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07889-FAFB-4900-9FCE-55BF2042689C}" type="datetimeFigureOut">
              <a:rPr lang="zh-TW" altLang="en-US" smtClean="0"/>
              <a:t>2013/9/11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0BDA2-C43D-4A22-9834-6E3DCB85A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40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0BDA2-C43D-4A22-9834-6E3DCB85AF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96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2730-5674-47F7-99EA-5FDE90FE06A3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A67E-9767-4B98-A970-549EAF4F152C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4D43-23DC-41B3-A091-00CEE7188102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B735-AD77-4F59-8BEB-15A38257C3E8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4B1C-C86E-4821-8A98-D1E23B7DBDF6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B10C-DF5D-4BD5-BEFF-97C04F43F8AF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771-689F-4A4C-B154-27E0BECBFEB8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2AD7-C715-4DEE-978A-995C6F0D7259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E68A-40FB-40A1-ABB2-74F9DD75D50B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B993-9C23-47DB-BCAE-B61F283ACA5E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7F2D-40AD-4979-994B-91AF25D79317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03A6-7606-43B7-BB86-7C2C9FC2673F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6392-B894-49E9-B8AD-67E29F3E13B6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7B62-9AF6-47A5-9514-9040CCFBC56C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2067-2562-4EE4-A5F0-15E8B57AB757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1B27-7C97-4653-ADBC-F755CF6F627C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D5FE7-4B89-4ED3-B7D6-52A86B1C053E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racle.com/technetwork/java/javase/downloads/jdk7-downloads-188026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eclipse.org/babel/downloads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Eclipse Tutorial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83932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Yung-Chen Chou</a:t>
            </a:r>
          </a:p>
          <a:p>
            <a:r>
              <a:rPr lang="en-US" altLang="zh-TW" dirty="0" smtClean="0"/>
              <a:t>Department of Computer Science and Information Engineering, </a:t>
            </a:r>
          </a:p>
          <a:p>
            <a:r>
              <a:rPr lang="en-US" altLang="zh-TW" dirty="0" smtClean="0"/>
              <a:t>Asia University,</a:t>
            </a:r>
          </a:p>
          <a:p>
            <a:r>
              <a:rPr lang="en-US" altLang="zh-TW" dirty="0" smtClean="0"/>
              <a:t>Date: Aug. 26, 2013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916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4724" y="140480"/>
            <a:ext cx="8911687" cy="747490"/>
          </a:xfrm>
        </p:spPr>
        <p:txBody>
          <a:bodyPr/>
          <a:lstStyle/>
          <a:p>
            <a:r>
              <a:rPr lang="en-US" altLang="zh-TW" b="1" dirty="0"/>
              <a:t>Eclipse </a:t>
            </a:r>
            <a:r>
              <a:rPr lang="zh-TW" altLang="en-US" b="1" dirty="0"/>
              <a:t>中文化 </a:t>
            </a:r>
            <a:r>
              <a:rPr lang="en-US" altLang="zh-TW" b="1" dirty="0"/>
              <a:t>(Cont.)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E68A-40FB-40A1-ABB2-74F9DD75D50B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988157"/>
            <a:ext cx="5422900" cy="586984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156" y="787782"/>
            <a:ext cx="5438243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54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4" y="1810"/>
            <a:ext cx="8911687" cy="722090"/>
          </a:xfrm>
        </p:spPr>
        <p:txBody>
          <a:bodyPr/>
          <a:lstStyle/>
          <a:p>
            <a:r>
              <a:rPr lang="en-US" altLang="zh-TW" b="1" dirty="0"/>
              <a:t>Eclipse </a:t>
            </a:r>
            <a:r>
              <a:rPr lang="zh-TW" altLang="en-US" b="1" dirty="0"/>
              <a:t>中文化 </a:t>
            </a:r>
            <a:r>
              <a:rPr lang="en-US" altLang="zh-TW" b="1" dirty="0"/>
              <a:t>(Cont.)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6392-B894-49E9-B8AD-67E29F3E13B6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562420"/>
            <a:ext cx="5778500" cy="6254750"/>
          </a:xfrm>
          <a:prstGeom prst="rect">
            <a:avLst/>
          </a:prstGeom>
        </p:spPr>
      </p:pic>
      <p:sp>
        <p:nvSpPr>
          <p:cNvPr id="6" name="圓角矩形圖說文字 5"/>
          <p:cNvSpPr/>
          <p:nvPr/>
        </p:nvSpPr>
        <p:spPr>
          <a:xfrm>
            <a:off x="921695" y="4068985"/>
            <a:ext cx="2134394" cy="584200"/>
          </a:xfrm>
          <a:prstGeom prst="wedgeRoundRectCallout">
            <a:avLst>
              <a:gd name="adj1" fmla="val 69428"/>
              <a:gd name="adj2" fmla="val 2060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接受授權說明</a:t>
            </a:r>
            <a:endParaRPr lang="zh-TW" altLang="en-US" b="1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311" y="723900"/>
            <a:ext cx="5067300" cy="2286000"/>
          </a:xfrm>
          <a:prstGeom prst="rect">
            <a:avLst/>
          </a:prstGeom>
        </p:spPr>
      </p:pic>
      <p:sp>
        <p:nvSpPr>
          <p:cNvPr id="8" name="爆炸 1 7"/>
          <p:cNvSpPr/>
          <p:nvPr/>
        </p:nvSpPr>
        <p:spPr>
          <a:xfrm>
            <a:off x="6253161" y="5070964"/>
            <a:ext cx="5435600" cy="1787036"/>
          </a:xfrm>
          <a:prstGeom prst="irregularSeal1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C00000"/>
                </a:solidFill>
              </a:rPr>
              <a:t>安裝完成後要</a:t>
            </a:r>
            <a:r>
              <a:rPr lang="en-US" altLang="zh-TW" b="1" dirty="0">
                <a:solidFill>
                  <a:srgbClr val="C00000"/>
                </a:solidFill>
              </a:rPr>
              <a:t> </a:t>
            </a:r>
            <a:r>
              <a:rPr lang="en-US" altLang="zh-TW" b="1" dirty="0" smtClean="0">
                <a:solidFill>
                  <a:srgbClr val="C00000"/>
                </a:solidFill>
              </a:rPr>
              <a:t>“</a:t>
            </a:r>
            <a:r>
              <a:rPr lang="zh-TW" altLang="en-US" b="1" dirty="0" smtClean="0">
                <a:solidFill>
                  <a:srgbClr val="C00000"/>
                </a:solidFill>
              </a:rPr>
              <a:t>重新啟動</a:t>
            </a:r>
            <a:r>
              <a:rPr lang="en-US" altLang="zh-TW" b="1" dirty="0" smtClean="0">
                <a:solidFill>
                  <a:srgbClr val="C00000"/>
                </a:solidFill>
              </a:rPr>
              <a:t>” Eclipse </a:t>
            </a:r>
            <a:r>
              <a:rPr lang="zh-TW" altLang="en-US" b="1" dirty="0" smtClean="0">
                <a:solidFill>
                  <a:srgbClr val="C00000"/>
                </a:solidFill>
              </a:rPr>
              <a:t>就完成 中文化了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478" y="3578226"/>
            <a:ext cx="49720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2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Eclipse </a:t>
            </a:r>
            <a:r>
              <a:rPr lang="zh-TW" altLang="en-US" b="1" dirty="0"/>
              <a:t>中文化 </a:t>
            </a:r>
            <a:r>
              <a:rPr lang="en-US" altLang="zh-TW" b="1" dirty="0"/>
              <a:t>(Cont.)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6392-B894-49E9-B8AD-67E29F3E13B6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1447800"/>
            <a:ext cx="91249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5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4" y="357410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First Java Program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6392-B894-49E9-B8AD-67E29F3E13B6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36" y="1333500"/>
            <a:ext cx="4295775" cy="5410200"/>
          </a:xfrm>
          <a:prstGeom prst="rect">
            <a:avLst/>
          </a:prstGeom>
        </p:spPr>
      </p:pic>
      <p:sp>
        <p:nvSpPr>
          <p:cNvPr id="8" name="圓角矩形圖說文字 7"/>
          <p:cNvSpPr/>
          <p:nvPr/>
        </p:nvSpPr>
        <p:spPr>
          <a:xfrm>
            <a:off x="5257800" y="2095500"/>
            <a:ext cx="990600" cy="582390"/>
          </a:xfrm>
          <a:prstGeom prst="wedgeRoundRectCallout">
            <a:avLst>
              <a:gd name="adj1" fmla="val -35516"/>
              <a:gd name="adj2" fmla="val -698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選這個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4356100" y="1818893"/>
            <a:ext cx="1629311" cy="213107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0" y="1333500"/>
            <a:ext cx="3910988" cy="51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35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4" y="-36290"/>
            <a:ext cx="8911687" cy="1280890"/>
          </a:xfrm>
        </p:spPr>
        <p:txBody>
          <a:bodyPr/>
          <a:lstStyle/>
          <a:p>
            <a:r>
              <a:rPr lang="en-US" altLang="zh-TW" dirty="0"/>
              <a:t>First Java </a:t>
            </a:r>
            <a:r>
              <a:rPr lang="en-US" altLang="zh-TW" dirty="0" smtClean="0"/>
              <a:t>Program (Cont.)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0679112" y="6304100"/>
            <a:ext cx="1146283" cy="370396"/>
          </a:xfrm>
        </p:spPr>
        <p:txBody>
          <a:bodyPr/>
          <a:lstStyle/>
          <a:p>
            <a:fld id="{CD596392-B894-49E9-B8AD-67E29F3E13B6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860" y="554532"/>
            <a:ext cx="4292079" cy="557590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637" y="889382"/>
            <a:ext cx="5876925" cy="5943600"/>
          </a:xfrm>
          <a:prstGeom prst="rect">
            <a:avLst/>
          </a:prstGeom>
        </p:spPr>
      </p:pic>
      <p:sp>
        <p:nvSpPr>
          <p:cNvPr id="8" name="圓角矩形圖說文字 7"/>
          <p:cNvSpPr/>
          <p:nvPr/>
        </p:nvSpPr>
        <p:spPr>
          <a:xfrm>
            <a:off x="8559799" y="3952515"/>
            <a:ext cx="990600" cy="582390"/>
          </a:xfrm>
          <a:prstGeom prst="wedgeRoundRectCallout">
            <a:avLst>
              <a:gd name="adj1" fmla="val -166286"/>
              <a:gd name="adj2" fmla="val 740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選這個</a:t>
            </a:r>
            <a:endParaRPr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8559798" y="2170272"/>
            <a:ext cx="1879601" cy="582390"/>
          </a:xfrm>
          <a:prstGeom prst="wedgeRoundRectCallout">
            <a:avLst>
              <a:gd name="adj1" fmla="val -86903"/>
              <a:gd name="adj2" fmla="val 980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訂定名稱</a:t>
            </a:r>
            <a:r>
              <a:rPr lang="en-US" altLang="zh-TW" dirty="0" err="1" smtClean="0"/>
              <a:t>hello_world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8953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 Java Program (Cont.)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6392-B894-49E9-B8AD-67E29F3E13B6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2" y="1397382"/>
            <a:ext cx="7762875" cy="54102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237" y="1844187"/>
            <a:ext cx="3743325" cy="4286250"/>
          </a:xfrm>
          <a:prstGeom prst="rect">
            <a:avLst/>
          </a:prstGeom>
        </p:spPr>
      </p:pic>
      <p:sp>
        <p:nvSpPr>
          <p:cNvPr id="12" name="圓角矩形圖說文字 11"/>
          <p:cNvSpPr/>
          <p:nvPr/>
        </p:nvSpPr>
        <p:spPr>
          <a:xfrm>
            <a:off x="9626599" y="942954"/>
            <a:ext cx="990600" cy="582390"/>
          </a:xfrm>
          <a:prstGeom prst="wedgeRoundRectCallout">
            <a:avLst>
              <a:gd name="adj1" fmla="val -170132"/>
              <a:gd name="adj2" fmla="val 3902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按滑鼠右鍵</a:t>
            </a:r>
            <a:endParaRPr lang="zh-TW" altLang="en-US" dirty="0"/>
          </a:p>
        </p:txBody>
      </p:sp>
      <p:sp>
        <p:nvSpPr>
          <p:cNvPr id="13" name="圓角矩形圖說文字 12"/>
          <p:cNvSpPr/>
          <p:nvPr/>
        </p:nvSpPr>
        <p:spPr>
          <a:xfrm>
            <a:off x="9626598" y="5303747"/>
            <a:ext cx="1193801" cy="582390"/>
          </a:xfrm>
          <a:prstGeom prst="wedgeRoundRectCallout">
            <a:avLst>
              <a:gd name="adj1" fmla="val -35516"/>
              <a:gd name="adj2" fmla="val -698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顯示行號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8724899" y="5027140"/>
            <a:ext cx="1629311" cy="213107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513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 Java Program (Cont.)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6392-B894-49E9-B8AD-67E29F3E13B6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2841625"/>
            <a:ext cx="7000875" cy="3105150"/>
          </a:xfrm>
          <a:prstGeom prst="rect">
            <a:avLst/>
          </a:prstGeom>
        </p:spPr>
      </p:pic>
      <p:sp>
        <p:nvSpPr>
          <p:cNvPr id="6" name="圓角矩形圖說文字 5"/>
          <p:cNvSpPr/>
          <p:nvPr/>
        </p:nvSpPr>
        <p:spPr>
          <a:xfrm>
            <a:off x="4330698" y="2082117"/>
            <a:ext cx="1549402" cy="582390"/>
          </a:xfrm>
          <a:prstGeom prst="wedgeRoundRectCallout">
            <a:avLst>
              <a:gd name="adj1" fmla="val -73814"/>
              <a:gd name="adj2" fmla="val 1373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</a:t>
            </a:r>
            <a:r>
              <a:rPr lang="en-US" altLang="zh-TW" dirty="0" smtClean="0"/>
              <a:t>sys </a:t>
            </a:r>
            <a:r>
              <a:rPr lang="zh-TW" altLang="en-US" dirty="0" smtClean="0"/>
              <a:t>後按 </a:t>
            </a:r>
            <a:r>
              <a:rPr lang="en-US" altLang="zh-TW" dirty="0" smtClean="0"/>
              <a:t>alt + / </a:t>
            </a:r>
            <a:r>
              <a:rPr lang="zh-TW" altLang="en-US" dirty="0" smtClean="0"/>
              <a:t>按鍵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7766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 Java Program (Cont.)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6392-B894-49E9-B8AD-67E29F3E13B6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512" y="1371982"/>
            <a:ext cx="7572375" cy="5410200"/>
          </a:xfrm>
          <a:prstGeom prst="rect">
            <a:avLst/>
          </a:prstGeom>
        </p:spPr>
      </p:pic>
      <p:sp>
        <p:nvSpPr>
          <p:cNvPr id="6" name="圓角矩形圖說文字 5"/>
          <p:cNvSpPr/>
          <p:nvPr/>
        </p:nvSpPr>
        <p:spPr>
          <a:xfrm>
            <a:off x="7962898" y="1371982"/>
            <a:ext cx="1549402" cy="582390"/>
          </a:xfrm>
          <a:prstGeom prst="wedgeRoundRectCallout">
            <a:avLst>
              <a:gd name="adj1" fmla="val -180371"/>
              <a:gd name="adj2" fmla="val 391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按這裡執行程式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5829298" y="5495819"/>
            <a:ext cx="1549402" cy="582390"/>
          </a:xfrm>
          <a:prstGeom prst="wedgeRoundRectCallout">
            <a:avLst>
              <a:gd name="adj1" fmla="val -63978"/>
              <a:gd name="adj2" fmla="val -807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這裡顯示執行結果</a:t>
            </a:r>
            <a:endParaRPr lang="zh-TW" altLang="en-US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6312167" y="2349500"/>
            <a:ext cx="1549402" cy="292100"/>
          </a:xfrm>
          <a:prstGeom prst="wedgeRoundRectCallout">
            <a:avLst>
              <a:gd name="adj1" fmla="val -29552"/>
              <a:gd name="adj2" fmla="val 1175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類別 </a:t>
            </a:r>
            <a:r>
              <a:rPr lang="en-US" altLang="zh-TW" sz="1400" dirty="0" smtClean="0"/>
              <a:t>(class)</a:t>
            </a:r>
            <a:r>
              <a:rPr lang="zh-TW" altLang="en-US" sz="1400" dirty="0" smtClean="0"/>
              <a:t>名稱</a:t>
            </a:r>
            <a:endParaRPr lang="zh-TW" altLang="en-US" sz="1400" dirty="0"/>
          </a:p>
        </p:txBody>
      </p:sp>
      <p:sp>
        <p:nvSpPr>
          <p:cNvPr id="9" name="圓角矩形 8"/>
          <p:cNvSpPr/>
          <p:nvPr/>
        </p:nvSpPr>
        <p:spPr>
          <a:xfrm>
            <a:off x="6007100" y="2806700"/>
            <a:ext cx="787400" cy="1651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44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72225" y="281210"/>
            <a:ext cx="8911687" cy="696690"/>
          </a:xfrm>
        </p:spPr>
        <p:txBody>
          <a:bodyPr/>
          <a:lstStyle/>
          <a:p>
            <a:r>
              <a:rPr lang="en-US" altLang="zh-TW" dirty="0" smtClean="0"/>
              <a:t>Installation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87575" y="992898"/>
            <a:ext cx="4457700" cy="1868265"/>
          </a:xfrm>
        </p:spPr>
        <p:txBody>
          <a:bodyPr/>
          <a:lstStyle/>
          <a:p>
            <a:r>
              <a:rPr lang="zh-TW" altLang="en-US" dirty="0" smtClean="0"/>
              <a:t>安裝 </a:t>
            </a:r>
            <a:r>
              <a:rPr lang="en-US" altLang="zh-TW" dirty="0" smtClean="0"/>
              <a:t>JDK</a:t>
            </a:r>
          </a:p>
          <a:p>
            <a:r>
              <a:rPr lang="zh-TW" altLang="en-US" dirty="0" smtClean="0"/>
              <a:t>下載 </a:t>
            </a:r>
            <a:r>
              <a:rPr lang="en-US" altLang="zh-TW" dirty="0" smtClean="0"/>
              <a:t>JDK: </a:t>
            </a: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www.oracle.com/technetwork/java/javase/downloads/jdk7-downloads-1880260.html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E68A-40FB-40A1-ABB2-74F9DD75D50B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275" y="444012"/>
            <a:ext cx="5657850" cy="5686425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H="1" flipV="1">
            <a:off x="7023100" y="4940300"/>
            <a:ext cx="708078" cy="3810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95" y="2667000"/>
            <a:ext cx="5286375" cy="4191000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3263900" y="6489700"/>
            <a:ext cx="2214670" cy="1651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3263900" y="6654800"/>
            <a:ext cx="2214670" cy="165100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圖說文字 13"/>
          <p:cNvSpPr/>
          <p:nvPr/>
        </p:nvSpPr>
        <p:spPr>
          <a:xfrm>
            <a:off x="5778500" y="6344039"/>
            <a:ext cx="2298700" cy="383297"/>
          </a:xfrm>
          <a:prstGeom prst="wedgeRoundRectCallout">
            <a:avLst>
              <a:gd name="adj1" fmla="val -65108"/>
              <a:gd name="adj2" fmla="val 500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64</a:t>
            </a:r>
            <a:r>
              <a:rPr lang="zh-TW" altLang="en-US" dirty="0"/>
              <a:t>位元作業系統用</a:t>
            </a:r>
          </a:p>
        </p:txBody>
      </p:sp>
      <p:sp>
        <p:nvSpPr>
          <p:cNvPr id="15" name="圓角矩形圖說文字 14"/>
          <p:cNvSpPr/>
          <p:nvPr/>
        </p:nvSpPr>
        <p:spPr>
          <a:xfrm>
            <a:off x="5549900" y="3378200"/>
            <a:ext cx="558800" cy="2489200"/>
          </a:xfrm>
          <a:prstGeom prst="wedgeRoundRectCallout">
            <a:avLst>
              <a:gd name="adj1" fmla="val -66288"/>
              <a:gd name="adj2" fmla="val 781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32</a:t>
            </a:r>
            <a:r>
              <a:rPr lang="zh-TW" altLang="en-US" dirty="0" smtClean="0"/>
              <a:t>位元</a:t>
            </a:r>
            <a:r>
              <a:rPr lang="zh-TW" altLang="en-US" dirty="0"/>
              <a:t>作業系統用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93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592924" y="408210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Installation (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JDK </a:t>
            </a:r>
            <a:r>
              <a:rPr lang="zh-TW" altLang="en-US" dirty="0" smtClean="0"/>
              <a:t>過程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0361612" y="6041537"/>
            <a:ext cx="1146283" cy="370396"/>
          </a:xfrm>
        </p:spPr>
        <p:txBody>
          <a:bodyPr/>
          <a:lstStyle/>
          <a:p>
            <a:fld id="{D826E68A-40FB-40A1-ABB2-74F9DD75D50B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175655"/>
            <a:ext cx="3676753" cy="278674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200" y="1175655"/>
            <a:ext cx="3676753" cy="278674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00" y="1175655"/>
            <a:ext cx="3676752" cy="278674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00" y="4023248"/>
            <a:ext cx="3676753" cy="278674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3200" y="4023248"/>
            <a:ext cx="3676753" cy="27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3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Installation  (Eclipse)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320800"/>
            <a:ext cx="8915400" cy="457200"/>
          </a:xfrm>
        </p:spPr>
        <p:txBody>
          <a:bodyPr/>
          <a:lstStyle/>
          <a:p>
            <a:r>
              <a:rPr lang="en-US" altLang="zh-TW" dirty="0" smtClean="0"/>
              <a:t>Download site: </a:t>
            </a:r>
            <a:r>
              <a:rPr lang="en-US" altLang="zh-TW" dirty="0">
                <a:hlinkClick r:id="rId3"/>
              </a:rPr>
              <a:t>http://www.eclipse.org/downloads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025" y="1905000"/>
            <a:ext cx="8070850" cy="486341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667000" y="6032500"/>
            <a:ext cx="5803900" cy="6350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B45D-EA9B-48B1-AD0B-0D001633F0DD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1448352"/>
            <a:ext cx="6972300" cy="52482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Installation (Eclipse)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587500"/>
            <a:ext cx="8915400" cy="406400"/>
          </a:xfrm>
        </p:spPr>
        <p:txBody>
          <a:bodyPr/>
          <a:lstStyle/>
          <a:p>
            <a:r>
              <a:rPr lang="zh-TW" altLang="en-US" dirty="0" smtClean="0"/>
              <a:t>僅需將下載的檔案進行解壓縮即可，不需安裝。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8C43-50C3-48C9-B417-EAEEB5E59D5D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550" y="4072490"/>
            <a:ext cx="3473450" cy="209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6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Installation (Eclipse) (Cont.)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E68A-40FB-40A1-ABB2-74F9DD75D50B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447800"/>
            <a:ext cx="5610225" cy="2971800"/>
          </a:xfrm>
          <a:prstGeom prst="rect">
            <a:avLst/>
          </a:prstGeom>
        </p:spPr>
      </p:pic>
      <p:sp>
        <p:nvSpPr>
          <p:cNvPr id="8" name="圓角矩形圖說文字 7"/>
          <p:cNvSpPr/>
          <p:nvPr/>
        </p:nvSpPr>
        <p:spPr>
          <a:xfrm>
            <a:off x="2091274" y="2785818"/>
            <a:ext cx="1003300" cy="596900"/>
          </a:xfrm>
          <a:prstGeom prst="wedgeRoundRectCallout">
            <a:avLst>
              <a:gd name="adj1" fmla="val -104987"/>
              <a:gd name="adj2" fmla="val 750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執行這個檔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236" y="1495425"/>
            <a:ext cx="43434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31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42025" y="598710"/>
            <a:ext cx="4993716" cy="696690"/>
          </a:xfrm>
        </p:spPr>
        <p:txBody>
          <a:bodyPr/>
          <a:lstStyle/>
          <a:p>
            <a:r>
              <a:rPr lang="en-US" altLang="zh-TW" dirty="0" smtClean="0"/>
              <a:t>Getting start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6392-B894-49E9-B8AD-67E29F3E13B6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740" y="48064"/>
            <a:ext cx="5456259" cy="2631636"/>
          </a:xfrm>
          <a:prstGeom prst="rect">
            <a:avLst/>
          </a:prstGeom>
        </p:spPr>
      </p:pic>
      <p:sp>
        <p:nvSpPr>
          <p:cNvPr id="6" name="圓角矩形圖說文字 5"/>
          <p:cNvSpPr/>
          <p:nvPr/>
        </p:nvSpPr>
        <p:spPr>
          <a:xfrm>
            <a:off x="8839200" y="1409700"/>
            <a:ext cx="2387600" cy="317500"/>
          </a:xfrm>
          <a:prstGeom prst="wedgeRoundRectCallout">
            <a:avLst>
              <a:gd name="adj1" fmla="val -21897"/>
              <a:gd name="adj2" fmla="val -1450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設定工作目錄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2595346"/>
            <a:ext cx="6581775" cy="4176659"/>
          </a:xfrm>
          <a:prstGeom prst="rect">
            <a:avLst/>
          </a:prstGeom>
        </p:spPr>
      </p:pic>
      <p:sp>
        <p:nvSpPr>
          <p:cNvPr id="8" name="右彎箭號 7"/>
          <p:cNvSpPr/>
          <p:nvPr/>
        </p:nvSpPr>
        <p:spPr>
          <a:xfrm rot="10800000">
            <a:off x="7130256" y="2960552"/>
            <a:ext cx="977900" cy="1066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17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00725" y="90710"/>
            <a:ext cx="8911687" cy="709390"/>
          </a:xfrm>
        </p:spPr>
        <p:txBody>
          <a:bodyPr/>
          <a:lstStyle/>
          <a:p>
            <a:r>
              <a:rPr lang="en-US" altLang="zh-TW" b="1" dirty="0" smtClean="0"/>
              <a:t>Eclipse </a:t>
            </a:r>
            <a:r>
              <a:rPr lang="zh-TW" altLang="en-US" b="1" dirty="0" smtClean="0"/>
              <a:t>中文化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663700" y="800100"/>
            <a:ext cx="9840912" cy="5111122"/>
          </a:xfrm>
        </p:spPr>
        <p:txBody>
          <a:bodyPr/>
          <a:lstStyle/>
          <a:p>
            <a:r>
              <a:rPr lang="zh-TW" altLang="en-US" dirty="0" smtClean="0"/>
              <a:t>到 </a:t>
            </a: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www.eclipse.org/babel/downloads.php</a:t>
            </a:r>
            <a:r>
              <a:rPr lang="en-US" altLang="zh-TW" dirty="0" smtClean="0"/>
              <a:t> </a:t>
            </a:r>
            <a:r>
              <a:rPr lang="zh-TW" altLang="en-US" dirty="0" smtClean="0"/>
              <a:t>複製語言包網址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6392-B894-49E9-B8AD-67E29F3E13B6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4128"/>
            <a:ext cx="5689600" cy="407754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618" y="2624326"/>
            <a:ext cx="6902976" cy="4113023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5853906" y="1707127"/>
            <a:ext cx="2134394" cy="584200"/>
          </a:xfrm>
          <a:prstGeom prst="wedgeRoundRectCallout">
            <a:avLst>
              <a:gd name="adj1" fmla="val -147158"/>
              <a:gd name="adj2" fmla="val 1994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複製這個版本使用的語言包的網址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5189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Eclipse </a:t>
            </a:r>
            <a:r>
              <a:rPr lang="zh-TW" altLang="en-US" b="1" dirty="0"/>
              <a:t>中</a:t>
            </a:r>
            <a:r>
              <a:rPr lang="zh-TW" altLang="en-US" b="1" dirty="0" smtClean="0"/>
              <a:t>文化 </a:t>
            </a:r>
            <a:r>
              <a:rPr lang="en-US" altLang="zh-TW" b="1" dirty="0" smtClean="0"/>
              <a:t>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E68A-40FB-40A1-ABB2-74F9DD75D50B}" type="datetime1">
              <a:rPr lang="en-US" altLang="zh-TW" smtClean="0"/>
              <a:t>9/11/2013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" y="1431611"/>
            <a:ext cx="6848475" cy="5181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262" y="2387600"/>
            <a:ext cx="45624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66842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127</TotalTime>
  <Words>249</Words>
  <Application>Microsoft Office PowerPoint</Application>
  <PresentationFormat>寬螢幕</PresentationFormat>
  <Paragraphs>75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Eclipse Tutorial</vt:lpstr>
      <vt:lpstr>Installation</vt:lpstr>
      <vt:lpstr>Installation (安裝JDK 過程)</vt:lpstr>
      <vt:lpstr>Installation  (Eclipse)</vt:lpstr>
      <vt:lpstr>Installation (Eclipse) (Cont.)</vt:lpstr>
      <vt:lpstr>Installation (Eclipse) (Cont.)</vt:lpstr>
      <vt:lpstr>Getting start</vt:lpstr>
      <vt:lpstr>Eclipse 中文化</vt:lpstr>
      <vt:lpstr>Eclipse 中文化 (Cont.)</vt:lpstr>
      <vt:lpstr>Eclipse 中文化 (Cont.)</vt:lpstr>
      <vt:lpstr>Eclipse 中文化 (Cont.)</vt:lpstr>
      <vt:lpstr>Eclipse 中文化 (Cont.)</vt:lpstr>
      <vt:lpstr>First Java Program</vt:lpstr>
      <vt:lpstr>First Java Program (Cont.)</vt:lpstr>
      <vt:lpstr>First Java Program (Cont.)</vt:lpstr>
      <vt:lpstr>First Java Program (Cont.)</vt:lpstr>
      <vt:lpstr>First Java Program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Tutorial</dc:title>
  <dc:creator>jackjow</dc:creator>
  <cp:lastModifiedBy>jackjow</cp:lastModifiedBy>
  <cp:revision>40</cp:revision>
  <dcterms:created xsi:type="dcterms:W3CDTF">2013-08-26T03:06:23Z</dcterms:created>
  <dcterms:modified xsi:type="dcterms:W3CDTF">2013-09-11T07:12:14Z</dcterms:modified>
</cp:coreProperties>
</file>