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4.xml" ContentType="application/vnd.openxmlformats-officedocument.presentationml.notesSlide+xml"/>
  <Override PartName="/ppt/tags/tag15.xml" ContentType="application/vnd.openxmlformats-officedocument.presentationml.tags+xml"/>
  <Override PartName="/ppt/notesSlides/notesSlide5.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6.xml" ContentType="application/vnd.openxmlformats-officedocument.presentationml.notesSlide+xml"/>
  <Override PartName="/ppt/tags/tag28.xml" ContentType="application/vnd.openxmlformats-officedocument.presentationml.tags+xml"/>
  <Override PartName="/ppt/notesSlides/notesSlide7.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8.xml" ContentType="application/vnd.openxmlformats-officedocument.presentationml.notesSlide+xml"/>
  <Override PartName="/ppt/tags/tag31.xml" ContentType="application/vnd.openxmlformats-officedocument.presentationml.tags+xml"/>
  <Override PartName="/ppt/notesSlides/notesSlide9.xml" ContentType="application/vnd.openxmlformats-officedocument.presentationml.notesSlide+xml"/>
  <Override PartName="/ppt/tags/tag3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7" r:id="rId1"/>
  </p:sldMasterIdLst>
  <p:notesMasterIdLst>
    <p:notesMasterId r:id="rId74"/>
  </p:notesMasterIdLst>
  <p:handoutMasterIdLst>
    <p:handoutMasterId r:id="rId75"/>
  </p:handoutMasterIdLst>
  <p:sldIdLst>
    <p:sldId id="256" r:id="rId2"/>
    <p:sldId id="257" r:id="rId3"/>
    <p:sldId id="326" r:id="rId4"/>
    <p:sldId id="325" r:id="rId5"/>
    <p:sldId id="258" r:id="rId6"/>
    <p:sldId id="260" r:id="rId7"/>
    <p:sldId id="330" r:id="rId8"/>
    <p:sldId id="261" r:id="rId9"/>
    <p:sldId id="262" r:id="rId10"/>
    <p:sldId id="331" r:id="rId11"/>
    <p:sldId id="263" r:id="rId12"/>
    <p:sldId id="327" r:id="rId13"/>
    <p:sldId id="264" r:id="rId14"/>
    <p:sldId id="266" r:id="rId15"/>
    <p:sldId id="339" r:id="rId16"/>
    <p:sldId id="342" r:id="rId17"/>
    <p:sldId id="338" r:id="rId18"/>
    <p:sldId id="340"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337" r:id="rId35"/>
    <p:sldId id="282" r:id="rId36"/>
    <p:sldId id="283" r:id="rId37"/>
    <p:sldId id="284" r:id="rId38"/>
    <p:sldId id="285" r:id="rId39"/>
    <p:sldId id="291" r:id="rId40"/>
    <p:sldId id="286" r:id="rId41"/>
    <p:sldId id="287" r:id="rId42"/>
    <p:sldId id="288" r:id="rId43"/>
    <p:sldId id="289" r:id="rId44"/>
    <p:sldId id="290" r:id="rId45"/>
    <p:sldId id="332" r:id="rId46"/>
    <p:sldId id="292" r:id="rId47"/>
    <p:sldId id="293" r:id="rId48"/>
    <p:sldId id="294" r:id="rId49"/>
    <p:sldId id="295" r:id="rId50"/>
    <p:sldId id="296" r:id="rId51"/>
    <p:sldId id="333" r:id="rId52"/>
    <p:sldId id="335" r:id="rId53"/>
    <p:sldId id="297" r:id="rId54"/>
    <p:sldId id="336" r:id="rId55"/>
    <p:sldId id="29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8" r:id="rId72"/>
    <p:sldId id="329" r:id="rId73"/>
  </p:sldIdLst>
  <p:sldSz cx="9144000" cy="6858000" type="screen4x3"/>
  <p:notesSz cx="6858000" cy="9144000"/>
  <p:defaultTextStyle>
    <a:defPPr>
      <a:defRPr lang="en-US"/>
    </a:defPPr>
    <a:lvl1pPr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00FF"/>
    <a:srgbClr val="0000D2"/>
    <a:srgbClr val="66FF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9" autoAdjust="0"/>
    <p:restoredTop sz="64138" autoAdjust="0"/>
  </p:normalViewPr>
  <p:slideViewPr>
    <p:cSldViewPr>
      <p:cViewPr varScale="1">
        <p:scale>
          <a:sx n="79" d="100"/>
          <a:sy n="79" d="100"/>
        </p:scale>
        <p:origin x="924"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image" Target="../media/image28.png"/></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image" Target="../media/image35.png"/></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3.png"/></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9.wmf"/><Relationship Id="rId1" Type="http://schemas.openxmlformats.org/officeDocument/2006/relationships/image" Target="../media/image4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51.wmf"/><Relationship Id="rId1" Type="http://schemas.openxmlformats.org/officeDocument/2006/relationships/image" Target="../media/image5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2.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image" Target="../media/image57.png"/></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image" Target="../media/image59.png"/></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image" Target="../media/image63.png"/></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5.png"/></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image" Target="../media/image2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28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zh-TW"/>
          </a:p>
        </p:txBody>
      </p:sp>
      <p:sp>
        <p:nvSpPr>
          <p:cNvPr id="63283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zh-TW"/>
          </a:p>
        </p:txBody>
      </p:sp>
      <p:sp>
        <p:nvSpPr>
          <p:cNvPr id="63283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zh-TW"/>
          </a:p>
        </p:txBody>
      </p:sp>
      <p:sp>
        <p:nvSpPr>
          <p:cNvPr id="63283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074E2A94-9601-468A-803A-8D60A048EB69}" type="slidenum">
              <a:rPr lang="zh-TW" altLang="en-US"/>
              <a:pPr>
                <a:defRPr/>
              </a:pPr>
              <a:t>‹#›</a:t>
            </a:fld>
            <a:endParaRPr lang="en-US" altLang="zh-TW"/>
          </a:p>
        </p:txBody>
      </p:sp>
    </p:spTree>
    <p:extLst>
      <p:ext uri="{BB962C8B-B14F-4D97-AF65-F5344CB8AC3E}">
        <p14:creationId xmlns:p14="http://schemas.microsoft.com/office/powerpoint/2010/main" val="35617290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7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zh-TW"/>
          </a:p>
        </p:txBody>
      </p:sp>
      <p:sp>
        <p:nvSpPr>
          <p:cNvPr id="52736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zh-TW"/>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736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52736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zh-TW"/>
          </a:p>
        </p:txBody>
      </p:sp>
      <p:sp>
        <p:nvSpPr>
          <p:cNvPr id="52736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BAB283BA-7F1E-40E0-B67A-6DA8BE2000C5}" type="slidenum">
              <a:rPr lang="zh-TW" altLang="en-US"/>
              <a:pPr>
                <a:defRPr/>
              </a:pPr>
              <a:t>‹#›</a:t>
            </a:fld>
            <a:endParaRPr lang="en-US" altLang="zh-TW"/>
          </a:p>
        </p:txBody>
      </p:sp>
    </p:spTree>
    <p:extLst>
      <p:ext uri="{BB962C8B-B14F-4D97-AF65-F5344CB8AC3E}">
        <p14:creationId xmlns:p14="http://schemas.microsoft.com/office/powerpoint/2010/main" val="22821201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baike.baidu.com/view/292939.htm" TargetMode="External"/><Relationship Id="rId3" Type="http://schemas.openxmlformats.org/officeDocument/2006/relationships/hyperlink" Target="http://baike.baidu.com/view/122050.htm" TargetMode="External"/><Relationship Id="rId7" Type="http://schemas.openxmlformats.org/officeDocument/2006/relationships/hyperlink" Target="http://baike.baidu.com/view/2918.htm"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baike.baidu.com/view/57129.htm" TargetMode="External"/><Relationship Id="rId5" Type="http://schemas.openxmlformats.org/officeDocument/2006/relationships/hyperlink" Target="http://baike.baidu.com/view/19860.htm" TargetMode="External"/><Relationship Id="rId4" Type="http://schemas.openxmlformats.org/officeDocument/2006/relationships/hyperlink" Target="http://baike.baidu.com/view/10591.htm" TargetMode="External"/><Relationship Id="rId9" Type="http://schemas.openxmlformats.org/officeDocument/2006/relationships/hyperlink" Target="http://baike.baidu.com/view/5020.htm"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F11AE3E5-CF4F-484D-9A4E-80B1A978AAB5}" type="slidenum">
              <a:rPr lang="zh-TW" altLang="en-US"/>
              <a:pPr/>
              <a:t>4</a:t>
            </a:fld>
            <a:endParaRPr lang="en-US" altLang="zh-TW"/>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zh-TW" altLang="en-US" smtClean="0"/>
              <a:t>马拉松战役是希波战争中的一次重要战役。公元前</a:t>
            </a:r>
            <a:r>
              <a:rPr lang="en-US" altLang="zh-TW" smtClean="0"/>
              <a:t>491</a:t>
            </a:r>
            <a:r>
              <a:rPr lang="zh-TW" altLang="en-US" smtClean="0"/>
              <a:t>年，波斯皇帝</a:t>
            </a:r>
            <a:r>
              <a:rPr lang="zh-TW" altLang="en-US" smtClean="0">
                <a:hlinkClick r:id="rId3"/>
              </a:rPr>
              <a:t>大流士</a:t>
            </a:r>
            <a:r>
              <a:rPr lang="zh-TW" altLang="en-US" smtClean="0"/>
              <a:t>派遣使者到希腊各邦索取“土和水”，就是要求希腊各国对波斯表示屈服，但遭到了雅典和</a:t>
            </a:r>
            <a:r>
              <a:rPr lang="zh-TW" altLang="en-US" smtClean="0">
                <a:hlinkClick r:id="rId4"/>
              </a:rPr>
              <a:t>斯巴达</a:t>
            </a:r>
            <a:r>
              <a:rPr lang="zh-TW" altLang="en-US" smtClean="0"/>
              <a:t>的拒绝。公元前</a:t>
            </a:r>
            <a:r>
              <a:rPr lang="en-US" altLang="zh-TW" smtClean="0"/>
              <a:t>490</a:t>
            </a:r>
            <a:r>
              <a:rPr lang="zh-TW" altLang="en-US" smtClean="0"/>
              <a:t>年，大流士亲率波斯军队再次入侵希腊，在雅典城东北六十公里的马拉松平原登陆，妄图一举消灭雅典，进而鲸吞整个希腊。当时斯巴达没有及时援助雅典，只有普加提亚提供了一千援兵，雅典在国家生死存亡时刻，只有依靠自己力量与波斯帝国进行对抗。当时波斯军队有十万人，装备精良，还有</a:t>
            </a:r>
            <a:r>
              <a:rPr lang="zh-TW" altLang="en-US" smtClean="0">
                <a:hlinkClick r:id="rId5"/>
              </a:rPr>
              <a:t>骑兵</a:t>
            </a:r>
            <a:r>
              <a:rPr lang="zh-TW" altLang="en-US" smtClean="0"/>
              <a:t>，而雅典军队只有一万人，加上普加提亚援兵一千人，他们组成希腊联军，由雅典将军</a:t>
            </a:r>
            <a:r>
              <a:rPr lang="zh-TW" altLang="en-US" smtClean="0">
                <a:hlinkClick r:id="rId6"/>
              </a:rPr>
              <a:t>米太亚得</a:t>
            </a:r>
            <a:r>
              <a:rPr lang="zh-TW" altLang="en-US" smtClean="0"/>
              <a:t>指挥。双方军队在马拉松平原展开激战，希腊战士为保卫祖国自由的热情所鼓舞，奋起抗击波斯军队，他们从正面发起佯攻，波斯军队突破了希腊的中线，但在两翼希腊军队却取得了胜利，他们于是从两面夹攻突破中线的敌人。乘胜追击，一直把波斯军队追赶到海边，波斯军队慌忙登船而逃。有七条船被希腊军队截  住。这次战役波斯军队死亡达六千四百人，而希腊只牺牲一百九十二人，雅典军队在马拉松战役后急忙赶回雅典，波斯军队一看到雅典军队已有防备，便调转船头驶回</a:t>
            </a:r>
            <a:r>
              <a:rPr lang="zh-TW" altLang="en-US" smtClean="0">
                <a:hlinkClick r:id="rId7"/>
              </a:rPr>
              <a:t>亚洲</a:t>
            </a:r>
            <a:r>
              <a:rPr lang="zh-TW" altLang="en-US" smtClean="0"/>
              <a:t>。 </a:t>
            </a:r>
            <a:br>
              <a:rPr lang="zh-TW" altLang="en-US" smtClean="0"/>
            </a:br>
            <a:r>
              <a:rPr lang="zh-TW" altLang="en-US" smtClean="0"/>
              <a:t>  </a:t>
            </a:r>
            <a:br>
              <a:rPr lang="zh-TW" altLang="en-US" smtClean="0"/>
            </a:br>
            <a:r>
              <a:rPr lang="zh-TW" altLang="en-US" smtClean="0"/>
              <a:t>       为了把胜利喜讯迅速告诉雅典人，米太亚得派士兵</a:t>
            </a:r>
            <a:r>
              <a:rPr lang="zh-TW" altLang="en-US" smtClean="0">
                <a:hlinkClick r:id="rId8"/>
              </a:rPr>
              <a:t>斐力庇第斯</a:t>
            </a:r>
            <a:r>
              <a:rPr lang="zh-TW" altLang="en-US" smtClean="0"/>
              <a:t>去完成任务，当他以最快速度从马拉松跑到雅典中央广场，对着盼望的人们说了一声：“大家欢乐吧，我们胜利了”之后就倒在地上牺牲了。为了纪念马拉松战役的胜利和表彰斐力庇第斯的功绩，</a:t>
            </a:r>
            <a:r>
              <a:rPr lang="en-US" altLang="zh-TW" smtClean="0"/>
              <a:t>1896</a:t>
            </a:r>
            <a:r>
              <a:rPr lang="zh-TW" altLang="en-US" smtClean="0"/>
              <a:t>年在雅典举行的第一届</a:t>
            </a:r>
            <a:r>
              <a:rPr lang="zh-TW" altLang="en-US" smtClean="0">
                <a:hlinkClick r:id="rId9"/>
              </a:rPr>
              <a:t>奥林匹克运动会</a:t>
            </a:r>
            <a:r>
              <a:rPr lang="zh-TW" altLang="en-US" smtClean="0"/>
              <a:t>上，增加了马拉松赛跑项目。</a:t>
            </a:r>
            <a:br>
              <a:rPr lang="zh-TW" altLang="en-US" smtClean="0"/>
            </a:br>
            <a:endParaRPr lang="zh-TW" altLang="en-US" smtClean="0"/>
          </a:p>
          <a:p>
            <a:pPr eaLnBrk="1" hangingPunct="1"/>
            <a:endParaRPr lang="zh-TW" altLang="en-US" smtClean="0"/>
          </a:p>
          <a:p>
            <a:pPr eaLnBrk="1" hangingPunct="1"/>
            <a:endParaRPr lang="zh-TW" altLang="en-US" smtClean="0"/>
          </a:p>
        </p:txBody>
      </p:sp>
    </p:spTree>
    <p:extLst>
      <p:ext uri="{BB962C8B-B14F-4D97-AF65-F5344CB8AC3E}">
        <p14:creationId xmlns:p14="http://schemas.microsoft.com/office/powerpoint/2010/main" val="26659576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B0828A2D-4DF4-4458-8470-8B44D96B8084}" type="slidenum">
              <a:rPr lang="zh-TW" altLang="en-US"/>
              <a:pPr/>
              <a:t>44</a:t>
            </a:fld>
            <a:endParaRPr lang="en-US" altLang="zh-TW"/>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r>
              <a:rPr lang="en-US" altLang="zh-TW" sz="1000" smtClean="0"/>
              <a:t>The most simple information hiding method is least significant bit replacement (LSB)</a:t>
            </a:r>
          </a:p>
          <a:p>
            <a:pPr eaLnBrk="1" hangingPunct="1"/>
            <a:r>
              <a:rPr lang="en-US" altLang="zh-TW" sz="1000" smtClean="0"/>
              <a:t>In LSB, the secret information is embedded in the least significant bit of each pixel in an image. </a:t>
            </a:r>
          </a:p>
          <a:p>
            <a:pPr eaLnBrk="1" hangingPunct="1"/>
            <a:r>
              <a:rPr lang="en-US" altLang="zh-TW" sz="1000" smtClean="0"/>
              <a:t>Here is an gray-scale image Lena. </a:t>
            </a:r>
          </a:p>
          <a:p>
            <a:pPr eaLnBrk="1" hangingPunct="1"/>
            <a:r>
              <a:rPr lang="en-US" altLang="zh-TW" sz="1000" smtClean="0"/>
              <a:t>Assume that we want to conceal the secret information H in the image. </a:t>
            </a:r>
          </a:p>
          <a:p>
            <a:pPr eaLnBrk="1" hangingPunct="1"/>
            <a:r>
              <a:rPr lang="en-US" altLang="zh-TW" sz="1000" smtClean="0"/>
              <a:t>Because the image is the gray-scale image, we can represent each pixel by an integer. </a:t>
            </a:r>
          </a:p>
          <a:p>
            <a:pPr eaLnBrk="1" hangingPunct="1"/>
            <a:r>
              <a:rPr lang="en-US" altLang="zh-TW" sz="1000" smtClean="0"/>
              <a:t>If the pixel value is 0 then the pixel is black. If the pixel value is 255 then the pixel is white. </a:t>
            </a:r>
          </a:p>
          <a:p>
            <a:pPr eaLnBrk="1" hangingPunct="1"/>
            <a:r>
              <a:rPr lang="en-US" altLang="zh-TW" sz="1000" smtClean="0"/>
              <a:t>So we can see that the first pixel is almost a black pixel. </a:t>
            </a:r>
          </a:p>
          <a:p>
            <a:pPr eaLnBrk="1" hangingPunct="1"/>
            <a:r>
              <a:rPr lang="en-US" altLang="zh-TW" sz="1000" smtClean="0"/>
              <a:t>Next, we represent each pixel in the binary system as show in this figure. </a:t>
            </a:r>
          </a:p>
          <a:p>
            <a:pPr eaLnBrk="1" hangingPunct="1"/>
            <a:r>
              <a:rPr lang="en-US" altLang="zh-TW" sz="1000" smtClean="0"/>
              <a:t>Then, we embed the secret information H in the figure one bit per pixel. </a:t>
            </a:r>
          </a:p>
          <a:p>
            <a:pPr eaLnBrk="1" hangingPunct="1"/>
            <a:r>
              <a:rPr lang="en-US" altLang="zh-TW" sz="1000" smtClean="0"/>
              <a:t>After hiding, we transform the modified image in the decimal system. </a:t>
            </a:r>
          </a:p>
          <a:p>
            <a:pPr eaLnBrk="1" hangingPunct="1"/>
            <a:r>
              <a:rPr lang="en-US" altLang="zh-TW" sz="1000" smtClean="0"/>
              <a:t>Finally, we have the stego image as show in this figure. </a:t>
            </a:r>
          </a:p>
          <a:p>
            <a:pPr eaLnBrk="1" hangingPunct="1"/>
            <a:endParaRPr lang="en-US" altLang="zh-TW" sz="1000" smtClean="0"/>
          </a:p>
          <a:p>
            <a:pPr eaLnBrk="1" hangingPunct="1"/>
            <a:r>
              <a:rPr lang="en-US" altLang="zh-TW" sz="1000" smtClean="0"/>
              <a:t>If the receiver wants to extract the information, then he represents the stego image in the binary system </a:t>
            </a:r>
          </a:p>
          <a:p>
            <a:pPr eaLnBrk="1" hangingPunct="1"/>
            <a:r>
              <a:rPr lang="en-US" altLang="zh-TW" sz="1000" smtClean="0"/>
              <a:t>and collects the least significant bit of each pixel to form a binary string. </a:t>
            </a:r>
          </a:p>
          <a:p>
            <a:pPr eaLnBrk="1" hangingPunct="1"/>
            <a:r>
              <a:rPr lang="en-US" altLang="zh-TW" sz="1000" smtClean="0"/>
              <a:t>The binary string is the secret information. </a:t>
            </a:r>
          </a:p>
          <a:p>
            <a:pPr eaLnBrk="1" hangingPunct="1"/>
            <a:r>
              <a:rPr lang="en-US" altLang="zh-TW" sz="1000" smtClean="0"/>
              <a:t>Because the LSB is not very important information for a pixel. </a:t>
            </a:r>
          </a:p>
          <a:p>
            <a:pPr eaLnBrk="1" hangingPunct="1"/>
            <a:r>
              <a:rPr lang="en-US" altLang="zh-TW" sz="1000" smtClean="0"/>
              <a:t>For example, the pixel with value 10 is almost like the pixel with value 11. </a:t>
            </a:r>
          </a:p>
          <a:p>
            <a:pPr eaLnBrk="1" hangingPunct="1"/>
            <a:r>
              <a:rPr lang="en-US" altLang="zh-TW" sz="1000" smtClean="0"/>
              <a:t>Slight modification will not influence the image quality too much. </a:t>
            </a:r>
          </a:p>
          <a:p>
            <a:pPr eaLnBrk="1" hangingPunct="1"/>
            <a:endParaRPr lang="en-US" altLang="zh-TW" sz="1000" smtClean="0"/>
          </a:p>
        </p:txBody>
      </p:sp>
    </p:spTree>
    <p:extLst>
      <p:ext uri="{BB962C8B-B14F-4D97-AF65-F5344CB8AC3E}">
        <p14:creationId xmlns:p14="http://schemas.microsoft.com/office/powerpoint/2010/main" val="1746455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A5FE976E-95BF-40B5-BF61-967F60549470}" type="slidenum">
              <a:rPr lang="zh-TW" altLang="en-US"/>
              <a:pPr/>
              <a:t>72</a:t>
            </a:fld>
            <a:endParaRPr lang="en-US" altLang="zh-TW"/>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r>
              <a:rPr lang="zh-TW" altLang="en-US" smtClean="0"/>
              <a:t>希臘聯軍突然撤退，並留下一隻木馬，特洛伊人將其當作戰利品帶回城內。在當天晚上，當特洛伊士兵為勝利而慶祝時，藏匿在木馬中的希臘兵悄悄打開城門，將城外的軍艦迎進，在一夜間消滅特洛伊城，城內男丁悉數被殺。 </a:t>
            </a:r>
          </a:p>
          <a:p>
            <a:pPr eaLnBrk="1" hangingPunct="1"/>
            <a:endParaRPr lang="zh-TW" altLang="en-US" smtClean="0"/>
          </a:p>
        </p:txBody>
      </p:sp>
    </p:spTree>
    <p:extLst>
      <p:ext uri="{BB962C8B-B14F-4D97-AF65-F5344CB8AC3E}">
        <p14:creationId xmlns:p14="http://schemas.microsoft.com/office/powerpoint/2010/main" val="2265091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0814EA5B-8756-4DD6-A66E-CAF9CED14E58}" type="slidenum">
              <a:rPr lang="zh-TW" altLang="en-US"/>
              <a:pPr/>
              <a:t>7</a:t>
            </a:fld>
            <a:endParaRPr lang="en-US" altLang="zh-TW"/>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zh-TW" altLang="en-US" smtClean="0"/>
          </a:p>
        </p:txBody>
      </p:sp>
    </p:spTree>
    <p:extLst>
      <p:ext uri="{BB962C8B-B14F-4D97-AF65-F5344CB8AC3E}">
        <p14:creationId xmlns:p14="http://schemas.microsoft.com/office/powerpoint/2010/main" val="1976340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367AD220-2512-4D13-9D7B-D7DF7C8BAE09}" type="slidenum">
              <a:rPr lang="zh-TW" altLang="en-US"/>
              <a:pPr/>
              <a:t>10</a:t>
            </a:fld>
            <a:endParaRPr lang="en-US" altLang="zh-TW"/>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r>
              <a:rPr lang="zh-TW" altLang="en-US" smtClean="0"/>
              <a:t>前</a:t>
            </a:r>
            <a:r>
              <a:rPr lang="en-US" altLang="zh-TW" smtClean="0"/>
              <a:t>480</a:t>
            </a:r>
            <a:r>
              <a:rPr lang="zh-TW" altLang="en-US" smtClean="0"/>
              <a:t>年，波斯國王</a:t>
            </a:r>
            <a:r>
              <a:rPr lang="ja-JP" altLang="en-US" smtClean="0"/>
              <a:t>薛西斯</a:t>
            </a:r>
            <a:r>
              <a:rPr lang="zh-TW" altLang="en-US" smtClean="0"/>
              <a:t>為了入侵</a:t>
            </a:r>
            <a:r>
              <a:rPr lang="ja-JP" altLang="en-US" smtClean="0"/>
              <a:t>希臘</a:t>
            </a:r>
            <a:r>
              <a:rPr lang="zh-TW" altLang="en-US" smtClean="0"/>
              <a:t>，準備了一支大軍，面對這個威脅，雅典與</a:t>
            </a:r>
            <a:r>
              <a:rPr lang="ja-JP" altLang="en-US" smtClean="0"/>
              <a:t>斯巴達</a:t>
            </a:r>
            <a:r>
              <a:rPr lang="zh-TW" altLang="en-US" smtClean="0"/>
              <a:t>不計前嫌地聯合起來對抗波斯，組成了一支由斯巴達領導的聯軍，他們原先的計畫是要在</a:t>
            </a:r>
            <a:r>
              <a:rPr lang="ja-JP" altLang="en-US" smtClean="0"/>
              <a:t>奧林帕斯山</a:t>
            </a:r>
            <a:r>
              <a:rPr lang="zh-TW" altLang="en-US" smtClean="0"/>
              <a:t>南端的一個峽谷（</a:t>
            </a:r>
            <a:r>
              <a:rPr lang="en-US" altLang="zh-TW" smtClean="0"/>
              <a:t>Vale of Tempe</a:t>
            </a:r>
            <a:r>
              <a:rPr lang="zh-TW" altLang="en-US" smtClean="0"/>
              <a:t>）阻擋波斯人，但是在得知波斯人即將繞道避開這個山谷時，希臘聯軍撤退了，附近的希臘城邦得知了聯軍即將撤出這個地區時，紛紛望風而降。為了阻止其他的城邦繼續變節，希臘人決定在溫泉關建立他們的防禦據點。溫泉關是一個易守難攻的狹窄通道，一邊是大海，另外一邊是陡峭的山壁。這個村莊附近有熱湧泉，因而得到</a:t>
            </a:r>
            <a:r>
              <a:rPr lang="ja-JP" altLang="en-US" smtClean="0"/>
              <a:t>溫泉關</a:t>
            </a:r>
            <a:r>
              <a:rPr lang="zh-TW" altLang="en-US" smtClean="0"/>
              <a:t>（</a:t>
            </a:r>
            <a:r>
              <a:rPr lang="en-US" altLang="zh-TW" smtClean="0"/>
              <a:t>Thermopylae</a:t>
            </a:r>
            <a:r>
              <a:rPr lang="zh-TW" altLang="en-US" smtClean="0"/>
              <a:t>）這個名字。</a:t>
            </a:r>
            <a:r>
              <a:rPr lang="ja-JP" altLang="en-US" smtClean="0"/>
              <a:t>斯巴達</a:t>
            </a:r>
            <a:r>
              <a:rPr lang="zh-TW" altLang="en-US" smtClean="0"/>
              <a:t>國王</a:t>
            </a:r>
            <a:r>
              <a:rPr lang="ja-JP" altLang="en-US" smtClean="0"/>
              <a:t>列奧尼達一世</a:t>
            </a:r>
            <a:r>
              <a:rPr lang="zh-TW" altLang="en-US" smtClean="0"/>
              <a:t>以其本國精兵</a:t>
            </a:r>
            <a:r>
              <a:rPr lang="en-US" altLang="zh-TW" smtClean="0"/>
              <a:t>300</a:t>
            </a:r>
            <a:r>
              <a:rPr lang="zh-TW" altLang="en-US" smtClean="0"/>
              <a:t>人及</a:t>
            </a:r>
            <a:r>
              <a:rPr lang="en-US" altLang="zh-TW" smtClean="0"/>
              <a:t>700</a:t>
            </a:r>
            <a:r>
              <a:rPr lang="zh-TW" altLang="en-US" smtClean="0"/>
              <a:t>名</a:t>
            </a:r>
            <a:r>
              <a:rPr lang="ja-JP" altLang="en-US" smtClean="0"/>
              <a:t>底比斯</a:t>
            </a:r>
            <a:r>
              <a:rPr lang="zh-TW" altLang="en-US" smtClean="0"/>
              <a:t>人和</a:t>
            </a:r>
            <a:r>
              <a:rPr lang="en-US" altLang="zh-TW" smtClean="0"/>
              <a:t>6000</a:t>
            </a:r>
            <a:r>
              <a:rPr lang="zh-TW" altLang="en-US" smtClean="0"/>
              <a:t>名希臘各其它城邦的聯軍在溫泉關抵擋數量上遠遠超過他們的波斯軍隊長達三天。列奧尼達的軍隊擋住了當時認為唯一能通往希臘的通道，使得波斯軍隊在頭兩天不得寸進，並且死傷慘重。但在第三天，一個希臘當地的居民背叛希臘陣營，帶領波斯軍隊沿著山區的小徑繞到希臘聯軍的後方，見此列奧尼達解散了希臘聯軍，留下</a:t>
            </a:r>
            <a:r>
              <a:rPr lang="en-US" altLang="zh-TW" smtClean="0"/>
              <a:t>300</a:t>
            </a:r>
            <a:r>
              <a:rPr lang="zh-TW" altLang="en-US" smtClean="0"/>
              <a:t>名斯巴達精兵與</a:t>
            </a:r>
            <a:r>
              <a:rPr lang="en-US" altLang="zh-TW" smtClean="0"/>
              <a:t>700</a:t>
            </a:r>
            <a:r>
              <a:rPr lang="zh-TW" altLang="en-US" smtClean="0"/>
              <a:t>名底比斯志願軍。列奧尼達與眾人視死如歸，堅守自己的位置，奮力頑抗，同時保護其他正在撤退中的希臘部隊，直至最後一口氣。雖然波斯軍隊最後仍成功佔領溫泉關，但卻為此付出了沉重的代價。</a:t>
            </a:r>
          </a:p>
          <a:p>
            <a:pPr eaLnBrk="1" hangingPunct="1"/>
            <a:endParaRPr lang="zh-TW" altLang="en-US" smtClean="0"/>
          </a:p>
          <a:p>
            <a:pPr eaLnBrk="1" hangingPunct="1"/>
            <a:endParaRPr lang="zh-TW" altLang="en-US" smtClean="0"/>
          </a:p>
        </p:txBody>
      </p:sp>
    </p:spTree>
    <p:extLst>
      <p:ext uri="{BB962C8B-B14F-4D97-AF65-F5344CB8AC3E}">
        <p14:creationId xmlns:p14="http://schemas.microsoft.com/office/powerpoint/2010/main" val="1176471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B8248D51-BDA7-4F12-B042-4C07BE8F3890}" type="slidenum">
              <a:rPr lang="zh-TW" altLang="en-US"/>
              <a:pPr/>
              <a:t>24</a:t>
            </a:fld>
            <a:endParaRPr lang="en-US" altLang="zh-TW"/>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r>
              <a:rPr lang="en-US" altLang="zh-TW" smtClean="0"/>
              <a:t>In this slide, we will describe what is information hiding. </a:t>
            </a:r>
          </a:p>
          <a:p>
            <a:pPr eaLnBrk="1" hangingPunct="1"/>
            <a:r>
              <a:rPr lang="en-US" altLang="zh-TW" smtClean="0"/>
              <a:t>Here is a sender and a receiver. </a:t>
            </a:r>
          </a:p>
          <a:p>
            <a:pPr eaLnBrk="1" hangingPunct="1"/>
            <a:r>
              <a:rPr lang="en-US" altLang="zh-TW" smtClean="0"/>
              <a:t>They want to shall some secret information. </a:t>
            </a:r>
          </a:p>
          <a:p>
            <a:pPr eaLnBrk="1" hangingPunct="1"/>
            <a:r>
              <a:rPr lang="en-US" altLang="zh-TW" smtClean="0"/>
              <a:t>The sender transmits the secret information to the receiver through Internet. </a:t>
            </a:r>
          </a:p>
          <a:p>
            <a:pPr eaLnBrk="1" hangingPunct="1"/>
            <a:r>
              <a:rPr lang="en-US" altLang="zh-TW" smtClean="0"/>
              <a:t>However, here is a illegal person who is watching the Internet and try to stole the information </a:t>
            </a:r>
          </a:p>
          <a:p>
            <a:pPr eaLnBrk="1" hangingPunct="1"/>
            <a:r>
              <a:rPr lang="en-US" altLang="zh-TW" smtClean="0"/>
              <a:t>If the secret information is encrypted by Cryptal system, then the illegal person will notice that. </a:t>
            </a:r>
          </a:p>
          <a:p>
            <a:pPr eaLnBrk="1" hangingPunct="1"/>
            <a:r>
              <a:rPr lang="en-US" altLang="zh-TW" smtClean="0"/>
              <a:t>He will try to attack the chipertext. </a:t>
            </a:r>
          </a:p>
          <a:p>
            <a:pPr eaLnBrk="1" hangingPunct="1"/>
            <a:r>
              <a:rPr lang="en-US" altLang="zh-TW" smtClean="0"/>
              <a:t>In this situation, even the receiver can not get the correct information. </a:t>
            </a:r>
          </a:p>
          <a:p>
            <a:pPr eaLnBrk="1" hangingPunct="1"/>
            <a:endParaRPr lang="en-US" altLang="zh-TW" smtClean="0"/>
          </a:p>
          <a:p>
            <a:pPr eaLnBrk="1" hangingPunct="1"/>
            <a:r>
              <a:rPr lang="en-US" altLang="zh-TW" smtClean="0"/>
              <a:t> </a:t>
            </a:r>
          </a:p>
        </p:txBody>
      </p:sp>
    </p:spTree>
    <p:extLst>
      <p:ext uri="{BB962C8B-B14F-4D97-AF65-F5344CB8AC3E}">
        <p14:creationId xmlns:p14="http://schemas.microsoft.com/office/powerpoint/2010/main" val="330259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C07CE3C8-2482-4116-AAB4-E3245E76E5FD}" type="slidenum">
              <a:rPr lang="zh-TW" altLang="en-US"/>
              <a:pPr/>
              <a:t>25</a:t>
            </a:fld>
            <a:endParaRPr lang="en-US" altLang="zh-TW"/>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r>
              <a:rPr lang="en-US" altLang="zh-TW" smtClean="0"/>
              <a:t>One way to solve this problem is to embed the information in a cover image to generate the stego image. </a:t>
            </a:r>
          </a:p>
          <a:p>
            <a:pPr eaLnBrk="1" hangingPunct="1"/>
            <a:r>
              <a:rPr lang="en-US" altLang="zh-TW" smtClean="0"/>
              <a:t>After hiding, the sender sends the stego image to the receiver through Internet. </a:t>
            </a:r>
          </a:p>
          <a:p>
            <a:pPr eaLnBrk="1" hangingPunct="1"/>
            <a:r>
              <a:rPr lang="en-US" altLang="zh-TW" smtClean="0"/>
              <a:t>When the receiver got the stego image, he can extract the information from the received image. </a:t>
            </a:r>
          </a:p>
          <a:p>
            <a:pPr eaLnBrk="1" hangingPunct="1"/>
            <a:r>
              <a:rPr lang="en-US" altLang="zh-TW" smtClean="0"/>
              <a:t>Because the stgeo image is similar to the original one that will not arouse the illegal person’s suspicion. </a:t>
            </a:r>
          </a:p>
          <a:p>
            <a:pPr eaLnBrk="1" hangingPunct="1"/>
            <a:r>
              <a:rPr lang="en-US" altLang="zh-TW" smtClean="0"/>
              <a:t>This approach is called information hiding or steganography. </a:t>
            </a:r>
          </a:p>
          <a:p>
            <a:pPr eaLnBrk="1" hangingPunct="1"/>
            <a:endParaRPr lang="en-US" altLang="zh-TW" smtClean="0"/>
          </a:p>
          <a:p>
            <a:pPr eaLnBrk="1" hangingPunct="1"/>
            <a:r>
              <a:rPr lang="en-US" altLang="zh-TW" smtClean="0"/>
              <a:t> </a:t>
            </a:r>
          </a:p>
        </p:txBody>
      </p:sp>
    </p:spTree>
    <p:extLst>
      <p:ext uri="{BB962C8B-B14F-4D97-AF65-F5344CB8AC3E}">
        <p14:creationId xmlns:p14="http://schemas.microsoft.com/office/powerpoint/2010/main" val="3690273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BAB283BA-7F1E-40E0-B67A-6DA8BE2000C5}" type="slidenum">
              <a:rPr lang="zh-TW" altLang="en-US" smtClean="0"/>
              <a:pPr>
                <a:defRPr/>
              </a:pPr>
              <a:t>38</a:t>
            </a:fld>
            <a:endParaRPr lang="en-US" altLang="zh-TW"/>
          </a:p>
        </p:txBody>
      </p:sp>
    </p:spTree>
    <p:extLst>
      <p:ext uri="{BB962C8B-B14F-4D97-AF65-F5344CB8AC3E}">
        <p14:creationId xmlns:p14="http://schemas.microsoft.com/office/powerpoint/2010/main" val="309760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A0B9F1ED-39FA-443D-B000-3FC158806651}" type="slidenum">
              <a:rPr lang="zh-TW" altLang="en-US"/>
              <a:pPr/>
              <a:t>40</a:t>
            </a:fld>
            <a:endParaRPr lang="en-US" altLang="zh-TW"/>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r>
              <a:rPr lang="en-US" altLang="zh-TW" sz="1000" smtClean="0"/>
              <a:t>The most simple information hiding method is least significant bit replacement (LSB)</a:t>
            </a:r>
          </a:p>
          <a:p>
            <a:pPr eaLnBrk="1" hangingPunct="1"/>
            <a:r>
              <a:rPr lang="en-US" altLang="zh-TW" sz="1000" smtClean="0"/>
              <a:t>In LSB, the secret information is embedded in the least significant bit of each pixel in an image. </a:t>
            </a:r>
          </a:p>
          <a:p>
            <a:pPr eaLnBrk="1" hangingPunct="1"/>
            <a:r>
              <a:rPr lang="en-US" altLang="zh-TW" sz="1000" smtClean="0"/>
              <a:t>Here is an gray-scale image Lena. </a:t>
            </a:r>
          </a:p>
          <a:p>
            <a:pPr eaLnBrk="1" hangingPunct="1"/>
            <a:r>
              <a:rPr lang="en-US" altLang="zh-TW" sz="1000" smtClean="0"/>
              <a:t>Assume that we want to conceal the secret information H in the image. </a:t>
            </a:r>
          </a:p>
          <a:p>
            <a:pPr eaLnBrk="1" hangingPunct="1"/>
            <a:r>
              <a:rPr lang="en-US" altLang="zh-TW" sz="1000" smtClean="0"/>
              <a:t>Because the image is the gray-scale image, we can represent each pixel by an integer. </a:t>
            </a:r>
          </a:p>
          <a:p>
            <a:pPr eaLnBrk="1" hangingPunct="1"/>
            <a:r>
              <a:rPr lang="en-US" altLang="zh-TW" sz="1000" smtClean="0"/>
              <a:t>If the pixel value is 0 then the pixel is black. If the pixel value is 255 then the pixel is white. </a:t>
            </a:r>
          </a:p>
          <a:p>
            <a:pPr eaLnBrk="1" hangingPunct="1"/>
            <a:r>
              <a:rPr lang="en-US" altLang="zh-TW" sz="1000" smtClean="0"/>
              <a:t>So we can see that the first pixel is almost a black pixel. </a:t>
            </a:r>
          </a:p>
          <a:p>
            <a:pPr eaLnBrk="1" hangingPunct="1"/>
            <a:r>
              <a:rPr lang="en-US" altLang="zh-TW" sz="1000" smtClean="0"/>
              <a:t>Next, we represent each pixel in the binary system as show in this figure. </a:t>
            </a:r>
          </a:p>
          <a:p>
            <a:pPr eaLnBrk="1" hangingPunct="1"/>
            <a:r>
              <a:rPr lang="en-US" altLang="zh-TW" sz="1000" smtClean="0"/>
              <a:t>Then, we embed the secret information H in the figure one bit per pixel. </a:t>
            </a:r>
          </a:p>
          <a:p>
            <a:pPr eaLnBrk="1" hangingPunct="1"/>
            <a:r>
              <a:rPr lang="en-US" altLang="zh-TW" sz="1000" smtClean="0"/>
              <a:t>After hiding, we transform the modified image in the decimal system. </a:t>
            </a:r>
          </a:p>
          <a:p>
            <a:pPr eaLnBrk="1" hangingPunct="1"/>
            <a:r>
              <a:rPr lang="en-US" altLang="zh-TW" sz="1000" smtClean="0"/>
              <a:t>Finally, we have the stego image as show in this figure. </a:t>
            </a:r>
          </a:p>
          <a:p>
            <a:pPr eaLnBrk="1" hangingPunct="1"/>
            <a:endParaRPr lang="en-US" altLang="zh-TW" sz="1000" smtClean="0"/>
          </a:p>
          <a:p>
            <a:pPr eaLnBrk="1" hangingPunct="1"/>
            <a:r>
              <a:rPr lang="en-US" altLang="zh-TW" sz="1000" smtClean="0"/>
              <a:t>If the receiver wants to extract the information, then he represents the stego image in the binary system </a:t>
            </a:r>
          </a:p>
          <a:p>
            <a:pPr eaLnBrk="1" hangingPunct="1"/>
            <a:r>
              <a:rPr lang="en-US" altLang="zh-TW" sz="1000" smtClean="0"/>
              <a:t>and collects the least significant bit of each pixel to form a binary string. </a:t>
            </a:r>
          </a:p>
          <a:p>
            <a:pPr eaLnBrk="1" hangingPunct="1"/>
            <a:r>
              <a:rPr lang="en-US" altLang="zh-TW" sz="1000" smtClean="0"/>
              <a:t>The binary string is the secret information. </a:t>
            </a:r>
          </a:p>
          <a:p>
            <a:pPr eaLnBrk="1" hangingPunct="1"/>
            <a:r>
              <a:rPr lang="en-US" altLang="zh-TW" sz="1000" smtClean="0"/>
              <a:t>Because the LSB is not very important information for a pixel. </a:t>
            </a:r>
          </a:p>
          <a:p>
            <a:pPr eaLnBrk="1" hangingPunct="1"/>
            <a:r>
              <a:rPr lang="en-US" altLang="zh-TW" sz="1000" smtClean="0"/>
              <a:t>For example, the pixel with value 10 is almost like the pixel with value 11. </a:t>
            </a:r>
          </a:p>
          <a:p>
            <a:pPr eaLnBrk="1" hangingPunct="1"/>
            <a:r>
              <a:rPr lang="en-US" altLang="zh-TW" sz="1000" smtClean="0"/>
              <a:t>Slight modification will not influence the image quality too much. </a:t>
            </a:r>
          </a:p>
          <a:p>
            <a:pPr eaLnBrk="1" hangingPunct="1"/>
            <a:endParaRPr lang="en-US" altLang="zh-TW" sz="1000" smtClean="0"/>
          </a:p>
        </p:txBody>
      </p:sp>
    </p:spTree>
    <p:extLst>
      <p:ext uri="{BB962C8B-B14F-4D97-AF65-F5344CB8AC3E}">
        <p14:creationId xmlns:p14="http://schemas.microsoft.com/office/powerpoint/2010/main" val="2148769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32C7CC4C-5962-484D-AA21-5FA92222D49E}" type="slidenum">
              <a:rPr lang="zh-TW" altLang="en-US"/>
              <a:pPr/>
              <a:t>42</a:t>
            </a:fld>
            <a:endParaRPr lang="en-US" altLang="zh-TW"/>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r>
              <a:rPr lang="en-US" altLang="zh-TW" sz="1000" smtClean="0"/>
              <a:t>General, we use two measurements to judge the performance of a information hiding scheme.</a:t>
            </a:r>
          </a:p>
          <a:p>
            <a:pPr eaLnBrk="1" hangingPunct="1"/>
            <a:r>
              <a:rPr lang="en-US" altLang="zh-TW" sz="1000" smtClean="0"/>
              <a:t>The first one is image quality of the stego image that is the similarity between the original cover image and the stego image. </a:t>
            </a:r>
          </a:p>
          <a:p>
            <a:pPr eaLnBrk="1" hangingPunct="1"/>
            <a:r>
              <a:rPr lang="en-US" altLang="zh-TW" sz="1000" smtClean="0"/>
              <a:t>If the hiding process will not cause too much distortion, then the scheme is good. </a:t>
            </a:r>
          </a:p>
          <a:p>
            <a:pPr eaLnBrk="1" hangingPunct="1"/>
            <a:r>
              <a:rPr lang="en-US" altLang="zh-TW" sz="1000" smtClean="0"/>
              <a:t>In this slide, we will show how to calculate the image quality of the stego image. </a:t>
            </a:r>
          </a:p>
          <a:p>
            <a:pPr eaLnBrk="1" hangingPunct="1"/>
            <a:r>
              <a:rPr lang="en-US" altLang="zh-TW" sz="1000" smtClean="0"/>
              <a:t>Here are the cover image and the stego image.</a:t>
            </a:r>
          </a:p>
          <a:p>
            <a:pPr eaLnBrk="1" hangingPunct="1"/>
            <a:endParaRPr lang="en-US" altLang="zh-TW" sz="1000" smtClean="0"/>
          </a:p>
          <a:p>
            <a:pPr eaLnBrk="1" hangingPunct="1"/>
            <a:r>
              <a:rPr lang="en-US" altLang="zh-TW" sz="1000" smtClean="0"/>
              <a:t>First we use mean square error (MSE) to calculate the difference between two images. </a:t>
            </a:r>
          </a:p>
          <a:p>
            <a:pPr eaLnBrk="1" hangingPunct="1"/>
            <a:r>
              <a:rPr lang="en-US" altLang="zh-TW" sz="1000" smtClean="0"/>
              <a:t>The equation is shown here. </a:t>
            </a:r>
          </a:p>
          <a:p>
            <a:pPr eaLnBrk="1" hangingPunct="1"/>
            <a:r>
              <a:rPr lang="en-US" altLang="zh-TW" sz="1000" smtClean="0"/>
              <a:t>Now, we compute the difference between two pixels in two image then squares the difference. </a:t>
            </a:r>
          </a:p>
          <a:p>
            <a:pPr eaLnBrk="1" hangingPunct="1"/>
            <a:r>
              <a:rPr lang="en-US" altLang="zh-TW" sz="1000" smtClean="0"/>
              <a:t>The summation of the differences is divided by the total number of the pixels.  </a:t>
            </a:r>
          </a:p>
          <a:p>
            <a:pPr eaLnBrk="1" hangingPunct="1"/>
            <a:r>
              <a:rPr lang="en-US" altLang="zh-TW" sz="1000" smtClean="0"/>
              <a:t>Then we can get the average difference 0.4375.</a:t>
            </a:r>
          </a:p>
          <a:p>
            <a:pPr eaLnBrk="1" hangingPunct="1"/>
            <a:endParaRPr lang="en-US" altLang="zh-TW" sz="1000" smtClean="0"/>
          </a:p>
          <a:p>
            <a:pPr eaLnBrk="1" hangingPunct="1"/>
            <a:r>
              <a:rPr lang="en-US" altLang="zh-TW" sz="1000" smtClean="0"/>
              <a:t>After that, we inverse the MSE to compute the PSNR value. </a:t>
            </a:r>
          </a:p>
          <a:p>
            <a:pPr eaLnBrk="1" hangingPunct="1"/>
            <a:r>
              <a:rPr lang="en-US" altLang="zh-TW" sz="1000" smtClean="0"/>
              <a:t>In this example, the PSNR value of the stego image is 51.72.</a:t>
            </a:r>
          </a:p>
          <a:p>
            <a:pPr eaLnBrk="1" hangingPunct="1"/>
            <a:r>
              <a:rPr lang="en-US" altLang="zh-TW" sz="1000" smtClean="0"/>
              <a:t>General speaking, people can not find any different between two image while the PSNR value is higher than 25.</a:t>
            </a:r>
          </a:p>
          <a:p>
            <a:pPr eaLnBrk="1" hangingPunct="1"/>
            <a:r>
              <a:rPr lang="en-US" altLang="zh-TW" sz="1000" smtClean="0"/>
              <a:t>So 51.72 is very high PSNR value . </a:t>
            </a:r>
          </a:p>
          <a:p>
            <a:pPr eaLnBrk="1" hangingPunct="1"/>
            <a:endParaRPr lang="en-US" altLang="zh-TW" sz="1000" smtClean="0"/>
          </a:p>
          <a:p>
            <a:pPr eaLnBrk="1" hangingPunct="1"/>
            <a:r>
              <a:rPr lang="en-US" altLang="zh-TW" sz="1000" smtClean="0"/>
              <a:t>Another measurement is information payload, which shows how many information can be embedded in a pixel. </a:t>
            </a:r>
          </a:p>
          <a:p>
            <a:pPr eaLnBrk="1" hangingPunct="1"/>
            <a:r>
              <a:rPr lang="en-US" altLang="zh-TW" sz="1000" smtClean="0"/>
              <a:t>In LSB, each pixel can be used to hide one bit. So the payload of LSB is 1 bpp.  </a:t>
            </a:r>
          </a:p>
          <a:p>
            <a:pPr eaLnBrk="1" hangingPunct="1"/>
            <a:endParaRPr lang="en-US" altLang="zh-TW" sz="1000" smtClean="0"/>
          </a:p>
          <a:p>
            <a:pPr eaLnBrk="1" hangingPunct="1"/>
            <a:endParaRPr lang="en-US" altLang="zh-TW" sz="1000" smtClean="0"/>
          </a:p>
          <a:p>
            <a:pPr eaLnBrk="1" hangingPunct="1"/>
            <a:endParaRPr lang="en-US" altLang="zh-TW" sz="1000" smtClean="0"/>
          </a:p>
        </p:txBody>
      </p:sp>
    </p:spTree>
    <p:extLst>
      <p:ext uri="{BB962C8B-B14F-4D97-AF65-F5344CB8AC3E}">
        <p14:creationId xmlns:p14="http://schemas.microsoft.com/office/powerpoint/2010/main" val="3959223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90578200-DA21-4392-BCCC-4F8CEB41BE14}" type="slidenum">
              <a:rPr lang="zh-TW" altLang="en-US"/>
              <a:pPr/>
              <a:t>43</a:t>
            </a:fld>
            <a:endParaRPr lang="en-US" altLang="zh-TW"/>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r>
              <a:rPr lang="en-US" altLang="zh-TW" smtClean="0"/>
              <a:t>Can we hide more bits in a pixel to increase the payload. </a:t>
            </a:r>
          </a:p>
          <a:p>
            <a:pPr eaLnBrk="1" hangingPunct="1"/>
            <a:r>
              <a:rPr lang="en-US" altLang="zh-TW" smtClean="0"/>
              <a:t>That is no problem to hide more bits in a pixel. </a:t>
            </a:r>
          </a:p>
          <a:p>
            <a:pPr eaLnBrk="1" hangingPunct="1"/>
            <a:r>
              <a:rPr lang="en-US" altLang="zh-TW" smtClean="0"/>
              <a:t>For example, we embed two bits in a pixel. </a:t>
            </a:r>
          </a:p>
          <a:p>
            <a:pPr eaLnBrk="1" hangingPunct="1"/>
            <a:r>
              <a:rPr lang="en-US" altLang="zh-TW" smtClean="0"/>
              <a:t>We can see that the image quality of this image is 43.27 which is small than 51.72. </a:t>
            </a:r>
          </a:p>
          <a:p>
            <a:pPr eaLnBrk="1" hangingPunct="1"/>
            <a:r>
              <a:rPr lang="en-US" altLang="zh-TW" smtClean="0"/>
              <a:t>But the payload of this image is higher than last one. </a:t>
            </a:r>
          </a:p>
          <a:p>
            <a:pPr eaLnBrk="1" hangingPunct="1"/>
            <a:endParaRPr lang="en-US" altLang="zh-TW" smtClean="0"/>
          </a:p>
          <a:p>
            <a:pPr eaLnBrk="1" hangingPunct="1"/>
            <a:r>
              <a:rPr lang="en-US" altLang="zh-TW" smtClean="0"/>
              <a:t>In other words, if we increase the payload that will decrease the image quality. </a:t>
            </a:r>
          </a:p>
          <a:p>
            <a:pPr eaLnBrk="1" hangingPunct="1"/>
            <a:r>
              <a:rPr lang="en-US" altLang="zh-TW" smtClean="0"/>
              <a:t>That is a trade-off problem between image quality and payload. </a:t>
            </a:r>
          </a:p>
          <a:p>
            <a:pPr eaLnBrk="1" hangingPunct="1"/>
            <a:endParaRPr lang="en-US" altLang="zh-TW" smtClean="0"/>
          </a:p>
          <a:p>
            <a:pPr eaLnBrk="1" hangingPunct="1"/>
            <a:r>
              <a:rPr lang="en-US" altLang="zh-TW" smtClean="0"/>
              <a:t>Any other problem, we need to consider is the robustness. </a:t>
            </a:r>
          </a:p>
          <a:p>
            <a:pPr eaLnBrk="1" hangingPunct="1"/>
            <a:r>
              <a:rPr lang="en-US" altLang="zh-TW" smtClean="0"/>
              <a:t>If we send the image in an unstable Internet, some information will be lost. </a:t>
            </a:r>
          </a:p>
          <a:p>
            <a:pPr eaLnBrk="1" hangingPunct="1"/>
            <a:r>
              <a:rPr lang="en-US" altLang="zh-TW" smtClean="0"/>
              <a:t>That is a big problem for LSB hiding scheme. </a:t>
            </a:r>
          </a:p>
          <a:p>
            <a:pPr eaLnBrk="1" hangingPunct="1"/>
            <a:r>
              <a:rPr lang="en-US" altLang="zh-TW" smtClean="0"/>
              <a:t>Because LSB embeds the secret bits in the least significant bits that will be lost firstly.</a:t>
            </a:r>
          </a:p>
        </p:txBody>
      </p:sp>
    </p:spTree>
    <p:extLst>
      <p:ext uri="{BB962C8B-B14F-4D97-AF65-F5344CB8AC3E}">
        <p14:creationId xmlns:p14="http://schemas.microsoft.com/office/powerpoint/2010/main" val="4284882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14"/>
          <p:cNvGrpSpPr>
            <a:grpSpLocks/>
          </p:cNvGrpSpPr>
          <p:nvPr/>
        </p:nvGrpSpPr>
        <p:grpSpPr bwMode="auto">
          <a:xfrm>
            <a:off x="1658938" y="1600200"/>
            <a:ext cx="6837362" cy="3200400"/>
            <a:chOff x="1045" y="1008"/>
            <a:chExt cx="4307" cy="2016"/>
          </a:xfrm>
        </p:grpSpPr>
        <p:sp>
          <p:nvSpPr>
            <p:cNvPr id="5" name="Oval 2"/>
            <p:cNvSpPr>
              <a:spLocks noChangeArrowheads="1"/>
            </p:cNvSpPr>
            <p:nvPr/>
          </p:nvSpPr>
          <p:spPr bwMode="hidden">
            <a:xfrm flipH="1">
              <a:off x="4392" y="1008"/>
              <a:ext cx="960" cy="96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endParaRPr kumimoji="0" lang="zh-TW" altLang="en-US" sz="2400">
                <a:latin typeface="Times New Roman" panose="02020603050405020304" pitchFamily="18" charset="0"/>
              </a:endParaRPr>
            </a:p>
          </p:txBody>
        </p:sp>
        <p:sp>
          <p:nvSpPr>
            <p:cNvPr id="6" name="Oval 3"/>
            <p:cNvSpPr>
              <a:spLocks noChangeArrowheads="1"/>
            </p:cNvSpPr>
            <p:nvPr/>
          </p:nvSpPr>
          <p:spPr bwMode="hidden">
            <a:xfrm flipH="1">
              <a:off x="3264" y="1008"/>
              <a:ext cx="960" cy="960"/>
            </a:xfrm>
            <a:prstGeom prst="ellipse">
              <a:avLst/>
            </a:prstGeom>
            <a:solidFill>
              <a:schemeClr val="accent2"/>
            </a:soli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endParaRPr kumimoji="0" lang="zh-TW" altLang="en-US" sz="2400">
                <a:latin typeface="Times New Roman" panose="02020603050405020304" pitchFamily="18" charset="0"/>
              </a:endParaRPr>
            </a:p>
          </p:txBody>
        </p:sp>
        <p:sp>
          <p:nvSpPr>
            <p:cNvPr id="7" name="Oval 4"/>
            <p:cNvSpPr>
              <a:spLocks noChangeArrowheads="1"/>
            </p:cNvSpPr>
            <p:nvPr/>
          </p:nvSpPr>
          <p:spPr bwMode="hidden">
            <a:xfrm flipH="1">
              <a:off x="2136" y="1008"/>
              <a:ext cx="960" cy="960"/>
            </a:xfrm>
            <a:prstGeom prst="ellipse">
              <a:avLst/>
            </a:prstGeom>
            <a:noFill/>
            <a:ln w="28575">
              <a:solidFill>
                <a:schemeClr val="accent2"/>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endParaRPr kumimoji="0" lang="zh-TW" altLang="en-US" sz="2400">
                <a:latin typeface="Times New Roman" panose="02020603050405020304" pitchFamily="18" charset="0"/>
              </a:endParaRPr>
            </a:p>
          </p:txBody>
        </p:sp>
        <p:sp>
          <p:nvSpPr>
            <p:cNvPr id="8" name="Oval 5"/>
            <p:cNvSpPr>
              <a:spLocks noChangeArrowheads="1"/>
            </p:cNvSpPr>
            <p:nvPr/>
          </p:nvSpPr>
          <p:spPr bwMode="hidden">
            <a:xfrm flipH="1">
              <a:off x="2136" y="2064"/>
              <a:ext cx="960" cy="960"/>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endParaRPr kumimoji="0" lang="zh-TW" altLang="en-US" sz="2400">
                <a:latin typeface="Times New Roman" panose="02020603050405020304" pitchFamily="18" charset="0"/>
              </a:endParaRPr>
            </a:p>
          </p:txBody>
        </p:sp>
        <p:sp>
          <p:nvSpPr>
            <p:cNvPr id="9" name="Oval 6"/>
            <p:cNvSpPr>
              <a:spLocks noChangeArrowheads="1"/>
            </p:cNvSpPr>
            <p:nvPr/>
          </p:nvSpPr>
          <p:spPr bwMode="hidden">
            <a:xfrm flipH="1">
              <a:off x="1045" y="2064"/>
              <a:ext cx="960" cy="960"/>
            </a:xfrm>
            <a:prstGeom prst="ellipse">
              <a:avLst/>
            </a:prstGeom>
            <a:solidFill>
              <a:schemeClr val="accent2"/>
            </a:soli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endParaRPr kumimoji="0" lang="zh-TW" altLang="en-US" sz="2400">
                <a:latin typeface="Times New Roman" panose="02020603050405020304" pitchFamily="18" charset="0"/>
              </a:endParaRPr>
            </a:p>
          </p:txBody>
        </p:sp>
        <p:sp>
          <p:nvSpPr>
            <p:cNvPr id="10" name="Oval 7"/>
            <p:cNvSpPr>
              <a:spLocks noChangeArrowheads="1"/>
            </p:cNvSpPr>
            <p:nvPr/>
          </p:nvSpPr>
          <p:spPr bwMode="hidden">
            <a:xfrm flipH="1">
              <a:off x="4392" y="2064"/>
              <a:ext cx="960" cy="960"/>
            </a:xfrm>
            <a:prstGeom prst="ellipse">
              <a:avLst/>
            </a:prstGeom>
            <a:noFill/>
            <a:ln w="28575">
              <a:solidFill>
                <a:schemeClr val="accent2"/>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endParaRPr kumimoji="0" lang="zh-TW" altLang="en-US" sz="2400">
                <a:latin typeface="Times New Roman" panose="02020603050405020304" pitchFamily="18" charset="0"/>
              </a:endParaRPr>
            </a:p>
          </p:txBody>
        </p:sp>
      </p:grpSp>
      <p:sp>
        <p:nvSpPr>
          <p:cNvPr id="450572" name="Rectangle 12"/>
          <p:cNvSpPr>
            <a:spLocks noGrp="1" noChangeArrowheads="1"/>
          </p:cNvSpPr>
          <p:nvPr>
            <p:ph type="ctrTitle"/>
          </p:nvPr>
        </p:nvSpPr>
        <p:spPr>
          <a:xfrm>
            <a:off x="685800" y="1219200"/>
            <a:ext cx="7772400" cy="1933575"/>
          </a:xfrm>
        </p:spPr>
        <p:txBody>
          <a:bodyPr anchor="b"/>
          <a:lstStyle>
            <a:lvl1pPr algn="r">
              <a:defRPr sz="4400"/>
            </a:lvl1pPr>
          </a:lstStyle>
          <a:p>
            <a:pPr lvl="0"/>
            <a:r>
              <a:rPr lang="zh-TW" altLang="en-US" noProof="0" smtClean="0"/>
              <a:t>按一下以編輯母片標題樣式</a:t>
            </a:r>
          </a:p>
        </p:txBody>
      </p:sp>
      <p:sp>
        <p:nvSpPr>
          <p:cNvPr id="450568" name="Rectangle 8"/>
          <p:cNvSpPr>
            <a:spLocks noGrp="1" noChangeArrowheads="1"/>
          </p:cNvSpPr>
          <p:nvPr>
            <p:ph type="subTitle" idx="1"/>
          </p:nvPr>
        </p:nvSpPr>
        <p:spPr>
          <a:xfrm>
            <a:off x="2057400" y="3505200"/>
            <a:ext cx="6400800" cy="1752600"/>
          </a:xfrm>
        </p:spPr>
        <p:txBody>
          <a:bodyPr/>
          <a:lstStyle>
            <a:lvl1pPr marL="0" indent="0" algn="r">
              <a:buFont typeface="Wingdings" panose="05000000000000000000" pitchFamily="2" charset="2"/>
              <a:buNone/>
              <a:defRPr/>
            </a:lvl1pPr>
          </a:lstStyle>
          <a:p>
            <a:pPr lvl="0"/>
            <a:r>
              <a:rPr lang="zh-TW" altLang="en-US" noProof="0" smtClean="0"/>
              <a:t>按一下以編輯母片副標題樣式</a:t>
            </a:r>
          </a:p>
        </p:txBody>
      </p:sp>
      <p:sp>
        <p:nvSpPr>
          <p:cNvPr id="11" name="Rectangle 9"/>
          <p:cNvSpPr>
            <a:spLocks noGrp="1" noChangeArrowheads="1"/>
          </p:cNvSpPr>
          <p:nvPr>
            <p:ph type="dt" sz="half" idx="10"/>
          </p:nvPr>
        </p:nvSpPr>
        <p:spPr/>
        <p:txBody>
          <a:bodyPr/>
          <a:lstStyle>
            <a:lvl1pPr>
              <a:defRPr smtClean="0"/>
            </a:lvl1pPr>
          </a:lstStyle>
          <a:p>
            <a:pPr>
              <a:defRPr/>
            </a:pPr>
            <a:endParaRPr lang="en-US" altLang="zh-TW"/>
          </a:p>
        </p:txBody>
      </p:sp>
      <p:sp>
        <p:nvSpPr>
          <p:cNvPr id="12" name="Rectangle 10"/>
          <p:cNvSpPr>
            <a:spLocks noGrp="1" noChangeArrowheads="1"/>
          </p:cNvSpPr>
          <p:nvPr>
            <p:ph type="ftr" sz="quarter" idx="11"/>
          </p:nvPr>
        </p:nvSpPr>
        <p:spPr/>
        <p:txBody>
          <a:bodyPr/>
          <a:lstStyle>
            <a:lvl1pPr>
              <a:defRPr smtClean="0"/>
            </a:lvl1pPr>
          </a:lstStyle>
          <a:p>
            <a:pPr>
              <a:defRPr/>
            </a:pPr>
            <a:endParaRPr lang="en-US" altLang="zh-TW"/>
          </a:p>
        </p:txBody>
      </p:sp>
      <p:sp>
        <p:nvSpPr>
          <p:cNvPr id="13" name="Rectangle 11"/>
          <p:cNvSpPr>
            <a:spLocks noGrp="1" noChangeArrowheads="1"/>
          </p:cNvSpPr>
          <p:nvPr>
            <p:ph type="sldNum" sz="quarter" idx="12"/>
          </p:nvPr>
        </p:nvSpPr>
        <p:spPr/>
        <p:txBody>
          <a:bodyPr/>
          <a:lstStyle>
            <a:lvl1pPr>
              <a:defRPr smtClean="0"/>
            </a:lvl1pPr>
          </a:lstStyle>
          <a:p>
            <a:pPr>
              <a:defRPr/>
            </a:pPr>
            <a:fld id="{FFCFAA3A-CF10-42FC-855F-FC55687E1843}" type="slidenum">
              <a:rPr lang="zh-TW" altLang="en-US"/>
              <a:pPr>
                <a:defRPr/>
              </a:pPr>
              <a:t>‹#›</a:t>
            </a:fld>
            <a:endParaRPr lang="en-US" altLang="zh-TW"/>
          </a:p>
        </p:txBody>
      </p:sp>
    </p:spTree>
    <p:extLst>
      <p:ext uri="{BB962C8B-B14F-4D97-AF65-F5344CB8AC3E}">
        <p14:creationId xmlns:p14="http://schemas.microsoft.com/office/powerpoint/2010/main" val="2808562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4"/>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5"/>
          <p:cNvSpPr>
            <a:spLocks noGrp="1" noChangeArrowheads="1"/>
          </p:cNvSpPr>
          <p:nvPr>
            <p:ph type="sldNum" sz="quarter" idx="12"/>
          </p:nvPr>
        </p:nvSpPr>
        <p:spPr>
          <a:ln/>
        </p:spPr>
        <p:txBody>
          <a:bodyPr/>
          <a:lstStyle>
            <a:lvl1pPr>
              <a:defRPr/>
            </a:lvl1pPr>
          </a:lstStyle>
          <a:p>
            <a:pPr>
              <a:defRPr/>
            </a:pPr>
            <a:fld id="{4072ACA1-F2B8-46F6-8A17-96980C14F4AE}" type="slidenum">
              <a:rPr lang="zh-TW" altLang="en-US"/>
              <a:pPr>
                <a:defRPr/>
              </a:pPr>
              <a:t>‹#›</a:t>
            </a:fld>
            <a:endParaRPr lang="en-US" altLang="zh-TW"/>
          </a:p>
        </p:txBody>
      </p:sp>
    </p:spTree>
    <p:extLst>
      <p:ext uri="{BB962C8B-B14F-4D97-AF65-F5344CB8AC3E}">
        <p14:creationId xmlns:p14="http://schemas.microsoft.com/office/powerpoint/2010/main" val="403597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6287"/>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6287"/>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4"/>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5"/>
          <p:cNvSpPr>
            <a:spLocks noGrp="1" noChangeArrowheads="1"/>
          </p:cNvSpPr>
          <p:nvPr>
            <p:ph type="sldNum" sz="quarter" idx="12"/>
          </p:nvPr>
        </p:nvSpPr>
        <p:spPr>
          <a:ln/>
        </p:spPr>
        <p:txBody>
          <a:bodyPr/>
          <a:lstStyle>
            <a:lvl1pPr>
              <a:defRPr/>
            </a:lvl1pPr>
          </a:lstStyle>
          <a:p>
            <a:pPr>
              <a:defRPr/>
            </a:pPr>
            <a:fld id="{97EC9F54-07B7-4930-8924-4AFE929752BF}" type="slidenum">
              <a:rPr lang="zh-TW" altLang="en-US"/>
              <a:pPr>
                <a:defRPr/>
              </a:pPr>
              <a:t>‹#›</a:t>
            </a:fld>
            <a:endParaRPr lang="en-US" altLang="zh-TW"/>
          </a:p>
        </p:txBody>
      </p:sp>
    </p:spTree>
    <p:extLst>
      <p:ext uri="{BB962C8B-B14F-4D97-AF65-F5344CB8AC3E}">
        <p14:creationId xmlns:p14="http://schemas.microsoft.com/office/powerpoint/2010/main" val="1432052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標題，1 個大物件與 2 個小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3072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quarter" idx="2"/>
          </p:nvPr>
        </p:nvSpPr>
        <p:spPr>
          <a:xfrm>
            <a:off x="4648200" y="1600200"/>
            <a:ext cx="4038600" cy="21891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內容版面配置區 4"/>
          <p:cNvSpPr>
            <a:spLocks noGrp="1"/>
          </p:cNvSpPr>
          <p:nvPr>
            <p:ph sz="quarter" idx="3"/>
          </p:nvPr>
        </p:nvSpPr>
        <p:spPr>
          <a:xfrm>
            <a:off x="4648200" y="3941763"/>
            <a:ext cx="4038600" cy="2189162"/>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Rectangle 3"/>
          <p:cNvSpPr>
            <a:spLocks noGrp="1" noChangeArrowheads="1"/>
          </p:cNvSpPr>
          <p:nvPr>
            <p:ph type="dt" sz="half" idx="10"/>
          </p:nvPr>
        </p:nvSpPr>
        <p:spPr>
          <a:ln/>
        </p:spPr>
        <p:txBody>
          <a:bodyPr/>
          <a:lstStyle>
            <a:lvl1pPr>
              <a:defRPr/>
            </a:lvl1pPr>
          </a:lstStyle>
          <a:p>
            <a:pPr>
              <a:defRPr/>
            </a:pPr>
            <a:endParaRPr lang="en-US" altLang="zh-TW"/>
          </a:p>
        </p:txBody>
      </p:sp>
      <p:sp>
        <p:nvSpPr>
          <p:cNvPr id="7" name="Rectangle 4"/>
          <p:cNvSpPr>
            <a:spLocks noGrp="1" noChangeArrowheads="1"/>
          </p:cNvSpPr>
          <p:nvPr>
            <p:ph type="ftr" sz="quarter" idx="11"/>
          </p:nvPr>
        </p:nvSpPr>
        <p:spPr>
          <a:ln/>
        </p:spPr>
        <p:txBody>
          <a:bodyPr/>
          <a:lstStyle>
            <a:lvl1pPr>
              <a:defRPr/>
            </a:lvl1pPr>
          </a:lstStyle>
          <a:p>
            <a:pPr>
              <a:defRPr/>
            </a:pPr>
            <a:endParaRPr lang="en-US" altLang="zh-TW"/>
          </a:p>
        </p:txBody>
      </p:sp>
      <p:sp>
        <p:nvSpPr>
          <p:cNvPr id="8" name="Rectangle 5"/>
          <p:cNvSpPr>
            <a:spLocks noGrp="1" noChangeArrowheads="1"/>
          </p:cNvSpPr>
          <p:nvPr>
            <p:ph type="sldNum" sz="quarter" idx="12"/>
          </p:nvPr>
        </p:nvSpPr>
        <p:spPr>
          <a:ln/>
        </p:spPr>
        <p:txBody>
          <a:bodyPr/>
          <a:lstStyle>
            <a:lvl1pPr>
              <a:defRPr/>
            </a:lvl1pPr>
          </a:lstStyle>
          <a:p>
            <a:pPr>
              <a:defRPr/>
            </a:pPr>
            <a:fld id="{B0AB4C72-42C3-4839-8200-888931EFB6E0}" type="slidenum">
              <a:rPr lang="zh-TW" altLang="en-US"/>
              <a:pPr>
                <a:defRPr/>
              </a:pPr>
              <a:t>‹#›</a:t>
            </a:fld>
            <a:endParaRPr lang="en-US" altLang="zh-TW"/>
          </a:p>
        </p:txBody>
      </p:sp>
    </p:spTree>
    <p:extLst>
      <p:ext uri="{BB962C8B-B14F-4D97-AF65-F5344CB8AC3E}">
        <p14:creationId xmlns:p14="http://schemas.microsoft.com/office/powerpoint/2010/main" val="2158355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457200" y="1600200"/>
            <a:ext cx="4038600" cy="453072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3072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3"/>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4"/>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5"/>
          <p:cNvSpPr>
            <a:spLocks noGrp="1" noChangeArrowheads="1"/>
          </p:cNvSpPr>
          <p:nvPr>
            <p:ph type="sldNum" sz="quarter" idx="12"/>
          </p:nvPr>
        </p:nvSpPr>
        <p:spPr>
          <a:ln/>
        </p:spPr>
        <p:txBody>
          <a:bodyPr/>
          <a:lstStyle>
            <a:lvl1pPr>
              <a:defRPr/>
            </a:lvl1pPr>
          </a:lstStyle>
          <a:p>
            <a:pPr>
              <a:defRPr/>
            </a:pPr>
            <a:fld id="{43CE6737-8071-4EF6-9795-ACFBAC662D21}" type="slidenum">
              <a:rPr lang="zh-TW" altLang="en-US"/>
              <a:pPr>
                <a:defRPr/>
              </a:pPr>
              <a:t>‹#›</a:t>
            </a:fld>
            <a:endParaRPr lang="en-US" altLang="zh-TW"/>
          </a:p>
        </p:txBody>
      </p:sp>
    </p:spTree>
    <p:extLst>
      <p:ext uri="{BB962C8B-B14F-4D97-AF65-F5344CB8AC3E}">
        <p14:creationId xmlns:p14="http://schemas.microsoft.com/office/powerpoint/2010/main" val="2230559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4"/>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5"/>
          <p:cNvSpPr>
            <a:spLocks noGrp="1" noChangeArrowheads="1"/>
          </p:cNvSpPr>
          <p:nvPr>
            <p:ph type="sldNum" sz="quarter" idx="12"/>
          </p:nvPr>
        </p:nvSpPr>
        <p:spPr>
          <a:ln/>
        </p:spPr>
        <p:txBody>
          <a:bodyPr/>
          <a:lstStyle>
            <a:lvl1pPr>
              <a:defRPr/>
            </a:lvl1pPr>
          </a:lstStyle>
          <a:p>
            <a:pPr>
              <a:defRPr/>
            </a:pPr>
            <a:fld id="{7AED255D-F9FF-48EF-909E-80A78FEAAFE1}" type="slidenum">
              <a:rPr lang="zh-TW" altLang="en-US"/>
              <a:pPr>
                <a:defRPr/>
              </a:pPr>
              <a:t>‹#›</a:t>
            </a:fld>
            <a:endParaRPr lang="en-US" altLang="zh-TW"/>
          </a:p>
        </p:txBody>
      </p:sp>
    </p:spTree>
    <p:extLst>
      <p:ext uri="{BB962C8B-B14F-4D97-AF65-F5344CB8AC3E}">
        <p14:creationId xmlns:p14="http://schemas.microsoft.com/office/powerpoint/2010/main" val="2117386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smtClean="0"/>
              <a:t>按一下以編輯母片文字樣式</a:t>
            </a:r>
          </a:p>
        </p:txBody>
      </p:sp>
      <p:sp>
        <p:nvSpPr>
          <p:cNvPr id="4" name="Rectangle 3"/>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4"/>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5"/>
          <p:cNvSpPr>
            <a:spLocks noGrp="1" noChangeArrowheads="1"/>
          </p:cNvSpPr>
          <p:nvPr>
            <p:ph type="sldNum" sz="quarter" idx="12"/>
          </p:nvPr>
        </p:nvSpPr>
        <p:spPr>
          <a:ln/>
        </p:spPr>
        <p:txBody>
          <a:bodyPr/>
          <a:lstStyle>
            <a:lvl1pPr>
              <a:defRPr/>
            </a:lvl1pPr>
          </a:lstStyle>
          <a:p>
            <a:pPr>
              <a:defRPr/>
            </a:pPr>
            <a:fld id="{1A1AB1FA-020A-4EA8-83AA-63B24B7F8DFD}" type="slidenum">
              <a:rPr lang="zh-TW" altLang="en-US"/>
              <a:pPr>
                <a:defRPr/>
              </a:pPr>
              <a:t>‹#›</a:t>
            </a:fld>
            <a:endParaRPr lang="en-US" altLang="zh-TW"/>
          </a:p>
        </p:txBody>
      </p:sp>
    </p:spTree>
    <p:extLst>
      <p:ext uri="{BB962C8B-B14F-4D97-AF65-F5344CB8AC3E}">
        <p14:creationId xmlns:p14="http://schemas.microsoft.com/office/powerpoint/2010/main" val="2158731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3072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3072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3"/>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4"/>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5"/>
          <p:cNvSpPr>
            <a:spLocks noGrp="1" noChangeArrowheads="1"/>
          </p:cNvSpPr>
          <p:nvPr>
            <p:ph type="sldNum" sz="quarter" idx="12"/>
          </p:nvPr>
        </p:nvSpPr>
        <p:spPr>
          <a:ln/>
        </p:spPr>
        <p:txBody>
          <a:bodyPr/>
          <a:lstStyle>
            <a:lvl1pPr>
              <a:defRPr/>
            </a:lvl1pPr>
          </a:lstStyle>
          <a:p>
            <a:pPr>
              <a:defRPr/>
            </a:pPr>
            <a:fld id="{2A6F5CD5-41AF-4964-AA1E-C4B83CDD49BE}" type="slidenum">
              <a:rPr lang="zh-TW" altLang="en-US"/>
              <a:pPr>
                <a:defRPr/>
              </a:pPr>
              <a:t>‹#›</a:t>
            </a:fld>
            <a:endParaRPr lang="en-US" altLang="zh-TW"/>
          </a:p>
        </p:txBody>
      </p:sp>
    </p:spTree>
    <p:extLst>
      <p:ext uri="{BB962C8B-B14F-4D97-AF65-F5344CB8AC3E}">
        <p14:creationId xmlns:p14="http://schemas.microsoft.com/office/powerpoint/2010/main" val="61455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630238" y="2505075"/>
            <a:ext cx="386873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29150" y="2505075"/>
            <a:ext cx="38877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3"/>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4"/>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5"/>
          <p:cNvSpPr>
            <a:spLocks noGrp="1" noChangeArrowheads="1"/>
          </p:cNvSpPr>
          <p:nvPr>
            <p:ph type="sldNum" sz="quarter" idx="12"/>
          </p:nvPr>
        </p:nvSpPr>
        <p:spPr>
          <a:ln/>
        </p:spPr>
        <p:txBody>
          <a:bodyPr/>
          <a:lstStyle>
            <a:lvl1pPr>
              <a:defRPr/>
            </a:lvl1pPr>
          </a:lstStyle>
          <a:p>
            <a:pPr>
              <a:defRPr/>
            </a:pPr>
            <a:fld id="{72735BE2-4E13-4EC5-B01C-275559F21FE1}" type="slidenum">
              <a:rPr lang="zh-TW" altLang="en-US"/>
              <a:pPr>
                <a:defRPr/>
              </a:pPr>
              <a:t>‹#›</a:t>
            </a:fld>
            <a:endParaRPr lang="en-US" altLang="zh-TW"/>
          </a:p>
        </p:txBody>
      </p:sp>
    </p:spTree>
    <p:extLst>
      <p:ext uri="{BB962C8B-B14F-4D97-AF65-F5344CB8AC3E}">
        <p14:creationId xmlns:p14="http://schemas.microsoft.com/office/powerpoint/2010/main" val="1703941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3"/>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4"/>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5"/>
          <p:cNvSpPr>
            <a:spLocks noGrp="1" noChangeArrowheads="1"/>
          </p:cNvSpPr>
          <p:nvPr>
            <p:ph type="sldNum" sz="quarter" idx="12"/>
          </p:nvPr>
        </p:nvSpPr>
        <p:spPr>
          <a:ln/>
        </p:spPr>
        <p:txBody>
          <a:bodyPr/>
          <a:lstStyle>
            <a:lvl1pPr>
              <a:defRPr/>
            </a:lvl1pPr>
          </a:lstStyle>
          <a:p>
            <a:pPr>
              <a:defRPr/>
            </a:pPr>
            <a:fld id="{7D8193DB-8563-4642-A0C9-ED83386EF11D}" type="slidenum">
              <a:rPr lang="zh-TW" altLang="en-US"/>
              <a:pPr>
                <a:defRPr/>
              </a:pPr>
              <a:t>‹#›</a:t>
            </a:fld>
            <a:endParaRPr lang="en-US" altLang="zh-TW"/>
          </a:p>
        </p:txBody>
      </p:sp>
    </p:spTree>
    <p:extLst>
      <p:ext uri="{BB962C8B-B14F-4D97-AF65-F5344CB8AC3E}">
        <p14:creationId xmlns:p14="http://schemas.microsoft.com/office/powerpoint/2010/main" val="32870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4"/>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5"/>
          <p:cNvSpPr>
            <a:spLocks noGrp="1" noChangeArrowheads="1"/>
          </p:cNvSpPr>
          <p:nvPr>
            <p:ph type="sldNum" sz="quarter" idx="12"/>
          </p:nvPr>
        </p:nvSpPr>
        <p:spPr>
          <a:ln/>
        </p:spPr>
        <p:txBody>
          <a:bodyPr/>
          <a:lstStyle>
            <a:lvl1pPr>
              <a:defRPr/>
            </a:lvl1pPr>
          </a:lstStyle>
          <a:p>
            <a:pPr>
              <a:defRPr/>
            </a:pPr>
            <a:fld id="{1B8DFCED-58E1-44E5-BD52-3B3AA8E1A7F1}" type="slidenum">
              <a:rPr lang="zh-TW" altLang="en-US"/>
              <a:pPr>
                <a:defRPr/>
              </a:pPr>
              <a:t>‹#›</a:t>
            </a:fld>
            <a:endParaRPr lang="en-US" altLang="zh-TW"/>
          </a:p>
        </p:txBody>
      </p:sp>
    </p:spTree>
    <p:extLst>
      <p:ext uri="{BB962C8B-B14F-4D97-AF65-F5344CB8AC3E}">
        <p14:creationId xmlns:p14="http://schemas.microsoft.com/office/powerpoint/2010/main" val="2745360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Rectangle 3"/>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4"/>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5"/>
          <p:cNvSpPr>
            <a:spLocks noGrp="1" noChangeArrowheads="1"/>
          </p:cNvSpPr>
          <p:nvPr>
            <p:ph type="sldNum" sz="quarter" idx="12"/>
          </p:nvPr>
        </p:nvSpPr>
        <p:spPr>
          <a:ln/>
        </p:spPr>
        <p:txBody>
          <a:bodyPr/>
          <a:lstStyle>
            <a:lvl1pPr>
              <a:defRPr/>
            </a:lvl1pPr>
          </a:lstStyle>
          <a:p>
            <a:pPr>
              <a:defRPr/>
            </a:pPr>
            <a:fld id="{773EB37E-43C8-440D-81A7-908AEDC514C8}" type="slidenum">
              <a:rPr lang="zh-TW" altLang="en-US"/>
              <a:pPr>
                <a:defRPr/>
              </a:pPr>
              <a:t>‹#›</a:t>
            </a:fld>
            <a:endParaRPr lang="en-US" altLang="zh-TW"/>
          </a:p>
        </p:txBody>
      </p:sp>
    </p:spTree>
    <p:extLst>
      <p:ext uri="{BB962C8B-B14F-4D97-AF65-F5344CB8AC3E}">
        <p14:creationId xmlns:p14="http://schemas.microsoft.com/office/powerpoint/2010/main" val="1008181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Rectangle 3"/>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4"/>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5"/>
          <p:cNvSpPr>
            <a:spLocks noGrp="1" noChangeArrowheads="1"/>
          </p:cNvSpPr>
          <p:nvPr>
            <p:ph type="sldNum" sz="quarter" idx="12"/>
          </p:nvPr>
        </p:nvSpPr>
        <p:spPr>
          <a:ln/>
        </p:spPr>
        <p:txBody>
          <a:bodyPr/>
          <a:lstStyle>
            <a:lvl1pPr>
              <a:defRPr/>
            </a:lvl1pPr>
          </a:lstStyle>
          <a:p>
            <a:pPr>
              <a:defRPr/>
            </a:pPr>
            <a:fld id="{8281D5BD-506B-4271-A169-4F4951F6236F}" type="slidenum">
              <a:rPr lang="zh-TW" altLang="en-US"/>
              <a:pPr>
                <a:defRPr/>
              </a:pPr>
              <a:t>‹#›</a:t>
            </a:fld>
            <a:endParaRPr lang="en-US" altLang="zh-TW"/>
          </a:p>
        </p:txBody>
      </p:sp>
    </p:spTree>
    <p:extLst>
      <p:ext uri="{BB962C8B-B14F-4D97-AF65-F5344CB8AC3E}">
        <p14:creationId xmlns:p14="http://schemas.microsoft.com/office/powerpoint/2010/main" val="241300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3"/>
          <p:cNvGrpSpPr>
            <a:grpSpLocks/>
          </p:cNvGrpSpPr>
          <p:nvPr/>
        </p:nvGrpSpPr>
        <p:grpSpPr bwMode="auto">
          <a:xfrm>
            <a:off x="1071563" y="304800"/>
            <a:ext cx="7615237" cy="1106488"/>
            <a:chOff x="675" y="192"/>
            <a:chExt cx="4797" cy="697"/>
          </a:xfrm>
        </p:grpSpPr>
        <p:sp>
          <p:nvSpPr>
            <p:cNvPr id="1032" name="Oval 6"/>
            <p:cNvSpPr>
              <a:spLocks noChangeArrowheads="1"/>
            </p:cNvSpPr>
            <p:nvPr/>
          </p:nvSpPr>
          <p:spPr bwMode="hidden">
            <a:xfrm flipH="1">
              <a:off x="3067" y="192"/>
              <a:ext cx="696"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endParaRPr kumimoji="0" lang="zh-TW" altLang="en-US" sz="2400">
                <a:latin typeface="Times New Roman" panose="02020603050405020304" pitchFamily="18" charset="0"/>
              </a:endParaRPr>
            </a:p>
          </p:txBody>
        </p:sp>
        <p:sp>
          <p:nvSpPr>
            <p:cNvPr id="1033" name="Oval 7"/>
            <p:cNvSpPr>
              <a:spLocks noChangeArrowheads="1"/>
            </p:cNvSpPr>
            <p:nvPr/>
          </p:nvSpPr>
          <p:spPr bwMode="hidden">
            <a:xfrm flipH="1">
              <a:off x="4777" y="192"/>
              <a:ext cx="695"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endParaRPr kumimoji="0" lang="zh-TW" altLang="en-US" sz="2400">
                <a:latin typeface="Times New Roman" panose="02020603050405020304" pitchFamily="18" charset="0"/>
              </a:endParaRPr>
            </a:p>
          </p:txBody>
        </p:sp>
        <p:sp>
          <p:nvSpPr>
            <p:cNvPr id="1034" name="Oval 8"/>
            <p:cNvSpPr>
              <a:spLocks noChangeArrowheads="1"/>
            </p:cNvSpPr>
            <p:nvPr/>
          </p:nvSpPr>
          <p:spPr bwMode="hidden">
            <a:xfrm flipH="1">
              <a:off x="675" y="193"/>
              <a:ext cx="695"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endParaRPr kumimoji="0" lang="zh-TW" altLang="en-US" sz="2400">
                <a:latin typeface="Times New Roman" panose="02020603050405020304" pitchFamily="18" charset="0"/>
              </a:endParaRPr>
            </a:p>
          </p:txBody>
        </p:sp>
        <p:sp>
          <p:nvSpPr>
            <p:cNvPr id="1035" name="Oval 9"/>
            <p:cNvSpPr>
              <a:spLocks noChangeArrowheads="1"/>
            </p:cNvSpPr>
            <p:nvPr/>
          </p:nvSpPr>
          <p:spPr bwMode="hidden">
            <a:xfrm flipH="1">
              <a:off x="3984" y="192"/>
              <a:ext cx="695" cy="696"/>
            </a:xfrm>
            <a:prstGeom prst="ellipse">
              <a:avLst/>
            </a:prstGeom>
            <a:noFill/>
            <a:ln w="28575">
              <a:solidFill>
                <a:schemeClr val="accent2"/>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endParaRPr kumimoji="0" lang="zh-TW" altLang="en-US" sz="2400">
                <a:latin typeface="Times New Roman" panose="02020603050405020304" pitchFamily="18" charset="0"/>
              </a:endParaRPr>
            </a:p>
          </p:txBody>
        </p:sp>
        <p:sp>
          <p:nvSpPr>
            <p:cNvPr id="1036" name="Oval 10"/>
            <p:cNvSpPr>
              <a:spLocks noChangeArrowheads="1"/>
            </p:cNvSpPr>
            <p:nvPr/>
          </p:nvSpPr>
          <p:spPr bwMode="hidden">
            <a:xfrm flipH="1">
              <a:off x="1486" y="192"/>
              <a:ext cx="695" cy="696"/>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endParaRPr kumimoji="0" lang="zh-TW" altLang="en-US" sz="2400">
                <a:latin typeface="Times New Roman" panose="02020603050405020304" pitchFamily="18" charset="0"/>
              </a:endParaRPr>
            </a:p>
          </p:txBody>
        </p:sp>
      </p:grpSp>
      <p:sp>
        <p:nvSpPr>
          <p:cNvPr id="1027" name="Rectangle 2"/>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449539" name="Rectangle 3"/>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0" sz="1000" smtClean="0"/>
            </a:lvl1pPr>
          </a:lstStyle>
          <a:p>
            <a:pPr>
              <a:defRPr/>
            </a:pPr>
            <a:endParaRPr lang="en-US" altLang="zh-TW"/>
          </a:p>
        </p:txBody>
      </p:sp>
      <p:sp>
        <p:nvSpPr>
          <p:cNvPr id="449540" name="Rectangle 4"/>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kumimoji="0" sz="1000" smtClean="0"/>
            </a:lvl1pPr>
          </a:lstStyle>
          <a:p>
            <a:pPr>
              <a:defRPr/>
            </a:pPr>
            <a:endParaRPr lang="en-US" altLang="zh-TW"/>
          </a:p>
        </p:txBody>
      </p:sp>
      <p:sp>
        <p:nvSpPr>
          <p:cNvPr id="449541" name="Rectangle 5"/>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0" sz="1000" smtClean="0"/>
            </a:lvl1pPr>
          </a:lstStyle>
          <a:p>
            <a:pPr>
              <a:defRPr/>
            </a:pPr>
            <a:fld id="{CCCB46DF-605B-4F0B-AAB4-161F12B1D6A9}" type="slidenum">
              <a:rPr lang="zh-TW" altLang="en-US"/>
              <a:pPr>
                <a:defRPr/>
              </a:pPr>
              <a:t>‹#›</a:t>
            </a:fld>
            <a:endParaRPr lang="en-US" altLang="zh-TW"/>
          </a:p>
        </p:txBody>
      </p:sp>
      <p:sp>
        <p:nvSpPr>
          <p:cNvPr id="1031" name="Rectangle 14"/>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Tree>
  </p:cSld>
  <p:clrMap bg1="lt1" tx1="dk1" bg2="lt2" tx2="dk2" accent1="accent1" accent2="accent2" accent3="accent3" accent4="accent4" accent5="accent5" accent6="accent6" hlink="hlink" folHlink="folHlink"/>
  <p:sldLayoutIdLst>
    <p:sldLayoutId id="2147483744"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Lst>
  <p:timing>
    <p:tnLst>
      <p:par>
        <p:cTn id="1" dur="indefinite" restart="never" nodeType="tmRoot"/>
      </p:par>
    </p:tnLst>
  </p:timing>
  <p:hf hdr="0" ftr="0"/>
  <p:txStyles>
    <p:titleStyle>
      <a:lvl1pPr algn="l" rtl="0" eaLnBrk="0" fontAlgn="base" hangingPunct="0">
        <a:spcBef>
          <a:spcPct val="0"/>
        </a:spcBef>
        <a:spcAft>
          <a:spcPct val="0"/>
        </a:spcAft>
        <a:defRPr kumimoji="1" sz="3800" kern="1200">
          <a:solidFill>
            <a:schemeClr val="tx2"/>
          </a:solidFill>
          <a:latin typeface="+mj-lt"/>
          <a:ea typeface="+mj-ea"/>
          <a:cs typeface="+mj-cs"/>
        </a:defRPr>
      </a:lvl1pPr>
      <a:lvl2pPr algn="l" rtl="0" eaLnBrk="0" fontAlgn="base" hangingPunct="0">
        <a:spcBef>
          <a:spcPct val="0"/>
        </a:spcBef>
        <a:spcAft>
          <a:spcPct val="0"/>
        </a:spcAft>
        <a:defRPr kumimoji="1" sz="3800">
          <a:solidFill>
            <a:schemeClr val="tx2"/>
          </a:solidFill>
          <a:latin typeface="Arial" panose="020B0604020202020204" pitchFamily="34" charset="0"/>
          <a:ea typeface="新細明體" panose="02020500000000000000" pitchFamily="18" charset="-120"/>
        </a:defRPr>
      </a:lvl2pPr>
      <a:lvl3pPr algn="l" rtl="0" eaLnBrk="0" fontAlgn="base" hangingPunct="0">
        <a:spcBef>
          <a:spcPct val="0"/>
        </a:spcBef>
        <a:spcAft>
          <a:spcPct val="0"/>
        </a:spcAft>
        <a:defRPr kumimoji="1" sz="3800">
          <a:solidFill>
            <a:schemeClr val="tx2"/>
          </a:solidFill>
          <a:latin typeface="Arial" panose="020B0604020202020204" pitchFamily="34" charset="0"/>
          <a:ea typeface="新細明體" panose="02020500000000000000" pitchFamily="18" charset="-120"/>
        </a:defRPr>
      </a:lvl3pPr>
      <a:lvl4pPr algn="l" rtl="0" eaLnBrk="0" fontAlgn="base" hangingPunct="0">
        <a:spcBef>
          <a:spcPct val="0"/>
        </a:spcBef>
        <a:spcAft>
          <a:spcPct val="0"/>
        </a:spcAft>
        <a:defRPr kumimoji="1" sz="3800">
          <a:solidFill>
            <a:schemeClr val="tx2"/>
          </a:solidFill>
          <a:latin typeface="Arial" panose="020B0604020202020204" pitchFamily="34" charset="0"/>
          <a:ea typeface="新細明體" panose="02020500000000000000" pitchFamily="18" charset="-120"/>
        </a:defRPr>
      </a:lvl4pPr>
      <a:lvl5pPr algn="l" rtl="0" eaLnBrk="0" fontAlgn="base" hangingPunct="0">
        <a:spcBef>
          <a:spcPct val="0"/>
        </a:spcBef>
        <a:spcAft>
          <a:spcPct val="0"/>
        </a:spcAft>
        <a:defRPr kumimoji="1" sz="3800">
          <a:solidFill>
            <a:schemeClr val="tx2"/>
          </a:solidFill>
          <a:latin typeface="Arial" panose="020B0604020202020204" pitchFamily="34" charset="0"/>
          <a:ea typeface="新細明體" panose="02020500000000000000" pitchFamily="18" charset="-120"/>
        </a:defRPr>
      </a:lvl5pPr>
      <a:lvl6pPr marL="457200" algn="l" rtl="0" fontAlgn="base">
        <a:spcBef>
          <a:spcPct val="0"/>
        </a:spcBef>
        <a:spcAft>
          <a:spcPct val="0"/>
        </a:spcAft>
        <a:defRPr kumimoji="1" sz="3800">
          <a:solidFill>
            <a:schemeClr val="tx2"/>
          </a:solidFill>
          <a:latin typeface="Arial" panose="020B0604020202020204" pitchFamily="34" charset="0"/>
          <a:ea typeface="新細明體" panose="02020500000000000000" pitchFamily="18" charset="-120"/>
        </a:defRPr>
      </a:lvl6pPr>
      <a:lvl7pPr marL="914400" algn="l" rtl="0" fontAlgn="base">
        <a:spcBef>
          <a:spcPct val="0"/>
        </a:spcBef>
        <a:spcAft>
          <a:spcPct val="0"/>
        </a:spcAft>
        <a:defRPr kumimoji="1" sz="3800">
          <a:solidFill>
            <a:schemeClr val="tx2"/>
          </a:solidFill>
          <a:latin typeface="Arial" panose="020B0604020202020204" pitchFamily="34" charset="0"/>
          <a:ea typeface="新細明體" panose="02020500000000000000" pitchFamily="18" charset="-120"/>
        </a:defRPr>
      </a:lvl7pPr>
      <a:lvl8pPr marL="1371600" algn="l" rtl="0" fontAlgn="base">
        <a:spcBef>
          <a:spcPct val="0"/>
        </a:spcBef>
        <a:spcAft>
          <a:spcPct val="0"/>
        </a:spcAft>
        <a:defRPr kumimoji="1" sz="3800">
          <a:solidFill>
            <a:schemeClr val="tx2"/>
          </a:solidFill>
          <a:latin typeface="Arial" panose="020B0604020202020204" pitchFamily="34" charset="0"/>
          <a:ea typeface="新細明體" panose="02020500000000000000" pitchFamily="18" charset="-120"/>
        </a:defRPr>
      </a:lvl8pPr>
      <a:lvl9pPr marL="1828800" algn="l" rtl="0" fontAlgn="base">
        <a:spcBef>
          <a:spcPct val="0"/>
        </a:spcBef>
        <a:spcAft>
          <a:spcPct val="0"/>
        </a:spcAft>
        <a:defRPr kumimoji="1" sz="3800">
          <a:solidFill>
            <a:schemeClr val="tx2"/>
          </a:solidFill>
          <a:latin typeface="Arial" panose="020B0604020202020204" pitchFamily="34" charset="0"/>
          <a:ea typeface="新細明體" panose="02020500000000000000" pitchFamily="18" charset="-120"/>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kumimoji="1" sz="27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kumimoji="1" sz="23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2.jpeg"/><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4.xml.rels><?xml version="1.0" encoding="UTF-8" standalone="yes"?>
<Relationships xmlns="http://schemas.openxmlformats.org/package/2006/relationships"><Relationship Id="rId3" Type="http://schemas.openxmlformats.org/officeDocument/2006/relationships/hyperlink" Target="&#24433;&#29255;/1.wmv" TargetMode="Externa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hyperlink" Target="&#24433;&#29255;/4.wmv" TargetMode="External"/><Relationship Id="rId5" Type="http://schemas.openxmlformats.org/officeDocument/2006/relationships/hyperlink" Target="&#24433;&#29255;/3.wmv" TargetMode="External"/><Relationship Id="rId4" Type="http://schemas.openxmlformats.org/officeDocument/2006/relationships/hyperlink" Target="&#24433;&#29255;/2.wmv"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youtube.com/watch?v=Kvdv6l2sKGs&amp;feature=relmfu" TargetMode="External"/><Relationship Id="rId2" Type="http://schemas.openxmlformats.org/officeDocument/2006/relationships/hyperlink" Target="http://www.youtube.com/watch?v=RRXt6bOXNPo"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14.xml"/><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7.jpeg"/><Relationship Id="rId2" Type="http://schemas.openxmlformats.org/officeDocument/2006/relationships/slideLayout" Target="../slideLayouts/slideLayout12.xml"/><Relationship Id="rId1" Type="http://schemas.openxmlformats.org/officeDocument/2006/relationships/tags" Target="../tags/tag15.xml"/><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vmlDrawing" Target="../drawings/vmlDrawing2.vml"/><Relationship Id="rId5" Type="http://schemas.openxmlformats.org/officeDocument/2006/relationships/image" Target="../media/image18.emf"/><Relationship Id="rId4"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3" Type="http://schemas.openxmlformats.org/officeDocument/2006/relationships/slide" Target="slide71.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vmlDrawing" Target="../drawings/vmlDrawing3.vml"/><Relationship Id="rId5" Type="http://schemas.openxmlformats.org/officeDocument/2006/relationships/image" Target="../media/image18.emf"/><Relationship Id="rId4" Type="http://schemas.openxmlformats.org/officeDocument/2006/relationships/oleObject" Target="../embeddings/oleObject3.bin"/></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vmlDrawing" Target="../drawings/vmlDrawing4.vml"/><Relationship Id="rId5" Type="http://schemas.openxmlformats.org/officeDocument/2006/relationships/image" Target="../media/image18.emf"/><Relationship Id="rId4" Type="http://schemas.openxmlformats.org/officeDocument/2006/relationships/oleObject" Target="../embeddings/oleObject4.bin"/></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Layout" Target="../slideLayouts/slideLayout12.xml"/><Relationship Id="rId7" Type="http://schemas.openxmlformats.org/officeDocument/2006/relationships/oleObject" Target="../embeddings/oleObject6.bin"/><Relationship Id="rId2" Type="http://schemas.openxmlformats.org/officeDocument/2006/relationships/tags" Target="../tags/tag28.xml"/><Relationship Id="rId1" Type="http://schemas.openxmlformats.org/officeDocument/2006/relationships/vmlDrawing" Target="../drawings/vmlDrawing5.vml"/><Relationship Id="rId6" Type="http://schemas.openxmlformats.org/officeDocument/2006/relationships/image" Target="../media/image19.wmf"/><Relationship Id="rId5" Type="http://schemas.openxmlformats.org/officeDocument/2006/relationships/oleObject" Target="../embeddings/oleObject5.bin"/><Relationship Id="rId4" Type="http://schemas.openxmlformats.org/officeDocument/2006/relationships/notesSlide" Target="../notesSlides/notesSlide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42.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slideLayout" Target="../slideLayouts/slideLayout2.xml"/><Relationship Id="rId7" Type="http://schemas.openxmlformats.org/officeDocument/2006/relationships/oleObject" Target="../embeddings/oleObject8.bin"/><Relationship Id="rId2" Type="http://schemas.openxmlformats.org/officeDocument/2006/relationships/tags" Target="../tags/tag30.xml"/><Relationship Id="rId1" Type="http://schemas.openxmlformats.org/officeDocument/2006/relationships/vmlDrawing" Target="../drawings/vmlDrawing6.vml"/><Relationship Id="rId6" Type="http://schemas.openxmlformats.org/officeDocument/2006/relationships/image" Target="../media/image21.wmf"/><Relationship Id="rId5" Type="http://schemas.openxmlformats.org/officeDocument/2006/relationships/oleObject" Target="../embeddings/oleObject7.bin"/><Relationship Id="rId4" Type="http://schemas.openxmlformats.org/officeDocument/2006/relationships/notesSlide" Target="../notesSlides/notesSlide8.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2.xml"/><Relationship Id="rId1" Type="http://schemas.openxmlformats.org/officeDocument/2006/relationships/vmlDrawing" Target="../drawings/vmlDrawing7.vml"/><Relationship Id="rId6" Type="http://schemas.openxmlformats.org/officeDocument/2006/relationships/image" Target="../media/image23.wmf"/><Relationship Id="rId5" Type="http://schemas.openxmlformats.org/officeDocument/2006/relationships/oleObject" Target="../embeddings/oleObject9.bin"/><Relationship Id="rId4" Type="http://schemas.openxmlformats.org/officeDocument/2006/relationships/notesSlide" Target="../notesSlides/notesSlide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4.png"/></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6.png"/><Relationship Id="rId5" Type="http://schemas.openxmlformats.org/officeDocument/2006/relationships/oleObject" Target="../embeddings/oleObject12.bin"/><Relationship Id="rId4" Type="http://schemas.openxmlformats.org/officeDocument/2006/relationships/image" Target="../media/image25.png"/></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7.png"/></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9.png"/><Relationship Id="rId5" Type="http://schemas.openxmlformats.org/officeDocument/2006/relationships/oleObject" Target="../embeddings/oleObject15.bin"/><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5.jpeg"/><Relationship Id="rId5" Type="http://schemas.openxmlformats.org/officeDocument/2006/relationships/image" Target="../media/image4.wmf"/><Relationship Id="rId4" Type="http://schemas.openxmlformats.org/officeDocument/2006/relationships/image" Target="../media/image3.jpeg"/></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1.wmf"/><Relationship Id="rId5" Type="http://schemas.openxmlformats.org/officeDocument/2006/relationships/oleObject" Target="../embeddings/oleObject17.bin"/><Relationship Id="rId4" Type="http://schemas.openxmlformats.org/officeDocument/2006/relationships/image" Target="../media/image30.wmf"/></Relationships>
</file>

<file path=ppt/slides/_rels/slide51.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3.wmf"/><Relationship Id="rId5" Type="http://schemas.openxmlformats.org/officeDocument/2006/relationships/oleObject" Target="../embeddings/oleObject19.bin"/><Relationship Id="rId4" Type="http://schemas.openxmlformats.org/officeDocument/2006/relationships/image" Target="../media/image32.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6.png"/><Relationship Id="rId5" Type="http://schemas.openxmlformats.org/officeDocument/2006/relationships/oleObject" Target="../embeddings/oleObject22.bin"/><Relationship Id="rId4" Type="http://schemas.openxmlformats.org/officeDocument/2006/relationships/image" Target="../media/image35.png"/></Relationships>
</file>

<file path=ppt/slides/_rels/slide53.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8.wmf"/><Relationship Id="rId5" Type="http://schemas.openxmlformats.org/officeDocument/2006/relationships/oleObject" Target="../embeddings/oleObject24.bin"/><Relationship Id="rId4" Type="http://schemas.openxmlformats.org/officeDocument/2006/relationships/image" Target="../media/image37.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40.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2.wmf"/><Relationship Id="rId5" Type="http://schemas.openxmlformats.org/officeDocument/2006/relationships/oleObject" Target="../embeddings/oleObject28.bin"/><Relationship Id="rId4" Type="http://schemas.openxmlformats.org/officeDocument/2006/relationships/image" Target="../media/image41.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43.png"/></Relationships>
</file>

<file path=ppt/slides/_rels/slide57.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46.wmf"/><Relationship Id="rId5" Type="http://schemas.openxmlformats.org/officeDocument/2006/relationships/oleObject" Target="../embeddings/oleObject31.bin"/><Relationship Id="rId4" Type="http://schemas.openxmlformats.org/officeDocument/2006/relationships/image" Target="../media/image45.wmf"/></Relationships>
</file>

<file path=ppt/slides/_rels/slide59.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49.wmf"/><Relationship Id="rId5" Type="http://schemas.openxmlformats.org/officeDocument/2006/relationships/oleObject" Target="../embeddings/oleObject34.bin"/><Relationship Id="rId4" Type="http://schemas.openxmlformats.org/officeDocument/2006/relationships/image" Target="../media/image48.wmf"/></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6.wmf"/><Relationship Id="rId4" Type="http://schemas.openxmlformats.org/officeDocument/2006/relationships/image" Target="../media/image4.wmf"/></Relationships>
</file>

<file path=ppt/slides/_rels/slide60.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51.wmf"/><Relationship Id="rId5" Type="http://schemas.openxmlformats.org/officeDocument/2006/relationships/oleObject" Target="../embeddings/oleObject37.bin"/><Relationship Id="rId4" Type="http://schemas.openxmlformats.org/officeDocument/2006/relationships/image" Target="../media/image50.wmf"/></Relationships>
</file>

<file path=ppt/slides/_rels/slide61.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53.wmf"/><Relationship Id="rId5" Type="http://schemas.openxmlformats.org/officeDocument/2006/relationships/oleObject" Target="../embeddings/oleObject40.bin"/><Relationship Id="rId4" Type="http://schemas.openxmlformats.org/officeDocument/2006/relationships/image" Target="../media/image52.wmf"/></Relationships>
</file>

<file path=ppt/slides/_rels/slide62.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55.wmf"/><Relationship Id="rId5" Type="http://schemas.openxmlformats.org/officeDocument/2006/relationships/oleObject" Target="../embeddings/oleObject43.bin"/><Relationship Id="rId4" Type="http://schemas.openxmlformats.org/officeDocument/2006/relationships/image" Target="../media/image52.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52.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58.png"/><Relationship Id="rId5" Type="http://schemas.openxmlformats.org/officeDocument/2006/relationships/oleObject" Target="../embeddings/oleObject47.bin"/><Relationship Id="rId4" Type="http://schemas.openxmlformats.org/officeDocument/2006/relationships/image" Target="../media/image57.png"/></Relationships>
</file>

<file path=ppt/slides/_rels/slide65.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60.png"/><Relationship Id="rId5" Type="http://schemas.openxmlformats.org/officeDocument/2006/relationships/oleObject" Target="../embeddings/oleObject49.bin"/><Relationship Id="rId4" Type="http://schemas.openxmlformats.org/officeDocument/2006/relationships/image" Target="../media/image59.png"/><Relationship Id="rId9" Type="http://schemas.openxmlformats.org/officeDocument/2006/relationships/image" Target="../media/image62.png"/></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64.png"/><Relationship Id="rId5" Type="http://schemas.openxmlformats.org/officeDocument/2006/relationships/oleObject" Target="../embeddings/oleObject52.bin"/><Relationship Id="rId4" Type="http://schemas.openxmlformats.org/officeDocument/2006/relationships/image" Target="../media/image6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6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2.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1.xml"/><Relationship Id="rId1" Type="http://schemas.openxmlformats.org/officeDocument/2006/relationships/vmlDrawing" Target="../drawings/vmlDrawing29.vml"/><Relationship Id="rId4" Type="http://schemas.openxmlformats.org/officeDocument/2006/relationships/image" Target="../media/image1.png"/></Relationships>
</file>

<file path=ppt/slides/_rels/slide72.xml.rels><?xml version="1.0" encoding="UTF-8" standalone="yes"?>
<Relationships xmlns="http://schemas.openxmlformats.org/package/2006/relationships"><Relationship Id="rId8" Type="http://schemas.openxmlformats.org/officeDocument/2006/relationships/image" Target="../media/image68.jpeg"/><Relationship Id="rId3" Type="http://schemas.openxmlformats.org/officeDocument/2006/relationships/notesSlide" Target="../notesSlides/notesSlide11.xml"/><Relationship Id="rId7" Type="http://schemas.openxmlformats.org/officeDocument/2006/relationships/image" Target="../media/image67.jpeg"/><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slide" Target="slide28.xml"/><Relationship Id="rId5" Type="http://schemas.openxmlformats.org/officeDocument/2006/relationships/image" Target="../media/image66.png"/><Relationship Id="rId4" Type="http://schemas.openxmlformats.org/officeDocument/2006/relationships/oleObject" Target="../embeddings/oleObject55.bin"/></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10.jpeg"/><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en-US" altLang="zh-TW" smtClean="0"/>
              <a:t>Chapter 1</a:t>
            </a:r>
          </a:p>
        </p:txBody>
      </p:sp>
      <p:sp>
        <p:nvSpPr>
          <p:cNvPr id="5123" name="Rectangle 3"/>
          <p:cNvSpPr>
            <a:spLocks noGrp="1" noChangeArrowheads="1"/>
          </p:cNvSpPr>
          <p:nvPr>
            <p:ph type="subTitle" idx="1"/>
          </p:nvPr>
        </p:nvSpPr>
        <p:spPr/>
        <p:txBody>
          <a:bodyPr/>
          <a:lstStyle/>
          <a:p>
            <a:pPr eaLnBrk="1" hangingPunct="1"/>
            <a:r>
              <a:rPr lang="en-US" altLang="zh-TW" smtClean="0"/>
              <a:t>What is Information Hiding</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title"/>
          </p:nvPr>
        </p:nvSpPr>
        <p:spPr/>
        <p:txBody>
          <a:bodyPr/>
          <a:lstStyle/>
          <a:p>
            <a:pPr eaLnBrk="1" hangingPunct="1"/>
            <a:r>
              <a:rPr lang="en-US" altLang="zh-TW" smtClean="0"/>
              <a:t>History (II)</a:t>
            </a:r>
            <a:endParaRPr lang="zh-TW" altLang="en-US" smtClean="0"/>
          </a:p>
        </p:txBody>
      </p:sp>
      <p:sp>
        <p:nvSpPr>
          <p:cNvPr id="635908" name="Rectangle 4"/>
          <p:cNvSpPr>
            <a:spLocks noGrp="1" noChangeArrowheads="1"/>
          </p:cNvSpPr>
          <p:nvPr>
            <p:ph type="body" idx="1"/>
          </p:nvPr>
        </p:nvSpPr>
        <p:spPr>
          <a:xfrm>
            <a:off x="457200" y="1196975"/>
            <a:ext cx="8686800" cy="5661025"/>
          </a:xfrm>
        </p:spPr>
        <p:txBody>
          <a:bodyPr/>
          <a:lstStyle/>
          <a:p>
            <a:pPr eaLnBrk="1" hangingPunct="1">
              <a:lnSpc>
                <a:spcPct val="140000"/>
              </a:lnSpc>
            </a:pPr>
            <a:r>
              <a:rPr lang="zh-TW" altLang="en-US" smtClean="0">
                <a:solidFill>
                  <a:srgbClr val="0066FF"/>
                </a:solidFill>
              </a:rPr>
              <a:t>李奧尼達斯</a:t>
            </a:r>
            <a:r>
              <a:rPr lang="zh-TW" altLang="en-US" smtClean="0"/>
              <a:t>的妻子 </a:t>
            </a:r>
            <a:r>
              <a:rPr lang="zh-TW" altLang="en-US" smtClean="0">
                <a:solidFill>
                  <a:srgbClr val="CC0000"/>
                </a:solidFill>
              </a:rPr>
              <a:t>歌果</a:t>
            </a:r>
            <a:r>
              <a:rPr lang="zh-TW" altLang="en-US" smtClean="0"/>
              <a:t> </a:t>
            </a:r>
            <a:r>
              <a:rPr lang="en-US" altLang="zh-TW" smtClean="0"/>
              <a:t>Gorge</a:t>
            </a:r>
            <a:r>
              <a:rPr lang="zh-TW" altLang="en-US" smtClean="0"/>
              <a:t>破解</a:t>
            </a:r>
          </a:p>
          <a:p>
            <a:pPr eaLnBrk="1" hangingPunct="1">
              <a:lnSpc>
                <a:spcPct val="140000"/>
              </a:lnSpc>
            </a:pPr>
            <a:r>
              <a:rPr lang="zh-TW" altLang="en-US" smtClean="0"/>
              <a:t>溫泉關戰役 </a:t>
            </a:r>
            <a:r>
              <a:rPr lang="en-US" altLang="zh-TW" smtClean="0"/>
              <a:t>– 300 + 700 (</a:t>
            </a:r>
            <a:r>
              <a:rPr lang="zh-TW" altLang="en-US" smtClean="0"/>
              <a:t>底比斯人</a:t>
            </a:r>
            <a:r>
              <a:rPr lang="en-US" altLang="zh-TW" smtClean="0"/>
              <a:t>)+ 6000 (</a:t>
            </a:r>
            <a:r>
              <a:rPr lang="zh-TW" altLang="en-US" smtClean="0"/>
              <a:t>希臘軍隊</a:t>
            </a:r>
            <a:r>
              <a:rPr lang="en-US" altLang="zh-TW" smtClean="0"/>
              <a:t>)</a:t>
            </a:r>
          </a:p>
        </p:txBody>
      </p:sp>
      <p:pic>
        <p:nvPicPr>
          <p:cNvPr id="635910" name="Picture 6" descr="歌果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3284538"/>
            <a:ext cx="5286375"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911" name="Picture 7" descr="1119f5c745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4365625"/>
            <a:ext cx="3071813" cy="214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912" name="Oval 8"/>
          <p:cNvSpPr>
            <a:spLocks noChangeArrowheads="1"/>
          </p:cNvSpPr>
          <p:nvPr/>
        </p:nvSpPr>
        <p:spPr bwMode="auto">
          <a:xfrm>
            <a:off x="687388" y="5027613"/>
            <a:ext cx="623887" cy="304800"/>
          </a:xfrm>
          <a:prstGeom prst="ellipse">
            <a:avLst/>
          </a:prstGeom>
          <a:noFill/>
          <a:ln w="1905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10</a:t>
            </a:fld>
            <a:endParaRPr lang="en-US" altLang="zh-TW"/>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5908">
                                            <p:txEl>
                                              <p:pRg st="0" end="0"/>
                                            </p:txEl>
                                          </p:spTgt>
                                        </p:tgtEl>
                                        <p:attrNameLst>
                                          <p:attrName>style.visibility</p:attrName>
                                        </p:attrNameLst>
                                      </p:cBhvr>
                                      <p:to>
                                        <p:strVal val="visible"/>
                                      </p:to>
                                    </p:set>
                                    <p:anim calcmode="lin" valueType="num">
                                      <p:cBhvr additive="base">
                                        <p:cTn id="7" dur="500" fill="hold"/>
                                        <p:tgtEl>
                                          <p:spTgt spid="63590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3590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8" fill="hold" nodeType="clickEffect">
                                  <p:stCondLst>
                                    <p:cond delay="0"/>
                                  </p:stCondLst>
                                  <p:childTnLst>
                                    <p:set>
                                      <p:cBhvr>
                                        <p:cTn id="12" dur="1" fill="hold">
                                          <p:stCondLst>
                                            <p:cond delay="0"/>
                                          </p:stCondLst>
                                        </p:cTn>
                                        <p:tgtEl>
                                          <p:spTgt spid="635910"/>
                                        </p:tgtEl>
                                        <p:attrNameLst>
                                          <p:attrName>style.visibility</p:attrName>
                                        </p:attrNameLst>
                                      </p:cBhvr>
                                      <p:to>
                                        <p:strVal val="visible"/>
                                      </p:to>
                                    </p:set>
                                    <p:anim calcmode="lin" valueType="num">
                                      <p:cBhvr>
                                        <p:cTn id="13" dur="500" fill="hold"/>
                                        <p:tgtEl>
                                          <p:spTgt spid="635910"/>
                                        </p:tgtEl>
                                        <p:attrNameLst>
                                          <p:attrName>ppt_x</p:attrName>
                                        </p:attrNameLst>
                                      </p:cBhvr>
                                      <p:tavLst>
                                        <p:tav tm="0">
                                          <p:val>
                                            <p:strVal val="#ppt_x-#ppt_w/2"/>
                                          </p:val>
                                        </p:tav>
                                        <p:tav tm="100000">
                                          <p:val>
                                            <p:strVal val="#ppt_x"/>
                                          </p:val>
                                        </p:tav>
                                      </p:tavLst>
                                    </p:anim>
                                    <p:anim calcmode="lin" valueType="num">
                                      <p:cBhvr>
                                        <p:cTn id="14" dur="500" fill="hold"/>
                                        <p:tgtEl>
                                          <p:spTgt spid="635910"/>
                                        </p:tgtEl>
                                        <p:attrNameLst>
                                          <p:attrName>ppt_y</p:attrName>
                                        </p:attrNameLst>
                                      </p:cBhvr>
                                      <p:tavLst>
                                        <p:tav tm="0">
                                          <p:val>
                                            <p:strVal val="#ppt_y"/>
                                          </p:val>
                                        </p:tav>
                                        <p:tav tm="100000">
                                          <p:val>
                                            <p:strVal val="#ppt_y"/>
                                          </p:val>
                                        </p:tav>
                                      </p:tavLst>
                                    </p:anim>
                                    <p:anim calcmode="lin" valueType="num">
                                      <p:cBhvr>
                                        <p:cTn id="15" dur="500" fill="hold"/>
                                        <p:tgtEl>
                                          <p:spTgt spid="635910"/>
                                        </p:tgtEl>
                                        <p:attrNameLst>
                                          <p:attrName>ppt_w</p:attrName>
                                        </p:attrNameLst>
                                      </p:cBhvr>
                                      <p:tavLst>
                                        <p:tav tm="0">
                                          <p:val>
                                            <p:fltVal val="0"/>
                                          </p:val>
                                        </p:tav>
                                        <p:tav tm="100000">
                                          <p:val>
                                            <p:strVal val="#ppt_w"/>
                                          </p:val>
                                        </p:tav>
                                      </p:tavLst>
                                    </p:anim>
                                    <p:anim calcmode="lin" valueType="num">
                                      <p:cBhvr>
                                        <p:cTn id="16" dur="500" fill="hold"/>
                                        <p:tgtEl>
                                          <p:spTgt spid="635910"/>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635908">
                                            <p:txEl>
                                              <p:pRg st="1" end="1"/>
                                            </p:txEl>
                                          </p:spTgt>
                                        </p:tgtEl>
                                        <p:attrNameLst>
                                          <p:attrName>style.visibility</p:attrName>
                                        </p:attrNameLst>
                                      </p:cBhvr>
                                      <p:to>
                                        <p:strVal val="visible"/>
                                      </p:to>
                                    </p:set>
                                    <p:anim calcmode="lin" valueType="num">
                                      <p:cBhvr additive="base">
                                        <p:cTn id="21" dur="500" fill="hold"/>
                                        <p:tgtEl>
                                          <p:spTgt spid="635908">
                                            <p:txEl>
                                              <p:pRg st="1" end="1"/>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63590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635911"/>
                                        </p:tgtEl>
                                        <p:attrNameLst>
                                          <p:attrName>style.visibility</p:attrName>
                                        </p:attrNameLst>
                                      </p:cBhvr>
                                      <p:to>
                                        <p:strVal val="visible"/>
                                      </p:to>
                                    </p:set>
                                    <p:anim calcmode="lin" valueType="num">
                                      <p:cBhvr>
                                        <p:cTn id="27" dur="500" fill="hold"/>
                                        <p:tgtEl>
                                          <p:spTgt spid="635911"/>
                                        </p:tgtEl>
                                        <p:attrNameLst>
                                          <p:attrName>ppt_w</p:attrName>
                                        </p:attrNameLst>
                                      </p:cBhvr>
                                      <p:tavLst>
                                        <p:tav tm="0">
                                          <p:val>
                                            <p:fltVal val="0"/>
                                          </p:val>
                                        </p:tav>
                                        <p:tav tm="100000">
                                          <p:val>
                                            <p:strVal val="#ppt_w"/>
                                          </p:val>
                                        </p:tav>
                                      </p:tavLst>
                                    </p:anim>
                                    <p:anim calcmode="lin" valueType="num">
                                      <p:cBhvr>
                                        <p:cTn id="28" dur="500" fill="hold"/>
                                        <p:tgtEl>
                                          <p:spTgt spid="635911"/>
                                        </p:tgtEl>
                                        <p:attrNameLst>
                                          <p:attrName>ppt_h</p:attrName>
                                        </p:attrNameLst>
                                      </p:cBhvr>
                                      <p:tavLst>
                                        <p:tav tm="0">
                                          <p:val>
                                            <p:strVal val="#ppt_h"/>
                                          </p:val>
                                        </p:tav>
                                        <p:tav tm="100000">
                                          <p:val>
                                            <p:strVal val="#ppt_h"/>
                                          </p:val>
                                        </p:tav>
                                      </p:tavLst>
                                    </p:anim>
                                  </p:childTnLst>
                                </p:cTn>
                              </p:par>
                            </p:childTnLst>
                          </p:cTn>
                        </p:par>
                        <p:par>
                          <p:cTn id="29" fill="hold" nodeType="afterGroup">
                            <p:stCondLst>
                              <p:cond delay="500"/>
                            </p:stCondLst>
                            <p:childTnLst>
                              <p:par>
                                <p:cTn id="30" presetID="51" presetClass="entr" presetSubtype="0" fill="hold" grpId="0" nodeType="afterEffect">
                                  <p:stCondLst>
                                    <p:cond delay="0"/>
                                  </p:stCondLst>
                                  <p:childTnLst>
                                    <p:set>
                                      <p:cBhvr>
                                        <p:cTn id="31" dur="1" fill="hold">
                                          <p:stCondLst>
                                            <p:cond delay="0"/>
                                          </p:stCondLst>
                                        </p:cTn>
                                        <p:tgtEl>
                                          <p:spTgt spid="635912"/>
                                        </p:tgtEl>
                                        <p:attrNameLst>
                                          <p:attrName>style.visibility</p:attrName>
                                        </p:attrNameLst>
                                      </p:cBhvr>
                                      <p:to>
                                        <p:strVal val="visible"/>
                                      </p:to>
                                    </p:set>
                                    <p:animEffect transition="in" filter="fade">
                                      <p:cBhvr>
                                        <p:cTn id="32" dur="770" decel="100000"/>
                                        <p:tgtEl>
                                          <p:spTgt spid="635912"/>
                                        </p:tgtEl>
                                      </p:cBhvr>
                                    </p:animEffect>
                                    <p:animScale>
                                      <p:cBhvr>
                                        <p:cTn id="33" dur="770" decel="100000"/>
                                        <p:tgtEl>
                                          <p:spTgt spid="635912"/>
                                        </p:tgtEl>
                                      </p:cBhvr>
                                      <p:from x="10000" y="10000"/>
                                      <p:to x="200000" y="450000"/>
                                    </p:animScale>
                                    <p:animScale>
                                      <p:cBhvr>
                                        <p:cTn id="34" dur="1230" accel="100000" fill="hold">
                                          <p:stCondLst>
                                            <p:cond delay="770"/>
                                          </p:stCondLst>
                                        </p:cTn>
                                        <p:tgtEl>
                                          <p:spTgt spid="635912"/>
                                        </p:tgtEl>
                                      </p:cBhvr>
                                      <p:from x="200000" y="450000"/>
                                      <p:to x="100000" y="100000"/>
                                    </p:animScale>
                                    <p:set>
                                      <p:cBhvr>
                                        <p:cTn id="35" dur="770" fill="hold"/>
                                        <p:tgtEl>
                                          <p:spTgt spid="635912"/>
                                        </p:tgtEl>
                                        <p:attrNameLst>
                                          <p:attrName>ppt_x</p:attrName>
                                        </p:attrNameLst>
                                      </p:cBhvr>
                                      <p:to>
                                        <p:strVal val="(0.5)"/>
                                      </p:to>
                                    </p:set>
                                    <p:anim from="(0.5)" to="(#ppt_x)" calcmode="lin" valueType="num">
                                      <p:cBhvr>
                                        <p:cTn id="36" dur="1230" accel="100000" fill="hold">
                                          <p:stCondLst>
                                            <p:cond delay="770"/>
                                          </p:stCondLst>
                                        </p:cTn>
                                        <p:tgtEl>
                                          <p:spTgt spid="635912"/>
                                        </p:tgtEl>
                                        <p:attrNameLst>
                                          <p:attrName>ppt_x</p:attrName>
                                        </p:attrNameLst>
                                      </p:cBhvr>
                                    </p:anim>
                                    <p:set>
                                      <p:cBhvr>
                                        <p:cTn id="37" dur="770" fill="hold"/>
                                        <p:tgtEl>
                                          <p:spTgt spid="635912"/>
                                        </p:tgtEl>
                                        <p:attrNameLst>
                                          <p:attrName>ppt_y</p:attrName>
                                        </p:attrNameLst>
                                      </p:cBhvr>
                                      <p:to>
                                        <p:strVal val="(#ppt_y+0.4)"/>
                                      </p:to>
                                    </p:set>
                                    <p:anim from="(#ppt_y+0.4)" to="(#ppt_y)" calcmode="lin" valueType="num">
                                      <p:cBhvr>
                                        <p:cTn id="38" dur="1230" accel="100000" fill="hold">
                                          <p:stCondLst>
                                            <p:cond delay="770"/>
                                          </p:stCondLst>
                                        </p:cTn>
                                        <p:tgtEl>
                                          <p:spTgt spid="635912"/>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08" grpId="0" build="p"/>
      <p:bldP spid="6359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TW" smtClean="0"/>
              <a:t>History (III)</a:t>
            </a:r>
            <a:endParaRPr lang="zh-TW" altLang="en-US" smtClean="0"/>
          </a:p>
        </p:txBody>
      </p:sp>
      <p:sp>
        <p:nvSpPr>
          <p:cNvPr id="514051" name="Rectangle 3"/>
          <p:cNvSpPr>
            <a:spLocks noGrp="1" noChangeArrowheads="1"/>
          </p:cNvSpPr>
          <p:nvPr>
            <p:ph type="body" idx="1"/>
          </p:nvPr>
        </p:nvSpPr>
        <p:spPr>
          <a:xfrm>
            <a:off x="457200" y="1196975"/>
            <a:ext cx="8686800" cy="5661025"/>
          </a:xfrm>
        </p:spPr>
        <p:txBody>
          <a:bodyPr/>
          <a:lstStyle/>
          <a:p>
            <a:pPr eaLnBrk="1" hangingPunct="1">
              <a:lnSpc>
                <a:spcPct val="140000"/>
              </a:lnSpc>
            </a:pPr>
            <a:r>
              <a:rPr lang="zh-TW" altLang="en-US" smtClean="0"/>
              <a:t>公元前四百年</a:t>
            </a:r>
          </a:p>
          <a:p>
            <a:pPr eaLnBrk="1" hangingPunct="1">
              <a:lnSpc>
                <a:spcPct val="140000"/>
              </a:lnSpc>
            </a:pPr>
            <a:r>
              <a:rPr lang="zh-TW" altLang="en-US" smtClean="0"/>
              <a:t>斯巴達的</a:t>
            </a:r>
            <a:r>
              <a:rPr lang="zh-TW" altLang="en-US" smtClean="0">
                <a:solidFill>
                  <a:srgbClr val="0066FF"/>
                </a:solidFill>
              </a:rPr>
              <a:t>來山得</a:t>
            </a:r>
            <a:r>
              <a:rPr lang="zh-TW" altLang="en-US" smtClean="0"/>
              <a:t> </a:t>
            </a:r>
            <a:r>
              <a:rPr lang="en-US" altLang="zh-TW" smtClean="0"/>
              <a:t>(Lysander) </a:t>
            </a:r>
            <a:r>
              <a:rPr lang="zh-TW" altLang="en-US" smtClean="0"/>
              <a:t>將軍</a:t>
            </a:r>
          </a:p>
          <a:p>
            <a:pPr eaLnBrk="1" hangingPunct="1">
              <a:lnSpc>
                <a:spcPct val="140000"/>
              </a:lnSpc>
            </a:pPr>
            <a:r>
              <a:rPr lang="zh-TW" altLang="en-US" smtClean="0"/>
              <a:t>斯巴達密碼棒 </a:t>
            </a:r>
            <a:r>
              <a:rPr lang="en-US" altLang="zh-TW" smtClean="0"/>
              <a:t>(Scytale) </a:t>
            </a:r>
            <a:r>
              <a:rPr lang="zh-TW" altLang="en-US" smtClean="0"/>
              <a:t>的錐形木棒及一張皮條</a:t>
            </a:r>
          </a:p>
          <a:p>
            <a:pPr eaLnBrk="1" hangingPunct="1">
              <a:lnSpc>
                <a:spcPct val="140000"/>
              </a:lnSpc>
            </a:pPr>
            <a:r>
              <a:rPr lang="zh-TW" altLang="en-US" smtClean="0"/>
              <a:t>將皮條沿著固定角度螺旋形纏繞在木棒上</a:t>
            </a:r>
          </a:p>
          <a:p>
            <a:pPr eaLnBrk="1" hangingPunct="1">
              <a:lnSpc>
                <a:spcPct val="140000"/>
              </a:lnSpc>
            </a:pPr>
            <a:r>
              <a:rPr lang="zh-TW" altLang="en-US" smtClean="0"/>
              <a:t>得知波斯帝國的</a:t>
            </a:r>
            <a:r>
              <a:rPr lang="zh-TW" altLang="en-US" smtClean="0">
                <a:solidFill>
                  <a:srgbClr val="0066FF"/>
                </a:solidFill>
              </a:rPr>
              <a:t>法爾納巴佐斯</a:t>
            </a:r>
            <a:r>
              <a:rPr lang="zh-TW" altLang="en-US" smtClean="0"/>
              <a:t> </a:t>
            </a:r>
            <a:r>
              <a:rPr lang="en-US" altLang="zh-TW" smtClean="0"/>
              <a:t>(Pharnabazus)</a:t>
            </a:r>
            <a:r>
              <a:rPr lang="zh-TW" altLang="en-US" smtClean="0"/>
              <a:t>準備要攻擊他</a:t>
            </a:r>
          </a:p>
          <a:p>
            <a:pPr eaLnBrk="1" hangingPunct="1">
              <a:lnSpc>
                <a:spcPct val="140000"/>
              </a:lnSpc>
            </a:pPr>
            <a:endParaRPr lang="zh-TW" altLang="en-US" smtClean="0"/>
          </a:p>
        </p:txBody>
      </p:sp>
      <p:pic>
        <p:nvPicPr>
          <p:cNvPr id="514054" name="Picture 6" descr="scyta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04813"/>
            <a:ext cx="3981450"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11</a:t>
            </a:fld>
            <a:endParaRPr lang="en-US" altLang="zh-TW"/>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4051">
                                            <p:txEl>
                                              <p:pRg st="0" end="0"/>
                                            </p:txEl>
                                          </p:spTgt>
                                        </p:tgtEl>
                                        <p:attrNameLst>
                                          <p:attrName>style.visibility</p:attrName>
                                        </p:attrNameLst>
                                      </p:cBhvr>
                                      <p:to>
                                        <p:strVal val="visible"/>
                                      </p:to>
                                    </p:set>
                                    <p:anim calcmode="lin" valueType="num">
                                      <p:cBhvr additive="base">
                                        <p:cTn id="7" dur="500" fill="hold"/>
                                        <p:tgtEl>
                                          <p:spTgt spid="5140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40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4051">
                                            <p:txEl>
                                              <p:pRg st="1" end="1"/>
                                            </p:txEl>
                                          </p:spTgt>
                                        </p:tgtEl>
                                        <p:attrNameLst>
                                          <p:attrName>style.visibility</p:attrName>
                                        </p:attrNameLst>
                                      </p:cBhvr>
                                      <p:to>
                                        <p:strVal val="visible"/>
                                      </p:to>
                                    </p:set>
                                    <p:anim calcmode="lin" valueType="num">
                                      <p:cBhvr additive="base">
                                        <p:cTn id="13" dur="500" fill="hold"/>
                                        <p:tgtEl>
                                          <p:spTgt spid="5140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140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14051">
                                            <p:txEl>
                                              <p:pRg st="2" end="2"/>
                                            </p:txEl>
                                          </p:spTgt>
                                        </p:tgtEl>
                                        <p:attrNameLst>
                                          <p:attrName>style.visibility</p:attrName>
                                        </p:attrNameLst>
                                      </p:cBhvr>
                                      <p:to>
                                        <p:strVal val="visible"/>
                                      </p:to>
                                    </p:set>
                                    <p:anim calcmode="lin" valueType="num">
                                      <p:cBhvr additive="base">
                                        <p:cTn id="19" dur="500" fill="hold"/>
                                        <p:tgtEl>
                                          <p:spTgt spid="5140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140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51" presetClass="entr" presetSubtype="0" fill="hold" nodeType="clickEffect">
                                  <p:stCondLst>
                                    <p:cond delay="0"/>
                                  </p:stCondLst>
                                  <p:childTnLst>
                                    <p:set>
                                      <p:cBhvr>
                                        <p:cTn id="24" dur="1" fill="hold">
                                          <p:stCondLst>
                                            <p:cond delay="0"/>
                                          </p:stCondLst>
                                        </p:cTn>
                                        <p:tgtEl>
                                          <p:spTgt spid="514054"/>
                                        </p:tgtEl>
                                        <p:attrNameLst>
                                          <p:attrName>style.visibility</p:attrName>
                                        </p:attrNameLst>
                                      </p:cBhvr>
                                      <p:to>
                                        <p:strVal val="visible"/>
                                      </p:to>
                                    </p:set>
                                    <p:animEffect transition="in" filter="fade">
                                      <p:cBhvr>
                                        <p:cTn id="25" dur="770" decel="100000"/>
                                        <p:tgtEl>
                                          <p:spTgt spid="514054"/>
                                        </p:tgtEl>
                                      </p:cBhvr>
                                    </p:animEffect>
                                    <p:animScale>
                                      <p:cBhvr>
                                        <p:cTn id="26" dur="770" decel="100000"/>
                                        <p:tgtEl>
                                          <p:spTgt spid="514054"/>
                                        </p:tgtEl>
                                      </p:cBhvr>
                                      <p:from x="10000" y="10000"/>
                                      <p:to x="200000" y="450000"/>
                                    </p:animScale>
                                    <p:animScale>
                                      <p:cBhvr>
                                        <p:cTn id="27" dur="1230" accel="100000" fill="hold">
                                          <p:stCondLst>
                                            <p:cond delay="770"/>
                                          </p:stCondLst>
                                        </p:cTn>
                                        <p:tgtEl>
                                          <p:spTgt spid="514054"/>
                                        </p:tgtEl>
                                      </p:cBhvr>
                                      <p:from x="200000" y="450000"/>
                                      <p:to x="100000" y="100000"/>
                                    </p:animScale>
                                    <p:set>
                                      <p:cBhvr>
                                        <p:cTn id="28" dur="770" fill="hold"/>
                                        <p:tgtEl>
                                          <p:spTgt spid="514054"/>
                                        </p:tgtEl>
                                        <p:attrNameLst>
                                          <p:attrName>ppt_x</p:attrName>
                                        </p:attrNameLst>
                                      </p:cBhvr>
                                      <p:to>
                                        <p:strVal val="(0.5)"/>
                                      </p:to>
                                    </p:set>
                                    <p:anim from="(0.5)" to="(#ppt_x)" calcmode="lin" valueType="num">
                                      <p:cBhvr>
                                        <p:cTn id="29" dur="1230" accel="100000" fill="hold">
                                          <p:stCondLst>
                                            <p:cond delay="770"/>
                                          </p:stCondLst>
                                        </p:cTn>
                                        <p:tgtEl>
                                          <p:spTgt spid="514054"/>
                                        </p:tgtEl>
                                        <p:attrNameLst>
                                          <p:attrName>ppt_x</p:attrName>
                                        </p:attrNameLst>
                                      </p:cBhvr>
                                    </p:anim>
                                    <p:set>
                                      <p:cBhvr>
                                        <p:cTn id="30" dur="770" fill="hold"/>
                                        <p:tgtEl>
                                          <p:spTgt spid="514054"/>
                                        </p:tgtEl>
                                        <p:attrNameLst>
                                          <p:attrName>ppt_y</p:attrName>
                                        </p:attrNameLst>
                                      </p:cBhvr>
                                      <p:to>
                                        <p:strVal val="(#ppt_y+0.4)"/>
                                      </p:to>
                                    </p:set>
                                    <p:anim from="(#ppt_y+0.4)" to="(#ppt_y)" calcmode="lin" valueType="num">
                                      <p:cBhvr>
                                        <p:cTn id="31" dur="1230" accel="100000" fill="hold">
                                          <p:stCondLst>
                                            <p:cond delay="770"/>
                                          </p:stCondLst>
                                        </p:cTn>
                                        <p:tgtEl>
                                          <p:spTgt spid="514054"/>
                                        </p:tgtEl>
                                        <p:attrNameLst>
                                          <p:attrName>ppt_y</p:attrName>
                                        </p:attrNameLst>
                                      </p:cBhvr>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514051">
                                            <p:txEl>
                                              <p:pRg st="3" end="3"/>
                                            </p:txEl>
                                          </p:spTgt>
                                        </p:tgtEl>
                                        <p:attrNameLst>
                                          <p:attrName>style.visibility</p:attrName>
                                        </p:attrNameLst>
                                      </p:cBhvr>
                                      <p:to>
                                        <p:strVal val="visible"/>
                                      </p:to>
                                    </p:set>
                                    <p:anim calcmode="lin" valueType="num">
                                      <p:cBhvr additive="base">
                                        <p:cTn id="36" dur="500" fill="hold"/>
                                        <p:tgtEl>
                                          <p:spTgt spid="514051">
                                            <p:txEl>
                                              <p:pRg st="3" end="3"/>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51405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514051">
                                            <p:txEl>
                                              <p:pRg st="4" end="4"/>
                                            </p:txEl>
                                          </p:spTgt>
                                        </p:tgtEl>
                                        <p:attrNameLst>
                                          <p:attrName>style.visibility</p:attrName>
                                        </p:attrNameLst>
                                      </p:cBhvr>
                                      <p:to>
                                        <p:strVal val="visible"/>
                                      </p:to>
                                    </p:set>
                                    <p:anim calcmode="lin" valueType="num">
                                      <p:cBhvr additive="base">
                                        <p:cTn id="42" dur="500" fill="hold"/>
                                        <p:tgtEl>
                                          <p:spTgt spid="514051">
                                            <p:txEl>
                                              <p:pRg st="4" end="4"/>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51405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TW" altLang="en-US" smtClean="0"/>
              <a:t>蘇格蘭 </a:t>
            </a:r>
            <a:r>
              <a:rPr lang="en-US" altLang="zh-TW" smtClean="0"/>
              <a:t>vs </a:t>
            </a:r>
            <a:r>
              <a:rPr lang="zh-TW" altLang="en-US" smtClean="0"/>
              <a:t>英格蘭</a:t>
            </a:r>
            <a:endParaRPr lang="en-US" altLang="zh-TW" smtClean="0"/>
          </a:p>
        </p:txBody>
      </p:sp>
      <p:sp>
        <p:nvSpPr>
          <p:cNvPr id="625667" name="Rectangle 3"/>
          <p:cNvSpPr>
            <a:spLocks noGrp="1" noChangeArrowheads="1"/>
          </p:cNvSpPr>
          <p:nvPr>
            <p:ph type="body" idx="1"/>
          </p:nvPr>
        </p:nvSpPr>
        <p:spPr>
          <a:xfrm>
            <a:off x="0" y="1341438"/>
            <a:ext cx="9144000" cy="5256212"/>
          </a:xfrm>
        </p:spPr>
        <p:txBody>
          <a:bodyPr/>
          <a:lstStyle/>
          <a:p>
            <a:pPr eaLnBrk="1" hangingPunct="1">
              <a:lnSpc>
                <a:spcPct val="90000"/>
              </a:lnSpc>
            </a:pPr>
            <a:r>
              <a:rPr lang="zh-TW" altLang="en-US" smtClean="0"/>
              <a:t>十六世紀</a:t>
            </a:r>
          </a:p>
          <a:p>
            <a:pPr eaLnBrk="1" hangingPunct="1">
              <a:lnSpc>
                <a:spcPct val="90000"/>
              </a:lnSpc>
            </a:pPr>
            <a:r>
              <a:rPr lang="zh-TW" altLang="en-US" smtClean="0"/>
              <a:t>蘇格蘭女王 </a:t>
            </a:r>
            <a:r>
              <a:rPr lang="zh-TW" altLang="en-US" smtClean="0">
                <a:solidFill>
                  <a:srgbClr val="0000D2"/>
                </a:solidFill>
              </a:rPr>
              <a:t>瑪麗</a:t>
            </a:r>
            <a:r>
              <a:rPr lang="zh-TW" altLang="en-US" smtClean="0"/>
              <a:t> </a:t>
            </a:r>
            <a:r>
              <a:rPr lang="en-US" altLang="zh-TW" smtClean="0"/>
              <a:t>– </a:t>
            </a:r>
            <a:r>
              <a:rPr lang="zh-TW" altLang="en-US" smtClean="0">
                <a:solidFill>
                  <a:srgbClr val="CC0000"/>
                </a:solidFill>
              </a:rPr>
              <a:t>天主教</a:t>
            </a:r>
          </a:p>
          <a:p>
            <a:pPr lvl="2" eaLnBrk="1" hangingPunct="1">
              <a:lnSpc>
                <a:spcPct val="90000"/>
              </a:lnSpc>
            </a:pPr>
            <a:r>
              <a:rPr lang="zh-TW" altLang="zh-TW" smtClean="0"/>
              <a:t>蘇格蘭國王詹姆斯五世</a:t>
            </a:r>
            <a:endParaRPr lang="zh-TW" altLang="en-US" smtClean="0"/>
          </a:p>
          <a:p>
            <a:pPr lvl="2" eaLnBrk="1" hangingPunct="1">
              <a:lnSpc>
                <a:spcPct val="90000"/>
              </a:lnSpc>
            </a:pPr>
            <a:r>
              <a:rPr lang="zh-TW" altLang="zh-TW" smtClean="0"/>
              <a:t>法國貴族瑪麗．奎斯</a:t>
            </a:r>
            <a:endParaRPr lang="en-US" altLang="zh-TW" smtClean="0">
              <a:solidFill>
                <a:srgbClr val="CC0000"/>
              </a:solidFill>
            </a:endParaRPr>
          </a:p>
          <a:p>
            <a:pPr eaLnBrk="1" hangingPunct="1">
              <a:lnSpc>
                <a:spcPct val="90000"/>
              </a:lnSpc>
            </a:pPr>
            <a:r>
              <a:rPr lang="zh-TW" altLang="en-US" smtClean="0"/>
              <a:t>英格蘭女王 </a:t>
            </a:r>
            <a:r>
              <a:rPr lang="zh-TW" altLang="en-US" smtClean="0">
                <a:solidFill>
                  <a:srgbClr val="0000D2"/>
                </a:solidFill>
              </a:rPr>
              <a:t>伊莉莎白一世</a:t>
            </a:r>
            <a:r>
              <a:rPr lang="zh-TW" altLang="en-US" smtClean="0"/>
              <a:t> </a:t>
            </a:r>
            <a:r>
              <a:rPr lang="en-US" altLang="zh-TW" smtClean="0"/>
              <a:t>– </a:t>
            </a:r>
            <a:r>
              <a:rPr lang="zh-TW" altLang="en-US" smtClean="0">
                <a:solidFill>
                  <a:srgbClr val="CC0000"/>
                </a:solidFill>
              </a:rPr>
              <a:t>新教徒 </a:t>
            </a:r>
            <a:r>
              <a:rPr lang="en-US" altLang="zh-TW" smtClean="0">
                <a:solidFill>
                  <a:srgbClr val="CC0000"/>
                </a:solidFill>
              </a:rPr>
              <a:t>(</a:t>
            </a:r>
            <a:r>
              <a:rPr lang="zh-TW" altLang="en-US" smtClean="0">
                <a:solidFill>
                  <a:srgbClr val="CC0000"/>
                </a:solidFill>
              </a:rPr>
              <a:t>基督教</a:t>
            </a:r>
            <a:r>
              <a:rPr lang="en-US" altLang="zh-TW" smtClean="0">
                <a:solidFill>
                  <a:srgbClr val="CC0000"/>
                </a:solidFill>
              </a:rPr>
              <a:t>)</a:t>
            </a:r>
          </a:p>
          <a:p>
            <a:pPr eaLnBrk="1" hangingPunct="1">
              <a:lnSpc>
                <a:spcPct val="90000"/>
              </a:lnSpc>
            </a:pPr>
            <a:r>
              <a:rPr lang="zh-TW" altLang="en-US" smtClean="0"/>
              <a:t>兩個國家長期不和，各自的宗教相互對立</a:t>
            </a:r>
          </a:p>
          <a:p>
            <a:pPr eaLnBrk="1" hangingPunct="1">
              <a:lnSpc>
                <a:spcPct val="90000"/>
              </a:lnSpc>
            </a:pPr>
            <a:r>
              <a:rPr lang="zh-TW" altLang="en-US" smtClean="0"/>
              <a:t>英國皇室承認</a:t>
            </a:r>
          </a:p>
          <a:p>
            <a:pPr eaLnBrk="1" hangingPunct="1">
              <a:lnSpc>
                <a:spcPct val="90000"/>
              </a:lnSpc>
            </a:pPr>
            <a:r>
              <a:rPr lang="zh-TW" altLang="en-US" smtClean="0"/>
              <a:t>如果伊莉莎白死了，王位就是瑪麗的</a:t>
            </a:r>
          </a:p>
          <a:p>
            <a:pPr eaLnBrk="1" hangingPunct="1">
              <a:lnSpc>
                <a:spcPct val="90000"/>
              </a:lnSpc>
            </a:pPr>
            <a:r>
              <a:rPr lang="zh-TW" altLang="en-US" smtClean="0"/>
              <a:t>而後，蘇格蘭分成了兩派，</a:t>
            </a:r>
            <a:r>
              <a:rPr lang="zh-TW" altLang="en-US" smtClean="0">
                <a:solidFill>
                  <a:srgbClr val="6600FF"/>
                </a:solidFill>
              </a:rPr>
              <a:t>瑪麗</a:t>
            </a:r>
            <a:r>
              <a:rPr lang="zh-TW" altLang="en-US" smtClean="0"/>
              <a:t>和</a:t>
            </a:r>
            <a:r>
              <a:rPr lang="zh-TW" altLang="en-US" smtClean="0">
                <a:solidFill>
                  <a:srgbClr val="6600FF"/>
                </a:solidFill>
              </a:rPr>
              <a:t>詹姆斯</a:t>
            </a:r>
          </a:p>
          <a:p>
            <a:pPr eaLnBrk="1" hangingPunct="1">
              <a:lnSpc>
                <a:spcPct val="90000"/>
              </a:lnSpc>
            </a:pPr>
            <a:r>
              <a:rPr lang="zh-TW" altLang="en-US" smtClean="0"/>
              <a:t>瑪麗被放逐、讓出王位流亡到英格蘭</a:t>
            </a:r>
            <a:endParaRPr lang="en-US" altLang="zh-TW" smtClean="0"/>
          </a:p>
        </p:txBody>
      </p:sp>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12</a:t>
            </a:fld>
            <a:endParaRPr lang="en-US" altLang="zh-TW"/>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625667">
                                            <p:txEl>
                                              <p:pRg st="0" end="0"/>
                                            </p:txEl>
                                          </p:spTgt>
                                        </p:tgtEl>
                                        <p:attrNameLst>
                                          <p:attrName>style.visibility</p:attrName>
                                        </p:attrNameLst>
                                      </p:cBhvr>
                                      <p:to>
                                        <p:strVal val="visible"/>
                                      </p:to>
                                    </p:set>
                                    <p:anim calcmode="lin" valueType="num">
                                      <p:cBhvr>
                                        <p:cTn id="7" dur="500" fill="hold"/>
                                        <p:tgtEl>
                                          <p:spTgt spid="625667">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2566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625667">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25667">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25667">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625667">
                                            <p:txEl>
                                              <p:pRg st="1" end="1"/>
                                            </p:txEl>
                                          </p:spTgt>
                                        </p:tgtEl>
                                        <p:attrNameLst>
                                          <p:attrName>style.visibility</p:attrName>
                                        </p:attrNameLst>
                                      </p:cBhvr>
                                      <p:to>
                                        <p:strVal val="visible"/>
                                      </p:to>
                                    </p:set>
                                    <p:anim calcmode="lin" valueType="num">
                                      <p:cBhvr>
                                        <p:cTn id="16" dur="500" fill="hold"/>
                                        <p:tgtEl>
                                          <p:spTgt spid="625667">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625667">
                                            <p:txEl>
                                              <p:pRg st="1" end="1"/>
                                            </p:txEl>
                                          </p:spTgt>
                                        </p:tgtEl>
                                        <p:attrNameLst>
                                          <p:attrName>ppt_y</p:attrName>
                                        </p:attrNameLst>
                                      </p:cBhvr>
                                      <p:tavLst>
                                        <p:tav tm="0">
                                          <p:val>
                                            <p:strVal val="#ppt_y"/>
                                          </p:val>
                                        </p:tav>
                                        <p:tav tm="100000">
                                          <p:val>
                                            <p:strVal val="#ppt_y"/>
                                          </p:val>
                                        </p:tav>
                                      </p:tavLst>
                                    </p:anim>
                                    <p:anim calcmode="lin" valueType="num">
                                      <p:cBhvr>
                                        <p:cTn id="18" dur="500" fill="hold"/>
                                        <p:tgtEl>
                                          <p:spTgt spid="625667">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625667">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625667">
                                            <p:txEl>
                                              <p:pRg st="1" end="1"/>
                                            </p:txEl>
                                          </p:spTgt>
                                        </p:tgtEl>
                                      </p:cBhvr>
                                    </p:animEffect>
                                  </p:childTnLst>
                                </p:cTn>
                              </p:par>
                              <p:par>
                                <p:cTn id="21" presetID="41" presetClass="entr" presetSubtype="0" fill="hold" grpId="0" nodeType="withEffect">
                                  <p:stCondLst>
                                    <p:cond delay="0"/>
                                  </p:stCondLst>
                                  <p:iterate type="lt">
                                    <p:tmPct val="10000"/>
                                  </p:iterate>
                                  <p:childTnLst>
                                    <p:set>
                                      <p:cBhvr>
                                        <p:cTn id="22" dur="1" fill="hold">
                                          <p:stCondLst>
                                            <p:cond delay="0"/>
                                          </p:stCondLst>
                                        </p:cTn>
                                        <p:tgtEl>
                                          <p:spTgt spid="625667">
                                            <p:txEl>
                                              <p:pRg st="2" end="2"/>
                                            </p:txEl>
                                          </p:spTgt>
                                        </p:tgtEl>
                                        <p:attrNameLst>
                                          <p:attrName>style.visibility</p:attrName>
                                        </p:attrNameLst>
                                      </p:cBhvr>
                                      <p:to>
                                        <p:strVal val="visible"/>
                                      </p:to>
                                    </p:set>
                                    <p:anim calcmode="lin" valueType="num">
                                      <p:cBhvr>
                                        <p:cTn id="23" dur="500" fill="hold"/>
                                        <p:tgtEl>
                                          <p:spTgt spid="625667">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625667">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625667">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625667">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625667">
                                            <p:txEl>
                                              <p:pRg st="2" end="2"/>
                                            </p:txEl>
                                          </p:spTgt>
                                        </p:tgtEl>
                                      </p:cBhvr>
                                    </p:animEffect>
                                  </p:childTnLst>
                                </p:cTn>
                              </p:par>
                              <p:par>
                                <p:cTn id="28" presetID="41" presetClass="entr" presetSubtype="0" fill="hold" grpId="0" nodeType="withEffect">
                                  <p:stCondLst>
                                    <p:cond delay="0"/>
                                  </p:stCondLst>
                                  <p:iterate type="lt">
                                    <p:tmPct val="10000"/>
                                  </p:iterate>
                                  <p:childTnLst>
                                    <p:set>
                                      <p:cBhvr>
                                        <p:cTn id="29" dur="1" fill="hold">
                                          <p:stCondLst>
                                            <p:cond delay="0"/>
                                          </p:stCondLst>
                                        </p:cTn>
                                        <p:tgtEl>
                                          <p:spTgt spid="625667">
                                            <p:txEl>
                                              <p:pRg st="3" end="3"/>
                                            </p:txEl>
                                          </p:spTgt>
                                        </p:tgtEl>
                                        <p:attrNameLst>
                                          <p:attrName>style.visibility</p:attrName>
                                        </p:attrNameLst>
                                      </p:cBhvr>
                                      <p:to>
                                        <p:strVal val="visible"/>
                                      </p:to>
                                    </p:set>
                                    <p:anim calcmode="lin" valueType="num">
                                      <p:cBhvr>
                                        <p:cTn id="30" dur="500" fill="hold"/>
                                        <p:tgtEl>
                                          <p:spTgt spid="625667">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625667">
                                            <p:txEl>
                                              <p:pRg st="3" end="3"/>
                                            </p:txEl>
                                          </p:spTgt>
                                        </p:tgtEl>
                                        <p:attrNameLst>
                                          <p:attrName>ppt_y</p:attrName>
                                        </p:attrNameLst>
                                      </p:cBhvr>
                                      <p:tavLst>
                                        <p:tav tm="0">
                                          <p:val>
                                            <p:strVal val="#ppt_y"/>
                                          </p:val>
                                        </p:tav>
                                        <p:tav tm="100000">
                                          <p:val>
                                            <p:strVal val="#ppt_y"/>
                                          </p:val>
                                        </p:tav>
                                      </p:tavLst>
                                    </p:anim>
                                    <p:anim calcmode="lin" valueType="num">
                                      <p:cBhvr>
                                        <p:cTn id="32" dur="500" fill="hold"/>
                                        <p:tgtEl>
                                          <p:spTgt spid="625667">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625667">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625667">
                                            <p:txEl>
                                              <p:pRg st="3" end="3"/>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1" presetClass="entr" presetSubtype="0" fill="hold" grpId="0" nodeType="clickEffect">
                                  <p:stCondLst>
                                    <p:cond delay="0"/>
                                  </p:stCondLst>
                                  <p:iterate type="lt">
                                    <p:tmPct val="10000"/>
                                  </p:iterate>
                                  <p:childTnLst>
                                    <p:set>
                                      <p:cBhvr>
                                        <p:cTn id="38" dur="1" fill="hold">
                                          <p:stCondLst>
                                            <p:cond delay="0"/>
                                          </p:stCondLst>
                                        </p:cTn>
                                        <p:tgtEl>
                                          <p:spTgt spid="625667">
                                            <p:txEl>
                                              <p:pRg st="4" end="4"/>
                                            </p:txEl>
                                          </p:spTgt>
                                        </p:tgtEl>
                                        <p:attrNameLst>
                                          <p:attrName>style.visibility</p:attrName>
                                        </p:attrNameLst>
                                      </p:cBhvr>
                                      <p:to>
                                        <p:strVal val="visible"/>
                                      </p:to>
                                    </p:set>
                                    <p:anim calcmode="lin" valueType="num">
                                      <p:cBhvr>
                                        <p:cTn id="39" dur="500" fill="hold"/>
                                        <p:tgtEl>
                                          <p:spTgt spid="625667">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0" dur="500" fill="hold"/>
                                        <p:tgtEl>
                                          <p:spTgt spid="625667">
                                            <p:txEl>
                                              <p:pRg st="4" end="4"/>
                                            </p:txEl>
                                          </p:spTgt>
                                        </p:tgtEl>
                                        <p:attrNameLst>
                                          <p:attrName>ppt_y</p:attrName>
                                        </p:attrNameLst>
                                      </p:cBhvr>
                                      <p:tavLst>
                                        <p:tav tm="0">
                                          <p:val>
                                            <p:strVal val="#ppt_y"/>
                                          </p:val>
                                        </p:tav>
                                        <p:tav tm="100000">
                                          <p:val>
                                            <p:strVal val="#ppt_y"/>
                                          </p:val>
                                        </p:tav>
                                      </p:tavLst>
                                    </p:anim>
                                    <p:anim calcmode="lin" valueType="num">
                                      <p:cBhvr>
                                        <p:cTn id="41" dur="500" fill="hold"/>
                                        <p:tgtEl>
                                          <p:spTgt spid="625667">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2" dur="500" fill="hold"/>
                                        <p:tgtEl>
                                          <p:spTgt spid="625667">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3" dur="500" tmFilter="0,0; .5, 1; 1, 1"/>
                                        <p:tgtEl>
                                          <p:spTgt spid="625667">
                                            <p:txEl>
                                              <p:pRg st="4" end="4"/>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1" presetClass="entr" presetSubtype="0" fill="hold" grpId="0" nodeType="clickEffect">
                                  <p:stCondLst>
                                    <p:cond delay="0"/>
                                  </p:stCondLst>
                                  <p:iterate type="lt">
                                    <p:tmPct val="10000"/>
                                  </p:iterate>
                                  <p:childTnLst>
                                    <p:set>
                                      <p:cBhvr>
                                        <p:cTn id="47" dur="1" fill="hold">
                                          <p:stCondLst>
                                            <p:cond delay="0"/>
                                          </p:stCondLst>
                                        </p:cTn>
                                        <p:tgtEl>
                                          <p:spTgt spid="625667">
                                            <p:txEl>
                                              <p:pRg st="5" end="5"/>
                                            </p:txEl>
                                          </p:spTgt>
                                        </p:tgtEl>
                                        <p:attrNameLst>
                                          <p:attrName>style.visibility</p:attrName>
                                        </p:attrNameLst>
                                      </p:cBhvr>
                                      <p:to>
                                        <p:strVal val="visible"/>
                                      </p:to>
                                    </p:set>
                                    <p:anim calcmode="lin" valueType="num">
                                      <p:cBhvr>
                                        <p:cTn id="48" dur="500" fill="hold"/>
                                        <p:tgtEl>
                                          <p:spTgt spid="625667">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49" dur="500" fill="hold"/>
                                        <p:tgtEl>
                                          <p:spTgt spid="625667">
                                            <p:txEl>
                                              <p:pRg st="5" end="5"/>
                                            </p:txEl>
                                          </p:spTgt>
                                        </p:tgtEl>
                                        <p:attrNameLst>
                                          <p:attrName>ppt_y</p:attrName>
                                        </p:attrNameLst>
                                      </p:cBhvr>
                                      <p:tavLst>
                                        <p:tav tm="0">
                                          <p:val>
                                            <p:strVal val="#ppt_y"/>
                                          </p:val>
                                        </p:tav>
                                        <p:tav tm="100000">
                                          <p:val>
                                            <p:strVal val="#ppt_y"/>
                                          </p:val>
                                        </p:tav>
                                      </p:tavLst>
                                    </p:anim>
                                    <p:anim calcmode="lin" valueType="num">
                                      <p:cBhvr>
                                        <p:cTn id="50" dur="500" fill="hold"/>
                                        <p:tgtEl>
                                          <p:spTgt spid="625667">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1" dur="500" fill="hold"/>
                                        <p:tgtEl>
                                          <p:spTgt spid="625667">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2" dur="500" tmFilter="0,0; .5, 1; 1, 1"/>
                                        <p:tgtEl>
                                          <p:spTgt spid="625667">
                                            <p:txEl>
                                              <p:pRg st="5" end="5"/>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1" presetClass="entr" presetSubtype="0" fill="hold" grpId="0" nodeType="clickEffect">
                                  <p:stCondLst>
                                    <p:cond delay="0"/>
                                  </p:stCondLst>
                                  <p:iterate type="lt">
                                    <p:tmPct val="10000"/>
                                  </p:iterate>
                                  <p:childTnLst>
                                    <p:set>
                                      <p:cBhvr>
                                        <p:cTn id="56" dur="1" fill="hold">
                                          <p:stCondLst>
                                            <p:cond delay="0"/>
                                          </p:stCondLst>
                                        </p:cTn>
                                        <p:tgtEl>
                                          <p:spTgt spid="625667">
                                            <p:txEl>
                                              <p:pRg st="6" end="6"/>
                                            </p:txEl>
                                          </p:spTgt>
                                        </p:tgtEl>
                                        <p:attrNameLst>
                                          <p:attrName>style.visibility</p:attrName>
                                        </p:attrNameLst>
                                      </p:cBhvr>
                                      <p:to>
                                        <p:strVal val="visible"/>
                                      </p:to>
                                    </p:set>
                                    <p:anim calcmode="lin" valueType="num">
                                      <p:cBhvr>
                                        <p:cTn id="57" dur="500" fill="hold"/>
                                        <p:tgtEl>
                                          <p:spTgt spid="625667">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58" dur="500" fill="hold"/>
                                        <p:tgtEl>
                                          <p:spTgt spid="625667">
                                            <p:txEl>
                                              <p:pRg st="6" end="6"/>
                                            </p:txEl>
                                          </p:spTgt>
                                        </p:tgtEl>
                                        <p:attrNameLst>
                                          <p:attrName>ppt_y</p:attrName>
                                        </p:attrNameLst>
                                      </p:cBhvr>
                                      <p:tavLst>
                                        <p:tav tm="0">
                                          <p:val>
                                            <p:strVal val="#ppt_y"/>
                                          </p:val>
                                        </p:tav>
                                        <p:tav tm="100000">
                                          <p:val>
                                            <p:strVal val="#ppt_y"/>
                                          </p:val>
                                        </p:tav>
                                      </p:tavLst>
                                    </p:anim>
                                    <p:anim calcmode="lin" valueType="num">
                                      <p:cBhvr>
                                        <p:cTn id="59" dur="500" fill="hold"/>
                                        <p:tgtEl>
                                          <p:spTgt spid="625667">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0" dur="500" fill="hold"/>
                                        <p:tgtEl>
                                          <p:spTgt spid="625667">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1" dur="500" tmFilter="0,0; .5, 1; 1, 1"/>
                                        <p:tgtEl>
                                          <p:spTgt spid="625667">
                                            <p:txEl>
                                              <p:pRg st="6" end="6"/>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41" presetClass="entr" presetSubtype="0" fill="hold" grpId="0" nodeType="clickEffect">
                                  <p:stCondLst>
                                    <p:cond delay="0"/>
                                  </p:stCondLst>
                                  <p:iterate type="lt">
                                    <p:tmPct val="10000"/>
                                  </p:iterate>
                                  <p:childTnLst>
                                    <p:set>
                                      <p:cBhvr>
                                        <p:cTn id="65" dur="1" fill="hold">
                                          <p:stCondLst>
                                            <p:cond delay="0"/>
                                          </p:stCondLst>
                                        </p:cTn>
                                        <p:tgtEl>
                                          <p:spTgt spid="625667">
                                            <p:txEl>
                                              <p:pRg st="7" end="7"/>
                                            </p:txEl>
                                          </p:spTgt>
                                        </p:tgtEl>
                                        <p:attrNameLst>
                                          <p:attrName>style.visibility</p:attrName>
                                        </p:attrNameLst>
                                      </p:cBhvr>
                                      <p:to>
                                        <p:strVal val="visible"/>
                                      </p:to>
                                    </p:set>
                                    <p:anim calcmode="lin" valueType="num">
                                      <p:cBhvr>
                                        <p:cTn id="66" dur="500" fill="hold"/>
                                        <p:tgtEl>
                                          <p:spTgt spid="625667">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67" dur="500" fill="hold"/>
                                        <p:tgtEl>
                                          <p:spTgt spid="625667">
                                            <p:txEl>
                                              <p:pRg st="7" end="7"/>
                                            </p:txEl>
                                          </p:spTgt>
                                        </p:tgtEl>
                                        <p:attrNameLst>
                                          <p:attrName>ppt_y</p:attrName>
                                        </p:attrNameLst>
                                      </p:cBhvr>
                                      <p:tavLst>
                                        <p:tav tm="0">
                                          <p:val>
                                            <p:strVal val="#ppt_y"/>
                                          </p:val>
                                        </p:tav>
                                        <p:tav tm="100000">
                                          <p:val>
                                            <p:strVal val="#ppt_y"/>
                                          </p:val>
                                        </p:tav>
                                      </p:tavLst>
                                    </p:anim>
                                    <p:anim calcmode="lin" valueType="num">
                                      <p:cBhvr>
                                        <p:cTn id="68" dur="500" fill="hold"/>
                                        <p:tgtEl>
                                          <p:spTgt spid="625667">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9" dur="500" fill="hold"/>
                                        <p:tgtEl>
                                          <p:spTgt spid="625667">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0" dur="500" tmFilter="0,0; .5, 1; 1, 1"/>
                                        <p:tgtEl>
                                          <p:spTgt spid="625667">
                                            <p:txEl>
                                              <p:pRg st="7" end="7"/>
                                            </p:txEl>
                                          </p:spTgt>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41" presetClass="entr" presetSubtype="0" fill="hold" grpId="0" nodeType="clickEffect">
                                  <p:stCondLst>
                                    <p:cond delay="0"/>
                                  </p:stCondLst>
                                  <p:iterate type="lt">
                                    <p:tmPct val="10000"/>
                                  </p:iterate>
                                  <p:childTnLst>
                                    <p:set>
                                      <p:cBhvr>
                                        <p:cTn id="74" dur="1" fill="hold">
                                          <p:stCondLst>
                                            <p:cond delay="0"/>
                                          </p:stCondLst>
                                        </p:cTn>
                                        <p:tgtEl>
                                          <p:spTgt spid="625667">
                                            <p:txEl>
                                              <p:pRg st="8" end="8"/>
                                            </p:txEl>
                                          </p:spTgt>
                                        </p:tgtEl>
                                        <p:attrNameLst>
                                          <p:attrName>style.visibility</p:attrName>
                                        </p:attrNameLst>
                                      </p:cBhvr>
                                      <p:to>
                                        <p:strVal val="visible"/>
                                      </p:to>
                                    </p:set>
                                    <p:anim calcmode="lin" valueType="num">
                                      <p:cBhvr>
                                        <p:cTn id="75" dur="500" fill="hold"/>
                                        <p:tgtEl>
                                          <p:spTgt spid="625667">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76" dur="500" fill="hold"/>
                                        <p:tgtEl>
                                          <p:spTgt spid="625667">
                                            <p:txEl>
                                              <p:pRg st="8" end="8"/>
                                            </p:txEl>
                                          </p:spTgt>
                                        </p:tgtEl>
                                        <p:attrNameLst>
                                          <p:attrName>ppt_y</p:attrName>
                                        </p:attrNameLst>
                                      </p:cBhvr>
                                      <p:tavLst>
                                        <p:tav tm="0">
                                          <p:val>
                                            <p:strVal val="#ppt_y"/>
                                          </p:val>
                                        </p:tav>
                                        <p:tav tm="100000">
                                          <p:val>
                                            <p:strVal val="#ppt_y"/>
                                          </p:val>
                                        </p:tav>
                                      </p:tavLst>
                                    </p:anim>
                                    <p:anim calcmode="lin" valueType="num">
                                      <p:cBhvr>
                                        <p:cTn id="77" dur="500" fill="hold"/>
                                        <p:tgtEl>
                                          <p:spTgt spid="625667">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8" dur="500" fill="hold"/>
                                        <p:tgtEl>
                                          <p:spTgt spid="625667">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9" dur="500" tmFilter="0,0; .5, 1; 1, 1"/>
                                        <p:tgtEl>
                                          <p:spTgt spid="625667">
                                            <p:txEl>
                                              <p:pRg st="8" end="8"/>
                                            </p:txEl>
                                          </p:spTgt>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41" presetClass="entr" presetSubtype="0" fill="hold" grpId="0" nodeType="clickEffect">
                                  <p:stCondLst>
                                    <p:cond delay="0"/>
                                  </p:stCondLst>
                                  <p:iterate type="lt">
                                    <p:tmPct val="10000"/>
                                  </p:iterate>
                                  <p:childTnLst>
                                    <p:set>
                                      <p:cBhvr>
                                        <p:cTn id="83" dur="1" fill="hold">
                                          <p:stCondLst>
                                            <p:cond delay="0"/>
                                          </p:stCondLst>
                                        </p:cTn>
                                        <p:tgtEl>
                                          <p:spTgt spid="625667">
                                            <p:txEl>
                                              <p:pRg st="9" end="9"/>
                                            </p:txEl>
                                          </p:spTgt>
                                        </p:tgtEl>
                                        <p:attrNameLst>
                                          <p:attrName>style.visibility</p:attrName>
                                        </p:attrNameLst>
                                      </p:cBhvr>
                                      <p:to>
                                        <p:strVal val="visible"/>
                                      </p:to>
                                    </p:set>
                                    <p:anim calcmode="lin" valueType="num">
                                      <p:cBhvr>
                                        <p:cTn id="84" dur="500" fill="hold"/>
                                        <p:tgtEl>
                                          <p:spTgt spid="625667">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85" dur="500" fill="hold"/>
                                        <p:tgtEl>
                                          <p:spTgt spid="625667">
                                            <p:txEl>
                                              <p:pRg st="9" end="9"/>
                                            </p:txEl>
                                          </p:spTgt>
                                        </p:tgtEl>
                                        <p:attrNameLst>
                                          <p:attrName>ppt_y</p:attrName>
                                        </p:attrNameLst>
                                      </p:cBhvr>
                                      <p:tavLst>
                                        <p:tav tm="0">
                                          <p:val>
                                            <p:strVal val="#ppt_y"/>
                                          </p:val>
                                        </p:tav>
                                        <p:tav tm="100000">
                                          <p:val>
                                            <p:strVal val="#ppt_y"/>
                                          </p:val>
                                        </p:tav>
                                      </p:tavLst>
                                    </p:anim>
                                    <p:anim calcmode="lin" valueType="num">
                                      <p:cBhvr>
                                        <p:cTn id="86" dur="500" fill="hold"/>
                                        <p:tgtEl>
                                          <p:spTgt spid="625667">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7" dur="500" fill="hold"/>
                                        <p:tgtEl>
                                          <p:spTgt spid="625667">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8" dur="500" tmFilter="0,0; .5, 1; 1, 1"/>
                                        <p:tgtEl>
                                          <p:spTgt spid="62566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6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TW" smtClean="0"/>
              <a:t>History (V)</a:t>
            </a:r>
            <a:endParaRPr lang="zh-TW" altLang="en-US" smtClean="0"/>
          </a:p>
        </p:txBody>
      </p:sp>
      <p:sp>
        <p:nvSpPr>
          <p:cNvPr id="515075" name="Rectangle 3"/>
          <p:cNvSpPr>
            <a:spLocks noGrp="1" noChangeArrowheads="1"/>
          </p:cNvSpPr>
          <p:nvPr>
            <p:ph type="body" idx="1"/>
          </p:nvPr>
        </p:nvSpPr>
        <p:spPr>
          <a:xfrm>
            <a:off x="457200" y="1196975"/>
            <a:ext cx="8686800" cy="5661025"/>
          </a:xfrm>
        </p:spPr>
        <p:txBody>
          <a:bodyPr/>
          <a:lstStyle/>
          <a:p>
            <a:pPr eaLnBrk="1" hangingPunct="1">
              <a:lnSpc>
                <a:spcPct val="140000"/>
              </a:lnSpc>
            </a:pPr>
            <a:r>
              <a:rPr lang="zh-TW" altLang="en-US" sz="2400" smtClean="0"/>
              <a:t>蘇格蘭瑪麗女王</a:t>
            </a:r>
          </a:p>
          <a:p>
            <a:pPr eaLnBrk="1" hangingPunct="1">
              <a:lnSpc>
                <a:spcPct val="140000"/>
              </a:lnSpc>
            </a:pPr>
            <a:r>
              <a:rPr lang="zh-TW" altLang="en-US" sz="2400" smtClean="0"/>
              <a:t>暗殺英格蘭的伊莉莎白女王</a:t>
            </a:r>
          </a:p>
          <a:p>
            <a:pPr eaLnBrk="1" hangingPunct="1">
              <a:lnSpc>
                <a:spcPct val="140000"/>
              </a:lnSpc>
            </a:pPr>
            <a:r>
              <a:rPr lang="zh-TW" altLang="en-US" sz="2400" smtClean="0"/>
              <a:t>將秘密信件密封在酒桶中空的塞子中，再傳給同謀者</a:t>
            </a:r>
          </a:p>
          <a:p>
            <a:pPr eaLnBrk="1" hangingPunct="1">
              <a:lnSpc>
                <a:spcPct val="140000"/>
              </a:lnSpc>
            </a:pPr>
            <a:r>
              <a:rPr lang="zh-TW" altLang="en-US" sz="2400" smtClean="0"/>
              <a:t>後來被同謀者出賣，信件密碼被破解</a:t>
            </a:r>
          </a:p>
          <a:p>
            <a:pPr eaLnBrk="1" hangingPunct="1">
              <a:lnSpc>
                <a:spcPct val="140000"/>
              </a:lnSpc>
            </a:pPr>
            <a:endParaRPr lang="zh-TW" altLang="en-US" sz="2400" smtClean="0"/>
          </a:p>
          <a:p>
            <a:pPr eaLnBrk="1" hangingPunct="1">
              <a:lnSpc>
                <a:spcPct val="140000"/>
              </a:lnSpc>
            </a:pPr>
            <a:r>
              <a:rPr lang="zh-TW" altLang="en-US" sz="2400" smtClean="0"/>
              <a:t>將機密訊息寫在絲綢上面</a:t>
            </a:r>
          </a:p>
          <a:p>
            <a:pPr eaLnBrk="1" hangingPunct="1">
              <a:lnSpc>
                <a:spcPct val="140000"/>
              </a:lnSpc>
            </a:pPr>
            <a:r>
              <a:rPr lang="zh-TW" altLang="en-US" sz="2400" smtClean="0"/>
              <a:t>再將絲綢揉成小圓球，並且以蠟將小圓球封起來</a:t>
            </a:r>
          </a:p>
          <a:p>
            <a:pPr eaLnBrk="1" hangingPunct="1">
              <a:lnSpc>
                <a:spcPct val="140000"/>
              </a:lnSpc>
            </a:pPr>
            <a:r>
              <a:rPr lang="zh-TW" altLang="en-US" sz="2400" smtClean="0"/>
              <a:t>命令傳令兵將小圓球吞入肚中</a:t>
            </a:r>
          </a:p>
        </p:txBody>
      </p:sp>
      <p:pic>
        <p:nvPicPr>
          <p:cNvPr id="20484" name="Picture 6" descr="MCj0343921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4888" y="260350"/>
            <a:ext cx="2520950"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13</a:t>
            </a:fld>
            <a:endParaRPr lang="en-US" altLang="zh-TW"/>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5075">
                                            <p:txEl>
                                              <p:pRg st="0" end="0"/>
                                            </p:txEl>
                                          </p:spTgt>
                                        </p:tgtEl>
                                        <p:attrNameLst>
                                          <p:attrName>style.visibility</p:attrName>
                                        </p:attrNameLst>
                                      </p:cBhvr>
                                      <p:to>
                                        <p:strVal val="visible"/>
                                      </p:to>
                                    </p:set>
                                    <p:anim calcmode="lin" valueType="num">
                                      <p:cBhvr additive="base">
                                        <p:cTn id="7" dur="500" fill="hold"/>
                                        <p:tgtEl>
                                          <p:spTgt spid="5150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50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5075">
                                            <p:txEl>
                                              <p:pRg st="1" end="1"/>
                                            </p:txEl>
                                          </p:spTgt>
                                        </p:tgtEl>
                                        <p:attrNameLst>
                                          <p:attrName>style.visibility</p:attrName>
                                        </p:attrNameLst>
                                      </p:cBhvr>
                                      <p:to>
                                        <p:strVal val="visible"/>
                                      </p:to>
                                    </p:set>
                                    <p:anim calcmode="lin" valueType="num">
                                      <p:cBhvr additive="base">
                                        <p:cTn id="13" dur="500" fill="hold"/>
                                        <p:tgtEl>
                                          <p:spTgt spid="5150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150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15075">
                                            <p:txEl>
                                              <p:pRg st="2" end="2"/>
                                            </p:txEl>
                                          </p:spTgt>
                                        </p:tgtEl>
                                        <p:attrNameLst>
                                          <p:attrName>style.visibility</p:attrName>
                                        </p:attrNameLst>
                                      </p:cBhvr>
                                      <p:to>
                                        <p:strVal val="visible"/>
                                      </p:to>
                                    </p:set>
                                    <p:anim calcmode="lin" valueType="num">
                                      <p:cBhvr additive="base">
                                        <p:cTn id="19" dur="500" fill="hold"/>
                                        <p:tgtEl>
                                          <p:spTgt spid="5150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150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15075">
                                            <p:txEl>
                                              <p:pRg st="3" end="3"/>
                                            </p:txEl>
                                          </p:spTgt>
                                        </p:tgtEl>
                                        <p:attrNameLst>
                                          <p:attrName>style.visibility</p:attrName>
                                        </p:attrNameLst>
                                      </p:cBhvr>
                                      <p:to>
                                        <p:strVal val="visible"/>
                                      </p:to>
                                    </p:set>
                                    <p:anim calcmode="lin" valueType="num">
                                      <p:cBhvr additive="base">
                                        <p:cTn id="25" dur="500" fill="hold"/>
                                        <p:tgtEl>
                                          <p:spTgt spid="51507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150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15075">
                                            <p:txEl>
                                              <p:pRg st="5" end="5"/>
                                            </p:txEl>
                                          </p:spTgt>
                                        </p:tgtEl>
                                        <p:attrNameLst>
                                          <p:attrName>style.visibility</p:attrName>
                                        </p:attrNameLst>
                                      </p:cBhvr>
                                      <p:to>
                                        <p:strVal val="visible"/>
                                      </p:to>
                                    </p:set>
                                    <p:anim calcmode="lin" valueType="num">
                                      <p:cBhvr additive="base">
                                        <p:cTn id="31" dur="500" fill="hold"/>
                                        <p:tgtEl>
                                          <p:spTgt spid="515075">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1507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15075">
                                            <p:txEl>
                                              <p:pRg st="6" end="6"/>
                                            </p:txEl>
                                          </p:spTgt>
                                        </p:tgtEl>
                                        <p:attrNameLst>
                                          <p:attrName>style.visibility</p:attrName>
                                        </p:attrNameLst>
                                      </p:cBhvr>
                                      <p:to>
                                        <p:strVal val="visible"/>
                                      </p:to>
                                    </p:set>
                                    <p:anim calcmode="lin" valueType="num">
                                      <p:cBhvr additive="base">
                                        <p:cTn id="37" dur="500" fill="hold"/>
                                        <p:tgtEl>
                                          <p:spTgt spid="515075">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1507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15075">
                                            <p:txEl>
                                              <p:pRg st="7" end="7"/>
                                            </p:txEl>
                                          </p:spTgt>
                                        </p:tgtEl>
                                        <p:attrNameLst>
                                          <p:attrName>style.visibility</p:attrName>
                                        </p:attrNameLst>
                                      </p:cBhvr>
                                      <p:to>
                                        <p:strVal val="visible"/>
                                      </p:to>
                                    </p:set>
                                    <p:anim calcmode="lin" valueType="num">
                                      <p:cBhvr additive="base">
                                        <p:cTn id="43" dur="500" fill="hold"/>
                                        <p:tgtEl>
                                          <p:spTgt spid="515075">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1507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TW" smtClean="0"/>
              <a:t>History (VI)</a:t>
            </a:r>
            <a:endParaRPr lang="zh-TW" altLang="en-US" smtClean="0"/>
          </a:p>
        </p:txBody>
      </p:sp>
      <p:sp>
        <p:nvSpPr>
          <p:cNvPr id="519171" name="Rectangle 3"/>
          <p:cNvSpPr>
            <a:spLocks noGrp="1" noChangeArrowheads="1"/>
          </p:cNvSpPr>
          <p:nvPr>
            <p:ph type="body" idx="1"/>
          </p:nvPr>
        </p:nvSpPr>
        <p:spPr>
          <a:xfrm>
            <a:off x="457200" y="1196975"/>
            <a:ext cx="8686800" cy="5661025"/>
          </a:xfrm>
        </p:spPr>
        <p:txBody>
          <a:bodyPr/>
          <a:lstStyle/>
          <a:p>
            <a:pPr eaLnBrk="1" hangingPunct="1">
              <a:lnSpc>
                <a:spcPct val="140000"/>
              </a:lnSpc>
            </a:pPr>
            <a:r>
              <a:rPr lang="zh-TW" altLang="en-US" sz="2400" smtClean="0"/>
              <a:t>達文西密碼 </a:t>
            </a:r>
            <a:r>
              <a:rPr lang="en-US" altLang="zh-TW" sz="2400" smtClean="0"/>
              <a:t>(The Davinci Code)</a:t>
            </a:r>
            <a:endParaRPr lang="zh-TW" altLang="en-US" sz="2400" smtClean="0"/>
          </a:p>
          <a:p>
            <a:pPr eaLnBrk="1" hangingPunct="1">
              <a:lnSpc>
                <a:spcPct val="140000"/>
              </a:lnSpc>
            </a:pPr>
            <a:r>
              <a:rPr lang="zh-TW" altLang="en-US" sz="2400" smtClean="0"/>
              <a:t>羅浮宮館長</a:t>
            </a:r>
            <a:r>
              <a:rPr lang="zh-TW" altLang="en-US" sz="2400" smtClean="0">
                <a:solidFill>
                  <a:srgbClr val="0066FF"/>
                </a:solidFill>
              </a:rPr>
              <a:t>雅克索尼埃</a:t>
            </a:r>
            <a:r>
              <a:rPr lang="zh-TW" altLang="en-US" sz="2400" smtClean="0"/>
              <a:t> </a:t>
            </a:r>
            <a:r>
              <a:rPr lang="en-US" altLang="zh-TW" sz="2400" smtClean="0"/>
              <a:t>(Jacques Sauniere)</a:t>
            </a:r>
          </a:p>
          <a:p>
            <a:pPr eaLnBrk="1" hangingPunct="1">
              <a:lnSpc>
                <a:spcPct val="140000"/>
              </a:lnSpc>
            </a:pPr>
            <a:r>
              <a:rPr lang="zh-TW" altLang="en-US" sz="2400" smtClean="0"/>
              <a:t>利用隱形墨水在</a:t>
            </a:r>
            <a:r>
              <a:rPr lang="zh-TW" altLang="en-US" sz="2400" smtClean="0">
                <a:hlinkClick r:id="rId3" action="ppaction://hlinkfile"/>
              </a:rPr>
              <a:t>地上</a:t>
            </a:r>
            <a:r>
              <a:rPr lang="zh-TW" altLang="en-US" sz="2400" smtClean="0"/>
              <a:t>及</a:t>
            </a:r>
            <a:r>
              <a:rPr lang="zh-TW" altLang="en-US" sz="2400" smtClean="0">
                <a:hlinkClick r:id="rId4" action="ppaction://hlinkfile"/>
              </a:rPr>
              <a:t>蒙娜麗莎的微笑</a:t>
            </a:r>
            <a:r>
              <a:rPr lang="zh-TW" altLang="en-US" sz="2400" smtClean="0"/>
              <a:t>、</a:t>
            </a:r>
            <a:r>
              <a:rPr lang="zh-TW" altLang="en-US" sz="2400" smtClean="0">
                <a:hlinkClick r:id="rId5" action="ppaction://hlinkfile"/>
              </a:rPr>
              <a:t>岩窟中的聖母</a:t>
            </a:r>
            <a:r>
              <a:rPr lang="zh-TW" altLang="en-US" sz="2400" smtClean="0"/>
              <a:t>後面，留下訊息</a:t>
            </a:r>
          </a:p>
          <a:p>
            <a:pPr eaLnBrk="1" hangingPunct="1">
              <a:lnSpc>
                <a:spcPct val="140000"/>
              </a:lnSpc>
            </a:pPr>
            <a:r>
              <a:rPr lang="zh-TW" altLang="en-US" sz="2400" smtClean="0"/>
              <a:t>蘇菲納佛 </a:t>
            </a:r>
            <a:r>
              <a:rPr lang="en-US" altLang="zh-TW" sz="2400" smtClean="0"/>
              <a:t>(Sophie Neveu) </a:t>
            </a:r>
            <a:r>
              <a:rPr lang="zh-TW" altLang="en-US" sz="2400" smtClean="0"/>
              <a:t>和</a:t>
            </a:r>
            <a:r>
              <a:rPr lang="zh-TW" altLang="en-US" sz="2400" smtClean="0">
                <a:hlinkClick r:id="rId6" action="ppaction://hlinkfile"/>
              </a:rPr>
              <a:t>羅伯蘭登 </a:t>
            </a:r>
            <a:r>
              <a:rPr lang="en-US" altLang="zh-TW" sz="2400" smtClean="0">
                <a:hlinkClick r:id="rId6" action="ppaction://hlinkfile"/>
              </a:rPr>
              <a:t>(Robert Lagdon)</a:t>
            </a:r>
            <a:endParaRPr lang="en-US" altLang="zh-TW" sz="2400" smtClean="0"/>
          </a:p>
          <a:p>
            <a:pPr eaLnBrk="1" hangingPunct="1">
              <a:lnSpc>
                <a:spcPct val="140000"/>
              </a:lnSpc>
            </a:pPr>
            <a:r>
              <a:rPr lang="zh-TW" altLang="en-US" sz="2400" smtClean="0"/>
              <a:t>利用紅外線、紫外線燈光照射，在黑的環境下才會顯現</a:t>
            </a:r>
          </a:p>
          <a:p>
            <a:pPr eaLnBrk="1" hangingPunct="1">
              <a:lnSpc>
                <a:spcPct val="140000"/>
              </a:lnSpc>
            </a:pPr>
            <a:r>
              <a:rPr lang="zh-TW" altLang="en-US" sz="2400" smtClean="0"/>
              <a:t>牛奶、橘子汁、醋、尿等</a:t>
            </a:r>
          </a:p>
          <a:p>
            <a:pPr eaLnBrk="1" hangingPunct="1">
              <a:lnSpc>
                <a:spcPct val="140000"/>
              </a:lnSpc>
            </a:pPr>
            <a:r>
              <a:rPr lang="zh-TW" altLang="en-US" sz="2400" smtClean="0"/>
              <a:t>含有豐富的碳元素</a:t>
            </a:r>
          </a:p>
          <a:p>
            <a:pPr eaLnBrk="1" hangingPunct="1">
              <a:lnSpc>
                <a:spcPct val="140000"/>
              </a:lnSpc>
            </a:pPr>
            <a:r>
              <a:rPr lang="zh-TW" altLang="en-US" sz="2400" smtClean="0"/>
              <a:t>液體乾燥後再利用火加熱，就會使得液體炭化</a:t>
            </a:r>
          </a:p>
        </p:txBody>
      </p:sp>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14</a:t>
            </a:fld>
            <a:endParaRPr lang="en-US" altLang="zh-TW"/>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9171">
                                            <p:txEl>
                                              <p:pRg st="0" end="0"/>
                                            </p:txEl>
                                          </p:spTgt>
                                        </p:tgtEl>
                                        <p:attrNameLst>
                                          <p:attrName>style.visibility</p:attrName>
                                        </p:attrNameLst>
                                      </p:cBhvr>
                                      <p:to>
                                        <p:strVal val="visible"/>
                                      </p:to>
                                    </p:set>
                                    <p:anim calcmode="lin" valueType="num">
                                      <p:cBhvr additive="base">
                                        <p:cTn id="7" dur="500" fill="hold"/>
                                        <p:tgtEl>
                                          <p:spTgt spid="5191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91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9171">
                                            <p:txEl>
                                              <p:pRg st="1" end="1"/>
                                            </p:txEl>
                                          </p:spTgt>
                                        </p:tgtEl>
                                        <p:attrNameLst>
                                          <p:attrName>style.visibility</p:attrName>
                                        </p:attrNameLst>
                                      </p:cBhvr>
                                      <p:to>
                                        <p:strVal val="visible"/>
                                      </p:to>
                                    </p:set>
                                    <p:anim calcmode="lin" valueType="num">
                                      <p:cBhvr additive="base">
                                        <p:cTn id="13" dur="500" fill="hold"/>
                                        <p:tgtEl>
                                          <p:spTgt spid="5191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191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19171">
                                            <p:txEl>
                                              <p:pRg st="2" end="2"/>
                                            </p:txEl>
                                          </p:spTgt>
                                        </p:tgtEl>
                                        <p:attrNameLst>
                                          <p:attrName>style.visibility</p:attrName>
                                        </p:attrNameLst>
                                      </p:cBhvr>
                                      <p:to>
                                        <p:strVal val="visible"/>
                                      </p:to>
                                    </p:set>
                                    <p:anim calcmode="lin" valueType="num">
                                      <p:cBhvr additive="base">
                                        <p:cTn id="19" dur="500" fill="hold"/>
                                        <p:tgtEl>
                                          <p:spTgt spid="5191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19171">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519171">
                                            <p:txEl>
                                              <p:pRg st="3" end="3"/>
                                            </p:txEl>
                                          </p:spTgt>
                                        </p:tgtEl>
                                        <p:attrNameLst>
                                          <p:attrName>style.visibility</p:attrName>
                                        </p:attrNameLst>
                                      </p:cBhvr>
                                      <p:to>
                                        <p:strVal val="visible"/>
                                      </p:to>
                                    </p:set>
                                    <p:anim calcmode="lin" valueType="num">
                                      <p:cBhvr additive="base">
                                        <p:cTn id="23" dur="500" fill="hold"/>
                                        <p:tgtEl>
                                          <p:spTgt spid="519171">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191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519171">
                                            <p:txEl>
                                              <p:pRg st="4" end="4"/>
                                            </p:txEl>
                                          </p:spTgt>
                                        </p:tgtEl>
                                        <p:attrNameLst>
                                          <p:attrName>style.visibility</p:attrName>
                                        </p:attrNameLst>
                                      </p:cBhvr>
                                      <p:to>
                                        <p:strVal val="visible"/>
                                      </p:to>
                                    </p:set>
                                    <p:anim calcmode="lin" valueType="num">
                                      <p:cBhvr additive="base">
                                        <p:cTn id="29" dur="500" fill="hold"/>
                                        <p:tgtEl>
                                          <p:spTgt spid="519171">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5191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519171">
                                            <p:txEl>
                                              <p:pRg st="5" end="5"/>
                                            </p:txEl>
                                          </p:spTgt>
                                        </p:tgtEl>
                                        <p:attrNameLst>
                                          <p:attrName>style.visibility</p:attrName>
                                        </p:attrNameLst>
                                      </p:cBhvr>
                                      <p:to>
                                        <p:strVal val="visible"/>
                                      </p:to>
                                    </p:set>
                                    <p:anim calcmode="lin" valueType="num">
                                      <p:cBhvr additive="base">
                                        <p:cTn id="35" dur="500" fill="hold"/>
                                        <p:tgtEl>
                                          <p:spTgt spid="519171">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51917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519171">
                                            <p:txEl>
                                              <p:pRg st="6" end="6"/>
                                            </p:txEl>
                                          </p:spTgt>
                                        </p:tgtEl>
                                        <p:attrNameLst>
                                          <p:attrName>style.visibility</p:attrName>
                                        </p:attrNameLst>
                                      </p:cBhvr>
                                      <p:to>
                                        <p:strVal val="visible"/>
                                      </p:to>
                                    </p:set>
                                    <p:anim calcmode="lin" valueType="num">
                                      <p:cBhvr additive="base">
                                        <p:cTn id="41" dur="500" fill="hold"/>
                                        <p:tgtEl>
                                          <p:spTgt spid="519171">
                                            <p:txEl>
                                              <p:pRg st="6" end="6"/>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51917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519171">
                                            <p:txEl>
                                              <p:pRg st="7" end="7"/>
                                            </p:txEl>
                                          </p:spTgt>
                                        </p:tgtEl>
                                        <p:attrNameLst>
                                          <p:attrName>style.visibility</p:attrName>
                                        </p:attrNameLst>
                                      </p:cBhvr>
                                      <p:to>
                                        <p:strVal val="visible"/>
                                      </p:to>
                                    </p:set>
                                    <p:anim calcmode="lin" valueType="num">
                                      <p:cBhvr additive="base">
                                        <p:cTn id="47" dur="500" fill="hold"/>
                                        <p:tgtEl>
                                          <p:spTgt spid="519171">
                                            <p:txEl>
                                              <p:pRg st="7" end="7"/>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519171">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TW" smtClean="0"/>
              <a:t>History (VI)</a:t>
            </a:r>
            <a:endParaRPr lang="zh-TW" altLang="en-US" smtClean="0"/>
          </a:p>
        </p:txBody>
      </p:sp>
      <p:sp>
        <p:nvSpPr>
          <p:cNvPr id="22531" name="Rectangle 3"/>
          <p:cNvSpPr>
            <a:spLocks noGrp="1" noChangeArrowheads="1"/>
          </p:cNvSpPr>
          <p:nvPr>
            <p:ph type="body" idx="1"/>
          </p:nvPr>
        </p:nvSpPr>
        <p:spPr>
          <a:xfrm>
            <a:off x="0" y="1600200"/>
            <a:ext cx="9144000" cy="4530725"/>
          </a:xfrm>
        </p:spPr>
        <p:txBody>
          <a:bodyPr/>
          <a:lstStyle/>
          <a:p>
            <a:pPr eaLnBrk="1" hangingPunct="1"/>
            <a:r>
              <a:rPr lang="zh-TW" altLang="en-US" b="1" smtClean="0"/>
              <a:t>“</a:t>
            </a:r>
            <a:r>
              <a:rPr lang="en-US" altLang="zh-TW" b="1" smtClean="0"/>
              <a:t>O, Draconian Devil”</a:t>
            </a:r>
            <a:r>
              <a:rPr lang="zh-TW" altLang="en-US" smtClean="0"/>
              <a:t>（啊！嚴峻的魔鬼）</a:t>
            </a:r>
          </a:p>
          <a:p>
            <a:pPr eaLnBrk="1" hangingPunct="1"/>
            <a:r>
              <a:rPr lang="zh-TW" altLang="en-US" smtClean="0"/>
              <a:t>→</a:t>
            </a:r>
            <a:r>
              <a:rPr lang="zh-TW" altLang="en-US" b="1" smtClean="0"/>
              <a:t>“</a:t>
            </a:r>
            <a:r>
              <a:rPr lang="en-US" altLang="zh-TW" b="1" smtClean="0"/>
              <a:t>Leonardo da Vinci” </a:t>
            </a:r>
            <a:r>
              <a:rPr lang="zh-TW" altLang="en-US" smtClean="0"/>
              <a:t>（李奧納多．達文西）</a:t>
            </a:r>
          </a:p>
          <a:p>
            <a:pPr eaLnBrk="1" hangingPunct="1"/>
            <a:r>
              <a:rPr lang="zh-TW" altLang="en-US" b="1" smtClean="0"/>
              <a:t>“</a:t>
            </a:r>
            <a:r>
              <a:rPr lang="en-US" altLang="zh-TW" b="1" smtClean="0"/>
              <a:t>Oh, Lame Saint”</a:t>
            </a:r>
            <a:r>
              <a:rPr lang="zh-TW" altLang="en-US" smtClean="0"/>
              <a:t>（啊！跛足的聖人）</a:t>
            </a:r>
          </a:p>
          <a:p>
            <a:pPr eaLnBrk="1" hangingPunct="1"/>
            <a:r>
              <a:rPr lang="zh-TW" altLang="en-US" smtClean="0"/>
              <a:t>→</a:t>
            </a:r>
            <a:r>
              <a:rPr lang="zh-TW" altLang="en-US" b="1" smtClean="0"/>
              <a:t>“</a:t>
            </a:r>
            <a:r>
              <a:rPr lang="en-US" altLang="zh-TW" b="1" smtClean="0"/>
              <a:t>The Mona Lisa” </a:t>
            </a:r>
            <a:r>
              <a:rPr lang="zh-TW" altLang="en-US" smtClean="0"/>
              <a:t>（蒙那麗莎）</a:t>
            </a:r>
          </a:p>
        </p:txBody>
      </p:sp>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15</a:t>
            </a:fld>
            <a:endParaRPr lang="en-US" altLang="zh-TW"/>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endParaRPr lang="zh-TW" altLang="en-US" smtClean="0"/>
          </a:p>
        </p:txBody>
      </p:sp>
      <p:sp>
        <p:nvSpPr>
          <p:cNvPr id="23555" name="Rectangle 3"/>
          <p:cNvSpPr>
            <a:spLocks noGrp="1" noChangeArrowheads="1"/>
          </p:cNvSpPr>
          <p:nvPr>
            <p:ph type="body" idx="1"/>
          </p:nvPr>
        </p:nvSpPr>
        <p:spPr/>
        <p:txBody>
          <a:bodyPr/>
          <a:lstStyle/>
          <a:p>
            <a:pPr eaLnBrk="1" hangingPunct="1"/>
            <a:r>
              <a:rPr lang="en-US" altLang="zh-TW" smtClean="0">
                <a:hlinkClick r:id="rId2"/>
              </a:rPr>
              <a:t>http://www.youtube.com/watch?v=RRXt6bOXNPo</a:t>
            </a:r>
            <a:r>
              <a:rPr lang="en-US" altLang="zh-TW" smtClean="0"/>
              <a:t> </a:t>
            </a:r>
          </a:p>
          <a:p>
            <a:pPr eaLnBrk="1" hangingPunct="1"/>
            <a:endParaRPr lang="zh-TW" altLang="en-US" smtClean="0"/>
          </a:p>
          <a:p>
            <a:pPr eaLnBrk="1" hangingPunct="1"/>
            <a:r>
              <a:rPr lang="en-US" altLang="zh-TW" smtClean="0">
                <a:hlinkClick r:id="rId3"/>
              </a:rPr>
              <a:t>http://www.youtube.com/watch?v=Kvdv6l2sKGs&amp;feature=relmfu</a:t>
            </a:r>
            <a:r>
              <a:rPr lang="en-US" altLang="zh-TW" smtClean="0"/>
              <a:t> </a:t>
            </a:r>
          </a:p>
          <a:p>
            <a:pPr eaLnBrk="1" hangingPunct="1"/>
            <a:endParaRPr lang="zh-TW" altLang="en-US" smtClean="0"/>
          </a:p>
        </p:txBody>
      </p:sp>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16</a:t>
            </a:fld>
            <a:endParaRPr lang="en-US" altLang="zh-TW"/>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TW" smtClean="0"/>
              <a:t>911</a:t>
            </a:r>
            <a:r>
              <a:rPr lang="zh-TW" altLang="en-US" smtClean="0"/>
              <a:t>恐怖攻擊事件</a:t>
            </a:r>
          </a:p>
        </p:txBody>
      </p:sp>
      <p:sp>
        <p:nvSpPr>
          <p:cNvPr id="24579" name="Rectangle 3"/>
          <p:cNvSpPr>
            <a:spLocks noGrp="1" noChangeArrowheads="1"/>
          </p:cNvSpPr>
          <p:nvPr>
            <p:ph type="body" idx="1"/>
          </p:nvPr>
        </p:nvSpPr>
        <p:spPr/>
        <p:txBody>
          <a:bodyPr/>
          <a:lstStyle/>
          <a:p>
            <a:pPr eaLnBrk="1" hangingPunct="1"/>
            <a:r>
              <a:rPr lang="zh-TW" altLang="en-US" smtClean="0"/>
              <a:t>奧薩瑪．賓拉登張貼隱藏了恐怖攻擊目標的照片、地圖及指令在聊天室、色情佈告欄及其他的網站上。</a:t>
            </a:r>
          </a:p>
          <a:p>
            <a:pPr eaLnBrk="1" hangingPunct="1"/>
            <a:r>
              <a:rPr lang="zh-TW" altLang="en-US" smtClean="0"/>
              <a:t>􀂾蓋達組織的間諜將加密過的訊息，隱藏在拍賣網站的影像內。</a:t>
            </a:r>
          </a:p>
        </p:txBody>
      </p:sp>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17</a:t>
            </a:fld>
            <a:endParaRPr lang="en-US" altLang="zh-TW"/>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TW" altLang="en-US" smtClean="0"/>
              <a:t>影片隱藏</a:t>
            </a:r>
          </a:p>
        </p:txBody>
      </p:sp>
      <p:sp>
        <p:nvSpPr>
          <p:cNvPr id="25603" name="Rectangle 3"/>
          <p:cNvSpPr>
            <a:spLocks noGrp="1" noChangeArrowheads="1"/>
          </p:cNvSpPr>
          <p:nvPr>
            <p:ph type="body" idx="1"/>
          </p:nvPr>
        </p:nvSpPr>
        <p:spPr/>
        <p:txBody>
          <a:bodyPr/>
          <a:lstStyle/>
          <a:p>
            <a:pPr eaLnBrk="1" hangingPunct="1">
              <a:lnSpc>
                <a:spcPct val="90000"/>
              </a:lnSpc>
            </a:pPr>
            <a:r>
              <a:rPr lang="zh-TW" altLang="en-US" sz="2800" smtClean="0"/>
              <a:t>德國傳媒報道，當地警方從</a:t>
            </a:r>
            <a:r>
              <a:rPr lang="en-US" altLang="zh-TW" sz="2800" smtClean="0"/>
              <a:t>1</a:t>
            </a:r>
            <a:r>
              <a:rPr lang="zh-TW" altLang="en-US" sz="2800" smtClean="0"/>
              <a:t>名懷疑恐怖份子身上檢獲</a:t>
            </a:r>
            <a:r>
              <a:rPr lang="zh-TW" altLang="en-US" sz="2800" smtClean="0">
                <a:solidFill>
                  <a:srgbClr val="CC0000"/>
                </a:solidFill>
              </a:rPr>
              <a:t>記憶卡</a:t>
            </a:r>
            <a:r>
              <a:rPr lang="zh-TW" altLang="en-US" sz="2800" smtClean="0"/>
              <a:t>，裡面存放的</a:t>
            </a:r>
            <a:r>
              <a:rPr lang="zh-TW" altLang="en-US" sz="2800" smtClean="0">
                <a:solidFill>
                  <a:srgbClr val="CC0000"/>
                </a:solidFill>
              </a:rPr>
              <a:t>影片隱藏</a:t>
            </a:r>
            <a:r>
              <a:rPr lang="zh-TW" altLang="en-US" sz="2800" smtClean="0"/>
              <a:t>蓋達組織的襲擊陰謀，包括騎劫郵輪和發動類似</a:t>
            </a:r>
            <a:r>
              <a:rPr lang="en-US" altLang="zh-TW" sz="2800" smtClean="0"/>
              <a:t>2008</a:t>
            </a:r>
            <a:r>
              <a:rPr lang="zh-TW" altLang="en-US" sz="2800" smtClean="0"/>
              <a:t>年印度孟買的連環襲擊案。</a:t>
            </a:r>
          </a:p>
          <a:p>
            <a:pPr eaLnBrk="1" hangingPunct="1">
              <a:lnSpc>
                <a:spcPct val="90000"/>
              </a:lnSpc>
            </a:pPr>
            <a:endParaRPr lang="zh-TW" altLang="en-US" sz="2800" smtClean="0"/>
          </a:p>
          <a:p>
            <a:pPr eaLnBrk="1" hangingPunct="1">
              <a:lnSpc>
                <a:spcPct val="90000"/>
              </a:lnSpc>
            </a:pPr>
            <a:r>
              <a:rPr lang="zh-TW" altLang="en-US" sz="2800" smtClean="0"/>
              <a:t>德國警方去年</a:t>
            </a:r>
            <a:r>
              <a:rPr lang="en-US" altLang="zh-TW" sz="2800" smtClean="0"/>
              <a:t>5</a:t>
            </a:r>
            <a:r>
              <a:rPr lang="zh-TW" altLang="en-US" sz="2800" smtClean="0"/>
              <a:t>月拘捕一名</a:t>
            </a:r>
            <a:r>
              <a:rPr lang="en-US" altLang="zh-TW" sz="2800" smtClean="0"/>
              <a:t>22</a:t>
            </a:r>
            <a:r>
              <a:rPr lang="zh-TW" altLang="en-US" sz="2800" smtClean="0"/>
              <a:t>歲奧地利疑犯，在他身上檢獲的記憶卡，內有影片，經過專家破解後發現逾百份檔案，包括訓練手冊和襲擊計劃，當中提到騎劫郵輪，襲擊者將強迫乘客穿上橙色連衣褲，就像美軍關塔那摩基地囚犯所穿的囚衣，並拍下殺害他們的經過。</a:t>
            </a:r>
          </a:p>
          <a:p>
            <a:pPr eaLnBrk="1" hangingPunct="1">
              <a:lnSpc>
                <a:spcPct val="90000"/>
              </a:lnSpc>
            </a:pPr>
            <a:endParaRPr lang="zh-TW" altLang="en-US" sz="2800" smtClean="0"/>
          </a:p>
          <a:p>
            <a:pPr eaLnBrk="1" hangingPunct="1">
              <a:lnSpc>
                <a:spcPct val="90000"/>
              </a:lnSpc>
            </a:pPr>
            <a:endParaRPr lang="zh-TW" altLang="en-US" sz="2800" smtClean="0"/>
          </a:p>
        </p:txBody>
      </p:sp>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18</a:t>
            </a:fld>
            <a:endParaRPr lang="en-US" altLang="zh-TW"/>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TW" smtClean="0"/>
              <a:t>History (VII)</a:t>
            </a:r>
            <a:endParaRPr lang="zh-TW" altLang="en-US" smtClean="0"/>
          </a:p>
        </p:txBody>
      </p:sp>
      <p:sp>
        <p:nvSpPr>
          <p:cNvPr id="520195" name="Rectangle 3"/>
          <p:cNvSpPr>
            <a:spLocks noGrp="1" noChangeArrowheads="1"/>
          </p:cNvSpPr>
          <p:nvPr>
            <p:ph type="body" idx="1"/>
          </p:nvPr>
        </p:nvSpPr>
        <p:spPr>
          <a:xfrm>
            <a:off x="457200" y="1196975"/>
            <a:ext cx="8686800" cy="5661025"/>
          </a:xfrm>
        </p:spPr>
        <p:txBody>
          <a:bodyPr/>
          <a:lstStyle/>
          <a:p>
            <a:pPr eaLnBrk="1" hangingPunct="1">
              <a:lnSpc>
                <a:spcPct val="140000"/>
              </a:lnSpc>
            </a:pPr>
            <a:r>
              <a:rPr lang="zh-TW" altLang="en-US" dirty="0" smtClean="0"/>
              <a:t>與資訊隱藏技術相輔相成的方式</a:t>
            </a:r>
            <a:r>
              <a:rPr lang="en-US" altLang="zh-TW" dirty="0" smtClean="0"/>
              <a:t>─</a:t>
            </a:r>
            <a:r>
              <a:rPr lang="zh-TW" altLang="en-US" dirty="0" smtClean="0"/>
              <a:t>密碼技術 </a:t>
            </a:r>
          </a:p>
          <a:p>
            <a:pPr eaLnBrk="1" hangingPunct="1">
              <a:lnSpc>
                <a:spcPct val="140000"/>
              </a:lnSpc>
            </a:pPr>
            <a:endParaRPr lang="zh-TW" altLang="en-US" dirty="0" smtClean="0"/>
          </a:p>
          <a:p>
            <a:pPr eaLnBrk="1" hangingPunct="1">
              <a:lnSpc>
                <a:spcPct val="140000"/>
              </a:lnSpc>
            </a:pPr>
            <a:r>
              <a:rPr lang="zh-TW" altLang="en-US" dirty="0" smtClean="0"/>
              <a:t>先選出一些無意義的文字</a:t>
            </a:r>
          </a:p>
          <a:p>
            <a:pPr eaLnBrk="1" hangingPunct="1">
              <a:lnSpc>
                <a:spcPct val="140000"/>
              </a:lnSpc>
            </a:pPr>
            <a:r>
              <a:rPr lang="zh-TW" altLang="en-US" dirty="0" smtClean="0"/>
              <a:t>接著選出偶數位置的文字出來</a:t>
            </a:r>
          </a:p>
          <a:p>
            <a:pPr eaLnBrk="1" hangingPunct="1">
              <a:lnSpc>
                <a:spcPct val="140000"/>
              </a:lnSpc>
            </a:pPr>
            <a:r>
              <a:rPr lang="zh-TW" altLang="en-US" dirty="0" smtClean="0"/>
              <a:t>再從選出來的字中取出偶數字元組成一個句子</a:t>
            </a:r>
          </a:p>
          <a:p>
            <a:pPr eaLnBrk="1" hangingPunct="1">
              <a:lnSpc>
                <a:spcPct val="140000"/>
              </a:lnSpc>
            </a:pPr>
            <a:endParaRPr lang="zh-TW" altLang="en-US" dirty="0" smtClean="0"/>
          </a:p>
        </p:txBody>
      </p:sp>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19</a:t>
            </a:fld>
            <a:endParaRPr lang="en-US" altLang="zh-TW"/>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0195">
                                            <p:txEl>
                                              <p:pRg st="0" end="0"/>
                                            </p:txEl>
                                          </p:spTgt>
                                        </p:tgtEl>
                                        <p:attrNameLst>
                                          <p:attrName>style.visibility</p:attrName>
                                        </p:attrNameLst>
                                      </p:cBhvr>
                                      <p:to>
                                        <p:strVal val="visible"/>
                                      </p:to>
                                    </p:set>
                                    <p:anim calcmode="lin" valueType="num">
                                      <p:cBhvr additive="base">
                                        <p:cTn id="7" dur="500" fill="hold"/>
                                        <p:tgtEl>
                                          <p:spTgt spid="5201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201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0195">
                                            <p:txEl>
                                              <p:pRg st="2" end="2"/>
                                            </p:txEl>
                                          </p:spTgt>
                                        </p:tgtEl>
                                        <p:attrNameLst>
                                          <p:attrName>style.visibility</p:attrName>
                                        </p:attrNameLst>
                                      </p:cBhvr>
                                      <p:to>
                                        <p:strVal val="visible"/>
                                      </p:to>
                                    </p:set>
                                    <p:anim calcmode="lin" valueType="num">
                                      <p:cBhvr additive="base">
                                        <p:cTn id="13" dur="500" fill="hold"/>
                                        <p:tgtEl>
                                          <p:spTgt spid="52019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201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20195">
                                            <p:txEl>
                                              <p:pRg st="3" end="3"/>
                                            </p:txEl>
                                          </p:spTgt>
                                        </p:tgtEl>
                                        <p:attrNameLst>
                                          <p:attrName>style.visibility</p:attrName>
                                        </p:attrNameLst>
                                      </p:cBhvr>
                                      <p:to>
                                        <p:strVal val="visible"/>
                                      </p:to>
                                    </p:set>
                                    <p:anim calcmode="lin" valueType="num">
                                      <p:cBhvr additive="base">
                                        <p:cTn id="19" dur="500" fill="hold"/>
                                        <p:tgtEl>
                                          <p:spTgt spid="52019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201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20195">
                                            <p:txEl>
                                              <p:pRg st="4" end="4"/>
                                            </p:txEl>
                                          </p:spTgt>
                                        </p:tgtEl>
                                        <p:attrNameLst>
                                          <p:attrName>style.visibility</p:attrName>
                                        </p:attrNameLst>
                                      </p:cBhvr>
                                      <p:to>
                                        <p:strVal val="visible"/>
                                      </p:to>
                                    </p:set>
                                    <p:anim calcmode="lin" valueType="num">
                                      <p:cBhvr additive="base">
                                        <p:cTn id="25" dur="500" fill="hold"/>
                                        <p:tgtEl>
                                          <p:spTgt spid="52019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2019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19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TW" smtClean="0"/>
              <a:t>History</a:t>
            </a:r>
          </a:p>
        </p:txBody>
      </p:sp>
      <p:sp>
        <p:nvSpPr>
          <p:cNvPr id="6147" name="Rectangle 3"/>
          <p:cNvSpPr>
            <a:spLocks noGrp="1" noChangeArrowheads="1"/>
          </p:cNvSpPr>
          <p:nvPr>
            <p:ph type="body" idx="1"/>
          </p:nvPr>
        </p:nvSpPr>
        <p:spPr/>
        <p:txBody>
          <a:bodyPr/>
          <a:lstStyle/>
          <a:p>
            <a:pPr eaLnBrk="1" hangingPunct="1">
              <a:lnSpc>
                <a:spcPct val="200000"/>
              </a:lnSpc>
            </a:pPr>
            <a:r>
              <a:rPr lang="zh-TW" altLang="en-US" smtClean="0"/>
              <a:t>遠古時期的古希臘時代 </a:t>
            </a:r>
          </a:p>
          <a:p>
            <a:pPr eaLnBrk="1" hangingPunct="1">
              <a:lnSpc>
                <a:spcPct val="200000"/>
              </a:lnSpc>
            </a:pPr>
            <a:r>
              <a:rPr lang="zh-TW" altLang="en-US" smtClean="0"/>
              <a:t>「歷史之父」</a:t>
            </a:r>
            <a:r>
              <a:rPr lang="zh-TW" altLang="en-US" smtClean="0">
                <a:solidFill>
                  <a:srgbClr val="0066FF"/>
                </a:solidFill>
              </a:rPr>
              <a:t>希羅多德</a:t>
            </a:r>
            <a:r>
              <a:rPr lang="zh-TW" altLang="en-US" smtClean="0"/>
              <a:t> </a:t>
            </a:r>
            <a:r>
              <a:rPr lang="en-US" altLang="zh-TW" smtClean="0"/>
              <a:t>(Herodotus)  </a:t>
            </a:r>
            <a:r>
              <a:rPr lang="en-US" altLang="zh-TW" smtClean="0">
                <a:sym typeface="Wingdings" panose="05000000000000000000" pitchFamily="2" charset="2"/>
              </a:rPr>
              <a:t></a:t>
            </a:r>
          </a:p>
          <a:p>
            <a:pPr eaLnBrk="1" hangingPunct="1">
              <a:lnSpc>
                <a:spcPct val="200000"/>
              </a:lnSpc>
              <a:buFont typeface="Wingdings" panose="05000000000000000000" pitchFamily="2" charset="2"/>
              <a:buNone/>
            </a:pPr>
            <a:r>
              <a:rPr lang="zh-TW" altLang="en-US" smtClean="0">
                <a:sym typeface="Wingdings" panose="05000000000000000000" pitchFamily="2" charset="2"/>
              </a:rPr>
              <a:t>    歷史</a:t>
            </a:r>
            <a:r>
              <a:rPr lang="en-US" altLang="zh-TW" smtClean="0">
                <a:sym typeface="Wingdings" panose="05000000000000000000" pitchFamily="2" charset="2"/>
              </a:rPr>
              <a:t>(The Histories) </a:t>
            </a:r>
          </a:p>
          <a:p>
            <a:pPr eaLnBrk="1" hangingPunct="1">
              <a:lnSpc>
                <a:spcPct val="200000"/>
              </a:lnSpc>
            </a:pPr>
            <a:r>
              <a:rPr lang="zh-TW" altLang="en-US" smtClean="0">
                <a:sym typeface="Wingdings" panose="05000000000000000000" pitchFamily="2" charset="2"/>
              </a:rPr>
              <a:t>波斯與希臘戰爭  </a:t>
            </a:r>
            <a:r>
              <a:rPr lang="en-US" altLang="zh-TW" smtClean="0">
                <a:sym typeface="Wingdings" panose="05000000000000000000" pitchFamily="2" charset="2"/>
              </a:rPr>
              <a:t>─ </a:t>
            </a:r>
            <a:r>
              <a:rPr lang="zh-TW" altLang="en-US" smtClean="0">
                <a:sym typeface="Wingdings" panose="05000000000000000000" pitchFamily="2" charset="2"/>
              </a:rPr>
              <a:t>波希戰爭</a:t>
            </a:r>
          </a:p>
        </p:txBody>
      </p:sp>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2</a:t>
            </a:fld>
            <a:endParaRPr lang="en-US" altLang="zh-TW"/>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TW" smtClean="0"/>
              <a:t>History (VII)</a:t>
            </a:r>
            <a:endParaRPr lang="zh-TW" altLang="en-US" smtClean="0"/>
          </a:p>
        </p:txBody>
      </p:sp>
      <p:sp>
        <p:nvSpPr>
          <p:cNvPr id="521219" name="Rectangle 3"/>
          <p:cNvSpPr>
            <a:spLocks noGrp="1" noChangeArrowheads="1"/>
          </p:cNvSpPr>
          <p:nvPr>
            <p:ph type="body" idx="1"/>
          </p:nvPr>
        </p:nvSpPr>
        <p:spPr>
          <a:xfrm>
            <a:off x="457200" y="1196975"/>
            <a:ext cx="8686800" cy="5661025"/>
          </a:xfrm>
        </p:spPr>
        <p:txBody>
          <a:bodyPr/>
          <a:lstStyle/>
          <a:p>
            <a:pPr eaLnBrk="1" hangingPunct="1"/>
            <a:r>
              <a:rPr lang="zh-TW" altLang="en-US" smtClean="0"/>
              <a:t>原始字串：</a:t>
            </a:r>
            <a:r>
              <a:rPr lang="en-US" altLang="zh-TW" smtClean="0"/>
              <a:t>Parmesiel Oshurmi Delmuson Thafloin Peano Charustrea Melany Lyamunto</a:t>
            </a:r>
          </a:p>
          <a:p>
            <a:pPr eaLnBrk="1" hangingPunct="1"/>
            <a:endParaRPr lang="zh-TW" altLang="en-US" smtClean="0"/>
          </a:p>
          <a:p>
            <a:pPr eaLnBrk="1" hangingPunct="1"/>
            <a:r>
              <a:rPr lang="zh-TW" altLang="en-US" smtClean="0"/>
              <a:t>抽出的文字：</a:t>
            </a:r>
            <a:r>
              <a:rPr lang="en-US" altLang="zh-TW" smtClean="0"/>
              <a:t>OshurmiThafloinCharustreaLyamunto</a:t>
            </a:r>
          </a:p>
          <a:p>
            <a:pPr eaLnBrk="1" hangingPunct="1"/>
            <a:endParaRPr lang="zh-TW" altLang="en-US" smtClean="0"/>
          </a:p>
          <a:p>
            <a:pPr eaLnBrk="1" hangingPunct="1"/>
            <a:r>
              <a:rPr lang="zh-TW" altLang="en-US" smtClean="0"/>
              <a:t>取出偶數字元：</a:t>
            </a:r>
            <a:r>
              <a:rPr lang="en-US" altLang="zh-TW" smtClean="0"/>
              <a:t>sumTaliCauteLauto</a:t>
            </a:r>
          </a:p>
          <a:p>
            <a:pPr eaLnBrk="1" hangingPunct="1"/>
            <a:endParaRPr lang="zh-TW" altLang="en-US" smtClean="0"/>
          </a:p>
          <a:p>
            <a:pPr eaLnBrk="1" hangingPunct="1"/>
            <a:r>
              <a:rPr lang="zh-TW" altLang="en-US" smtClean="0"/>
              <a:t>隱藏的訊息</a:t>
            </a:r>
            <a:r>
              <a:rPr lang="en-US" altLang="zh-TW" smtClean="0"/>
              <a:t>(</a:t>
            </a:r>
            <a:r>
              <a:rPr lang="zh-TW" altLang="en-US" smtClean="0"/>
              <a:t>拉丁訊息</a:t>
            </a:r>
            <a:r>
              <a:rPr lang="en-US" altLang="zh-TW" smtClean="0"/>
              <a:t>)</a:t>
            </a:r>
            <a:r>
              <a:rPr lang="zh-TW" altLang="en-US" smtClean="0"/>
              <a:t>：</a:t>
            </a:r>
            <a:r>
              <a:rPr lang="en-US" altLang="zh-TW" smtClean="0"/>
              <a:t>Sum tali cautela ut</a:t>
            </a:r>
            <a:endParaRPr lang="zh-TW" altLang="en-US" smtClean="0"/>
          </a:p>
        </p:txBody>
      </p:sp>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20</a:t>
            </a:fld>
            <a:endParaRPr lang="en-US" altLang="zh-TW"/>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1219">
                                            <p:txEl>
                                              <p:pRg st="0" end="0"/>
                                            </p:txEl>
                                          </p:spTgt>
                                        </p:tgtEl>
                                        <p:attrNameLst>
                                          <p:attrName>style.visibility</p:attrName>
                                        </p:attrNameLst>
                                      </p:cBhvr>
                                      <p:to>
                                        <p:strVal val="visible"/>
                                      </p:to>
                                    </p:set>
                                    <p:anim calcmode="lin" valueType="num">
                                      <p:cBhvr additive="base">
                                        <p:cTn id="7" dur="500" fill="hold"/>
                                        <p:tgtEl>
                                          <p:spTgt spid="5212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212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1219">
                                            <p:txEl>
                                              <p:pRg st="2" end="2"/>
                                            </p:txEl>
                                          </p:spTgt>
                                        </p:tgtEl>
                                        <p:attrNameLst>
                                          <p:attrName>style.visibility</p:attrName>
                                        </p:attrNameLst>
                                      </p:cBhvr>
                                      <p:to>
                                        <p:strVal val="visible"/>
                                      </p:to>
                                    </p:set>
                                    <p:anim calcmode="lin" valueType="num">
                                      <p:cBhvr additive="base">
                                        <p:cTn id="13" dur="500" fill="hold"/>
                                        <p:tgtEl>
                                          <p:spTgt spid="52121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212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21219">
                                            <p:txEl>
                                              <p:pRg st="4" end="4"/>
                                            </p:txEl>
                                          </p:spTgt>
                                        </p:tgtEl>
                                        <p:attrNameLst>
                                          <p:attrName>style.visibility</p:attrName>
                                        </p:attrNameLst>
                                      </p:cBhvr>
                                      <p:to>
                                        <p:strVal val="visible"/>
                                      </p:to>
                                    </p:set>
                                    <p:anim calcmode="lin" valueType="num">
                                      <p:cBhvr additive="base">
                                        <p:cTn id="19" dur="500" fill="hold"/>
                                        <p:tgtEl>
                                          <p:spTgt spid="521219">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212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21219">
                                            <p:txEl>
                                              <p:pRg st="6" end="6"/>
                                            </p:txEl>
                                          </p:spTgt>
                                        </p:tgtEl>
                                        <p:attrNameLst>
                                          <p:attrName>style.visibility</p:attrName>
                                        </p:attrNameLst>
                                      </p:cBhvr>
                                      <p:to>
                                        <p:strVal val="visible"/>
                                      </p:to>
                                    </p:set>
                                    <p:anim calcmode="lin" valueType="num">
                                      <p:cBhvr additive="base">
                                        <p:cTn id="25" dur="500" fill="hold"/>
                                        <p:tgtEl>
                                          <p:spTgt spid="521219">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2121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1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TW" smtClean="0"/>
              <a:t>History (VIII)</a:t>
            </a:r>
            <a:endParaRPr lang="zh-TW" altLang="en-US" smtClean="0"/>
          </a:p>
        </p:txBody>
      </p:sp>
      <p:sp>
        <p:nvSpPr>
          <p:cNvPr id="522243" name="Rectangle 3"/>
          <p:cNvSpPr>
            <a:spLocks noGrp="1" noChangeArrowheads="1"/>
          </p:cNvSpPr>
          <p:nvPr>
            <p:ph type="body" idx="1"/>
          </p:nvPr>
        </p:nvSpPr>
        <p:spPr>
          <a:xfrm>
            <a:off x="457200" y="1196975"/>
            <a:ext cx="8686800" cy="5661025"/>
          </a:xfrm>
        </p:spPr>
        <p:txBody>
          <a:bodyPr/>
          <a:lstStyle/>
          <a:p>
            <a:pPr eaLnBrk="1" hangingPunct="1">
              <a:lnSpc>
                <a:spcPct val="150000"/>
              </a:lnSpc>
            </a:pPr>
            <a:r>
              <a:rPr lang="zh-TW" altLang="en-US" smtClean="0"/>
              <a:t>字元打亂</a:t>
            </a:r>
          </a:p>
          <a:p>
            <a:pPr eaLnBrk="1" hangingPunct="1">
              <a:lnSpc>
                <a:spcPct val="150000"/>
              </a:lnSpc>
            </a:pPr>
            <a:r>
              <a:rPr lang="zh-TW" altLang="en-US" smtClean="0"/>
              <a:t>原始字串</a:t>
            </a:r>
          </a:p>
          <a:p>
            <a:pPr eaLnBrk="1" hangingPunct="1">
              <a:lnSpc>
                <a:spcPct val="150000"/>
              </a:lnSpc>
            </a:pPr>
            <a:r>
              <a:rPr lang="en-US" altLang="zh-TW" smtClean="0"/>
              <a:t>An Apple a Day Keeps the Doctor Away</a:t>
            </a:r>
            <a:endParaRPr lang="zh-TW" altLang="en-US" smtClean="0"/>
          </a:p>
          <a:p>
            <a:pPr eaLnBrk="1" hangingPunct="1">
              <a:lnSpc>
                <a:spcPct val="150000"/>
              </a:lnSpc>
            </a:pPr>
            <a:r>
              <a:rPr lang="zh-TW" altLang="en-US" smtClean="0"/>
              <a:t>奇偶字元分別抽出，得到</a:t>
            </a:r>
          </a:p>
          <a:p>
            <a:pPr eaLnBrk="1" hangingPunct="1">
              <a:lnSpc>
                <a:spcPct val="150000"/>
              </a:lnSpc>
            </a:pPr>
            <a:r>
              <a:rPr lang="zh-TW" altLang="en-US" smtClean="0"/>
              <a:t>奇數字串：</a:t>
            </a:r>
            <a:r>
              <a:rPr lang="en-US" altLang="zh-TW" smtClean="0"/>
              <a:t>AApeDyepteotrwy</a:t>
            </a:r>
          </a:p>
          <a:p>
            <a:pPr eaLnBrk="1" hangingPunct="1">
              <a:lnSpc>
                <a:spcPct val="150000"/>
              </a:lnSpc>
            </a:pPr>
            <a:r>
              <a:rPr lang="zh-TW" altLang="en-US" smtClean="0"/>
              <a:t>偶數字串：</a:t>
            </a:r>
            <a:r>
              <a:rPr lang="en-US" altLang="zh-TW" smtClean="0"/>
              <a:t>nplaaKeshDcoAa</a:t>
            </a:r>
          </a:p>
        </p:txBody>
      </p:sp>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21</a:t>
            </a:fld>
            <a:endParaRPr lang="en-US" altLang="zh-TW"/>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243">
                                            <p:txEl>
                                              <p:pRg st="0" end="0"/>
                                            </p:txEl>
                                          </p:spTgt>
                                        </p:tgtEl>
                                        <p:attrNameLst>
                                          <p:attrName>style.visibility</p:attrName>
                                        </p:attrNameLst>
                                      </p:cBhvr>
                                      <p:to>
                                        <p:strVal val="visible"/>
                                      </p:to>
                                    </p:set>
                                    <p:anim calcmode="lin" valueType="num">
                                      <p:cBhvr additive="base">
                                        <p:cTn id="7" dur="500" fill="hold"/>
                                        <p:tgtEl>
                                          <p:spTgt spid="522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22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2243">
                                            <p:txEl>
                                              <p:pRg st="1" end="1"/>
                                            </p:txEl>
                                          </p:spTgt>
                                        </p:tgtEl>
                                        <p:attrNameLst>
                                          <p:attrName>style.visibility</p:attrName>
                                        </p:attrNameLst>
                                      </p:cBhvr>
                                      <p:to>
                                        <p:strVal val="visible"/>
                                      </p:to>
                                    </p:set>
                                    <p:anim calcmode="lin" valueType="num">
                                      <p:cBhvr additive="base">
                                        <p:cTn id="13" dur="500" fill="hold"/>
                                        <p:tgtEl>
                                          <p:spTgt spid="522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22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22243">
                                            <p:txEl>
                                              <p:pRg st="2" end="2"/>
                                            </p:txEl>
                                          </p:spTgt>
                                        </p:tgtEl>
                                        <p:attrNameLst>
                                          <p:attrName>style.visibility</p:attrName>
                                        </p:attrNameLst>
                                      </p:cBhvr>
                                      <p:to>
                                        <p:strVal val="visible"/>
                                      </p:to>
                                    </p:set>
                                    <p:anim calcmode="lin" valueType="num">
                                      <p:cBhvr additive="base">
                                        <p:cTn id="19" dur="500" fill="hold"/>
                                        <p:tgtEl>
                                          <p:spTgt spid="522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22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22243">
                                            <p:txEl>
                                              <p:pRg st="3" end="3"/>
                                            </p:txEl>
                                          </p:spTgt>
                                        </p:tgtEl>
                                        <p:attrNameLst>
                                          <p:attrName>style.visibility</p:attrName>
                                        </p:attrNameLst>
                                      </p:cBhvr>
                                      <p:to>
                                        <p:strVal val="visible"/>
                                      </p:to>
                                    </p:set>
                                    <p:anim calcmode="lin" valueType="num">
                                      <p:cBhvr additive="base">
                                        <p:cTn id="25" dur="500" fill="hold"/>
                                        <p:tgtEl>
                                          <p:spTgt spid="522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22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22243">
                                            <p:txEl>
                                              <p:pRg st="4" end="4"/>
                                            </p:txEl>
                                          </p:spTgt>
                                        </p:tgtEl>
                                        <p:attrNameLst>
                                          <p:attrName>style.visibility</p:attrName>
                                        </p:attrNameLst>
                                      </p:cBhvr>
                                      <p:to>
                                        <p:strVal val="visible"/>
                                      </p:to>
                                    </p:set>
                                    <p:anim calcmode="lin" valueType="num">
                                      <p:cBhvr additive="base">
                                        <p:cTn id="31" dur="500" fill="hold"/>
                                        <p:tgtEl>
                                          <p:spTgt spid="5222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222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22243">
                                            <p:txEl>
                                              <p:pRg st="5" end="5"/>
                                            </p:txEl>
                                          </p:spTgt>
                                        </p:tgtEl>
                                        <p:attrNameLst>
                                          <p:attrName>style.visibility</p:attrName>
                                        </p:attrNameLst>
                                      </p:cBhvr>
                                      <p:to>
                                        <p:strVal val="visible"/>
                                      </p:to>
                                    </p:set>
                                    <p:anim calcmode="lin" valueType="num">
                                      <p:cBhvr additive="base">
                                        <p:cTn id="37" dur="500" fill="hold"/>
                                        <p:tgtEl>
                                          <p:spTgt spid="52224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2224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4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TW" smtClean="0"/>
              <a:t>History (VIII)</a:t>
            </a:r>
            <a:endParaRPr lang="zh-TW" altLang="en-US" smtClean="0"/>
          </a:p>
        </p:txBody>
      </p:sp>
      <p:sp>
        <p:nvSpPr>
          <p:cNvPr id="523267" name="Rectangle 3"/>
          <p:cNvSpPr>
            <a:spLocks noGrp="1" noChangeArrowheads="1"/>
          </p:cNvSpPr>
          <p:nvPr>
            <p:ph type="body" idx="1"/>
          </p:nvPr>
        </p:nvSpPr>
        <p:spPr>
          <a:xfrm>
            <a:off x="457200" y="1196975"/>
            <a:ext cx="8686800" cy="5661025"/>
          </a:xfrm>
        </p:spPr>
        <p:txBody>
          <a:bodyPr/>
          <a:lstStyle/>
          <a:p>
            <a:pPr eaLnBrk="1" hangingPunct="1">
              <a:lnSpc>
                <a:spcPct val="140000"/>
              </a:lnSpc>
            </a:pPr>
            <a:r>
              <a:rPr lang="zh-TW" altLang="en-US" smtClean="0"/>
              <a:t>二個字串合併形成新的字串 </a:t>
            </a:r>
            <a:r>
              <a:rPr lang="en-US" altLang="zh-TW" smtClean="0"/>
              <a:t>AApeDyepteotrwynplaaKeshDcoAa</a:t>
            </a:r>
          </a:p>
          <a:p>
            <a:pPr eaLnBrk="1" hangingPunct="1">
              <a:lnSpc>
                <a:spcPct val="140000"/>
              </a:lnSpc>
            </a:pPr>
            <a:r>
              <a:rPr lang="zh-TW" altLang="en-US" smtClean="0"/>
              <a:t>當要取回原來的字串時，只需將後半段字串插入前半段字串中間即可，如下所示：</a:t>
            </a:r>
          </a:p>
          <a:p>
            <a:pPr eaLnBrk="1" hangingPunct="1">
              <a:lnSpc>
                <a:spcPct val="140000"/>
              </a:lnSpc>
            </a:pPr>
            <a:r>
              <a:rPr lang="en-US" altLang="zh-TW" smtClean="0"/>
              <a:t>A  A  p  e  D  y  e  p  t  e   o  t  r   w  y</a:t>
            </a:r>
          </a:p>
          <a:p>
            <a:pPr eaLnBrk="1" hangingPunct="1">
              <a:lnSpc>
                <a:spcPct val="140000"/>
              </a:lnSpc>
            </a:pPr>
            <a:r>
              <a:rPr lang="en-US" altLang="zh-TW" smtClean="0"/>
              <a:t>  n  p  l  a  a   K  e  s  h  D  c  o  A  a</a:t>
            </a:r>
            <a:endParaRPr lang="zh-TW" altLang="en-US" smtClean="0"/>
          </a:p>
        </p:txBody>
      </p:sp>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22</a:t>
            </a:fld>
            <a:endParaRPr lang="en-US" altLang="zh-TW"/>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3267">
                                            <p:txEl>
                                              <p:pRg st="0" end="0"/>
                                            </p:txEl>
                                          </p:spTgt>
                                        </p:tgtEl>
                                        <p:attrNameLst>
                                          <p:attrName>style.visibility</p:attrName>
                                        </p:attrNameLst>
                                      </p:cBhvr>
                                      <p:to>
                                        <p:strVal val="visible"/>
                                      </p:to>
                                    </p:set>
                                    <p:anim calcmode="lin" valueType="num">
                                      <p:cBhvr additive="base">
                                        <p:cTn id="7" dur="500" fill="hold"/>
                                        <p:tgtEl>
                                          <p:spTgt spid="5232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232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3267">
                                            <p:txEl>
                                              <p:pRg st="1" end="1"/>
                                            </p:txEl>
                                          </p:spTgt>
                                        </p:tgtEl>
                                        <p:attrNameLst>
                                          <p:attrName>style.visibility</p:attrName>
                                        </p:attrNameLst>
                                      </p:cBhvr>
                                      <p:to>
                                        <p:strVal val="visible"/>
                                      </p:to>
                                    </p:set>
                                    <p:anim calcmode="lin" valueType="num">
                                      <p:cBhvr additive="base">
                                        <p:cTn id="13" dur="500" fill="hold"/>
                                        <p:tgtEl>
                                          <p:spTgt spid="5232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232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23267">
                                            <p:txEl>
                                              <p:pRg st="2" end="2"/>
                                            </p:txEl>
                                          </p:spTgt>
                                        </p:tgtEl>
                                        <p:attrNameLst>
                                          <p:attrName>style.visibility</p:attrName>
                                        </p:attrNameLst>
                                      </p:cBhvr>
                                      <p:to>
                                        <p:strVal val="visible"/>
                                      </p:to>
                                    </p:set>
                                    <p:anim calcmode="lin" valueType="num">
                                      <p:cBhvr additive="base">
                                        <p:cTn id="19" dur="500" fill="hold"/>
                                        <p:tgtEl>
                                          <p:spTgt spid="5232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232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23267">
                                            <p:txEl>
                                              <p:pRg st="3" end="3"/>
                                            </p:txEl>
                                          </p:spTgt>
                                        </p:tgtEl>
                                        <p:attrNameLst>
                                          <p:attrName>style.visibility</p:attrName>
                                        </p:attrNameLst>
                                      </p:cBhvr>
                                      <p:to>
                                        <p:strVal val="visible"/>
                                      </p:to>
                                    </p:set>
                                    <p:anim calcmode="lin" valueType="num">
                                      <p:cBhvr additive="base">
                                        <p:cTn id="25" dur="500" fill="hold"/>
                                        <p:tgtEl>
                                          <p:spTgt spid="5232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2326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ctrTitle"/>
          </p:nvPr>
        </p:nvSpPr>
        <p:spPr/>
        <p:txBody>
          <a:bodyPr/>
          <a:lstStyle/>
          <a:p>
            <a:pPr eaLnBrk="1" hangingPunct="1"/>
            <a:r>
              <a:rPr lang="en-US" altLang="zh-TW" smtClean="0"/>
              <a:t>Chapter 1</a:t>
            </a:r>
          </a:p>
        </p:txBody>
      </p:sp>
      <p:sp>
        <p:nvSpPr>
          <p:cNvPr id="31747" name="Rectangle 3"/>
          <p:cNvSpPr>
            <a:spLocks noGrp="1" noChangeArrowheads="1"/>
          </p:cNvSpPr>
          <p:nvPr>
            <p:ph type="subTitle" idx="1"/>
          </p:nvPr>
        </p:nvSpPr>
        <p:spPr/>
        <p:txBody>
          <a:bodyPr/>
          <a:lstStyle/>
          <a:p>
            <a:pPr eaLnBrk="1" hangingPunct="1"/>
            <a:r>
              <a:rPr lang="en-US" altLang="zh-TW" smtClean="0"/>
              <a:t>Why Information Hiding</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j02920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588125" y="4365625"/>
            <a:ext cx="1800225"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Rectangle 3"/>
          <p:cNvSpPr>
            <a:spLocks noGrp="1" noChangeArrowheads="1"/>
          </p:cNvSpPr>
          <p:nvPr>
            <p:ph type="title"/>
          </p:nvPr>
        </p:nvSpPr>
        <p:spPr>
          <a:xfrm>
            <a:off x="685800" y="331788"/>
            <a:ext cx="7772400" cy="641350"/>
          </a:xfrm>
        </p:spPr>
        <p:txBody>
          <a:bodyPr/>
          <a:lstStyle/>
          <a:p>
            <a:pPr eaLnBrk="1" hangingPunct="1"/>
            <a:r>
              <a:rPr lang="en-US" altLang="zh-TW" smtClean="0"/>
              <a:t>Information Hiding</a:t>
            </a:r>
          </a:p>
        </p:txBody>
      </p:sp>
      <p:pic>
        <p:nvPicPr>
          <p:cNvPr id="32772" name="Picture 4" descr="j0291984"/>
          <p:cNvPicPr>
            <a:picLocks noGrp="1" noChangeAspect="1" noChangeArrowheads="1"/>
          </p:cNvPicPr>
          <p:nvPr>
            <p:ph sz="half" idx="1"/>
          </p:nvPr>
        </p:nvPicPr>
        <p:blipFill>
          <a:blip r:embed="rId5" cstate="print">
            <a:extLst>
              <a:ext uri="{28A0092B-C50C-407E-A947-70E740481C1C}">
                <a14:useLocalDpi xmlns:a14="http://schemas.microsoft.com/office/drawing/2010/main" val="0"/>
              </a:ext>
            </a:extLst>
          </a:blip>
          <a:srcRect/>
          <a:stretch>
            <a:fillRect/>
          </a:stretch>
        </p:blipFill>
        <p:spPr>
          <a:xfrm>
            <a:off x="323850" y="1341438"/>
            <a:ext cx="1808163" cy="1914525"/>
          </a:xfrm>
        </p:spPr>
      </p:pic>
      <p:sp>
        <p:nvSpPr>
          <p:cNvPr id="32773" name="Text Box 5"/>
          <p:cNvSpPr txBox="1">
            <a:spLocks noChangeArrowheads="1"/>
          </p:cNvSpPr>
          <p:nvPr/>
        </p:nvSpPr>
        <p:spPr bwMode="auto">
          <a:xfrm>
            <a:off x="950913" y="3381375"/>
            <a:ext cx="9572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a:latin typeface="Comic Sans MS" panose="030F0702030302020204" pitchFamily="66" charset="0"/>
              </a:rPr>
              <a:t>Sender</a:t>
            </a:r>
          </a:p>
        </p:txBody>
      </p:sp>
      <p:sp>
        <p:nvSpPr>
          <p:cNvPr id="32774" name="Text Box 6"/>
          <p:cNvSpPr txBox="1">
            <a:spLocks noChangeArrowheads="1"/>
          </p:cNvSpPr>
          <p:nvPr/>
        </p:nvSpPr>
        <p:spPr bwMode="auto">
          <a:xfrm>
            <a:off x="7092950" y="6092825"/>
            <a:ext cx="1104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a:latin typeface="Comic Sans MS" panose="030F0702030302020204" pitchFamily="66" charset="0"/>
              </a:rPr>
              <a:t>Receiver</a:t>
            </a:r>
          </a:p>
        </p:txBody>
      </p:sp>
      <p:sp>
        <p:nvSpPr>
          <p:cNvPr id="32775" name="AutoShape 7"/>
          <p:cNvSpPr>
            <a:spLocks noChangeArrowheads="1"/>
          </p:cNvSpPr>
          <p:nvPr/>
        </p:nvSpPr>
        <p:spPr bwMode="auto">
          <a:xfrm>
            <a:off x="3563938" y="2924175"/>
            <a:ext cx="2016125" cy="1800225"/>
          </a:xfrm>
          <a:prstGeom prst="irregularSeal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a:latin typeface="Comic Sans MS" panose="030F0702030302020204" pitchFamily="66" charset="0"/>
              </a:rPr>
              <a:t>Internet</a:t>
            </a:r>
          </a:p>
        </p:txBody>
      </p:sp>
      <p:sp>
        <p:nvSpPr>
          <p:cNvPr id="32776" name="Line 8"/>
          <p:cNvSpPr>
            <a:spLocks noChangeShapeType="1"/>
          </p:cNvSpPr>
          <p:nvPr/>
        </p:nvSpPr>
        <p:spPr bwMode="auto">
          <a:xfrm>
            <a:off x="2268538" y="2852738"/>
            <a:ext cx="1366837" cy="86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2777" name="Line 9"/>
          <p:cNvSpPr>
            <a:spLocks noChangeShapeType="1"/>
          </p:cNvSpPr>
          <p:nvPr/>
        </p:nvSpPr>
        <p:spPr bwMode="auto">
          <a:xfrm>
            <a:off x="5076825" y="4365625"/>
            <a:ext cx="1366838" cy="86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nvGrpSpPr>
          <p:cNvPr id="526346" name="Group 10"/>
          <p:cNvGrpSpPr>
            <a:grpSpLocks/>
          </p:cNvGrpSpPr>
          <p:nvPr/>
        </p:nvGrpSpPr>
        <p:grpSpPr bwMode="auto">
          <a:xfrm>
            <a:off x="5435600" y="1268413"/>
            <a:ext cx="2563813" cy="1906587"/>
            <a:chOff x="3334" y="709"/>
            <a:chExt cx="1714" cy="1366"/>
          </a:xfrm>
        </p:grpSpPr>
        <p:sp>
          <p:nvSpPr>
            <p:cNvPr id="32780" name="Text Box 11"/>
            <p:cNvSpPr txBox="1">
              <a:spLocks noChangeArrowheads="1"/>
            </p:cNvSpPr>
            <p:nvPr/>
          </p:nvSpPr>
          <p:spPr bwMode="auto">
            <a:xfrm>
              <a:off x="4274" y="1812"/>
              <a:ext cx="532"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a:latin typeface="Comic Sans MS" panose="030F0702030302020204" pitchFamily="66" charset="0"/>
                </a:rPr>
                <a:t>illegal</a:t>
              </a:r>
            </a:p>
          </p:txBody>
        </p:sp>
        <p:grpSp>
          <p:nvGrpSpPr>
            <p:cNvPr id="32781" name="Group 12"/>
            <p:cNvGrpSpPr>
              <a:grpSpLocks/>
            </p:cNvGrpSpPr>
            <p:nvPr/>
          </p:nvGrpSpPr>
          <p:grpSpPr bwMode="auto">
            <a:xfrm>
              <a:off x="3334" y="709"/>
              <a:ext cx="1714" cy="1315"/>
              <a:chOff x="3334" y="709"/>
              <a:chExt cx="1714" cy="1315"/>
            </a:xfrm>
          </p:grpSpPr>
          <p:sp>
            <p:nvSpPr>
              <p:cNvPr id="32782" name="Line 13"/>
              <p:cNvSpPr>
                <a:spLocks noChangeShapeType="1"/>
              </p:cNvSpPr>
              <p:nvPr/>
            </p:nvSpPr>
            <p:spPr bwMode="auto">
              <a:xfrm flipH="1">
                <a:off x="3334" y="1525"/>
                <a:ext cx="635" cy="49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pic>
            <p:nvPicPr>
              <p:cNvPr id="32783" name="Picture 14" descr="j023465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69" y="709"/>
                <a:ext cx="1079" cy="1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sp>
        <p:nvSpPr>
          <p:cNvPr id="526351" name="Text Box 15"/>
          <p:cNvSpPr txBox="1">
            <a:spLocks noChangeArrowheads="1"/>
          </p:cNvSpPr>
          <p:nvPr/>
        </p:nvSpPr>
        <p:spPr bwMode="auto">
          <a:xfrm>
            <a:off x="2484438" y="2781300"/>
            <a:ext cx="14811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a:latin typeface="Comic Sans MS" panose="030F0702030302020204" pitchFamily="66" charset="0"/>
              </a:rPr>
              <a:t>Information</a:t>
            </a:r>
          </a:p>
        </p:txBody>
      </p:sp>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B0AB4C72-42C3-4839-8200-888931EFB6E0}" type="slidenum">
              <a:rPr lang="zh-TW" altLang="en-US" smtClean="0"/>
              <a:pPr>
                <a:defRPr/>
              </a:pPr>
              <a:t>24</a:t>
            </a:fld>
            <a:endParaRPr lang="en-US" altLang="zh-TW"/>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path" presetSubtype="0" accel="50000" decel="50000" fill="hold" grpId="0" nodeType="clickEffect">
                                  <p:stCondLst>
                                    <p:cond delay="0"/>
                                  </p:stCondLst>
                                  <p:iterate type="lt">
                                    <p:tmPct val="0"/>
                                  </p:iterate>
                                  <p:childTnLst>
                                    <p:animMotion origin="layout" path="M -1.66667E-6 3.69942E-6 L 0.25 0.35098 " pathEditMode="relative" rAng="0" ptsTypes="AA">
                                      <p:cBhvr>
                                        <p:cTn id="6" dur="2000" fill="hold"/>
                                        <p:tgtEl>
                                          <p:spTgt spid="526351"/>
                                        </p:tgtEl>
                                        <p:attrNameLst>
                                          <p:attrName>ppt_x</p:attrName>
                                          <p:attrName>ppt_y</p:attrName>
                                        </p:attrNameLst>
                                      </p:cBhvr>
                                      <p:rCtr x="12500" y="17549"/>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54" presetClass="entr" presetSubtype="0" accel="100000" fill="hold" nodeType="clickEffect">
                                  <p:stCondLst>
                                    <p:cond delay="0"/>
                                  </p:stCondLst>
                                  <p:childTnLst>
                                    <p:set>
                                      <p:cBhvr>
                                        <p:cTn id="10" dur="1" fill="hold">
                                          <p:stCondLst>
                                            <p:cond delay="0"/>
                                          </p:stCondLst>
                                        </p:cTn>
                                        <p:tgtEl>
                                          <p:spTgt spid="526346"/>
                                        </p:tgtEl>
                                        <p:attrNameLst>
                                          <p:attrName>style.visibility</p:attrName>
                                        </p:attrNameLst>
                                      </p:cBhvr>
                                      <p:to>
                                        <p:strVal val="visible"/>
                                      </p:to>
                                    </p:set>
                                    <p:anim calcmode="lin" valueType="num">
                                      <p:cBhvr>
                                        <p:cTn id="11" dur="500" fill="hold"/>
                                        <p:tgtEl>
                                          <p:spTgt spid="526346"/>
                                        </p:tgtEl>
                                        <p:attrNameLst>
                                          <p:attrName>ppt_w</p:attrName>
                                        </p:attrNameLst>
                                      </p:cBhvr>
                                      <p:tavLst>
                                        <p:tav tm="0">
                                          <p:val>
                                            <p:strVal val="#ppt_w*0.05"/>
                                          </p:val>
                                        </p:tav>
                                        <p:tav tm="100000">
                                          <p:val>
                                            <p:strVal val="#ppt_w"/>
                                          </p:val>
                                        </p:tav>
                                      </p:tavLst>
                                    </p:anim>
                                    <p:anim calcmode="lin" valueType="num">
                                      <p:cBhvr>
                                        <p:cTn id="12" dur="500" fill="hold"/>
                                        <p:tgtEl>
                                          <p:spTgt spid="526346"/>
                                        </p:tgtEl>
                                        <p:attrNameLst>
                                          <p:attrName>ppt_h</p:attrName>
                                        </p:attrNameLst>
                                      </p:cBhvr>
                                      <p:tavLst>
                                        <p:tav tm="0">
                                          <p:val>
                                            <p:strVal val="#ppt_h"/>
                                          </p:val>
                                        </p:tav>
                                        <p:tav tm="100000">
                                          <p:val>
                                            <p:strVal val="#ppt_h"/>
                                          </p:val>
                                        </p:tav>
                                      </p:tavLst>
                                    </p:anim>
                                    <p:anim calcmode="lin" valueType="num">
                                      <p:cBhvr>
                                        <p:cTn id="13" dur="500" fill="hold"/>
                                        <p:tgtEl>
                                          <p:spTgt spid="526346"/>
                                        </p:tgtEl>
                                        <p:attrNameLst>
                                          <p:attrName>ppt_x</p:attrName>
                                        </p:attrNameLst>
                                      </p:cBhvr>
                                      <p:tavLst>
                                        <p:tav tm="0">
                                          <p:val>
                                            <p:strVal val="#ppt_x-.2"/>
                                          </p:val>
                                        </p:tav>
                                        <p:tav tm="100000">
                                          <p:val>
                                            <p:strVal val="#ppt_x"/>
                                          </p:val>
                                        </p:tav>
                                      </p:tavLst>
                                    </p:anim>
                                    <p:anim calcmode="lin" valueType="num">
                                      <p:cBhvr>
                                        <p:cTn id="14" dur="500" fill="hold"/>
                                        <p:tgtEl>
                                          <p:spTgt spid="526346"/>
                                        </p:tgtEl>
                                        <p:attrNameLst>
                                          <p:attrName>ppt_y</p:attrName>
                                        </p:attrNameLst>
                                      </p:cBhvr>
                                      <p:tavLst>
                                        <p:tav tm="0">
                                          <p:val>
                                            <p:strVal val="#ppt_y"/>
                                          </p:val>
                                        </p:tav>
                                        <p:tav tm="100000">
                                          <p:val>
                                            <p:strVal val="#ppt_y"/>
                                          </p:val>
                                        </p:tav>
                                      </p:tavLst>
                                    </p:anim>
                                    <p:animEffect transition="in" filter="fade">
                                      <p:cBhvr>
                                        <p:cTn id="15" dur="500"/>
                                        <p:tgtEl>
                                          <p:spTgt spid="526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5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j02920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588125" y="4365625"/>
            <a:ext cx="1800225"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Rectangle 3"/>
          <p:cNvSpPr>
            <a:spLocks noGrp="1" noChangeArrowheads="1"/>
          </p:cNvSpPr>
          <p:nvPr>
            <p:ph type="title"/>
          </p:nvPr>
        </p:nvSpPr>
        <p:spPr>
          <a:xfrm>
            <a:off x="685800" y="331788"/>
            <a:ext cx="7772400" cy="641350"/>
          </a:xfrm>
        </p:spPr>
        <p:txBody>
          <a:bodyPr/>
          <a:lstStyle/>
          <a:p>
            <a:pPr eaLnBrk="1" hangingPunct="1"/>
            <a:r>
              <a:rPr lang="en-US" altLang="zh-TW" smtClean="0"/>
              <a:t>Information Hiding</a:t>
            </a:r>
          </a:p>
        </p:txBody>
      </p:sp>
      <p:pic>
        <p:nvPicPr>
          <p:cNvPr id="34820" name="Picture 4" descr="j0291984"/>
          <p:cNvPicPr>
            <a:picLocks noGrp="1" noChangeAspect="1" noChangeArrowheads="1"/>
          </p:cNvPicPr>
          <p:nvPr>
            <p:ph sz="half" idx="1"/>
          </p:nvPr>
        </p:nvPicPr>
        <p:blipFill>
          <a:blip r:embed="rId5" cstate="print">
            <a:extLst>
              <a:ext uri="{28A0092B-C50C-407E-A947-70E740481C1C}">
                <a14:useLocalDpi xmlns:a14="http://schemas.microsoft.com/office/drawing/2010/main" val="0"/>
              </a:ext>
            </a:extLst>
          </a:blip>
          <a:srcRect/>
          <a:stretch>
            <a:fillRect/>
          </a:stretch>
        </p:blipFill>
        <p:spPr>
          <a:xfrm>
            <a:off x="323850" y="1341438"/>
            <a:ext cx="1808163" cy="1914525"/>
          </a:xfrm>
        </p:spPr>
      </p:pic>
      <p:sp>
        <p:nvSpPr>
          <p:cNvPr id="34821" name="Text Box 5"/>
          <p:cNvSpPr txBox="1">
            <a:spLocks noChangeArrowheads="1"/>
          </p:cNvSpPr>
          <p:nvPr/>
        </p:nvSpPr>
        <p:spPr bwMode="auto">
          <a:xfrm>
            <a:off x="950913" y="3381375"/>
            <a:ext cx="9572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a:latin typeface="Comic Sans MS" panose="030F0702030302020204" pitchFamily="66" charset="0"/>
              </a:rPr>
              <a:t>Sender</a:t>
            </a:r>
          </a:p>
        </p:txBody>
      </p:sp>
      <p:sp>
        <p:nvSpPr>
          <p:cNvPr id="34822" name="Text Box 6"/>
          <p:cNvSpPr txBox="1">
            <a:spLocks noChangeArrowheads="1"/>
          </p:cNvSpPr>
          <p:nvPr/>
        </p:nvSpPr>
        <p:spPr bwMode="auto">
          <a:xfrm>
            <a:off x="7092950" y="6092825"/>
            <a:ext cx="1104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a:latin typeface="Comic Sans MS" panose="030F0702030302020204" pitchFamily="66" charset="0"/>
              </a:rPr>
              <a:t>Receiver</a:t>
            </a:r>
          </a:p>
        </p:txBody>
      </p:sp>
      <p:sp>
        <p:nvSpPr>
          <p:cNvPr id="34823" name="AutoShape 7"/>
          <p:cNvSpPr>
            <a:spLocks noChangeArrowheads="1"/>
          </p:cNvSpPr>
          <p:nvPr/>
        </p:nvSpPr>
        <p:spPr bwMode="auto">
          <a:xfrm>
            <a:off x="3563938" y="2924175"/>
            <a:ext cx="2016125" cy="1800225"/>
          </a:xfrm>
          <a:prstGeom prst="irregularSeal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a:latin typeface="Comic Sans MS" panose="030F0702030302020204" pitchFamily="66" charset="0"/>
              </a:rPr>
              <a:t>Internet</a:t>
            </a:r>
          </a:p>
        </p:txBody>
      </p:sp>
      <p:sp>
        <p:nvSpPr>
          <p:cNvPr id="34824" name="Line 8"/>
          <p:cNvSpPr>
            <a:spLocks noChangeShapeType="1"/>
          </p:cNvSpPr>
          <p:nvPr/>
        </p:nvSpPr>
        <p:spPr bwMode="auto">
          <a:xfrm>
            <a:off x="2268538" y="2852738"/>
            <a:ext cx="1366837" cy="86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4825" name="Line 9"/>
          <p:cNvSpPr>
            <a:spLocks noChangeShapeType="1"/>
          </p:cNvSpPr>
          <p:nvPr/>
        </p:nvSpPr>
        <p:spPr bwMode="auto">
          <a:xfrm>
            <a:off x="5076825" y="4365625"/>
            <a:ext cx="1366838" cy="86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nvGrpSpPr>
          <p:cNvPr id="34826" name="Group 10"/>
          <p:cNvGrpSpPr>
            <a:grpSpLocks/>
          </p:cNvGrpSpPr>
          <p:nvPr/>
        </p:nvGrpSpPr>
        <p:grpSpPr bwMode="auto">
          <a:xfrm>
            <a:off x="5219700" y="1268413"/>
            <a:ext cx="2665413" cy="1874837"/>
            <a:chOff x="3334" y="709"/>
            <a:chExt cx="1714" cy="1373"/>
          </a:xfrm>
        </p:grpSpPr>
        <p:sp>
          <p:nvSpPr>
            <p:cNvPr id="34830" name="Text Box 11"/>
            <p:cNvSpPr txBox="1">
              <a:spLocks noChangeArrowheads="1"/>
            </p:cNvSpPr>
            <p:nvPr/>
          </p:nvSpPr>
          <p:spPr bwMode="auto">
            <a:xfrm>
              <a:off x="4276" y="1814"/>
              <a:ext cx="513"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a:latin typeface="Comic Sans MS" panose="030F0702030302020204" pitchFamily="66" charset="0"/>
                </a:rPr>
                <a:t>illegal</a:t>
              </a:r>
            </a:p>
          </p:txBody>
        </p:sp>
        <p:grpSp>
          <p:nvGrpSpPr>
            <p:cNvPr id="34831" name="Group 12"/>
            <p:cNvGrpSpPr>
              <a:grpSpLocks/>
            </p:cNvGrpSpPr>
            <p:nvPr/>
          </p:nvGrpSpPr>
          <p:grpSpPr bwMode="auto">
            <a:xfrm>
              <a:off x="3334" y="709"/>
              <a:ext cx="1714" cy="1315"/>
              <a:chOff x="3334" y="709"/>
              <a:chExt cx="1714" cy="1315"/>
            </a:xfrm>
          </p:grpSpPr>
          <p:sp>
            <p:nvSpPr>
              <p:cNvPr id="34832" name="Line 13"/>
              <p:cNvSpPr>
                <a:spLocks noChangeShapeType="1"/>
              </p:cNvSpPr>
              <p:nvPr/>
            </p:nvSpPr>
            <p:spPr bwMode="auto">
              <a:xfrm flipH="1">
                <a:off x="3334" y="1525"/>
                <a:ext cx="635" cy="49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pic>
            <p:nvPicPr>
              <p:cNvPr id="34833" name="Picture 14" descr="j023465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69" y="709"/>
                <a:ext cx="1079" cy="1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pic>
        <p:nvPicPr>
          <p:cNvPr id="529423" name="Picture 15" descr="test"/>
          <p:cNvPicPr>
            <a:picLocks noGrp="1" noChangeAspect="1" noChangeArrowheads="1"/>
          </p:cNvPicPr>
          <p:nvPr>
            <p:ph sz="quarter" idx="2"/>
          </p:nvPr>
        </p:nvPicPr>
        <p:blipFill>
          <a:blip r:embed="rId7">
            <a:extLst>
              <a:ext uri="{28A0092B-C50C-407E-A947-70E740481C1C}">
                <a14:useLocalDpi xmlns:a14="http://schemas.microsoft.com/office/drawing/2010/main" val="0"/>
              </a:ext>
            </a:extLst>
          </a:blip>
          <a:srcRect/>
          <a:stretch>
            <a:fillRect/>
          </a:stretch>
        </p:blipFill>
        <p:spPr>
          <a:xfrm>
            <a:off x="1835150" y="2014538"/>
            <a:ext cx="2005013" cy="1362075"/>
          </a:xfrm>
          <a:ln>
            <a:solidFill>
              <a:schemeClr val="tx1"/>
            </a:solidFill>
            <a:miter lim="800000"/>
            <a:headEnd/>
            <a:tailEnd/>
          </a:ln>
        </p:spPr>
      </p:pic>
      <p:sp>
        <p:nvSpPr>
          <p:cNvPr id="529424" name="Text Box 16"/>
          <p:cNvSpPr txBox="1">
            <a:spLocks noChangeArrowheads="1"/>
          </p:cNvSpPr>
          <p:nvPr/>
        </p:nvSpPr>
        <p:spPr bwMode="auto">
          <a:xfrm>
            <a:off x="2082800" y="2270125"/>
            <a:ext cx="14811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a:solidFill>
                  <a:srgbClr val="FF0000"/>
                </a:solidFill>
                <a:latin typeface="Comic Sans MS" panose="030F0702030302020204" pitchFamily="66" charset="0"/>
              </a:rPr>
              <a:t>Information</a:t>
            </a:r>
          </a:p>
        </p:txBody>
      </p:sp>
      <p:sp>
        <p:nvSpPr>
          <p:cNvPr id="529425" name="Rectangle 17"/>
          <p:cNvSpPr>
            <a:spLocks noChangeArrowheads="1"/>
          </p:cNvSpPr>
          <p:nvPr/>
        </p:nvSpPr>
        <p:spPr bwMode="auto">
          <a:xfrm>
            <a:off x="4386263" y="5157788"/>
            <a:ext cx="14811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a:solidFill>
                  <a:srgbClr val="FF0000"/>
                </a:solidFill>
                <a:latin typeface="Comic Sans MS" panose="030F0702030302020204" pitchFamily="66" charset="0"/>
              </a:rPr>
              <a:t>Information</a:t>
            </a:r>
          </a:p>
        </p:txBody>
      </p:sp>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B0AB4C72-42C3-4839-8200-888931EFB6E0}" type="slidenum">
              <a:rPr lang="zh-TW" altLang="en-US" smtClean="0"/>
              <a:pPr>
                <a:defRPr/>
              </a:pPr>
              <a:t>25</a:t>
            </a:fld>
            <a:endParaRPr lang="en-US" altLang="zh-TW"/>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529423"/>
                                        </p:tgtEl>
                                        <p:attrNameLst>
                                          <p:attrName>style.visibility</p:attrName>
                                        </p:attrNameLst>
                                      </p:cBhvr>
                                      <p:to>
                                        <p:strVal val="visible"/>
                                      </p:to>
                                    </p:set>
                                    <p:anim calcmode="lin" valueType="num">
                                      <p:cBhvr>
                                        <p:cTn id="7" dur="500" fill="hold"/>
                                        <p:tgtEl>
                                          <p:spTgt spid="529423"/>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529423"/>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529423"/>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529423"/>
                                        </p:tgtEl>
                                        <p:attrNameLst>
                                          <p:attrName>ppt_y</p:attrName>
                                        </p:attrNameLst>
                                      </p:cBhvr>
                                      <p:tavLst>
                                        <p:tav tm="0">
                                          <p:val>
                                            <p:strVal val="#ppt_y"/>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56" presetClass="entr" presetSubtype="0" fill="hold" grpId="0" nodeType="clickEffect">
                                  <p:stCondLst>
                                    <p:cond delay="0"/>
                                  </p:stCondLst>
                                  <p:iterate type="lt">
                                    <p:tmPct val="10000"/>
                                  </p:iterate>
                                  <p:childTnLst>
                                    <p:set>
                                      <p:cBhvr>
                                        <p:cTn id="14" dur="1" fill="hold">
                                          <p:stCondLst>
                                            <p:cond delay="0"/>
                                          </p:stCondLst>
                                        </p:cTn>
                                        <p:tgtEl>
                                          <p:spTgt spid="529424"/>
                                        </p:tgtEl>
                                        <p:attrNameLst>
                                          <p:attrName>style.visibility</p:attrName>
                                        </p:attrNameLst>
                                      </p:cBhvr>
                                      <p:to>
                                        <p:strVal val="visible"/>
                                      </p:to>
                                    </p:set>
                                    <p:anim by="(-#ppt_w*2)" calcmode="lin" valueType="num">
                                      <p:cBhvr rctx="PPT">
                                        <p:cTn id="15" dur="500" autoRev="1" fill="hold">
                                          <p:stCondLst>
                                            <p:cond delay="0"/>
                                          </p:stCondLst>
                                        </p:cTn>
                                        <p:tgtEl>
                                          <p:spTgt spid="529424"/>
                                        </p:tgtEl>
                                        <p:attrNameLst>
                                          <p:attrName>ppt_w</p:attrName>
                                        </p:attrNameLst>
                                      </p:cBhvr>
                                    </p:anim>
                                    <p:anim by="(#ppt_w*0.50)" calcmode="lin" valueType="num">
                                      <p:cBhvr>
                                        <p:cTn id="16" dur="500" decel="50000" autoRev="1" fill="hold">
                                          <p:stCondLst>
                                            <p:cond delay="0"/>
                                          </p:stCondLst>
                                        </p:cTn>
                                        <p:tgtEl>
                                          <p:spTgt spid="529424"/>
                                        </p:tgtEl>
                                        <p:attrNameLst>
                                          <p:attrName>ppt_x</p:attrName>
                                        </p:attrNameLst>
                                      </p:cBhvr>
                                    </p:anim>
                                    <p:anim from="(-#ppt_h/2)" to="(#ppt_y)" calcmode="lin" valueType="num">
                                      <p:cBhvr>
                                        <p:cTn id="17" dur="1000" fill="hold">
                                          <p:stCondLst>
                                            <p:cond delay="0"/>
                                          </p:stCondLst>
                                        </p:cTn>
                                        <p:tgtEl>
                                          <p:spTgt spid="529424"/>
                                        </p:tgtEl>
                                        <p:attrNameLst>
                                          <p:attrName>ppt_y</p:attrName>
                                        </p:attrNameLst>
                                      </p:cBhvr>
                                    </p:anim>
                                    <p:animRot by="21600000">
                                      <p:cBhvr>
                                        <p:cTn id="18" dur="1000" fill="hold">
                                          <p:stCondLst>
                                            <p:cond delay="0"/>
                                          </p:stCondLst>
                                        </p:cTn>
                                        <p:tgtEl>
                                          <p:spTgt spid="529424"/>
                                        </p:tgtEl>
                                        <p:attrNameLst>
                                          <p:attrName>r</p:attrName>
                                        </p:attrNameLst>
                                      </p:cBhvr>
                                    </p:animRot>
                                  </p:childTnLst>
                                </p:cTn>
                              </p:par>
                            </p:childTnLst>
                          </p:cTn>
                        </p:par>
                        <p:par>
                          <p:cTn id="19" fill="hold" nodeType="afterGroup">
                            <p:stCondLst>
                              <p:cond delay="2000"/>
                            </p:stCondLst>
                            <p:childTnLst>
                              <p:par>
                                <p:cTn id="20" presetID="10" presetClass="exit" presetSubtype="0" fill="hold" grpId="1" nodeType="afterEffect">
                                  <p:stCondLst>
                                    <p:cond delay="0"/>
                                  </p:stCondLst>
                                  <p:iterate type="lt">
                                    <p:tmPct val="0"/>
                                  </p:iterate>
                                  <p:childTnLst>
                                    <p:animEffect transition="out" filter="fade">
                                      <p:cBhvr>
                                        <p:cTn id="21" dur="2000"/>
                                        <p:tgtEl>
                                          <p:spTgt spid="529424"/>
                                        </p:tgtEl>
                                      </p:cBhvr>
                                    </p:animEffect>
                                    <p:set>
                                      <p:cBhvr>
                                        <p:cTn id="22" dur="1" fill="hold">
                                          <p:stCondLst>
                                            <p:cond delay="1999"/>
                                          </p:stCondLst>
                                        </p:cTn>
                                        <p:tgtEl>
                                          <p:spTgt spid="529424"/>
                                        </p:tgtEl>
                                        <p:attrNameLst>
                                          <p:attrName>style.visibility</p:attrName>
                                        </p:attrNameLst>
                                      </p:cBhvr>
                                      <p:to>
                                        <p:strVal val="hidden"/>
                                      </p:to>
                                    </p:set>
                                  </p:childTnLst>
                                </p:cTn>
                              </p:par>
                            </p:childTnLst>
                          </p:cTn>
                        </p:par>
                        <p:par>
                          <p:cTn id="23" fill="hold" nodeType="afterGroup">
                            <p:stCondLst>
                              <p:cond delay="4000"/>
                            </p:stCondLst>
                            <p:childTnLst>
                              <p:par>
                                <p:cTn id="24" presetID="49" presetClass="path" presetSubtype="0" accel="50000" decel="50000" fill="hold" nodeType="afterEffect">
                                  <p:stCondLst>
                                    <p:cond delay="0"/>
                                  </p:stCondLst>
                                  <p:childTnLst>
                                    <p:animMotion origin="layout" path="M 5.E-6 -5.20231E-7 L 0.25209 0.42335 " pathEditMode="relative" rAng="0" ptsTypes="AA">
                                      <p:cBhvr>
                                        <p:cTn id="25" dur="2000" fill="hold"/>
                                        <p:tgtEl>
                                          <p:spTgt spid="529423"/>
                                        </p:tgtEl>
                                        <p:attrNameLst>
                                          <p:attrName>ppt_x</p:attrName>
                                          <p:attrName>ppt_y</p:attrName>
                                        </p:attrNameLst>
                                      </p:cBhvr>
                                      <p:rCtr x="12604" y="21156"/>
                                    </p:animMotion>
                                  </p:childTnLst>
                                </p:cTn>
                              </p:par>
                            </p:childTnLst>
                          </p:cTn>
                        </p:par>
                        <p:par>
                          <p:cTn id="26" fill="hold" nodeType="afterGroup">
                            <p:stCondLst>
                              <p:cond delay="6000"/>
                            </p:stCondLst>
                            <p:childTnLst>
                              <p:par>
                                <p:cTn id="27" presetID="3" presetClass="entr" presetSubtype="10" fill="hold" grpId="0" nodeType="afterEffect">
                                  <p:stCondLst>
                                    <p:cond delay="0"/>
                                  </p:stCondLst>
                                  <p:childTnLst>
                                    <p:set>
                                      <p:cBhvr>
                                        <p:cTn id="28" dur="1" fill="hold">
                                          <p:stCondLst>
                                            <p:cond delay="0"/>
                                          </p:stCondLst>
                                        </p:cTn>
                                        <p:tgtEl>
                                          <p:spTgt spid="529425"/>
                                        </p:tgtEl>
                                        <p:attrNameLst>
                                          <p:attrName>style.visibility</p:attrName>
                                        </p:attrNameLst>
                                      </p:cBhvr>
                                      <p:to>
                                        <p:strVal val="visible"/>
                                      </p:to>
                                    </p:set>
                                    <p:animEffect transition="in" filter="blinds(horizontal)">
                                      <p:cBhvr>
                                        <p:cTn id="29" dur="500"/>
                                        <p:tgtEl>
                                          <p:spTgt spid="529425"/>
                                        </p:tgtEl>
                                      </p:cBhvr>
                                    </p:animEffect>
                                  </p:childTnLst>
                                </p:cTn>
                              </p:par>
                            </p:childTnLst>
                          </p:cTn>
                        </p:par>
                        <p:par>
                          <p:cTn id="30" fill="hold" nodeType="afterGroup">
                            <p:stCondLst>
                              <p:cond delay="6500"/>
                            </p:stCondLst>
                            <p:childTnLst>
                              <p:par>
                                <p:cTn id="31" presetID="42" presetClass="path" presetSubtype="0" accel="50000" decel="50000" fill="hold" grpId="1" nodeType="afterEffect">
                                  <p:stCondLst>
                                    <p:cond delay="0"/>
                                  </p:stCondLst>
                                  <p:childTnLst>
                                    <p:animMotion origin="layout" path="M -0.00191 -0.00578 L 0.15364 -0.15838 " pathEditMode="relative" rAng="0" ptsTypes="AA">
                                      <p:cBhvr>
                                        <p:cTn id="32" dur="2000" fill="hold"/>
                                        <p:tgtEl>
                                          <p:spTgt spid="529425"/>
                                        </p:tgtEl>
                                        <p:attrNameLst>
                                          <p:attrName>ppt_x</p:attrName>
                                          <p:attrName>ppt_y</p:attrName>
                                        </p:attrNameLst>
                                      </p:cBhvr>
                                      <p:rCtr x="7778" y="-76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24" grpId="0"/>
      <p:bldP spid="529424" grpId="1"/>
      <p:bldP spid="529425" grpId="0"/>
      <p:bldP spid="529425"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TW" smtClean="0"/>
              <a:t>Information Hiding</a:t>
            </a:r>
            <a:endParaRPr lang="zh-TW" altLang="en-US" smtClean="0"/>
          </a:p>
        </p:txBody>
      </p:sp>
      <p:sp>
        <p:nvSpPr>
          <p:cNvPr id="531459" name="Rectangle 3"/>
          <p:cNvSpPr>
            <a:spLocks noGrp="1" noChangeArrowheads="1"/>
          </p:cNvSpPr>
          <p:nvPr>
            <p:ph type="body" idx="1"/>
          </p:nvPr>
        </p:nvSpPr>
        <p:spPr/>
        <p:txBody>
          <a:bodyPr/>
          <a:lstStyle/>
          <a:p>
            <a:pPr eaLnBrk="1" hangingPunct="1"/>
            <a:r>
              <a:rPr lang="zh-TW" altLang="en-US" smtClean="0"/>
              <a:t>隱私權及智慧財產權侵犯</a:t>
            </a:r>
          </a:p>
          <a:p>
            <a:pPr eaLnBrk="1" hangingPunct="1"/>
            <a:r>
              <a:rPr lang="zh-TW" altLang="en-US" smtClean="0"/>
              <a:t>著作物加複製、歪曲、偽造、割裂或篡改</a:t>
            </a:r>
          </a:p>
          <a:p>
            <a:pPr eaLnBrk="1" hangingPunct="1"/>
            <a:r>
              <a:rPr lang="zh-TW" altLang="en-US" smtClean="0"/>
              <a:t>資料竊取、監聽與偷窺</a:t>
            </a:r>
          </a:p>
          <a:p>
            <a:pPr eaLnBrk="1" hangingPunct="1"/>
            <a:endParaRPr lang="zh-TW" altLang="en-US" smtClean="0"/>
          </a:p>
          <a:p>
            <a:pPr eaLnBrk="1" hangingPunct="1"/>
            <a:r>
              <a:rPr lang="zh-TW" altLang="en-US" smtClean="0"/>
              <a:t>機密資訊嵌入媒介 </a:t>
            </a:r>
            <a:r>
              <a:rPr lang="en-US" altLang="zh-TW" smtClean="0"/>
              <a:t>(Media) </a:t>
            </a:r>
            <a:r>
              <a:rPr lang="zh-TW" altLang="en-US" smtClean="0"/>
              <a:t>，如圖像、聲音、影片、文字、執行檔等 </a:t>
            </a:r>
          </a:p>
        </p:txBody>
      </p:sp>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26</a:t>
            </a:fld>
            <a:endParaRPr lang="en-US" altLang="zh-TW"/>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531459">
                                            <p:txEl>
                                              <p:pRg st="0" end="0"/>
                                            </p:txEl>
                                          </p:spTgt>
                                        </p:tgtEl>
                                        <p:attrNameLst>
                                          <p:attrName>style.visibility</p:attrName>
                                        </p:attrNameLst>
                                      </p:cBhvr>
                                      <p:to>
                                        <p:strVal val="visible"/>
                                      </p:to>
                                    </p:set>
                                    <p:animEffect transition="in" filter="checkerboard(down)">
                                      <p:cBhvr>
                                        <p:cTn id="7" dur="500"/>
                                        <p:tgtEl>
                                          <p:spTgt spid="531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531459">
                                            <p:txEl>
                                              <p:pRg st="1" end="1"/>
                                            </p:txEl>
                                          </p:spTgt>
                                        </p:tgtEl>
                                        <p:attrNameLst>
                                          <p:attrName>style.visibility</p:attrName>
                                        </p:attrNameLst>
                                      </p:cBhvr>
                                      <p:to>
                                        <p:strVal val="visible"/>
                                      </p:to>
                                    </p:set>
                                    <p:animEffect transition="in" filter="checkerboard(down)">
                                      <p:cBhvr>
                                        <p:cTn id="12" dur="500"/>
                                        <p:tgtEl>
                                          <p:spTgt spid="5314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531459">
                                            <p:txEl>
                                              <p:pRg st="2" end="2"/>
                                            </p:txEl>
                                          </p:spTgt>
                                        </p:tgtEl>
                                        <p:attrNameLst>
                                          <p:attrName>style.visibility</p:attrName>
                                        </p:attrNameLst>
                                      </p:cBhvr>
                                      <p:to>
                                        <p:strVal val="visible"/>
                                      </p:to>
                                    </p:set>
                                    <p:animEffect transition="in" filter="checkerboard(down)">
                                      <p:cBhvr>
                                        <p:cTn id="17" dur="500"/>
                                        <p:tgtEl>
                                          <p:spTgt spid="5314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531459">
                                            <p:txEl>
                                              <p:pRg st="4" end="4"/>
                                            </p:txEl>
                                          </p:spTgt>
                                        </p:tgtEl>
                                        <p:attrNameLst>
                                          <p:attrName>style.visibility</p:attrName>
                                        </p:attrNameLst>
                                      </p:cBhvr>
                                      <p:to>
                                        <p:strVal val="visible"/>
                                      </p:to>
                                    </p:set>
                                    <p:animEffect transition="in" filter="checkerboard(down)">
                                      <p:cBhvr>
                                        <p:cTn id="22" dur="500"/>
                                        <p:tgtEl>
                                          <p:spTgt spid="5314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5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zh-TW" smtClean="0"/>
              <a:t>Information Hiding</a:t>
            </a:r>
            <a:endParaRPr lang="zh-TW" altLang="en-US" smtClean="0"/>
          </a:p>
        </p:txBody>
      </p:sp>
      <p:sp>
        <p:nvSpPr>
          <p:cNvPr id="37891" name="Rectangle 3"/>
          <p:cNvSpPr>
            <a:spLocks noGrp="1" noChangeArrowheads="1"/>
          </p:cNvSpPr>
          <p:nvPr>
            <p:ph type="body" idx="1"/>
          </p:nvPr>
        </p:nvSpPr>
        <p:spPr>
          <a:xfrm>
            <a:off x="468313" y="1341438"/>
            <a:ext cx="8229600" cy="4530725"/>
          </a:xfrm>
        </p:spPr>
        <p:txBody>
          <a:bodyPr/>
          <a:lstStyle/>
          <a:p>
            <a:pPr eaLnBrk="1" hangingPunct="1"/>
            <a:r>
              <a:rPr lang="en-US" altLang="zh-TW" smtClean="0"/>
              <a:t>1999</a:t>
            </a:r>
            <a:r>
              <a:rPr lang="zh-TW" altLang="en-US" smtClean="0"/>
              <a:t>年，</a:t>
            </a:r>
            <a:r>
              <a:rPr lang="en-US" altLang="zh-TW" smtClean="0"/>
              <a:t>Petitcolas </a:t>
            </a:r>
            <a:r>
              <a:rPr lang="zh-TW" altLang="en-US" smtClean="0"/>
              <a:t>等教授針對資訊隱藏技術做了初步的分類 </a:t>
            </a:r>
          </a:p>
        </p:txBody>
      </p:sp>
      <p:sp>
        <p:nvSpPr>
          <p:cNvPr id="37892" name="Rectangle 4"/>
          <p:cNvSpPr>
            <a:spLocks noChangeArrowheads="1"/>
          </p:cNvSpPr>
          <p:nvPr/>
        </p:nvSpPr>
        <p:spPr bwMode="auto">
          <a:xfrm>
            <a:off x="0" y="1924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graphicFrame>
        <p:nvGraphicFramePr>
          <p:cNvPr id="532485" name="Object 5"/>
          <p:cNvGraphicFramePr>
            <a:graphicFrameLocks noChangeAspect="1"/>
          </p:cNvGraphicFramePr>
          <p:nvPr/>
        </p:nvGraphicFramePr>
        <p:xfrm>
          <a:off x="1331913" y="2565400"/>
          <a:ext cx="7416800" cy="4246563"/>
        </p:xfrm>
        <a:graphic>
          <a:graphicData uri="http://schemas.openxmlformats.org/presentationml/2006/ole">
            <mc:AlternateContent xmlns:mc="http://schemas.openxmlformats.org/markup-compatibility/2006">
              <mc:Choice xmlns:v="urn:schemas-microsoft-com:vml" Requires="v">
                <p:oleObj spid="_x0000_s37897" name="Visio" r:id="rId4" imgW="4548692" imgH="2613237" progId="Visio.Drawing.6">
                  <p:embed/>
                </p:oleObj>
              </mc:Choice>
              <mc:Fallback>
                <p:oleObj name="Visio" r:id="rId4" imgW="4548692" imgH="2613237" progId="Visio.Drawing.6">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2565400"/>
                        <a:ext cx="741680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27</a:t>
            </a:fld>
            <a:endParaRPr lang="en-US" altLang="zh-TW"/>
          </a:p>
        </p:txBody>
      </p:sp>
    </p:spTree>
    <p:custDataLst>
      <p:tags r:id="rId2"/>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32485"/>
                                        </p:tgtEl>
                                        <p:attrNameLst>
                                          <p:attrName>style.visibility</p:attrName>
                                        </p:attrNameLst>
                                      </p:cBhvr>
                                      <p:to>
                                        <p:strVal val="visible"/>
                                      </p:to>
                                    </p:set>
                                    <p:animEffect transition="in" filter="slide(fromBottom)">
                                      <p:cBhvr>
                                        <p:cTn id="7" dur="500"/>
                                        <p:tgtEl>
                                          <p:spTgt spid="532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TW" smtClean="0"/>
              <a:t>Information Hiding</a:t>
            </a:r>
            <a:endParaRPr lang="zh-TW" altLang="en-US" smtClean="0"/>
          </a:p>
        </p:txBody>
      </p:sp>
      <p:sp>
        <p:nvSpPr>
          <p:cNvPr id="533507" name="Rectangle 3"/>
          <p:cNvSpPr>
            <a:spLocks noGrp="1" noChangeArrowheads="1"/>
          </p:cNvSpPr>
          <p:nvPr>
            <p:ph type="body" idx="1"/>
          </p:nvPr>
        </p:nvSpPr>
        <p:spPr>
          <a:xfrm>
            <a:off x="457200" y="1600200"/>
            <a:ext cx="8291513" cy="5257800"/>
          </a:xfrm>
        </p:spPr>
        <p:txBody>
          <a:bodyPr/>
          <a:lstStyle/>
          <a:p>
            <a:pPr eaLnBrk="1" hangingPunct="1">
              <a:lnSpc>
                <a:spcPct val="110000"/>
              </a:lnSpc>
            </a:pPr>
            <a:r>
              <a:rPr lang="zh-TW" altLang="en-US" smtClean="0"/>
              <a:t>隱密通道 </a:t>
            </a:r>
            <a:r>
              <a:rPr lang="en-US" altLang="zh-TW" smtClean="0"/>
              <a:t>(Covert Channels)</a:t>
            </a:r>
            <a:r>
              <a:rPr lang="zh-TW" altLang="en-US" smtClean="0"/>
              <a:t>：</a:t>
            </a:r>
          </a:p>
          <a:p>
            <a:pPr lvl="1" eaLnBrk="1" hangingPunct="1">
              <a:lnSpc>
                <a:spcPct val="110000"/>
              </a:lnSpc>
            </a:pPr>
            <a:r>
              <a:rPr lang="zh-TW" altLang="en-US" smtClean="0"/>
              <a:t>讓管理者無法察覺的隱密通道</a:t>
            </a:r>
          </a:p>
          <a:p>
            <a:pPr lvl="1" eaLnBrk="1" hangingPunct="1">
              <a:lnSpc>
                <a:spcPct val="110000"/>
              </a:lnSpc>
            </a:pPr>
            <a:r>
              <a:rPr lang="zh-TW" altLang="en-US" smtClean="0"/>
              <a:t>不法第三者可以利用隱密通道竊取到企業內資料</a:t>
            </a:r>
          </a:p>
          <a:p>
            <a:pPr lvl="1" eaLnBrk="1" hangingPunct="1">
              <a:lnSpc>
                <a:spcPct val="110000"/>
              </a:lnSpc>
            </a:pPr>
            <a:r>
              <a:rPr lang="zh-TW" altLang="en-US" smtClean="0"/>
              <a:t>木馬程式</a:t>
            </a:r>
            <a:r>
              <a:rPr lang="en-US" altLang="zh-TW" smtClean="0"/>
              <a:t>(</a:t>
            </a:r>
            <a:r>
              <a:rPr lang="en-US" altLang="zh-TW" smtClean="0">
                <a:hlinkClick r:id="rId3" action="ppaction://hlinksldjump"/>
              </a:rPr>
              <a:t>Trojan Horse</a:t>
            </a:r>
            <a:r>
              <a:rPr lang="en-US" altLang="zh-TW" smtClean="0"/>
              <a:t>)</a:t>
            </a:r>
            <a:r>
              <a:rPr lang="zh-TW" altLang="en-US" smtClean="0"/>
              <a:t>或</a:t>
            </a:r>
            <a:r>
              <a:rPr lang="en-US" altLang="zh-TW" smtClean="0"/>
              <a:t>Cookie</a:t>
            </a:r>
          </a:p>
          <a:p>
            <a:pPr eaLnBrk="1" hangingPunct="1">
              <a:lnSpc>
                <a:spcPct val="110000"/>
              </a:lnSpc>
            </a:pPr>
            <a:r>
              <a:rPr lang="zh-TW" altLang="en-US" smtClean="0"/>
              <a:t>匿名 </a:t>
            </a:r>
            <a:r>
              <a:rPr lang="en-US" altLang="zh-TW" smtClean="0"/>
              <a:t>(Anonymity)</a:t>
            </a:r>
            <a:r>
              <a:rPr lang="zh-TW" altLang="en-US" smtClean="0"/>
              <a:t>：</a:t>
            </a:r>
          </a:p>
          <a:p>
            <a:pPr lvl="1" eaLnBrk="1" hangingPunct="1">
              <a:lnSpc>
                <a:spcPct val="110000"/>
              </a:lnSpc>
            </a:pPr>
            <a:r>
              <a:rPr lang="zh-TW" altLang="en-US" smtClean="0"/>
              <a:t>傳送端或接收端，隱藏彼此的相關訊息</a:t>
            </a:r>
          </a:p>
          <a:p>
            <a:pPr lvl="1" eaLnBrk="1" hangingPunct="1">
              <a:lnSpc>
                <a:spcPct val="110000"/>
              </a:lnSpc>
            </a:pPr>
            <a:r>
              <a:rPr lang="zh-TW" altLang="en-US" smtClean="0"/>
              <a:t>其他人無法追蹤到來源</a:t>
            </a:r>
          </a:p>
          <a:p>
            <a:pPr lvl="1" eaLnBrk="1" hangingPunct="1">
              <a:lnSpc>
                <a:spcPct val="110000"/>
              </a:lnSpc>
            </a:pPr>
            <a:r>
              <a:rPr lang="zh-TW" altLang="en-US" smtClean="0"/>
              <a:t>保護個人資料在網路通訊時不會被截取</a:t>
            </a:r>
          </a:p>
          <a:p>
            <a:pPr lvl="1" eaLnBrk="1" hangingPunct="1">
              <a:lnSpc>
                <a:spcPct val="110000"/>
              </a:lnSpc>
            </a:pPr>
            <a:r>
              <a:rPr lang="zh-TW" altLang="en-US" smtClean="0"/>
              <a:t>發送匿名電子郵件</a:t>
            </a:r>
          </a:p>
        </p:txBody>
      </p:sp>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28</a:t>
            </a:fld>
            <a:endParaRPr lang="en-US" altLang="zh-TW"/>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33507">
                                            <p:txEl>
                                              <p:pRg st="0" end="0"/>
                                            </p:txEl>
                                          </p:spTgt>
                                        </p:tgtEl>
                                        <p:attrNameLst>
                                          <p:attrName>style.visibility</p:attrName>
                                        </p:attrNameLst>
                                      </p:cBhvr>
                                      <p:to>
                                        <p:strVal val="visible"/>
                                      </p:to>
                                    </p:set>
                                    <p:anim calcmode="lin" valueType="num">
                                      <p:cBhvr>
                                        <p:cTn id="7" dur="500" fill="hold"/>
                                        <p:tgtEl>
                                          <p:spTgt spid="53350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53350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53350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53350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533507">
                                            <p:txEl>
                                              <p:pRg st="1" end="1"/>
                                            </p:txEl>
                                          </p:spTgt>
                                        </p:tgtEl>
                                        <p:attrNameLst>
                                          <p:attrName>style.visibility</p:attrName>
                                        </p:attrNameLst>
                                      </p:cBhvr>
                                      <p:to>
                                        <p:strVal val="visible"/>
                                      </p:to>
                                    </p:set>
                                    <p:anim calcmode="lin" valueType="num">
                                      <p:cBhvr>
                                        <p:cTn id="15" dur="500" fill="hold"/>
                                        <p:tgtEl>
                                          <p:spTgt spid="533507">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533507">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533507">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533507">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533507">
                                            <p:txEl>
                                              <p:pRg st="2" end="2"/>
                                            </p:txEl>
                                          </p:spTgt>
                                        </p:tgtEl>
                                        <p:attrNameLst>
                                          <p:attrName>style.visibility</p:attrName>
                                        </p:attrNameLst>
                                      </p:cBhvr>
                                      <p:to>
                                        <p:strVal val="visible"/>
                                      </p:to>
                                    </p:set>
                                    <p:anim calcmode="lin" valueType="num">
                                      <p:cBhvr>
                                        <p:cTn id="23" dur="500" fill="hold"/>
                                        <p:tgtEl>
                                          <p:spTgt spid="533507">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533507">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533507">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533507">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533507">
                                            <p:txEl>
                                              <p:pRg st="3" end="3"/>
                                            </p:txEl>
                                          </p:spTgt>
                                        </p:tgtEl>
                                        <p:attrNameLst>
                                          <p:attrName>style.visibility</p:attrName>
                                        </p:attrNameLst>
                                      </p:cBhvr>
                                      <p:to>
                                        <p:strVal val="visible"/>
                                      </p:to>
                                    </p:set>
                                    <p:anim calcmode="lin" valueType="num">
                                      <p:cBhvr>
                                        <p:cTn id="31" dur="500" fill="hold"/>
                                        <p:tgtEl>
                                          <p:spTgt spid="533507">
                                            <p:txEl>
                                              <p:pRg st="3" end="3"/>
                                            </p:txEl>
                                          </p:spTgt>
                                        </p:tgtEl>
                                        <p:attrNameLst>
                                          <p:attrName>ppt_x</p:attrName>
                                        </p:attrNameLst>
                                      </p:cBhvr>
                                      <p:tavLst>
                                        <p:tav tm="0">
                                          <p:val>
                                            <p:strVal val="#ppt_x-#ppt_w/2"/>
                                          </p:val>
                                        </p:tav>
                                        <p:tav tm="100000">
                                          <p:val>
                                            <p:strVal val="#ppt_x"/>
                                          </p:val>
                                        </p:tav>
                                      </p:tavLst>
                                    </p:anim>
                                    <p:anim calcmode="lin" valueType="num">
                                      <p:cBhvr>
                                        <p:cTn id="32" dur="500" fill="hold"/>
                                        <p:tgtEl>
                                          <p:spTgt spid="533507">
                                            <p:txEl>
                                              <p:pRg st="3" end="3"/>
                                            </p:txEl>
                                          </p:spTgt>
                                        </p:tgtEl>
                                        <p:attrNameLst>
                                          <p:attrName>ppt_y</p:attrName>
                                        </p:attrNameLst>
                                      </p:cBhvr>
                                      <p:tavLst>
                                        <p:tav tm="0">
                                          <p:val>
                                            <p:strVal val="#ppt_y"/>
                                          </p:val>
                                        </p:tav>
                                        <p:tav tm="100000">
                                          <p:val>
                                            <p:strVal val="#ppt_y"/>
                                          </p:val>
                                        </p:tav>
                                      </p:tavLst>
                                    </p:anim>
                                    <p:anim calcmode="lin" valueType="num">
                                      <p:cBhvr>
                                        <p:cTn id="33" dur="500" fill="hold"/>
                                        <p:tgtEl>
                                          <p:spTgt spid="533507">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533507">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533507">
                                            <p:txEl>
                                              <p:pRg st="4" end="4"/>
                                            </p:txEl>
                                          </p:spTgt>
                                        </p:tgtEl>
                                        <p:attrNameLst>
                                          <p:attrName>style.visibility</p:attrName>
                                        </p:attrNameLst>
                                      </p:cBhvr>
                                      <p:to>
                                        <p:strVal val="visible"/>
                                      </p:to>
                                    </p:set>
                                    <p:anim calcmode="lin" valueType="num">
                                      <p:cBhvr>
                                        <p:cTn id="39" dur="500" fill="hold"/>
                                        <p:tgtEl>
                                          <p:spTgt spid="533507">
                                            <p:txEl>
                                              <p:pRg st="4" end="4"/>
                                            </p:txEl>
                                          </p:spTgt>
                                        </p:tgtEl>
                                        <p:attrNameLst>
                                          <p:attrName>ppt_x</p:attrName>
                                        </p:attrNameLst>
                                      </p:cBhvr>
                                      <p:tavLst>
                                        <p:tav tm="0">
                                          <p:val>
                                            <p:strVal val="#ppt_x-#ppt_w/2"/>
                                          </p:val>
                                        </p:tav>
                                        <p:tav tm="100000">
                                          <p:val>
                                            <p:strVal val="#ppt_x"/>
                                          </p:val>
                                        </p:tav>
                                      </p:tavLst>
                                    </p:anim>
                                    <p:anim calcmode="lin" valueType="num">
                                      <p:cBhvr>
                                        <p:cTn id="40" dur="500" fill="hold"/>
                                        <p:tgtEl>
                                          <p:spTgt spid="533507">
                                            <p:txEl>
                                              <p:pRg st="4" end="4"/>
                                            </p:txEl>
                                          </p:spTgt>
                                        </p:tgtEl>
                                        <p:attrNameLst>
                                          <p:attrName>ppt_y</p:attrName>
                                        </p:attrNameLst>
                                      </p:cBhvr>
                                      <p:tavLst>
                                        <p:tav tm="0">
                                          <p:val>
                                            <p:strVal val="#ppt_y"/>
                                          </p:val>
                                        </p:tav>
                                        <p:tav tm="100000">
                                          <p:val>
                                            <p:strVal val="#ppt_y"/>
                                          </p:val>
                                        </p:tav>
                                      </p:tavLst>
                                    </p:anim>
                                    <p:anim calcmode="lin" valueType="num">
                                      <p:cBhvr>
                                        <p:cTn id="41" dur="500" fill="hold"/>
                                        <p:tgtEl>
                                          <p:spTgt spid="533507">
                                            <p:txEl>
                                              <p:pRg st="4" end="4"/>
                                            </p:txEl>
                                          </p:spTgt>
                                        </p:tgtEl>
                                        <p:attrNameLst>
                                          <p:attrName>ppt_w</p:attrName>
                                        </p:attrNameLst>
                                      </p:cBhvr>
                                      <p:tavLst>
                                        <p:tav tm="0">
                                          <p:val>
                                            <p:fltVal val="0"/>
                                          </p:val>
                                        </p:tav>
                                        <p:tav tm="100000">
                                          <p:val>
                                            <p:strVal val="#ppt_w"/>
                                          </p:val>
                                        </p:tav>
                                      </p:tavLst>
                                    </p:anim>
                                    <p:anim calcmode="lin" valueType="num">
                                      <p:cBhvr>
                                        <p:cTn id="42" dur="500" fill="hold"/>
                                        <p:tgtEl>
                                          <p:spTgt spid="533507">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8" fill="hold" grpId="0" nodeType="clickEffect">
                                  <p:stCondLst>
                                    <p:cond delay="0"/>
                                  </p:stCondLst>
                                  <p:childTnLst>
                                    <p:set>
                                      <p:cBhvr>
                                        <p:cTn id="46" dur="1" fill="hold">
                                          <p:stCondLst>
                                            <p:cond delay="0"/>
                                          </p:stCondLst>
                                        </p:cTn>
                                        <p:tgtEl>
                                          <p:spTgt spid="533507">
                                            <p:txEl>
                                              <p:pRg st="5" end="5"/>
                                            </p:txEl>
                                          </p:spTgt>
                                        </p:tgtEl>
                                        <p:attrNameLst>
                                          <p:attrName>style.visibility</p:attrName>
                                        </p:attrNameLst>
                                      </p:cBhvr>
                                      <p:to>
                                        <p:strVal val="visible"/>
                                      </p:to>
                                    </p:set>
                                    <p:anim calcmode="lin" valueType="num">
                                      <p:cBhvr>
                                        <p:cTn id="47" dur="500" fill="hold"/>
                                        <p:tgtEl>
                                          <p:spTgt spid="533507">
                                            <p:txEl>
                                              <p:pRg st="5" end="5"/>
                                            </p:txEl>
                                          </p:spTgt>
                                        </p:tgtEl>
                                        <p:attrNameLst>
                                          <p:attrName>ppt_x</p:attrName>
                                        </p:attrNameLst>
                                      </p:cBhvr>
                                      <p:tavLst>
                                        <p:tav tm="0">
                                          <p:val>
                                            <p:strVal val="#ppt_x-#ppt_w/2"/>
                                          </p:val>
                                        </p:tav>
                                        <p:tav tm="100000">
                                          <p:val>
                                            <p:strVal val="#ppt_x"/>
                                          </p:val>
                                        </p:tav>
                                      </p:tavLst>
                                    </p:anim>
                                    <p:anim calcmode="lin" valueType="num">
                                      <p:cBhvr>
                                        <p:cTn id="48" dur="500" fill="hold"/>
                                        <p:tgtEl>
                                          <p:spTgt spid="533507">
                                            <p:txEl>
                                              <p:pRg st="5" end="5"/>
                                            </p:txEl>
                                          </p:spTgt>
                                        </p:tgtEl>
                                        <p:attrNameLst>
                                          <p:attrName>ppt_y</p:attrName>
                                        </p:attrNameLst>
                                      </p:cBhvr>
                                      <p:tavLst>
                                        <p:tav tm="0">
                                          <p:val>
                                            <p:strVal val="#ppt_y"/>
                                          </p:val>
                                        </p:tav>
                                        <p:tav tm="100000">
                                          <p:val>
                                            <p:strVal val="#ppt_y"/>
                                          </p:val>
                                        </p:tav>
                                      </p:tavLst>
                                    </p:anim>
                                    <p:anim calcmode="lin" valueType="num">
                                      <p:cBhvr>
                                        <p:cTn id="49" dur="500" fill="hold"/>
                                        <p:tgtEl>
                                          <p:spTgt spid="533507">
                                            <p:txEl>
                                              <p:pRg st="5" end="5"/>
                                            </p:txEl>
                                          </p:spTgt>
                                        </p:tgtEl>
                                        <p:attrNameLst>
                                          <p:attrName>ppt_w</p:attrName>
                                        </p:attrNameLst>
                                      </p:cBhvr>
                                      <p:tavLst>
                                        <p:tav tm="0">
                                          <p:val>
                                            <p:fltVal val="0"/>
                                          </p:val>
                                        </p:tav>
                                        <p:tav tm="100000">
                                          <p:val>
                                            <p:strVal val="#ppt_w"/>
                                          </p:val>
                                        </p:tav>
                                      </p:tavLst>
                                    </p:anim>
                                    <p:anim calcmode="lin" valueType="num">
                                      <p:cBhvr>
                                        <p:cTn id="50" dur="500" fill="hold"/>
                                        <p:tgtEl>
                                          <p:spTgt spid="533507">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8" fill="hold" grpId="0" nodeType="clickEffect">
                                  <p:stCondLst>
                                    <p:cond delay="0"/>
                                  </p:stCondLst>
                                  <p:childTnLst>
                                    <p:set>
                                      <p:cBhvr>
                                        <p:cTn id="54" dur="1" fill="hold">
                                          <p:stCondLst>
                                            <p:cond delay="0"/>
                                          </p:stCondLst>
                                        </p:cTn>
                                        <p:tgtEl>
                                          <p:spTgt spid="533507">
                                            <p:txEl>
                                              <p:pRg st="6" end="6"/>
                                            </p:txEl>
                                          </p:spTgt>
                                        </p:tgtEl>
                                        <p:attrNameLst>
                                          <p:attrName>style.visibility</p:attrName>
                                        </p:attrNameLst>
                                      </p:cBhvr>
                                      <p:to>
                                        <p:strVal val="visible"/>
                                      </p:to>
                                    </p:set>
                                    <p:anim calcmode="lin" valueType="num">
                                      <p:cBhvr>
                                        <p:cTn id="55" dur="500" fill="hold"/>
                                        <p:tgtEl>
                                          <p:spTgt spid="533507">
                                            <p:txEl>
                                              <p:pRg st="6" end="6"/>
                                            </p:txEl>
                                          </p:spTgt>
                                        </p:tgtEl>
                                        <p:attrNameLst>
                                          <p:attrName>ppt_x</p:attrName>
                                        </p:attrNameLst>
                                      </p:cBhvr>
                                      <p:tavLst>
                                        <p:tav tm="0">
                                          <p:val>
                                            <p:strVal val="#ppt_x-#ppt_w/2"/>
                                          </p:val>
                                        </p:tav>
                                        <p:tav tm="100000">
                                          <p:val>
                                            <p:strVal val="#ppt_x"/>
                                          </p:val>
                                        </p:tav>
                                      </p:tavLst>
                                    </p:anim>
                                    <p:anim calcmode="lin" valueType="num">
                                      <p:cBhvr>
                                        <p:cTn id="56" dur="500" fill="hold"/>
                                        <p:tgtEl>
                                          <p:spTgt spid="533507">
                                            <p:txEl>
                                              <p:pRg st="6" end="6"/>
                                            </p:txEl>
                                          </p:spTgt>
                                        </p:tgtEl>
                                        <p:attrNameLst>
                                          <p:attrName>ppt_y</p:attrName>
                                        </p:attrNameLst>
                                      </p:cBhvr>
                                      <p:tavLst>
                                        <p:tav tm="0">
                                          <p:val>
                                            <p:strVal val="#ppt_y"/>
                                          </p:val>
                                        </p:tav>
                                        <p:tav tm="100000">
                                          <p:val>
                                            <p:strVal val="#ppt_y"/>
                                          </p:val>
                                        </p:tav>
                                      </p:tavLst>
                                    </p:anim>
                                    <p:anim calcmode="lin" valueType="num">
                                      <p:cBhvr>
                                        <p:cTn id="57" dur="500" fill="hold"/>
                                        <p:tgtEl>
                                          <p:spTgt spid="533507">
                                            <p:txEl>
                                              <p:pRg st="6" end="6"/>
                                            </p:txEl>
                                          </p:spTgt>
                                        </p:tgtEl>
                                        <p:attrNameLst>
                                          <p:attrName>ppt_w</p:attrName>
                                        </p:attrNameLst>
                                      </p:cBhvr>
                                      <p:tavLst>
                                        <p:tav tm="0">
                                          <p:val>
                                            <p:fltVal val="0"/>
                                          </p:val>
                                        </p:tav>
                                        <p:tav tm="100000">
                                          <p:val>
                                            <p:strVal val="#ppt_w"/>
                                          </p:val>
                                        </p:tav>
                                      </p:tavLst>
                                    </p:anim>
                                    <p:anim calcmode="lin" valueType="num">
                                      <p:cBhvr>
                                        <p:cTn id="58" dur="500" fill="hold"/>
                                        <p:tgtEl>
                                          <p:spTgt spid="533507">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7" presetClass="entr" presetSubtype="8" fill="hold" grpId="0" nodeType="clickEffect">
                                  <p:stCondLst>
                                    <p:cond delay="0"/>
                                  </p:stCondLst>
                                  <p:childTnLst>
                                    <p:set>
                                      <p:cBhvr>
                                        <p:cTn id="62" dur="1" fill="hold">
                                          <p:stCondLst>
                                            <p:cond delay="0"/>
                                          </p:stCondLst>
                                        </p:cTn>
                                        <p:tgtEl>
                                          <p:spTgt spid="533507">
                                            <p:txEl>
                                              <p:pRg st="7" end="7"/>
                                            </p:txEl>
                                          </p:spTgt>
                                        </p:tgtEl>
                                        <p:attrNameLst>
                                          <p:attrName>style.visibility</p:attrName>
                                        </p:attrNameLst>
                                      </p:cBhvr>
                                      <p:to>
                                        <p:strVal val="visible"/>
                                      </p:to>
                                    </p:set>
                                    <p:anim calcmode="lin" valueType="num">
                                      <p:cBhvr>
                                        <p:cTn id="63" dur="500" fill="hold"/>
                                        <p:tgtEl>
                                          <p:spTgt spid="533507">
                                            <p:txEl>
                                              <p:pRg st="7" end="7"/>
                                            </p:txEl>
                                          </p:spTgt>
                                        </p:tgtEl>
                                        <p:attrNameLst>
                                          <p:attrName>ppt_x</p:attrName>
                                        </p:attrNameLst>
                                      </p:cBhvr>
                                      <p:tavLst>
                                        <p:tav tm="0">
                                          <p:val>
                                            <p:strVal val="#ppt_x-#ppt_w/2"/>
                                          </p:val>
                                        </p:tav>
                                        <p:tav tm="100000">
                                          <p:val>
                                            <p:strVal val="#ppt_x"/>
                                          </p:val>
                                        </p:tav>
                                      </p:tavLst>
                                    </p:anim>
                                    <p:anim calcmode="lin" valueType="num">
                                      <p:cBhvr>
                                        <p:cTn id="64" dur="500" fill="hold"/>
                                        <p:tgtEl>
                                          <p:spTgt spid="533507">
                                            <p:txEl>
                                              <p:pRg st="7" end="7"/>
                                            </p:txEl>
                                          </p:spTgt>
                                        </p:tgtEl>
                                        <p:attrNameLst>
                                          <p:attrName>ppt_y</p:attrName>
                                        </p:attrNameLst>
                                      </p:cBhvr>
                                      <p:tavLst>
                                        <p:tav tm="0">
                                          <p:val>
                                            <p:strVal val="#ppt_y"/>
                                          </p:val>
                                        </p:tav>
                                        <p:tav tm="100000">
                                          <p:val>
                                            <p:strVal val="#ppt_y"/>
                                          </p:val>
                                        </p:tav>
                                      </p:tavLst>
                                    </p:anim>
                                    <p:anim calcmode="lin" valueType="num">
                                      <p:cBhvr>
                                        <p:cTn id="65" dur="500" fill="hold"/>
                                        <p:tgtEl>
                                          <p:spTgt spid="533507">
                                            <p:txEl>
                                              <p:pRg st="7" end="7"/>
                                            </p:txEl>
                                          </p:spTgt>
                                        </p:tgtEl>
                                        <p:attrNameLst>
                                          <p:attrName>ppt_w</p:attrName>
                                        </p:attrNameLst>
                                      </p:cBhvr>
                                      <p:tavLst>
                                        <p:tav tm="0">
                                          <p:val>
                                            <p:fltVal val="0"/>
                                          </p:val>
                                        </p:tav>
                                        <p:tav tm="100000">
                                          <p:val>
                                            <p:strVal val="#ppt_w"/>
                                          </p:val>
                                        </p:tav>
                                      </p:tavLst>
                                    </p:anim>
                                    <p:anim calcmode="lin" valueType="num">
                                      <p:cBhvr>
                                        <p:cTn id="66" dur="500" fill="hold"/>
                                        <p:tgtEl>
                                          <p:spTgt spid="533507">
                                            <p:txEl>
                                              <p:pRg st="7" end="7"/>
                                            </p:txEl>
                                          </p:spTgt>
                                        </p:tgtEl>
                                        <p:attrNameLst>
                                          <p:attrName>ppt_h</p:attrName>
                                        </p:attrNameLst>
                                      </p:cBhvr>
                                      <p:tavLst>
                                        <p:tav tm="0">
                                          <p:val>
                                            <p:strVal val="#ppt_h"/>
                                          </p:val>
                                        </p:tav>
                                        <p:tav tm="100000">
                                          <p:val>
                                            <p:strVal val="#ppt_h"/>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17" presetClass="entr" presetSubtype="8" fill="hold" grpId="0" nodeType="clickEffect">
                                  <p:stCondLst>
                                    <p:cond delay="0"/>
                                  </p:stCondLst>
                                  <p:childTnLst>
                                    <p:set>
                                      <p:cBhvr>
                                        <p:cTn id="70" dur="1" fill="hold">
                                          <p:stCondLst>
                                            <p:cond delay="0"/>
                                          </p:stCondLst>
                                        </p:cTn>
                                        <p:tgtEl>
                                          <p:spTgt spid="533507">
                                            <p:txEl>
                                              <p:pRg st="8" end="8"/>
                                            </p:txEl>
                                          </p:spTgt>
                                        </p:tgtEl>
                                        <p:attrNameLst>
                                          <p:attrName>style.visibility</p:attrName>
                                        </p:attrNameLst>
                                      </p:cBhvr>
                                      <p:to>
                                        <p:strVal val="visible"/>
                                      </p:to>
                                    </p:set>
                                    <p:anim calcmode="lin" valueType="num">
                                      <p:cBhvr>
                                        <p:cTn id="71" dur="500" fill="hold"/>
                                        <p:tgtEl>
                                          <p:spTgt spid="533507">
                                            <p:txEl>
                                              <p:pRg st="8" end="8"/>
                                            </p:txEl>
                                          </p:spTgt>
                                        </p:tgtEl>
                                        <p:attrNameLst>
                                          <p:attrName>ppt_x</p:attrName>
                                        </p:attrNameLst>
                                      </p:cBhvr>
                                      <p:tavLst>
                                        <p:tav tm="0">
                                          <p:val>
                                            <p:strVal val="#ppt_x-#ppt_w/2"/>
                                          </p:val>
                                        </p:tav>
                                        <p:tav tm="100000">
                                          <p:val>
                                            <p:strVal val="#ppt_x"/>
                                          </p:val>
                                        </p:tav>
                                      </p:tavLst>
                                    </p:anim>
                                    <p:anim calcmode="lin" valueType="num">
                                      <p:cBhvr>
                                        <p:cTn id="72" dur="500" fill="hold"/>
                                        <p:tgtEl>
                                          <p:spTgt spid="533507">
                                            <p:txEl>
                                              <p:pRg st="8" end="8"/>
                                            </p:txEl>
                                          </p:spTgt>
                                        </p:tgtEl>
                                        <p:attrNameLst>
                                          <p:attrName>ppt_y</p:attrName>
                                        </p:attrNameLst>
                                      </p:cBhvr>
                                      <p:tavLst>
                                        <p:tav tm="0">
                                          <p:val>
                                            <p:strVal val="#ppt_y"/>
                                          </p:val>
                                        </p:tav>
                                        <p:tav tm="100000">
                                          <p:val>
                                            <p:strVal val="#ppt_y"/>
                                          </p:val>
                                        </p:tav>
                                      </p:tavLst>
                                    </p:anim>
                                    <p:anim calcmode="lin" valueType="num">
                                      <p:cBhvr>
                                        <p:cTn id="73" dur="500" fill="hold"/>
                                        <p:tgtEl>
                                          <p:spTgt spid="533507">
                                            <p:txEl>
                                              <p:pRg st="8" end="8"/>
                                            </p:txEl>
                                          </p:spTgt>
                                        </p:tgtEl>
                                        <p:attrNameLst>
                                          <p:attrName>ppt_w</p:attrName>
                                        </p:attrNameLst>
                                      </p:cBhvr>
                                      <p:tavLst>
                                        <p:tav tm="0">
                                          <p:val>
                                            <p:fltVal val="0"/>
                                          </p:val>
                                        </p:tav>
                                        <p:tav tm="100000">
                                          <p:val>
                                            <p:strVal val="#ppt_w"/>
                                          </p:val>
                                        </p:tav>
                                      </p:tavLst>
                                    </p:anim>
                                    <p:anim calcmode="lin" valueType="num">
                                      <p:cBhvr>
                                        <p:cTn id="74" dur="500" fill="hold"/>
                                        <p:tgtEl>
                                          <p:spTgt spid="533507">
                                            <p:txEl>
                                              <p:pRg st="8" end="8"/>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TW" smtClean="0"/>
              <a:t>Information Hiding</a:t>
            </a:r>
            <a:endParaRPr lang="zh-TW" altLang="en-US" smtClean="0"/>
          </a:p>
        </p:txBody>
      </p:sp>
      <p:sp>
        <p:nvSpPr>
          <p:cNvPr id="534531" name="Rectangle 3"/>
          <p:cNvSpPr>
            <a:spLocks noGrp="1" noChangeArrowheads="1"/>
          </p:cNvSpPr>
          <p:nvPr>
            <p:ph type="body" idx="1"/>
          </p:nvPr>
        </p:nvSpPr>
        <p:spPr>
          <a:xfrm>
            <a:off x="457200" y="1600200"/>
            <a:ext cx="8291513" cy="5257800"/>
          </a:xfrm>
        </p:spPr>
        <p:txBody>
          <a:bodyPr/>
          <a:lstStyle/>
          <a:p>
            <a:pPr algn="just" eaLnBrk="1" hangingPunct="1">
              <a:lnSpc>
                <a:spcPct val="110000"/>
              </a:lnSpc>
              <a:buFont typeface="Wingdings" panose="05000000000000000000" pitchFamily="2" charset="2"/>
              <a:buChar char=""/>
            </a:pPr>
            <a:r>
              <a:rPr lang="zh-TW" altLang="en-US" smtClean="0"/>
              <a:t>隱藏學 </a:t>
            </a:r>
            <a:r>
              <a:rPr lang="en-US" altLang="zh-TW" smtClean="0"/>
              <a:t>(Steganography)</a:t>
            </a:r>
            <a:r>
              <a:rPr lang="zh-TW" altLang="en-US" smtClean="0"/>
              <a:t>：</a:t>
            </a:r>
          </a:p>
          <a:p>
            <a:pPr lvl="1" algn="just" eaLnBrk="1" hangingPunct="1">
              <a:lnSpc>
                <a:spcPct val="110000"/>
              </a:lnSpc>
              <a:buFont typeface="Wingdings" panose="05000000000000000000" pitchFamily="2" charset="2"/>
              <a:buChar char=""/>
            </a:pPr>
            <a:r>
              <a:rPr lang="zh-TW" altLang="en-US" smtClean="0"/>
              <a:t>將機密訊息藏到媒體</a:t>
            </a:r>
            <a:r>
              <a:rPr lang="en-US" altLang="zh-TW" smtClean="0"/>
              <a:t>(Cover Media)</a:t>
            </a:r>
            <a:r>
              <a:rPr lang="zh-TW" altLang="en-US" smtClean="0"/>
              <a:t>中，以產生隱蔽媒體 </a:t>
            </a:r>
            <a:r>
              <a:rPr lang="en-US" altLang="zh-TW" smtClean="0"/>
              <a:t>(Stego-Media)</a:t>
            </a:r>
          </a:p>
          <a:p>
            <a:pPr lvl="1" algn="just" eaLnBrk="1" hangingPunct="1">
              <a:lnSpc>
                <a:spcPct val="110000"/>
              </a:lnSpc>
              <a:buFont typeface="Wingdings" panose="05000000000000000000" pitchFamily="2" charset="2"/>
              <a:buChar char=""/>
            </a:pPr>
            <a:r>
              <a:rPr lang="zh-TW" altLang="en-US" smtClean="0"/>
              <a:t>隱蔽媒體在傳輸過程中，不會引起其他人的懷疑</a:t>
            </a:r>
          </a:p>
          <a:p>
            <a:pPr algn="just" eaLnBrk="1" hangingPunct="1">
              <a:lnSpc>
                <a:spcPct val="110000"/>
              </a:lnSpc>
              <a:buFont typeface="Wingdings" panose="05000000000000000000" pitchFamily="2" charset="2"/>
              <a:buChar char=""/>
            </a:pPr>
            <a:r>
              <a:rPr lang="zh-TW" altLang="en-US" smtClean="0"/>
              <a:t>著作權標記 </a:t>
            </a:r>
            <a:r>
              <a:rPr lang="en-US" altLang="zh-TW" smtClean="0"/>
              <a:t>(Copyright Marking)</a:t>
            </a:r>
            <a:r>
              <a:rPr lang="zh-TW" altLang="en-US" smtClean="0"/>
              <a:t>：</a:t>
            </a:r>
          </a:p>
          <a:p>
            <a:pPr lvl="1" algn="just" eaLnBrk="1" hangingPunct="1">
              <a:lnSpc>
                <a:spcPct val="110000"/>
              </a:lnSpc>
              <a:buFont typeface="Wingdings" panose="05000000000000000000" pitchFamily="2" charset="2"/>
              <a:buChar char=""/>
            </a:pPr>
            <a:r>
              <a:rPr lang="zh-TW" altLang="en-US" smtClean="0"/>
              <a:t>宣告所有權或檢查媒體是否有被竄改</a:t>
            </a:r>
          </a:p>
          <a:p>
            <a:pPr lvl="1" algn="just" eaLnBrk="1" hangingPunct="1">
              <a:lnSpc>
                <a:spcPct val="110000"/>
              </a:lnSpc>
              <a:buFont typeface="Wingdings" panose="05000000000000000000" pitchFamily="2" charset="2"/>
              <a:buChar char=""/>
            </a:pPr>
            <a:r>
              <a:rPr lang="zh-TW" altLang="en-US" smtClean="0"/>
              <a:t>在媒體中加入代表版權的資訊</a:t>
            </a:r>
          </a:p>
          <a:p>
            <a:pPr lvl="1" algn="just" eaLnBrk="1" hangingPunct="1">
              <a:lnSpc>
                <a:spcPct val="110000"/>
              </a:lnSpc>
              <a:buFont typeface="Wingdings" panose="05000000000000000000" pitchFamily="2" charset="2"/>
              <a:buChar char=""/>
            </a:pPr>
            <a:r>
              <a:rPr lang="zh-TW" altLang="en-US" smtClean="0"/>
              <a:t>數位浮水印技術及指紋辨識等</a:t>
            </a:r>
          </a:p>
        </p:txBody>
      </p:sp>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29</a:t>
            </a:fld>
            <a:endParaRPr lang="en-US" altLang="zh-TW"/>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34531">
                                            <p:txEl>
                                              <p:pRg st="0" end="0"/>
                                            </p:txEl>
                                          </p:spTgt>
                                        </p:tgtEl>
                                        <p:attrNameLst>
                                          <p:attrName>style.visibility</p:attrName>
                                        </p:attrNameLst>
                                      </p:cBhvr>
                                      <p:to>
                                        <p:strVal val="visible"/>
                                      </p:to>
                                    </p:set>
                                    <p:anim calcmode="lin" valueType="num">
                                      <p:cBhvr>
                                        <p:cTn id="7" dur="500" fill="hold"/>
                                        <p:tgtEl>
                                          <p:spTgt spid="534531">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534531">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534531">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534531">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534531">
                                            <p:txEl>
                                              <p:pRg st="1" end="1"/>
                                            </p:txEl>
                                          </p:spTgt>
                                        </p:tgtEl>
                                        <p:attrNameLst>
                                          <p:attrName>style.visibility</p:attrName>
                                        </p:attrNameLst>
                                      </p:cBhvr>
                                      <p:to>
                                        <p:strVal val="visible"/>
                                      </p:to>
                                    </p:set>
                                    <p:anim calcmode="lin" valueType="num">
                                      <p:cBhvr>
                                        <p:cTn id="15" dur="500" fill="hold"/>
                                        <p:tgtEl>
                                          <p:spTgt spid="534531">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534531">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534531">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534531">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534531">
                                            <p:txEl>
                                              <p:pRg st="2" end="2"/>
                                            </p:txEl>
                                          </p:spTgt>
                                        </p:tgtEl>
                                        <p:attrNameLst>
                                          <p:attrName>style.visibility</p:attrName>
                                        </p:attrNameLst>
                                      </p:cBhvr>
                                      <p:to>
                                        <p:strVal val="visible"/>
                                      </p:to>
                                    </p:set>
                                    <p:anim calcmode="lin" valueType="num">
                                      <p:cBhvr>
                                        <p:cTn id="23" dur="500" fill="hold"/>
                                        <p:tgtEl>
                                          <p:spTgt spid="534531">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534531">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534531">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534531">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534531">
                                            <p:txEl>
                                              <p:pRg st="3" end="3"/>
                                            </p:txEl>
                                          </p:spTgt>
                                        </p:tgtEl>
                                        <p:attrNameLst>
                                          <p:attrName>style.visibility</p:attrName>
                                        </p:attrNameLst>
                                      </p:cBhvr>
                                      <p:to>
                                        <p:strVal val="visible"/>
                                      </p:to>
                                    </p:set>
                                    <p:anim calcmode="lin" valueType="num">
                                      <p:cBhvr>
                                        <p:cTn id="31" dur="500" fill="hold"/>
                                        <p:tgtEl>
                                          <p:spTgt spid="534531">
                                            <p:txEl>
                                              <p:pRg st="3" end="3"/>
                                            </p:txEl>
                                          </p:spTgt>
                                        </p:tgtEl>
                                        <p:attrNameLst>
                                          <p:attrName>ppt_x</p:attrName>
                                        </p:attrNameLst>
                                      </p:cBhvr>
                                      <p:tavLst>
                                        <p:tav tm="0">
                                          <p:val>
                                            <p:strVal val="#ppt_x-#ppt_w/2"/>
                                          </p:val>
                                        </p:tav>
                                        <p:tav tm="100000">
                                          <p:val>
                                            <p:strVal val="#ppt_x"/>
                                          </p:val>
                                        </p:tav>
                                      </p:tavLst>
                                    </p:anim>
                                    <p:anim calcmode="lin" valueType="num">
                                      <p:cBhvr>
                                        <p:cTn id="32" dur="500" fill="hold"/>
                                        <p:tgtEl>
                                          <p:spTgt spid="534531">
                                            <p:txEl>
                                              <p:pRg st="3" end="3"/>
                                            </p:txEl>
                                          </p:spTgt>
                                        </p:tgtEl>
                                        <p:attrNameLst>
                                          <p:attrName>ppt_y</p:attrName>
                                        </p:attrNameLst>
                                      </p:cBhvr>
                                      <p:tavLst>
                                        <p:tav tm="0">
                                          <p:val>
                                            <p:strVal val="#ppt_y"/>
                                          </p:val>
                                        </p:tav>
                                        <p:tav tm="100000">
                                          <p:val>
                                            <p:strVal val="#ppt_y"/>
                                          </p:val>
                                        </p:tav>
                                      </p:tavLst>
                                    </p:anim>
                                    <p:anim calcmode="lin" valueType="num">
                                      <p:cBhvr>
                                        <p:cTn id="33" dur="500" fill="hold"/>
                                        <p:tgtEl>
                                          <p:spTgt spid="534531">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534531">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534531">
                                            <p:txEl>
                                              <p:pRg st="4" end="4"/>
                                            </p:txEl>
                                          </p:spTgt>
                                        </p:tgtEl>
                                        <p:attrNameLst>
                                          <p:attrName>style.visibility</p:attrName>
                                        </p:attrNameLst>
                                      </p:cBhvr>
                                      <p:to>
                                        <p:strVal val="visible"/>
                                      </p:to>
                                    </p:set>
                                    <p:anim calcmode="lin" valueType="num">
                                      <p:cBhvr>
                                        <p:cTn id="39" dur="500" fill="hold"/>
                                        <p:tgtEl>
                                          <p:spTgt spid="534531">
                                            <p:txEl>
                                              <p:pRg st="4" end="4"/>
                                            </p:txEl>
                                          </p:spTgt>
                                        </p:tgtEl>
                                        <p:attrNameLst>
                                          <p:attrName>ppt_x</p:attrName>
                                        </p:attrNameLst>
                                      </p:cBhvr>
                                      <p:tavLst>
                                        <p:tav tm="0">
                                          <p:val>
                                            <p:strVal val="#ppt_x-#ppt_w/2"/>
                                          </p:val>
                                        </p:tav>
                                        <p:tav tm="100000">
                                          <p:val>
                                            <p:strVal val="#ppt_x"/>
                                          </p:val>
                                        </p:tav>
                                      </p:tavLst>
                                    </p:anim>
                                    <p:anim calcmode="lin" valueType="num">
                                      <p:cBhvr>
                                        <p:cTn id="40" dur="500" fill="hold"/>
                                        <p:tgtEl>
                                          <p:spTgt spid="534531">
                                            <p:txEl>
                                              <p:pRg st="4" end="4"/>
                                            </p:txEl>
                                          </p:spTgt>
                                        </p:tgtEl>
                                        <p:attrNameLst>
                                          <p:attrName>ppt_y</p:attrName>
                                        </p:attrNameLst>
                                      </p:cBhvr>
                                      <p:tavLst>
                                        <p:tav tm="0">
                                          <p:val>
                                            <p:strVal val="#ppt_y"/>
                                          </p:val>
                                        </p:tav>
                                        <p:tav tm="100000">
                                          <p:val>
                                            <p:strVal val="#ppt_y"/>
                                          </p:val>
                                        </p:tav>
                                      </p:tavLst>
                                    </p:anim>
                                    <p:anim calcmode="lin" valueType="num">
                                      <p:cBhvr>
                                        <p:cTn id="41" dur="500" fill="hold"/>
                                        <p:tgtEl>
                                          <p:spTgt spid="534531">
                                            <p:txEl>
                                              <p:pRg st="4" end="4"/>
                                            </p:txEl>
                                          </p:spTgt>
                                        </p:tgtEl>
                                        <p:attrNameLst>
                                          <p:attrName>ppt_w</p:attrName>
                                        </p:attrNameLst>
                                      </p:cBhvr>
                                      <p:tavLst>
                                        <p:tav tm="0">
                                          <p:val>
                                            <p:fltVal val="0"/>
                                          </p:val>
                                        </p:tav>
                                        <p:tav tm="100000">
                                          <p:val>
                                            <p:strVal val="#ppt_w"/>
                                          </p:val>
                                        </p:tav>
                                      </p:tavLst>
                                    </p:anim>
                                    <p:anim calcmode="lin" valueType="num">
                                      <p:cBhvr>
                                        <p:cTn id="42" dur="500" fill="hold"/>
                                        <p:tgtEl>
                                          <p:spTgt spid="534531">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8" fill="hold" grpId="0" nodeType="clickEffect">
                                  <p:stCondLst>
                                    <p:cond delay="0"/>
                                  </p:stCondLst>
                                  <p:childTnLst>
                                    <p:set>
                                      <p:cBhvr>
                                        <p:cTn id="46" dur="1" fill="hold">
                                          <p:stCondLst>
                                            <p:cond delay="0"/>
                                          </p:stCondLst>
                                        </p:cTn>
                                        <p:tgtEl>
                                          <p:spTgt spid="534531">
                                            <p:txEl>
                                              <p:pRg st="5" end="5"/>
                                            </p:txEl>
                                          </p:spTgt>
                                        </p:tgtEl>
                                        <p:attrNameLst>
                                          <p:attrName>style.visibility</p:attrName>
                                        </p:attrNameLst>
                                      </p:cBhvr>
                                      <p:to>
                                        <p:strVal val="visible"/>
                                      </p:to>
                                    </p:set>
                                    <p:anim calcmode="lin" valueType="num">
                                      <p:cBhvr>
                                        <p:cTn id="47" dur="500" fill="hold"/>
                                        <p:tgtEl>
                                          <p:spTgt spid="534531">
                                            <p:txEl>
                                              <p:pRg st="5" end="5"/>
                                            </p:txEl>
                                          </p:spTgt>
                                        </p:tgtEl>
                                        <p:attrNameLst>
                                          <p:attrName>ppt_x</p:attrName>
                                        </p:attrNameLst>
                                      </p:cBhvr>
                                      <p:tavLst>
                                        <p:tav tm="0">
                                          <p:val>
                                            <p:strVal val="#ppt_x-#ppt_w/2"/>
                                          </p:val>
                                        </p:tav>
                                        <p:tav tm="100000">
                                          <p:val>
                                            <p:strVal val="#ppt_x"/>
                                          </p:val>
                                        </p:tav>
                                      </p:tavLst>
                                    </p:anim>
                                    <p:anim calcmode="lin" valueType="num">
                                      <p:cBhvr>
                                        <p:cTn id="48" dur="500" fill="hold"/>
                                        <p:tgtEl>
                                          <p:spTgt spid="534531">
                                            <p:txEl>
                                              <p:pRg st="5" end="5"/>
                                            </p:txEl>
                                          </p:spTgt>
                                        </p:tgtEl>
                                        <p:attrNameLst>
                                          <p:attrName>ppt_y</p:attrName>
                                        </p:attrNameLst>
                                      </p:cBhvr>
                                      <p:tavLst>
                                        <p:tav tm="0">
                                          <p:val>
                                            <p:strVal val="#ppt_y"/>
                                          </p:val>
                                        </p:tav>
                                        <p:tav tm="100000">
                                          <p:val>
                                            <p:strVal val="#ppt_y"/>
                                          </p:val>
                                        </p:tav>
                                      </p:tavLst>
                                    </p:anim>
                                    <p:anim calcmode="lin" valueType="num">
                                      <p:cBhvr>
                                        <p:cTn id="49" dur="500" fill="hold"/>
                                        <p:tgtEl>
                                          <p:spTgt spid="534531">
                                            <p:txEl>
                                              <p:pRg st="5" end="5"/>
                                            </p:txEl>
                                          </p:spTgt>
                                        </p:tgtEl>
                                        <p:attrNameLst>
                                          <p:attrName>ppt_w</p:attrName>
                                        </p:attrNameLst>
                                      </p:cBhvr>
                                      <p:tavLst>
                                        <p:tav tm="0">
                                          <p:val>
                                            <p:fltVal val="0"/>
                                          </p:val>
                                        </p:tav>
                                        <p:tav tm="100000">
                                          <p:val>
                                            <p:strVal val="#ppt_w"/>
                                          </p:val>
                                        </p:tav>
                                      </p:tavLst>
                                    </p:anim>
                                    <p:anim calcmode="lin" valueType="num">
                                      <p:cBhvr>
                                        <p:cTn id="50" dur="500" fill="hold"/>
                                        <p:tgtEl>
                                          <p:spTgt spid="534531">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8" fill="hold" grpId="0" nodeType="clickEffect">
                                  <p:stCondLst>
                                    <p:cond delay="0"/>
                                  </p:stCondLst>
                                  <p:childTnLst>
                                    <p:set>
                                      <p:cBhvr>
                                        <p:cTn id="54" dur="1" fill="hold">
                                          <p:stCondLst>
                                            <p:cond delay="0"/>
                                          </p:stCondLst>
                                        </p:cTn>
                                        <p:tgtEl>
                                          <p:spTgt spid="534531">
                                            <p:txEl>
                                              <p:pRg st="6" end="6"/>
                                            </p:txEl>
                                          </p:spTgt>
                                        </p:tgtEl>
                                        <p:attrNameLst>
                                          <p:attrName>style.visibility</p:attrName>
                                        </p:attrNameLst>
                                      </p:cBhvr>
                                      <p:to>
                                        <p:strVal val="visible"/>
                                      </p:to>
                                    </p:set>
                                    <p:anim calcmode="lin" valueType="num">
                                      <p:cBhvr>
                                        <p:cTn id="55" dur="500" fill="hold"/>
                                        <p:tgtEl>
                                          <p:spTgt spid="534531">
                                            <p:txEl>
                                              <p:pRg st="6" end="6"/>
                                            </p:txEl>
                                          </p:spTgt>
                                        </p:tgtEl>
                                        <p:attrNameLst>
                                          <p:attrName>ppt_x</p:attrName>
                                        </p:attrNameLst>
                                      </p:cBhvr>
                                      <p:tavLst>
                                        <p:tav tm="0">
                                          <p:val>
                                            <p:strVal val="#ppt_x-#ppt_w/2"/>
                                          </p:val>
                                        </p:tav>
                                        <p:tav tm="100000">
                                          <p:val>
                                            <p:strVal val="#ppt_x"/>
                                          </p:val>
                                        </p:tav>
                                      </p:tavLst>
                                    </p:anim>
                                    <p:anim calcmode="lin" valueType="num">
                                      <p:cBhvr>
                                        <p:cTn id="56" dur="500" fill="hold"/>
                                        <p:tgtEl>
                                          <p:spTgt spid="534531">
                                            <p:txEl>
                                              <p:pRg st="6" end="6"/>
                                            </p:txEl>
                                          </p:spTgt>
                                        </p:tgtEl>
                                        <p:attrNameLst>
                                          <p:attrName>ppt_y</p:attrName>
                                        </p:attrNameLst>
                                      </p:cBhvr>
                                      <p:tavLst>
                                        <p:tav tm="0">
                                          <p:val>
                                            <p:strVal val="#ppt_y"/>
                                          </p:val>
                                        </p:tav>
                                        <p:tav tm="100000">
                                          <p:val>
                                            <p:strVal val="#ppt_y"/>
                                          </p:val>
                                        </p:tav>
                                      </p:tavLst>
                                    </p:anim>
                                    <p:anim calcmode="lin" valueType="num">
                                      <p:cBhvr>
                                        <p:cTn id="57" dur="500" fill="hold"/>
                                        <p:tgtEl>
                                          <p:spTgt spid="534531">
                                            <p:txEl>
                                              <p:pRg st="6" end="6"/>
                                            </p:txEl>
                                          </p:spTgt>
                                        </p:tgtEl>
                                        <p:attrNameLst>
                                          <p:attrName>ppt_w</p:attrName>
                                        </p:attrNameLst>
                                      </p:cBhvr>
                                      <p:tavLst>
                                        <p:tav tm="0">
                                          <p:val>
                                            <p:fltVal val="0"/>
                                          </p:val>
                                        </p:tav>
                                        <p:tav tm="100000">
                                          <p:val>
                                            <p:strVal val="#ppt_w"/>
                                          </p:val>
                                        </p:tav>
                                      </p:tavLst>
                                    </p:anim>
                                    <p:anim calcmode="lin" valueType="num">
                                      <p:cBhvr>
                                        <p:cTn id="58" dur="500" fill="hold"/>
                                        <p:tgtEl>
                                          <p:spTgt spid="534531">
                                            <p:txEl>
                                              <p:p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3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8"/>
          <p:cNvGraphicFramePr>
            <a:graphicFrameLocks noChangeAspect="1"/>
          </p:cNvGraphicFramePr>
          <p:nvPr/>
        </p:nvGraphicFramePr>
        <p:xfrm>
          <a:off x="0" y="476250"/>
          <a:ext cx="9144000" cy="5689600"/>
        </p:xfrm>
        <a:graphic>
          <a:graphicData uri="http://schemas.openxmlformats.org/presentationml/2006/ole">
            <mc:AlternateContent xmlns:mc="http://schemas.openxmlformats.org/markup-compatibility/2006">
              <mc:Choice xmlns:v="urn:schemas-microsoft-com:vml" Requires="v">
                <p:oleObj spid="_x0000_s7175" name="PhotoImpact" r:id="rId3" imgW="9701587" imgH="4431746" progId="PI3.Image">
                  <p:embed/>
                </p:oleObj>
              </mc:Choice>
              <mc:Fallback>
                <p:oleObj name="PhotoImpact" r:id="rId3" imgW="9701587" imgH="4431746" progId="PI3.Image">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76250"/>
                        <a:ext cx="914400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1" name="Text Box 9"/>
          <p:cNvSpPr txBox="1">
            <a:spLocks noChangeArrowheads="1"/>
          </p:cNvSpPr>
          <p:nvPr/>
        </p:nvSpPr>
        <p:spPr bwMode="auto">
          <a:xfrm>
            <a:off x="519113" y="2084388"/>
            <a:ext cx="869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a:solidFill>
                  <a:srgbClr val="66FFFF"/>
                </a:solidFill>
              </a:rPr>
              <a:t>斯巴達</a:t>
            </a:r>
          </a:p>
        </p:txBody>
      </p:sp>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3</a:t>
            </a:fld>
            <a:endParaRPr lang="en-US" altLang="zh-TW"/>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zh-TW" smtClean="0"/>
              <a:t>Information Hiding</a:t>
            </a:r>
            <a:endParaRPr lang="zh-TW" altLang="en-US" smtClean="0"/>
          </a:p>
        </p:txBody>
      </p:sp>
      <p:sp>
        <p:nvSpPr>
          <p:cNvPr id="40963" name="Rectangle 3"/>
          <p:cNvSpPr>
            <a:spLocks noChangeArrowheads="1"/>
          </p:cNvSpPr>
          <p:nvPr/>
        </p:nvSpPr>
        <p:spPr bwMode="auto">
          <a:xfrm>
            <a:off x="0" y="1924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graphicFrame>
        <p:nvGraphicFramePr>
          <p:cNvPr id="40964" name="Object 4"/>
          <p:cNvGraphicFramePr>
            <a:graphicFrameLocks noChangeAspect="1"/>
          </p:cNvGraphicFramePr>
          <p:nvPr/>
        </p:nvGraphicFramePr>
        <p:xfrm>
          <a:off x="539750" y="1557338"/>
          <a:ext cx="8135938" cy="4657725"/>
        </p:xfrm>
        <a:graphic>
          <a:graphicData uri="http://schemas.openxmlformats.org/presentationml/2006/ole">
            <mc:AlternateContent xmlns:mc="http://schemas.openxmlformats.org/markup-compatibility/2006">
              <mc:Choice xmlns:v="urn:schemas-microsoft-com:vml" Requires="v">
                <p:oleObj spid="_x0000_s40969" name="Visio" r:id="rId4" imgW="4548692" imgH="2613237" progId="Visio.Drawing.6">
                  <p:embed/>
                </p:oleObj>
              </mc:Choice>
              <mc:Fallback>
                <p:oleObj name="Visio" r:id="rId4" imgW="4548692" imgH="2613237" progId="Visio.Drawing.6">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1557338"/>
                        <a:ext cx="8135938" cy="465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5557" name="Rectangle 5"/>
          <p:cNvSpPr>
            <a:spLocks noChangeArrowheads="1"/>
          </p:cNvSpPr>
          <p:nvPr/>
        </p:nvSpPr>
        <p:spPr bwMode="auto">
          <a:xfrm>
            <a:off x="2195513" y="2565400"/>
            <a:ext cx="1800225" cy="935038"/>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30</a:t>
            </a:fld>
            <a:endParaRPr lang="en-US" altLang="zh-TW"/>
          </a:p>
        </p:txBody>
      </p:sp>
    </p:spTree>
    <p:custDataLst>
      <p:tags r:id="rId2"/>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535557"/>
                                        </p:tgtEl>
                                        <p:attrNameLst>
                                          <p:attrName>style.visibility</p:attrName>
                                        </p:attrNameLst>
                                      </p:cBhvr>
                                      <p:to>
                                        <p:strVal val="visible"/>
                                      </p:to>
                                    </p:set>
                                    <p:animEffect transition="in" filter="fade">
                                      <p:cBhvr>
                                        <p:cTn id="7" dur="770" decel="100000"/>
                                        <p:tgtEl>
                                          <p:spTgt spid="535557"/>
                                        </p:tgtEl>
                                      </p:cBhvr>
                                    </p:animEffect>
                                    <p:animScale>
                                      <p:cBhvr>
                                        <p:cTn id="8" dur="770" decel="100000"/>
                                        <p:tgtEl>
                                          <p:spTgt spid="535557"/>
                                        </p:tgtEl>
                                      </p:cBhvr>
                                      <p:from x="10000" y="10000"/>
                                      <p:to x="200000" y="450000"/>
                                    </p:animScale>
                                    <p:animScale>
                                      <p:cBhvr>
                                        <p:cTn id="9" dur="1230" accel="100000" fill="hold">
                                          <p:stCondLst>
                                            <p:cond delay="770"/>
                                          </p:stCondLst>
                                        </p:cTn>
                                        <p:tgtEl>
                                          <p:spTgt spid="535557"/>
                                        </p:tgtEl>
                                      </p:cBhvr>
                                      <p:from x="200000" y="450000"/>
                                      <p:to x="100000" y="100000"/>
                                    </p:animScale>
                                    <p:set>
                                      <p:cBhvr>
                                        <p:cTn id="10" dur="770" fill="hold"/>
                                        <p:tgtEl>
                                          <p:spTgt spid="535557"/>
                                        </p:tgtEl>
                                        <p:attrNameLst>
                                          <p:attrName>ppt_x</p:attrName>
                                        </p:attrNameLst>
                                      </p:cBhvr>
                                      <p:to>
                                        <p:strVal val="(0.5)"/>
                                      </p:to>
                                    </p:set>
                                    <p:anim from="(0.5)" to="(#ppt_x)" calcmode="lin" valueType="num">
                                      <p:cBhvr>
                                        <p:cTn id="11" dur="1230" accel="100000" fill="hold">
                                          <p:stCondLst>
                                            <p:cond delay="770"/>
                                          </p:stCondLst>
                                        </p:cTn>
                                        <p:tgtEl>
                                          <p:spTgt spid="535557"/>
                                        </p:tgtEl>
                                        <p:attrNameLst>
                                          <p:attrName>ppt_x</p:attrName>
                                        </p:attrNameLst>
                                      </p:cBhvr>
                                    </p:anim>
                                    <p:set>
                                      <p:cBhvr>
                                        <p:cTn id="12" dur="770" fill="hold"/>
                                        <p:tgtEl>
                                          <p:spTgt spid="535557"/>
                                        </p:tgtEl>
                                        <p:attrNameLst>
                                          <p:attrName>ppt_y</p:attrName>
                                        </p:attrNameLst>
                                      </p:cBhvr>
                                      <p:to>
                                        <p:strVal val="(#ppt_y+0.4)"/>
                                      </p:to>
                                    </p:set>
                                    <p:anim from="(#ppt_y+0.4)" to="(#ppt_y)" calcmode="lin" valueType="num">
                                      <p:cBhvr>
                                        <p:cTn id="13" dur="1230" accel="100000" fill="hold">
                                          <p:stCondLst>
                                            <p:cond delay="770"/>
                                          </p:stCondLst>
                                        </p:cTn>
                                        <p:tgtEl>
                                          <p:spTgt spid="535557"/>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TW" smtClean="0"/>
              <a:t>Information Hiding</a:t>
            </a:r>
            <a:endParaRPr lang="zh-TW" altLang="en-US" smtClean="0"/>
          </a:p>
        </p:txBody>
      </p:sp>
      <p:sp>
        <p:nvSpPr>
          <p:cNvPr id="536579" name="Rectangle 3"/>
          <p:cNvSpPr>
            <a:spLocks noGrp="1" noChangeArrowheads="1"/>
          </p:cNvSpPr>
          <p:nvPr>
            <p:ph type="body" idx="1"/>
          </p:nvPr>
        </p:nvSpPr>
        <p:spPr>
          <a:xfrm>
            <a:off x="457200" y="1600200"/>
            <a:ext cx="8291513" cy="5257800"/>
          </a:xfrm>
        </p:spPr>
        <p:txBody>
          <a:bodyPr/>
          <a:lstStyle/>
          <a:p>
            <a:pPr algn="just" eaLnBrk="1" hangingPunct="1">
              <a:lnSpc>
                <a:spcPct val="110000"/>
              </a:lnSpc>
              <a:buFont typeface="Wingdings" panose="05000000000000000000" pitchFamily="2" charset="2"/>
              <a:buChar char=""/>
            </a:pPr>
            <a:r>
              <a:rPr lang="zh-TW" altLang="en-US" smtClean="0"/>
              <a:t>隱藏學，或稱隱匿法，</a:t>
            </a:r>
          </a:p>
          <a:p>
            <a:pPr algn="just" eaLnBrk="1" hangingPunct="1">
              <a:lnSpc>
                <a:spcPct val="110000"/>
              </a:lnSpc>
              <a:buFont typeface="Wingdings" panose="05000000000000000000" pitchFamily="2" charset="2"/>
              <a:buChar char=""/>
            </a:pPr>
            <a:r>
              <a:rPr lang="zh-TW" altLang="en-US" smtClean="0"/>
              <a:t>約翰尼斯．特里特米烏斯 </a:t>
            </a:r>
            <a:r>
              <a:rPr lang="en-US" altLang="zh-TW" smtClean="0"/>
              <a:t>(Johannes Trithemius</a:t>
            </a:r>
            <a:r>
              <a:rPr lang="zh-TW" altLang="en-US" smtClean="0"/>
              <a:t>，西元</a:t>
            </a:r>
            <a:r>
              <a:rPr lang="en-US" altLang="zh-TW" smtClean="0"/>
              <a:t>1462-</a:t>
            </a:r>
            <a:r>
              <a:rPr lang="zh-TW" altLang="en-US" smtClean="0"/>
              <a:t>西元</a:t>
            </a:r>
            <a:r>
              <a:rPr lang="en-US" altLang="zh-TW" smtClean="0"/>
              <a:t>1516</a:t>
            </a:r>
            <a:r>
              <a:rPr lang="zh-TW" altLang="en-US" smtClean="0"/>
              <a:t>年</a:t>
            </a:r>
            <a:r>
              <a:rPr lang="en-US" altLang="zh-TW" smtClean="0"/>
              <a:t>) </a:t>
            </a:r>
          </a:p>
          <a:p>
            <a:pPr algn="just" eaLnBrk="1" hangingPunct="1">
              <a:lnSpc>
                <a:spcPct val="110000"/>
              </a:lnSpc>
              <a:buFont typeface="Wingdings" panose="05000000000000000000" pitchFamily="2" charset="2"/>
              <a:buChar char=""/>
            </a:pPr>
            <a:r>
              <a:rPr lang="zh-TW" altLang="en-US" smtClean="0"/>
              <a:t>西元</a:t>
            </a:r>
            <a:r>
              <a:rPr lang="en-US" altLang="zh-TW" smtClean="0"/>
              <a:t>1508</a:t>
            </a:r>
            <a:r>
              <a:rPr lang="zh-TW" altLang="en-US" smtClean="0"/>
              <a:t>年</a:t>
            </a:r>
          </a:p>
          <a:p>
            <a:pPr algn="just" eaLnBrk="1" hangingPunct="1">
              <a:lnSpc>
                <a:spcPct val="110000"/>
              </a:lnSpc>
              <a:buFont typeface="Wingdings" panose="05000000000000000000" pitchFamily="2" charset="2"/>
              <a:buChar char=""/>
            </a:pPr>
            <a:r>
              <a:rPr lang="en-US" altLang="zh-TW" smtClean="0"/>
              <a:t>Steganography</a:t>
            </a:r>
            <a:r>
              <a:rPr lang="zh-TW" altLang="en-US" smtClean="0"/>
              <a:t> </a:t>
            </a:r>
            <a:r>
              <a:rPr lang="en-US" altLang="zh-TW" smtClean="0">
                <a:sym typeface="Wingdings" panose="05000000000000000000" pitchFamily="2" charset="2"/>
              </a:rPr>
              <a:t> </a:t>
            </a:r>
            <a:r>
              <a:rPr lang="en-US" altLang="zh-TW" smtClean="0"/>
              <a:t>steganos </a:t>
            </a:r>
            <a:r>
              <a:rPr lang="zh-TW" altLang="en-US" smtClean="0"/>
              <a:t>與 </a:t>
            </a:r>
            <a:r>
              <a:rPr lang="en-US" altLang="zh-TW" smtClean="0"/>
              <a:t>graphein </a:t>
            </a:r>
          </a:p>
          <a:p>
            <a:pPr algn="just" eaLnBrk="1" hangingPunct="1">
              <a:lnSpc>
                <a:spcPct val="110000"/>
              </a:lnSpc>
              <a:buFont typeface="Wingdings" panose="05000000000000000000" pitchFamily="2" charset="2"/>
              <a:buChar char=""/>
            </a:pPr>
            <a:r>
              <a:rPr lang="en-US" altLang="zh-TW" smtClean="0"/>
              <a:t>Steganos</a:t>
            </a:r>
            <a:r>
              <a:rPr lang="zh-TW" altLang="en-US" smtClean="0"/>
              <a:t>：遮蔽、隱藏 </a:t>
            </a:r>
            <a:r>
              <a:rPr lang="en-US" altLang="zh-TW" smtClean="0"/>
              <a:t>(Covered)</a:t>
            </a:r>
          </a:p>
          <a:p>
            <a:pPr algn="just" eaLnBrk="1" hangingPunct="1">
              <a:lnSpc>
                <a:spcPct val="110000"/>
              </a:lnSpc>
              <a:buFont typeface="Wingdings" panose="05000000000000000000" pitchFamily="2" charset="2"/>
              <a:buChar char=""/>
            </a:pPr>
            <a:r>
              <a:rPr lang="en-US" altLang="zh-TW" smtClean="0"/>
              <a:t>Graphein</a:t>
            </a:r>
            <a:r>
              <a:rPr lang="zh-TW" altLang="en-US" smtClean="0"/>
              <a:t>：寫入 </a:t>
            </a:r>
            <a:r>
              <a:rPr lang="en-US" altLang="zh-TW" smtClean="0"/>
              <a:t>(to write)</a:t>
            </a:r>
          </a:p>
          <a:p>
            <a:pPr algn="just" eaLnBrk="1" hangingPunct="1">
              <a:lnSpc>
                <a:spcPct val="110000"/>
              </a:lnSpc>
              <a:buFont typeface="Wingdings" panose="05000000000000000000" pitchFamily="2" charset="2"/>
              <a:buChar char=""/>
            </a:pPr>
            <a:r>
              <a:rPr lang="zh-TW" altLang="en-US" smtClean="0"/>
              <a:t>「遮蔽所寫的文字」</a:t>
            </a:r>
          </a:p>
        </p:txBody>
      </p:sp>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31</a:t>
            </a:fld>
            <a:endParaRPr lang="en-US" altLang="zh-TW"/>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36579">
                                            <p:txEl>
                                              <p:pRg st="0" end="0"/>
                                            </p:txEl>
                                          </p:spTgt>
                                        </p:tgtEl>
                                        <p:attrNameLst>
                                          <p:attrName>style.visibility</p:attrName>
                                        </p:attrNameLst>
                                      </p:cBhvr>
                                      <p:to>
                                        <p:strVal val="visible"/>
                                      </p:to>
                                    </p:set>
                                    <p:anim calcmode="lin" valueType="num">
                                      <p:cBhvr>
                                        <p:cTn id="7" dur="500" fill="hold"/>
                                        <p:tgtEl>
                                          <p:spTgt spid="536579">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536579">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536579">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53657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536579">
                                            <p:txEl>
                                              <p:pRg st="1" end="1"/>
                                            </p:txEl>
                                          </p:spTgt>
                                        </p:tgtEl>
                                        <p:attrNameLst>
                                          <p:attrName>style.visibility</p:attrName>
                                        </p:attrNameLst>
                                      </p:cBhvr>
                                      <p:to>
                                        <p:strVal val="visible"/>
                                      </p:to>
                                    </p:set>
                                    <p:anim calcmode="lin" valueType="num">
                                      <p:cBhvr>
                                        <p:cTn id="15" dur="500" fill="hold"/>
                                        <p:tgtEl>
                                          <p:spTgt spid="536579">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536579">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536579">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536579">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536579">
                                            <p:txEl>
                                              <p:pRg st="2" end="2"/>
                                            </p:txEl>
                                          </p:spTgt>
                                        </p:tgtEl>
                                        <p:attrNameLst>
                                          <p:attrName>style.visibility</p:attrName>
                                        </p:attrNameLst>
                                      </p:cBhvr>
                                      <p:to>
                                        <p:strVal val="visible"/>
                                      </p:to>
                                    </p:set>
                                    <p:anim calcmode="lin" valueType="num">
                                      <p:cBhvr>
                                        <p:cTn id="23" dur="500" fill="hold"/>
                                        <p:tgtEl>
                                          <p:spTgt spid="536579">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536579">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536579">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536579">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536579">
                                            <p:txEl>
                                              <p:pRg st="3" end="3"/>
                                            </p:txEl>
                                          </p:spTgt>
                                        </p:tgtEl>
                                        <p:attrNameLst>
                                          <p:attrName>style.visibility</p:attrName>
                                        </p:attrNameLst>
                                      </p:cBhvr>
                                      <p:to>
                                        <p:strVal val="visible"/>
                                      </p:to>
                                    </p:set>
                                    <p:anim calcmode="lin" valueType="num">
                                      <p:cBhvr>
                                        <p:cTn id="31" dur="500" fill="hold"/>
                                        <p:tgtEl>
                                          <p:spTgt spid="536579">
                                            <p:txEl>
                                              <p:pRg st="3" end="3"/>
                                            </p:txEl>
                                          </p:spTgt>
                                        </p:tgtEl>
                                        <p:attrNameLst>
                                          <p:attrName>ppt_x</p:attrName>
                                        </p:attrNameLst>
                                      </p:cBhvr>
                                      <p:tavLst>
                                        <p:tav tm="0">
                                          <p:val>
                                            <p:strVal val="#ppt_x-#ppt_w/2"/>
                                          </p:val>
                                        </p:tav>
                                        <p:tav tm="100000">
                                          <p:val>
                                            <p:strVal val="#ppt_x"/>
                                          </p:val>
                                        </p:tav>
                                      </p:tavLst>
                                    </p:anim>
                                    <p:anim calcmode="lin" valueType="num">
                                      <p:cBhvr>
                                        <p:cTn id="32" dur="500" fill="hold"/>
                                        <p:tgtEl>
                                          <p:spTgt spid="536579">
                                            <p:txEl>
                                              <p:pRg st="3" end="3"/>
                                            </p:txEl>
                                          </p:spTgt>
                                        </p:tgtEl>
                                        <p:attrNameLst>
                                          <p:attrName>ppt_y</p:attrName>
                                        </p:attrNameLst>
                                      </p:cBhvr>
                                      <p:tavLst>
                                        <p:tav tm="0">
                                          <p:val>
                                            <p:strVal val="#ppt_y"/>
                                          </p:val>
                                        </p:tav>
                                        <p:tav tm="100000">
                                          <p:val>
                                            <p:strVal val="#ppt_y"/>
                                          </p:val>
                                        </p:tav>
                                      </p:tavLst>
                                    </p:anim>
                                    <p:anim calcmode="lin" valueType="num">
                                      <p:cBhvr>
                                        <p:cTn id="33" dur="500" fill="hold"/>
                                        <p:tgtEl>
                                          <p:spTgt spid="536579">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536579">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536579">
                                            <p:txEl>
                                              <p:pRg st="4" end="4"/>
                                            </p:txEl>
                                          </p:spTgt>
                                        </p:tgtEl>
                                        <p:attrNameLst>
                                          <p:attrName>style.visibility</p:attrName>
                                        </p:attrNameLst>
                                      </p:cBhvr>
                                      <p:to>
                                        <p:strVal val="visible"/>
                                      </p:to>
                                    </p:set>
                                    <p:anim calcmode="lin" valueType="num">
                                      <p:cBhvr>
                                        <p:cTn id="39" dur="500" fill="hold"/>
                                        <p:tgtEl>
                                          <p:spTgt spid="536579">
                                            <p:txEl>
                                              <p:pRg st="4" end="4"/>
                                            </p:txEl>
                                          </p:spTgt>
                                        </p:tgtEl>
                                        <p:attrNameLst>
                                          <p:attrName>ppt_x</p:attrName>
                                        </p:attrNameLst>
                                      </p:cBhvr>
                                      <p:tavLst>
                                        <p:tav tm="0">
                                          <p:val>
                                            <p:strVal val="#ppt_x-#ppt_w/2"/>
                                          </p:val>
                                        </p:tav>
                                        <p:tav tm="100000">
                                          <p:val>
                                            <p:strVal val="#ppt_x"/>
                                          </p:val>
                                        </p:tav>
                                      </p:tavLst>
                                    </p:anim>
                                    <p:anim calcmode="lin" valueType="num">
                                      <p:cBhvr>
                                        <p:cTn id="40" dur="500" fill="hold"/>
                                        <p:tgtEl>
                                          <p:spTgt spid="536579">
                                            <p:txEl>
                                              <p:pRg st="4" end="4"/>
                                            </p:txEl>
                                          </p:spTgt>
                                        </p:tgtEl>
                                        <p:attrNameLst>
                                          <p:attrName>ppt_y</p:attrName>
                                        </p:attrNameLst>
                                      </p:cBhvr>
                                      <p:tavLst>
                                        <p:tav tm="0">
                                          <p:val>
                                            <p:strVal val="#ppt_y"/>
                                          </p:val>
                                        </p:tav>
                                        <p:tav tm="100000">
                                          <p:val>
                                            <p:strVal val="#ppt_y"/>
                                          </p:val>
                                        </p:tav>
                                      </p:tavLst>
                                    </p:anim>
                                    <p:anim calcmode="lin" valueType="num">
                                      <p:cBhvr>
                                        <p:cTn id="41" dur="500" fill="hold"/>
                                        <p:tgtEl>
                                          <p:spTgt spid="536579">
                                            <p:txEl>
                                              <p:pRg st="4" end="4"/>
                                            </p:txEl>
                                          </p:spTgt>
                                        </p:tgtEl>
                                        <p:attrNameLst>
                                          <p:attrName>ppt_w</p:attrName>
                                        </p:attrNameLst>
                                      </p:cBhvr>
                                      <p:tavLst>
                                        <p:tav tm="0">
                                          <p:val>
                                            <p:fltVal val="0"/>
                                          </p:val>
                                        </p:tav>
                                        <p:tav tm="100000">
                                          <p:val>
                                            <p:strVal val="#ppt_w"/>
                                          </p:val>
                                        </p:tav>
                                      </p:tavLst>
                                    </p:anim>
                                    <p:anim calcmode="lin" valueType="num">
                                      <p:cBhvr>
                                        <p:cTn id="42" dur="500" fill="hold"/>
                                        <p:tgtEl>
                                          <p:spTgt spid="536579">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8" fill="hold" grpId="0" nodeType="clickEffect">
                                  <p:stCondLst>
                                    <p:cond delay="0"/>
                                  </p:stCondLst>
                                  <p:childTnLst>
                                    <p:set>
                                      <p:cBhvr>
                                        <p:cTn id="46" dur="1" fill="hold">
                                          <p:stCondLst>
                                            <p:cond delay="0"/>
                                          </p:stCondLst>
                                        </p:cTn>
                                        <p:tgtEl>
                                          <p:spTgt spid="536579">
                                            <p:txEl>
                                              <p:pRg st="5" end="5"/>
                                            </p:txEl>
                                          </p:spTgt>
                                        </p:tgtEl>
                                        <p:attrNameLst>
                                          <p:attrName>style.visibility</p:attrName>
                                        </p:attrNameLst>
                                      </p:cBhvr>
                                      <p:to>
                                        <p:strVal val="visible"/>
                                      </p:to>
                                    </p:set>
                                    <p:anim calcmode="lin" valueType="num">
                                      <p:cBhvr>
                                        <p:cTn id="47" dur="500" fill="hold"/>
                                        <p:tgtEl>
                                          <p:spTgt spid="536579">
                                            <p:txEl>
                                              <p:pRg st="5" end="5"/>
                                            </p:txEl>
                                          </p:spTgt>
                                        </p:tgtEl>
                                        <p:attrNameLst>
                                          <p:attrName>ppt_x</p:attrName>
                                        </p:attrNameLst>
                                      </p:cBhvr>
                                      <p:tavLst>
                                        <p:tav tm="0">
                                          <p:val>
                                            <p:strVal val="#ppt_x-#ppt_w/2"/>
                                          </p:val>
                                        </p:tav>
                                        <p:tav tm="100000">
                                          <p:val>
                                            <p:strVal val="#ppt_x"/>
                                          </p:val>
                                        </p:tav>
                                      </p:tavLst>
                                    </p:anim>
                                    <p:anim calcmode="lin" valueType="num">
                                      <p:cBhvr>
                                        <p:cTn id="48" dur="500" fill="hold"/>
                                        <p:tgtEl>
                                          <p:spTgt spid="536579">
                                            <p:txEl>
                                              <p:pRg st="5" end="5"/>
                                            </p:txEl>
                                          </p:spTgt>
                                        </p:tgtEl>
                                        <p:attrNameLst>
                                          <p:attrName>ppt_y</p:attrName>
                                        </p:attrNameLst>
                                      </p:cBhvr>
                                      <p:tavLst>
                                        <p:tav tm="0">
                                          <p:val>
                                            <p:strVal val="#ppt_y"/>
                                          </p:val>
                                        </p:tav>
                                        <p:tav tm="100000">
                                          <p:val>
                                            <p:strVal val="#ppt_y"/>
                                          </p:val>
                                        </p:tav>
                                      </p:tavLst>
                                    </p:anim>
                                    <p:anim calcmode="lin" valueType="num">
                                      <p:cBhvr>
                                        <p:cTn id="49" dur="500" fill="hold"/>
                                        <p:tgtEl>
                                          <p:spTgt spid="536579">
                                            <p:txEl>
                                              <p:pRg st="5" end="5"/>
                                            </p:txEl>
                                          </p:spTgt>
                                        </p:tgtEl>
                                        <p:attrNameLst>
                                          <p:attrName>ppt_w</p:attrName>
                                        </p:attrNameLst>
                                      </p:cBhvr>
                                      <p:tavLst>
                                        <p:tav tm="0">
                                          <p:val>
                                            <p:fltVal val="0"/>
                                          </p:val>
                                        </p:tav>
                                        <p:tav tm="100000">
                                          <p:val>
                                            <p:strVal val="#ppt_w"/>
                                          </p:val>
                                        </p:tav>
                                      </p:tavLst>
                                    </p:anim>
                                    <p:anim calcmode="lin" valueType="num">
                                      <p:cBhvr>
                                        <p:cTn id="50" dur="500" fill="hold"/>
                                        <p:tgtEl>
                                          <p:spTgt spid="536579">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8" fill="hold" grpId="0" nodeType="clickEffect">
                                  <p:stCondLst>
                                    <p:cond delay="0"/>
                                  </p:stCondLst>
                                  <p:childTnLst>
                                    <p:set>
                                      <p:cBhvr>
                                        <p:cTn id="54" dur="1" fill="hold">
                                          <p:stCondLst>
                                            <p:cond delay="0"/>
                                          </p:stCondLst>
                                        </p:cTn>
                                        <p:tgtEl>
                                          <p:spTgt spid="536579">
                                            <p:txEl>
                                              <p:pRg st="6" end="6"/>
                                            </p:txEl>
                                          </p:spTgt>
                                        </p:tgtEl>
                                        <p:attrNameLst>
                                          <p:attrName>style.visibility</p:attrName>
                                        </p:attrNameLst>
                                      </p:cBhvr>
                                      <p:to>
                                        <p:strVal val="visible"/>
                                      </p:to>
                                    </p:set>
                                    <p:anim calcmode="lin" valueType="num">
                                      <p:cBhvr>
                                        <p:cTn id="55" dur="500" fill="hold"/>
                                        <p:tgtEl>
                                          <p:spTgt spid="536579">
                                            <p:txEl>
                                              <p:pRg st="6" end="6"/>
                                            </p:txEl>
                                          </p:spTgt>
                                        </p:tgtEl>
                                        <p:attrNameLst>
                                          <p:attrName>ppt_x</p:attrName>
                                        </p:attrNameLst>
                                      </p:cBhvr>
                                      <p:tavLst>
                                        <p:tav tm="0">
                                          <p:val>
                                            <p:strVal val="#ppt_x-#ppt_w/2"/>
                                          </p:val>
                                        </p:tav>
                                        <p:tav tm="100000">
                                          <p:val>
                                            <p:strVal val="#ppt_x"/>
                                          </p:val>
                                        </p:tav>
                                      </p:tavLst>
                                    </p:anim>
                                    <p:anim calcmode="lin" valueType="num">
                                      <p:cBhvr>
                                        <p:cTn id="56" dur="500" fill="hold"/>
                                        <p:tgtEl>
                                          <p:spTgt spid="536579">
                                            <p:txEl>
                                              <p:pRg st="6" end="6"/>
                                            </p:txEl>
                                          </p:spTgt>
                                        </p:tgtEl>
                                        <p:attrNameLst>
                                          <p:attrName>ppt_y</p:attrName>
                                        </p:attrNameLst>
                                      </p:cBhvr>
                                      <p:tavLst>
                                        <p:tav tm="0">
                                          <p:val>
                                            <p:strVal val="#ppt_y"/>
                                          </p:val>
                                        </p:tav>
                                        <p:tav tm="100000">
                                          <p:val>
                                            <p:strVal val="#ppt_y"/>
                                          </p:val>
                                        </p:tav>
                                      </p:tavLst>
                                    </p:anim>
                                    <p:anim calcmode="lin" valueType="num">
                                      <p:cBhvr>
                                        <p:cTn id="57" dur="500" fill="hold"/>
                                        <p:tgtEl>
                                          <p:spTgt spid="536579">
                                            <p:txEl>
                                              <p:pRg st="6" end="6"/>
                                            </p:txEl>
                                          </p:spTgt>
                                        </p:tgtEl>
                                        <p:attrNameLst>
                                          <p:attrName>ppt_w</p:attrName>
                                        </p:attrNameLst>
                                      </p:cBhvr>
                                      <p:tavLst>
                                        <p:tav tm="0">
                                          <p:val>
                                            <p:fltVal val="0"/>
                                          </p:val>
                                        </p:tav>
                                        <p:tav tm="100000">
                                          <p:val>
                                            <p:strVal val="#ppt_w"/>
                                          </p:val>
                                        </p:tav>
                                      </p:tavLst>
                                    </p:anim>
                                    <p:anim calcmode="lin" valueType="num">
                                      <p:cBhvr>
                                        <p:cTn id="58" dur="500" fill="hold"/>
                                        <p:tgtEl>
                                          <p:spTgt spid="536579">
                                            <p:txEl>
                                              <p:p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7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TW" smtClean="0"/>
              <a:t>Information Hiding</a:t>
            </a:r>
            <a:endParaRPr lang="zh-TW" altLang="en-US" smtClean="0"/>
          </a:p>
        </p:txBody>
      </p:sp>
      <p:sp>
        <p:nvSpPr>
          <p:cNvPr id="43011" name="Rectangle 3"/>
          <p:cNvSpPr>
            <a:spLocks noChangeArrowheads="1"/>
          </p:cNvSpPr>
          <p:nvPr/>
        </p:nvSpPr>
        <p:spPr bwMode="auto">
          <a:xfrm>
            <a:off x="0" y="1924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graphicFrame>
        <p:nvGraphicFramePr>
          <p:cNvPr id="43012" name="Object 4"/>
          <p:cNvGraphicFramePr>
            <a:graphicFrameLocks noChangeAspect="1"/>
          </p:cNvGraphicFramePr>
          <p:nvPr/>
        </p:nvGraphicFramePr>
        <p:xfrm>
          <a:off x="539750" y="1557338"/>
          <a:ext cx="8135938" cy="4657725"/>
        </p:xfrm>
        <a:graphic>
          <a:graphicData uri="http://schemas.openxmlformats.org/presentationml/2006/ole">
            <mc:AlternateContent xmlns:mc="http://schemas.openxmlformats.org/markup-compatibility/2006">
              <mc:Choice xmlns:v="urn:schemas-microsoft-com:vml" Requires="v">
                <p:oleObj spid="_x0000_s43018" name="Visio" r:id="rId4" imgW="4548692" imgH="2613237" progId="Visio.Drawing.6">
                  <p:embed/>
                </p:oleObj>
              </mc:Choice>
              <mc:Fallback>
                <p:oleObj name="Visio" r:id="rId4" imgW="4548692" imgH="2613237" progId="Visio.Drawing.6">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1557338"/>
                        <a:ext cx="8135938" cy="465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7605" name="Rectangle 5"/>
          <p:cNvSpPr>
            <a:spLocks noChangeArrowheads="1"/>
          </p:cNvSpPr>
          <p:nvPr/>
        </p:nvSpPr>
        <p:spPr bwMode="auto">
          <a:xfrm>
            <a:off x="1431925" y="3646488"/>
            <a:ext cx="1368425" cy="719137"/>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537606" name="Rectangle 6"/>
          <p:cNvSpPr>
            <a:spLocks noChangeArrowheads="1"/>
          </p:cNvSpPr>
          <p:nvPr/>
        </p:nvSpPr>
        <p:spPr bwMode="auto">
          <a:xfrm>
            <a:off x="3117850" y="3646488"/>
            <a:ext cx="1368425" cy="719137"/>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32</a:t>
            </a:fld>
            <a:endParaRPr lang="en-US" altLang="zh-TW"/>
          </a:p>
        </p:txBody>
      </p:sp>
    </p:spTree>
    <p:custDataLst>
      <p:tags r:id="rId2"/>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537605"/>
                                        </p:tgtEl>
                                        <p:attrNameLst>
                                          <p:attrName>style.visibility</p:attrName>
                                        </p:attrNameLst>
                                      </p:cBhvr>
                                      <p:to>
                                        <p:strVal val="visible"/>
                                      </p:to>
                                    </p:set>
                                    <p:animEffect transition="in" filter="fade">
                                      <p:cBhvr>
                                        <p:cTn id="7" dur="770" decel="100000"/>
                                        <p:tgtEl>
                                          <p:spTgt spid="537605"/>
                                        </p:tgtEl>
                                      </p:cBhvr>
                                    </p:animEffect>
                                    <p:animScale>
                                      <p:cBhvr>
                                        <p:cTn id="8" dur="770" decel="100000"/>
                                        <p:tgtEl>
                                          <p:spTgt spid="537605"/>
                                        </p:tgtEl>
                                      </p:cBhvr>
                                      <p:from x="10000" y="10000"/>
                                      <p:to x="200000" y="450000"/>
                                    </p:animScale>
                                    <p:animScale>
                                      <p:cBhvr>
                                        <p:cTn id="9" dur="1230" accel="100000" fill="hold">
                                          <p:stCondLst>
                                            <p:cond delay="770"/>
                                          </p:stCondLst>
                                        </p:cTn>
                                        <p:tgtEl>
                                          <p:spTgt spid="537605"/>
                                        </p:tgtEl>
                                      </p:cBhvr>
                                      <p:from x="200000" y="450000"/>
                                      <p:to x="100000" y="100000"/>
                                    </p:animScale>
                                    <p:set>
                                      <p:cBhvr>
                                        <p:cTn id="10" dur="770" fill="hold"/>
                                        <p:tgtEl>
                                          <p:spTgt spid="537605"/>
                                        </p:tgtEl>
                                        <p:attrNameLst>
                                          <p:attrName>ppt_x</p:attrName>
                                        </p:attrNameLst>
                                      </p:cBhvr>
                                      <p:to>
                                        <p:strVal val="(0.5)"/>
                                      </p:to>
                                    </p:set>
                                    <p:anim from="(0.5)" to="(#ppt_x)" calcmode="lin" valueType="num">
                                      <p:cBhvr>
                                        <p:cTn id="11" dur="1230" accel="100000" fill="hold">
                                          <p:stCondLst>
                                            <p:cond delay="770"/>
                                          </p:stCondLst>
                                        </p:cTn>
                                        <p:tgtEl>
                                          <p:spTgt spid="537605"/>
                                        </p:tgtEl>
                                        <p:attrNameLst>
                                          <p:attrName>ppt_x</p:attrName>
                                        </p:attrNameLst>
                                      </p:cBhvr>
                                    </p:anim>
                                    <p:set>
                                      <p:cBhvr>
                                        <p:cTn id="12" dur="770" fill="hold"/>
                                        <p:tgtEl>
                                          <p:spTgt spid="537605"/>
                                        </p:tgtEl>
                                        <p:attrNameLst>
                                          <p:attrName>ppt_y</p:attrName>
                                        </p:attrNameLst>
                                      </p:cBhvr>
                                      <p:to>
                                        <p:strVal val="(#ppt_y+0.4)"/>
                                      </p:to>
                                    </p:set>
                                    <p:anim from="(#ppt_y+0.4)" to="(#ppt_y)" calcmode="lin" valueType="num">
                                      <p:cBhvr>
                                        <p:cTn id="13" dur="1230" accel="100000" fill="hold">
                                          <p:stCondLst>
                                            <p:cond delay="770"/>
                                          </p:stCondLst>
                                        </p:cTn>
                                        <p:tgtEl>
                                          <p:spTgt spid="537605"/>
                                        </p:tgtEl>
                                        <p:attrNameLst>
                                          <p:attrName>ppt_y</p:attrName>
                                        </p:attrNameLst>
                                      </p:cBhvr>
                                    </p:anim>
                                  </p:childTnLst>
                                </p:cTn>
                              </p:par>
                              <p:par>
                                <p:cTn id="14" presetID="51" presetClass="entr" presetSubtype="0" fill="hold" grpId="0" nodeType="withEffect">
                                  <p:stCondLst>
                                    <p:cond delay="0"/>
                                  </p:stCondLst>
                                  <p:childTnLst>
                                    <p:set>
                                      <p:cBhvr>
                                        <p:cTn id="15" dur="1" fill="hold">
                                          <p:stCondLst>
                                            <p:cond delay="0"/>
                                          </p:stCondLst>
                                        </p:cTn>
                                        <p:tgtEl>
                                          <p:spTgt spid="537606"/>
                                        </p:tgtEl>
                                        <p:attrNameLst>
                                          <p:attrName>style.visibility</p:attrName>
                                        </p:attrNameLst>
                                      </p:cBhvr>
                                      <p:to>
                                        <p:strVal val="visible"/>
                                      </p:to>
                                    </p:set>
                                    <p:animEffect transition="in" filter="fade">
                                      <p:cBhvr>
                                        <p:cTn id="16" dur="770" decel="100000"/>
                                        <p:tgtEl>
                                          <p:spTgt spid="537606"/>
                                        </p:tgtEl>
                                      </p:cBhvr>
                                    </p:animEffect>
                                    <p:animScale>
                                      <p:cBhvr>
                                        <p:cTn id="17" dur="770" decel="100000"/>
                                        <p:tgtEl>
                                          <p:spTgt spid="537606"/>
                                        </p:tgtEl>
                                      </p:cBhvr>
                                      <p:from x="10000" y="10000"/>
                                      <p:to x="200000" y="450000"/>
                                    </p:animScale>
                                    <p:animScale>
                                      <p:cBhvr>
                                        <p:cTn id="18" dur="1230" accel="100000" fill="hold">
                                          <p:stCondLst>
                                            <p:cond delay="770"/>
                                          </p:stCondLst>
                                        </p:cTn>
                                        <p:tgtEl>
                                          <p:spTgt spid="537606"/>
                                        </p:tgtEl>
                                      </p:cBhvr>
                                      <p:from x="200000" y="450000"/>
                                      <p:to x="100000" y="100000"/>
                                    </p:animScale>
                                    <p:set>
                                      <p:cBhvr>
                                        <p:cTn id="19" dur="770" fill="hold"/>
                                        <p:tgtEl>
                                          <p:spTgt spid="537606"/>
                                        </p:tgtEl>
                                        <p:attrNameLst>
                                          <p:attrName>ppt_x</p:attrName>
                                        </p:attrNameLst>
                                      </p:cBhvr>
                                      <p:to>
                                        <p:strVal val="(0.5)"/>
                                      </p:to>
                                    </p:set>
                                    <p:anim from="(0.5)" to="(#ppt_x)" calcmode="lin" valueType="num">
                                      <p:cBhvr>
                                        <p:cTn id="20" dur="1230" accel="100000" fill="hold">
                                          <p:stCondLst>
                                            <p:cond delay="770"/>
                                          </p:stCondLst>
                                        </p:cTn>
                                        <p:tgtEl>
                                          <p:spTgt spid="537606"/>
                                        </p:tgtEl>
                                        <p:attrNameLst>
                                          <p:attrName>ppt_x</p:attrName>
                                        </p:attrNameLst>
                                      </p:cBhvr>
                                    </p:anim>
                                    <p:set>
                                      <p:cBhvr>
                                        <p:cTn id="21" dur="770" fill="hold"/>
                                        <p:tgtEl>
                                          <p:spTgt spid="537606"/>
                                        </p:tgtEl>
                                        <p:attrNameLst>
                                          <p:attrName>ppt_y</p:attrName>
                                        </p:attrNameLst>
                                      </p:cBhvr>
                                      <p:to>
                                        <p:strVal val="(#ppt_y+0.4)"/>
                                      </p:to>
                                    </p:set>
                                    <p:anim from="(#ppt_y+0.4)" to="(#ppt_y)" calcmode="lin" valueType="num">
                                      <p:cBhvr>
                                        <p:cTn id="22" dur="1230" accel="100000" fill="hold">
                                          <p:stCondLst>
                                            <p:cond delay="770"/>
                                          </p:stCondLst>
                                        </p:cTn>
                                        <p:tgtEl>
                                          <p:spTgt spid="537606"/>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5" grpId="0" animBg="1"/>
      <p:bldP spid="53760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TW" smtClean="0"/>
              <a:t>Information Hiding</a:t>
            </a:r>
            <a:endParaRPr lang="zh-TW" altLang="en-US" smtClean="0"/>
          </a:p>
        </p:txBody>
      </p:sp>
      <p:sp>
        <p:nvSpPr>
          <p:cNvPr id="538627" name="Rectangle 3"/>
          <p:cNvSpPr>
            <a:spLocks noGrp="1" noChangeArrowheads="1"/>
          </p:cNvSpPr>
          <p:nvPr>
            <p:ph type="body" idx="1"/>
          </p:nvPr>
        </p:nvSpPr>
        <p:spPr>
          <a:xfrm>
            <a:off x="457200" y="1600200"/>
            <a:ext cx="8291513" cy="5257800"/>
          </a:xfrm>
        </p:spPr>
        <p:txBody>
          <a:bodyPr/>
          <a:lstStyle/>
          <a:p>
            <a:pPr algn="just" eaLnBrk="1" hangingPunct="1">
              <a:lnSpc>
                <a:spcPct val="120000"/>
              </a:lnSpc>
              <a:buFont typeface="Wingdings" panose="05000000000000000000" pitchFamily="2" charset="2"/>
              <a:buChar char=""/>
            </a:pPr>
            <a:r>
              <a:rPr lang="zh-TW" altLang="en-US" sz="2400" smtClean="0"/>
              <a:t>隱藏學分為</a:t>
            </a:r>
          </a:p>
          <a:p>
            <a:pPr lvl="1" algn="just" eaLnBrk="1" hangingPunct="1">
              <a:lnSpc>
                <a:spcPct val="120000"/>
              </a:lnSpc>
              <a:buFont typeface="Wingdings" panose="05000000000000000000" pitchFamily="2" charset="2"/>
              <a:buChar char=""/>
            </a:pPr>
            <a:r>
              <a:rPr lang="zh-TW" altLang="en-US" sz="2000" smtClean="0"/>
              <a:t>語言隱藏術 </a:t>
            </a:r>
            <a:r>
              <a:rPr lang="en-US" altLang="zh-TW" sz="2000" smtClean="0"/>
              <a:t>(Linguistic Steganography) </a:t>
            </a:r>
          </a:p>
          <a:p>
            <a:pPr lvl="1" algn="just" eaLnBrk="1" hangingPunct="1">
              <a:lnSpc>
                <a:spcPct val="120000"/>
              </a:lnSpc>
              <a:buFont typeface="Wingdings" panose="05000000000000000000" pitchFamily="2" charset="2"/>
              <a:buChar char=""/>
            </a:pPr>
            <a:r>
              <a:rPr lang="zh-TW" altLang="en-US" sz="2000" smtClean="0"/>
              <a:t>技術隱藏術</a:t>
            </a:r>
            <a:r>
              <a:rPr lang="en-US" altLang="zh-TW" sz="2000" smtClean="0"/>
              <a:t>(Technical Steganography)</a:t>
            </a:r>
          </a:p>
          <a:p>
            <a:pPr algn="just" eaLnBrk="1" hangingPunct="1">
              <a:lnSpc>
                <a:spcPct val="120000"/>
              </a:lnSpc>
              <a:buFont typeface="Wingdings" panose="05000000000000000000" pitchFamily="2" charset="2"/>
              <a:buChar char=""/>
            </a:pPr>
            <a:r>
              <a:rPr lang="zh-TW" altLang="en-US" sz="2400" smtClean="0"/>
              <a:t>語言隱藏術：將機密資訊巧妙的放置在一般的文章內</a:t>
            </a:r>
          </a:p>
          <a:p>
            <a:pPr algn="just" eaLnBrk="1" hangingPunct="1">
              <a:lnSpc>
                <a:spcPct val="120000"/>
              </a:lnSpc>
              <a:buFont typeface="Wingdings" panose="05000000000000000000" pitchFamily="2" charset="2"/>
              <a:buChar char=""/>
            </a:pPr>
            <a:r>
              <a:rPr lang="zh-TW" altLang="en-US" sz="2400" smtClean="0"/>
              <a:t>離合詩</a:t>
            </a:r>
            <a:r>
              <a:rPr lang="en-US" altLang="zh-TW" sz="2400" smtClean="0"/>
              <a:t>(Acrostic)</a:t>
            </a:r>
            <a:r>
              <a:rPr lang="zh-TW" altLang="en-US" sz="2400" smtClean="0"/>
              <a:t>技巧</a:t>
            </a:r>
          </a:p>
          <a:p>
            <a:pPr lvl="1" algn="just" eaLnBrk="1" hangingPunct="1">
              <a:lnSpc>
                <a:spcPct val="120000"/>
              </a:lnSpc>
              <a:buFont typeface="Wingdings" panose="05000000000000000000" pitchFamily="2" charset="2"/>
              <a:buChar char=""/>
            </a:pPr>
            <a:r>
              <a:rPr lang="zh-TW" altLang="en-US" sz="2000" smtClean="0"/>
              <a:t>每一行的首字母、尾字母或其他特定處的字母能夠組合成一個詞或一句話的詩體</a:t>
            </a:r>
          </a:p>
          <a:p>
            <a:pPr algn="just" eaLnBrk="1" hangingPunct="1">
              <a:lnSpc>
                <a:spcPct val="120000"/>
              </a:lnSpc>
              <a:buFont typeface="Wingdings" panose="05000000000000000000" pitchFamily="2" charset="2"/>
              <a:buChar char=""/>
            </a:pPr>
            <a:r>
              <a:rPr lang="zh-TW" altLang="en-US" sz="2400" smtClean="0"/>
              <a:t>薄伽丘</a:t>
            </a:r>
            <a:r>
              <a:rPr lang="en-US" altLang="zh-TW" sz="2400" smtClean="0"/>
              <a:t>(Giovanni Boccaccio, </a:t>
            </a:r>
            <a:r>
              <a:rPr lang="zh-TW" altLang="en-US" sz="2400" smtClean="0"/>
              <a:t>西元</a:t>
            </a:r>
            <a:r>
              <a:rPr lang="en-US" altLang="zh-TW" sz="2400" smtClean="0"/>
              <a:t>1313 - </a:t>
            </a:r>
            <a:r>
              <a:rPr lang="zh-TW" altLang="en-US" sz="2400" smtClean="0"/>
              <a:t>西元</a:t>
            </a:r>
            <a:r>
              <a:rPr lang="en-US" altLang="zh-TW" sz="2400" smtClean="0"/>
              <a:t>1375)</a:t>
            </a:r>
          </a:p>
          <a:p>
            <a:pPr lvl="1" algn="just" eaLnBrk="1" hangingPunct="1">
              <a:lnSpc>
                <a:spcPct val="120000"/>
              </a:lnSpc>
              <a:buFont typeface="Wingdings" panose="05000000000000000000" pitchFamily="2" charset="2"/>
              <a:buChar char=""/>
            </a:pPr>
            <a:r>
              <a:rPr lang="zh-TW" altLang="en-US" sz="2000" smtClean="0"/>
              <a:t>寫的 </a:t>
            </a:r>
            <a:r>
              <a:rPr lang="en-US" altLang="zh-TW" sz="2000" smtClean="0"/>
              <a:t>Amorosa Visione</a:t>
            </a:r>
          </a:p>
          <a:p>
            <a:pPr lvl="1" algn="just" eaLnBrk="1" hangingPunct="1">
              <a:lnSpc>
                <a:spcPct val="120000"/>
              </a:lnSpc>
              <a:buFont typeface="Wingdings" panose="05000000000000000000" pitchFamily="2" charset="2"/>
              <a:buChar char=""/>
            </a:pPr>
            <a:r>
              <a:rPr lang="zh-TW" altLang="en-US" sz="2000" smtClean="0"/>
              <a:t>三首長達</a:t>
            </a:r>
            <a:r>
              <a:rPr lang="en-US" altLang="zh-TW" sz="2000" smtClean="0"/>
              <a:t>1500</a:t>
            </a:r>
            <a:r>
              <a:rPr lang="zh-TW" altLang="en-US" sz="2000" smtClean="0"/>
              <a:t>字的十四行詩</a:t>
            </a:r>
          </a:p>
          <a:p>
            <a:pPr lvl="1" algn="just" eaLnBrk="1" hangingPunct="1">
              <a:lnSpc>
                <a:spcPct val="120000"/>
              </a:lnSpc>
              <a:buFont typeface="Wingdings" panose="05000000000000000000" pitchFamily="2" charset="2"/>
              <a:buChar char=""/>
            </a:pPr>
            <a:r>
              <a:rPr lang="zh-TW" altLang="en-US" sz="2000" smtClean="0"/>
              <a:t>分別以這</a:t>
            </a:r>
            <a:r>
              <a:rPr lang="en-US" altLang="zh-TW" sz="2000" smtClean="0"/>
              <a:t>1500</a:t>
            </a:r>
            <a:r>
              <a:rPr lang="zh-TW" altLang="en-US" sz="2000" smtClean="0"/>
              <a:t>個字為首字母，依續寫出其他的詩</a:t>
            </a:r>
          </a:p>
        </p:txBody>
      </p:sp>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33</a:t>
            </a:fld>
            <a:endParaRPr lang="en-US" altLang="zh-TW"/>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38627">
                                            <p:txEl>
                                              <p:pRg st="0" end="0"/>
                                            </p:txEl>
                                          </p:spTgt>
                                        </p:tgtEl>
                                        <p:attrNameLst>
                                          <p:attrName>style.visibility</p:attrName>
                                        </p:attrNameLst>
                                      </p:cBhvr>
                                      <p:to>
                                        <p:strVal val="visible"/>
                                      </p:to>
                                    </p:set>
                                    <p:anim calcmode="lin" valueType="num">
                                      <p:cBhvr>
                                        <p:cTn id="7" dur="500" fill="hold"/>
                                        <p:tgtEl>
                                          <p:spTgt spid="53862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53862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53862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53862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538627">
                                            <p:txEl>
                                              <p:pRg st="1" end="1"/>
                                            </p:txEl>
                                          </p:spTgt>
                                        </p:tgtEl>
                                        <p:attrNameLst>
                                          <p:attrName>style.visibility</p:attrName>
                                        </p:attrNameLst>
                                      </p:cBhvr>
                                      <p:to>
                                        <p:strVal val="visible"/>
                                      </p:to>
                                    </p:set>
                                    <p:anim calcmode="lin" valueType="num">
                                      <p:cBhvr>
                                        <p:cTn id="15" dur="500" fill="hold"/>
                                        <p:tgtEl>
                                          <p:spTgt spid="538627">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538627">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538627">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538627">
                                            <p:txEl>
                                              <p:pRg st="1" end="1"/>
                                            </p:txEl>
                                          </p:spTgt>
                                        </p:tgtEl>
                                        <p:attrNameLst>
                                          <p:attrName>ppt_h</p:attrName>
                                        </p:attrNameLst>
                                      </p:cBhvr>
                                      <p:tavLst>
                                        <p:tav tm="0">
                                          <p:val>
                                            <p:strVal val="#ppt_h"/>
                                          </p:val>
                                        </p:tav>
                                        <p:tav tm="100000">
                                          <p:val>
                                            <p:strVal val="#ppt_h"/>
                                          </p:val>
                                        </p:tav>
                                      </p:tavLst>
                                    </p:anim>
                                  </p:childTnLst>
                                </p:cTn>
                              </p:par>
                              <p:par>
                                <p:cTn id="19" presetID="17" presetClass="entr" presetSubtype="8" fill="hold" grpId="0" nodeType="withEffect">
                                  <p:stCondLst>
                                    <p:cond delay="0"/>
                                  </p:stCondLst>
                                  <p:childTnLst>
                                    <p:set>
                                      <p:cBhvr>
                                        <p:cTn id="20" dur="1" fill="hold">
                                          <p:stCondLst>
                                            <p:cond delay="0"/>
                                          </p:stCondLst>
                                        </p:cTn>
                                        <p:tgtEl>
                                          <p:spTgt spid="538627">
                                            <p:txEl>
                                              <p:pRg st="2" end="2"/>
                                            </p:txEl>
                                          </p:spTgt>
                                        </p:tgtEl>
                                        <p:attrNameLst>
                                          <p:attrName>style.visibility</p:attrName>
                                        </p:attrNameLst>
                                      </p:cBhvr>
                                      <p:to>
                                        <p:strVal val="visible"/>
                                      </p:to>
                                    </p:set>
                                    <p:anim calcmode="lin" valueType="num">
                                      <p:cBhvr>
                                        <p:cTn id="21" dur="500" fill="hold"/>
                                        <p:tgtEl>
                                          <p:spTgt spid="538627">
                                            <p:txEl>
                                              <p:pRg st="2" end="2"/>
                                            </p:txEl>
                                          </p:spTgt>
                                        </p:tgtEl>
                                        <p:attrNameLst>
                                          <p:attrName>ppt_x</p:attrName>
                                        </p:attrNameLst>
                                      </p:cBhvr>
                                      <p:tavLst>
                                        <p:tav tm="0">
                                          <p:val>
                                            <p:strVal val="#ppt_x-#ppt_w/2"/>
                                          </p:val>
                                        </p:tav>
                                        <p:tav tm="100000">
                                          <p:val>
                                            <p:strVal val="#ppt_x"/>
                                          </p:val>
                                        </p:tav>
                                      </p:tavLst>
                                    </p:anim>
                                    <p:anim calcmode="lin" valueType="num">
                                      <p:cBhvr>
                                        <p:cTn id="22" dur="500" fill="hold"/>
                                        <p:tgtEl>
                                          <p:spTgt spid="538627">
                                            <p:txEl>
                                              <p:pRg st="2" end="2"/>
                                            </p:txEl>
                                          </p:spTgt>
                                        </p:tgtEl>
                                        <p:attrNameLst>
                                          <p:attrName>ppt_y</p:attrName>
                                        </p:attrNameLst>
                                      </p:cBhvr>
                                      <p:tavLst>
                                        <p:tav tm="0">
                                          <p:val>
                                            <p:strVal val="#ppt_y"/>
                                          </p:val>
                                        </p:tav>
                                        <p:tav tm="100000">
                                          <p:val>
                                            <p:strVal val="#ppt_y"/>
                                          </p:val>
                                        </p:tav>
                                      </p:tavLst>
                                    </p:anim>
                                    <p:anim calcmode="lin" valueType="num">
                                      <p:cBhvr>
                                        <p:cTn id="23" dur="500" fill="hold"/>
                                        <p:tgtEl>
                                          <p:spTgt spid="538627">
                                            <p:txEl>
                                              <p:pRg st="2" end="2"/>
                                            </p:txEl>
                                          </p:spTgt>
                                        </p:tgtEl>
                                        <p:attrNameLst>
                                          <p:attrName>ppt_w</p:attrName>
                                        </p:attrNameLst>
                                      </p:cBhvr>
                                      <p:tavLst>
                                        <p:tav tm="0">
                                          <p:val>
                                            <p:fltVal val="0"/>
                                          </p:val>
                                        </p:tav>
                                        <p:tav tm="100000">
                                          <p:val>
                                            <p:strVal val="#ppt_w"/>
                                          </p:val>
                                        </p:tav>
                                      </p:tavLst>
                                    </p:anim>
                                    <p:anim calcmode="lin" valueType="num">
                                      <p:cBhvr>
                                        <p:cTn id="24" dur="500" fill="hold"/>
                                        <p:tgtEl>
                                          <p:spTgt spid="538627">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8" fill="hold" grpId="0" nodeType="clickEffect">
                                  <p:stCondLst>
                                    <p:cond delay="0"/>
                                  </p:stCondLst>
                                  <p:childTnLst>
                                    <p:set>
                                      <p:cBhvr>
                                        <p:cTn id="28" dur="1" fill="hold">
                                          <p:stCondLst>
                                            <p:cond delay="0"/>
                                          </p:stCondLst>
                                        </p:cTn>
                                        <p:tgtEl>
                                          <p:spTgt spid="538627">
                                            <p:txEl>
                                              <p:pRg st="3" end="3"/>
                                            </p:txEl>
                                          </p:spTgt>
                                        </p:tgtEl>
                                        <p:attrNameLst>
                                          <p:attrName>style.visibility</p:attrName>
                                        </p:attrNameLst>
                                      </p:cBhvr>
                                      <p:to>
                                        <p:strVal val="visible"/>
                                      </p:to>
                                    </p:set>
                                    <p:anim calcmode="lin" valueType="num">
                                      <p:cBhvr>
                                        <p:cTn id="29" dur="500" fill="hold"/>
                                        <p:tgtEl>
                                          <p:spTgt spid="538627">
                                            <p:txEl>
                                              <p:pRg st="3" end="3"/>
                                            </p:txEl>
                                          </p:spTgt>
                                        </p:tgtEl>
                                        <p:attrNameLst>
                                          <p:attrName>ppt_x</p:attrName>
                                        </p:attrNameLst>
                                      </p:cBhvr>
                                      <p:tavLst>
                                        <p:tav tm="0">
                                          <p:val>
                                            <p:strVal val="#ppt_x-#ppt_w/2"/>
                                          </p:val>
                                        </p:tav>
                                        <p:tav tm="100000">
                                          <p:val>
                                            <p:strVal val="#ppt_x"/>
                                          </p:val>
                                        </p:tav>
                                      </p:tavLst>
                                    </p:anim>
                                    <p:anim calcmode="lin" valueType="num">
                                      <p:cBhvr>
                                        <p:cTn id="30" dur="500" fill="hold"/>
                                        <p:tgtEl>
                                          <p:spTgt spid="538627">
                                            <p:txEl>
                                              <p:pRg st="3" end="3"/>
                                            </p:txEl>
                                          </p:spTgt>
                                        </p:tgtEl>
                                        <p:attrNameLst>
                                          <p:attrName>ppt_y</p:attrName>
                                        </p:attrNameLst>
                                      </p:cBhvr>
                                      <p:tavLst>
                                        <p:tav tm="0">
                                          <p:val>
                                            <p:strVal val="#ppt_y"/>
                                          </p:val>
                                        </p:tav>
                                        <p:tav tm="100000">
                                          <p:val>
                                            <p:strVal val="#ppt_y"/>
                                          </p:val>
                                        </p:tav>
                                      </p:tavLst>
                                    </p:anim>
                                    <p:anim calcmode="lin" valueType="num">
                                      <p:cBhvr>
                                        <p:cTn id="31" dur="500" fill="hold"/>
                                        <p:tgtEl>
                                          <p:spTgt spid="538627">
                                            <p:txEl>
                                              <p:pRg st="3" end="3"/>
                                            </p:txEl>
                                          </p:spTgt>
                                        </p:tgtEl>
                                        <p:attrNameLst>
                                          <p:attrName>ppt_w</p:attrName>
                                        </p:attrNameLst>
                                      </p:cBhvr>
                                      <p:tavLst>
                                        <p:tav tm="0">
                                          <p:val>
                                            <p:fltVal val="0"/>
                                          </p:val>
                                        </p:tav>
                                        <p:tav tm="100000">
                                          <p:val>
                                            <p:strVal val="#ppt_w"/>
                                          </p:val>
                                        </p:tav>
                                      </p:tavLst>
                                    </p:anim>
                                    <p:anim calcmode="lin" valueType="num">
                                      <p:cBhvr>
                                        <p:cTn id="32" dur="500" fill="hold"/>
                                        <p:tgtEl>
                                          <p:spTgt spid="538627">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8" fill="hold" grpId="0" nodeType="clickEffect">
                                  <p:stCondLst>
                                    <p:cond delay="0"/>
                                  </p:stCondLst>
                                  <p:childTnLst>
                                    <p:set>
                                      <p:cBhvr>
                                        <p:cTn id="36" dur="1" fill="hold">
                                          <p:stCondLst>
                                            <p:cond delay="0"/>
                                          </p:stCondLst>
                                        </p:cTn>
                                        <p:tgtEl>
                                          <p:spTgt spid="538627">
                                            <p:txEl>
                                              <p:pRg st="4" end="4"/>
                                            </p:txEl>
                                          </p:spTgt>
                                        </p:tgtEl>
                                        <p:attrNameLst>
                                          <p:attrName>style.visibility</p:attrName>
                                        </p:attrNameLst>
                                      </p:cBhvr>
                                      <p:to>
                                        <p:strVal val="visible"/>
                                      </p:to>
                                    </p:set>
                                    <p:anim calcmode="lin" valueType="num">
                                      <p:cBhvr>
                                        <p:cTn id="37" dur="500" fill="hold"/>
                                        <p:tgtEl>
                                          <p:spTgt spid="538627">
                                            <p:txEl>
                                              <p:pRg st="4" end="4"/>
                                            </p:txEl>
                                          </p:spTgt>
                                        </p:tgtEl>
                                        <p:attrNameLst>
                                          <p:attrName>ppt_x</p:attrName>
                                        </p:attrNameLst>
                                      </p:cBhvr>
                                      <p:tavLst>
                                        <p:tav tm="0">
                                          <p:val>
                                            <p:strVal val="#ppt_x-#ppt_w/2"/>
                                          </p:val>
                                        </p:tav>
                                        <p:tav tm="100000">
                                          <p:val>
                                            <p:strVal val="#ppt_x"/>
                                          </p:val>
                                        </p:tav>
                                      </p:tavLst>
                                    </p:anim>
                                    <p:anim calcmode="lin" valueType="num">
                                      <p:cBhvr>
                                        <p:cTn id="38" dur="500" fill="hold"/>
                                        <p:tgtEl>
                                          <p:spTgt spid="538627">
                                            <p:txEl>
                                              <p:pRg st="4" end="4"/>
                                            </p:txEl>
                                          </p:spTgt>
                                        </p:tgtEl>
                                        <p:attrNameLst>
                                          <p:attrName>ppt_y</p:attrName>
                                        </p:attrNameLst>
                                      </p:cBhvr>
                                      <p:tavLst>
                                        <p:tav tm="0">
                                          <p:val>
                                            <p:strVal val="#ppt_y"/>
                                          </p:val>
                                        </p:tav>
                                        <p:tav tm="100000">
                                          <p:val>
                                            <p:strVal val="#ppt_y"/>
                                          </p:val>
                                        </p:tav>
                                      </p:tavLst>
                                    </p:anim>
                                    <p:anim calcmode="lin" valueType="num">
                                      <p:cBhvr>
                                        <p:cTn id="39" dur="500" fill="hold"/>
                                        <p:tgtEl>
                                          <p:spTgt spid="538627">
                                            <p:txEl>
                                              <p:pRg st="4" end="4"/>
                                            </p:txEl>
                                          </p:spTgt>
                                        </p:tgtEl>
                                        <p:attrNameLst>
                                          <p:attrName>ppt_w</p:attrName>
                                        </p:attrNameLst>
                                      </p:cBhvr>
                                      <p:tavLst>
                                        <p:tav tm="0">
                                          <p:val>
                                            <p:fltVal val="0"/>
                                          </p:val>
                                        </p:tav>
                                        <p:tav tm="100000">
                                          <p:val>
                                            <p:strVal val="#ppt_w"/>
                                          </p:val>
                                        </p:tav>
                                      </p:tavLst>
                                    </p:anim>
                                    <p:anim calcmode="lin" valueType="num">
                                      <p:cBhvr>
                                        <p:cTn id="40" dur="500" fill="hold"/>
                                        <p:tgtEl>
                                          <p:spTgt spid="538627">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8" fill="hold" grpId="0" nodeType="clickEffect">
                                  <p:stCondLst>
                                    <p:cond delay="0"/>
                                  </p:stCondLst>
                                  <p:childTnLst>
                                    <p:set>
                                      <p:cBhvr>
                                        <p:cTn id="44" dur="1" fill="hold">
                                          <p:stCondLst>
                                            <p:cond delay="0"/>
                                          </p:stCondLst>
                                        </p:cTn>
                                        <p:tgtEl>
                                          <p:spTgt spid="538627">
                                            <p:txEl>
                                              <p:pRg st="5" end="5"/>
                                            </p:txEl>
                                          </p:spTgt>
                                        </p:tgtEl>
                                        <p:attrNameLst>
                                          <p:attrName>style.visibility</p:attrName>
                                        </p:attrNameLst>
                                      </p:cBhvr>
                                      <p:to>
                                        <p:strVal val="visible"/>
                                      </p:to>
                                    </p:set>
                                    <p:anim calcmode="lin" valueType="num">
                                      <p:cBhvr>
                                        <p:cTn id="45" dur="500" fill="hold"/>
                                        <p:tgtEl>
                                          <p:spTgt spid="538627">
                                            <p:txEl>
                                              <p:pRg st="5" end="5"/>
                                            </p:txEl>
                                          </p:spTgt>
                                        </p:tgtEl>
                                        <p:attrNameLst>
                                          <p:attrName>ppt_x</p:attrName>
                                        </p:attrNameLst>
                                      </p:cBhvr>
                                      <p:tavLst>
                                        <p:tav tm="0">
                                          <p:val>
                                            <p:strVal val="#ppt_x-#ppt_w/2"/>
                                          </p:val>
                                        </p:tav>
                                        <p:tav tm="100000">
                                          <p:val>
                                            <p:strVal val="#ppt_x"/>
                                          </p:val>
                                        </p:tav>
                                      </p:tavLst>
                                    </p:anim>
                                    <p:anim calcmode="lin" valueType="num">
                                      <p:cBhvr>
                                        <p:cTn id="46" dur="500" fill="hold"/>
                                        <p:tgtEl>
                                          <p:spTgt spid="538627">
                                            <p:txEl>
                                              <p:pRg st="5" end="5"/>
                                            </p:txEl>
                                          </p:spTgt>
                                        </p:tgtEl>
                                        <p:attrNameLst>
                                          <p:attrName>ppt_y</p:attrName>
                                        </p:attrNameLst>
                                      </p:cBhvr>
                                      <p:tavLst>
                                        <p:tav tm="0">
                                          <p:val>
                                            <p:strVal val="#ppt_y"/>
                                          </p:val>
                                        </p:tav>
                                        <p:tav tm="100000">
                                          <p:val>
                                            <p:strVal val="#ppt_y"/>
                                          </p:val>
                                        </p:tav>
                                      </p:tavLst>
                                    </p:anim>
                                    <p:anim calcmode="lin" valueType="num">
                                      <p:cBhvr>
                                        <p:cTn id="47" dur="500" fill="hold"/>
                                        <p:tgtEl>
                                          <p:spTgt spid="538627">
                                            <p:txEl>
                                              <p:pRg st="5" end="5"/>
                                            </p:txEl>
                                          </p:spTgt>
                                        </p:tgtEl>
                                        <p:attrNameLst>
                                          <p:attrName>ppt_w</p:attrName>
                                        </p:attrNameLst>
                                      </p:cBhvr>
                                      <p:tavLst>
                                        <p:tav tm="0">
                                          <p:val>
                                            <p:fltVal val="0"/>
                                          </p:val>
                                        </p:tav>
                                        <p:tav tm="100000">
                                          <p:val>
                                            <p:strVal val="#ppt_w"/>
                                          </p:val>
                                        </p:tav>
                                      </p:tavLst>
                                    </p:anim>
                                    <p:anim calcmode="lin" valueType="num">
                                      <p:cBhvr>
                                        <p:cTn id="48" dur="500" fill="hold"/>
                                        <p:tgtEl>
                                          <p:spTgt spid="538627">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7" presetClass="entr" presetSubtype="8" fill="hold" grpId="0" nodeType="clickEffect">
                                  <p:stCondLst>
                                    <p:cond delay="0"/>
                                  </p:stCondLst>
                                  <p:childTnLst>
                                    <p:set>
                                      <p:cBhvr>
                                        <p:cTn id="52" dur="1" fill="hold">
                                          <p:stCondLst>
                                            <p:cond delay="0"/>
                                          </p:stCondLst>
                                        </p:cTn>
                                        <p:tgtEl>
                                          <p:spTgt spid="538627">
                                            <p:txEl>
                                              <p:pRg st="6" end="6"/>
                                            </p:txEl>
                                          </p:spTgt>
                                        </p:tgtEl>
                                        <p:attrNameLst>
                                          <p:attrName>style.visibility</p:attrName>
                                        </p:attrNameLst>
                                      </p:cBhvr>
                                      <p:to>
                                        <p:strVal val="visible"/>
                                      </p:to>
                                    </p:set>
                                    <p:anim calcmode="lin" valueType="num">
                                      <p:cBhvr>
                                        <p:cTn id="53" dur="500" fill="hold"/>
                                        <p:tgtEl>
                                          <p:spTgt spid="538627">
                                            <p:txEl>
                                              <p:pRg st="6" end="6"/>
                                            </p:txEl>
                                          </p:spTgt>
                                        </p:tgtEl>
                                        <p:attrNameLst>
                                          <p:attrName>ppt_x</p:attrName>
                                        </p:attrNameLst>
                                      </p:cBhvr>
                                      <p:tavLst>
                                        <p:tav tm="0">
                                          <p:val>
                                            <p:strVal val="#ppt_x-#ppt_w/2"/>
                                          </p:val>
                                        </p:tav>
                                        <p:tav tm="100000">
                                          <p:val>
                                            <p:strVal val="#ppt_x"/>
                                          </p:val>
                                        </p:tav>
                                      </p:tavLst>
                                    </p:anim>
                                    <p:anim calcmode="lin" valueType="num">
                                      <p:cBhvr>
                                        <p:cTn id="54" dur="500" fill="hold"/>
                                        <p:tgtEl>
                                          <p:spTgt spid="538627">
                                            <p:txEl>
                                              <p:pRg st="6" end="6"/>
                                            </p:txEl>
                                          </p:spTgt>
                                        </p:tgtEl>
                                        <p:attrNameLst>
                                          <p:attrName>ppt_y</p:attrName>
                                        </p:attrNameLst>
                                      </p:cBhvr>
                                      <p:tavLst>
                                        <p:tav tm="0">
                                          <p:val>
                                            <p:strVal val="#ppt_y"/>
                                          </p:val>
                                        </p:tav>
                                        <p:tav tm="100000">
                                          <p:val>
                                            <p:strVal val="#ppt_y"/>
                                          </p:val>
                                        </p:tav>
                                      </p:tavLst>
                                    </p:anim>
                                    <p:anim calcmode="lin" valueType="num">
                                      <p:cBhvr>
                                        <p:cTn id="55" dur="500" fill="hold"/>
                                        <p:tgtEl>
                                          <p:spTgt spid="538627">
                                            <p:txEl>
                                              <p:pRg st="6" end="6"/>
                                            </p:txEl>
                                          </p:spTgt>
                                        </p:tgtEl>
                                        <p:attrNameLst>
                                          <p:attrName>ppt_w</p:attrName>
                                        </p:attrNameLst>
                                      </p:cBhvr>
                                      <p:tavLst>
                                        <p:tav tm="0">
                                          <p:val>
                                            <p:fltVal val="0"/>
                                          </p:val>
                                        </p:tav>
                                        <p:tav tm="100000">
                                          <p:val>
                                            <p:strVal val="#ppt_w"/>
                                          </p:val>
                                        </p:tav>
                                      </p:tavLst>
                                    </p:anim>
                                    <p:anim calcmode="lin" valueType="num">
                                      <p:cBhvr>
                                        <p:cTn id="56" dur="500" fill="hold"/>
                                        <p:tgtEl>
                                          <p:spTgt spid="538627">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17" presetClass="entr" presetSubtype="8" fill="hold" grpId="0" nodeType="clickEffect">
                                  <p:stCondLst>
                                    <p:cond delay="0"/>
                                  </p:stCondLst>
                                  <p:childTnLst>
                                    <p:set>
                                      <p:cBhvr>
                                        <p:cTn id="60" dur="1" fill="hold">
                                          <p:stCondLst>
                                            <p:cond delay="0"/>
                                          </p:stCondLst>
                                        </p:cTn>
                                        <p:tgtEl>
                                          <p:spTgt spid="538627">
                                            <p:txEl>
                                              <p:pRg st="7" end="7"/>
                                            </p:txEl>
                                          </p:spTgt>
                                        </p:tgtEl>
                                        <p:attrNameLst>
                                          <p:attrName>style.visibility</p:attrName>
                                        </p:attrNameLst>
                                      </p:cBhvr>
                                      <p:to>
                                        <p:strVal val="visible"/>
                                      </p:to>
                                    </p:set>
                                    <p:anim calcmode="lin" valueType="num">
                                      <p:cBhvr>
                                        <p:cTn id="61" dur="500" fill="hold"/>
                                        <p:tgtEl>
                                          <p:spTgt spid="538627">
                                            <p:txEl>
                                              <p:pRg st="7" end="7"/>
                                            </p:txEl>
                                          </p:spTgt>
                                        </p:tgtEl>
                                        <p:attrNameLst>
                                          <p:attrName>ppt_x</p:attrName>
                                        </p:attrNameLst>
                                      </p:cBhvr>
                                      <p:tavLst>
                                        <p:tav tm="0">
                                          <p:val>
                                            <p:strVal val="#ppt_x-#ppt_w/2"/>
                                          </p:val>
                                        </p:tav>
                                        <p:tav tm="100000">
                                          <p:val>
                                            <p:strVal val="#ppt_x"/>
                                          </p:val>
                                        </p:tav>
                                      </p:tavLst>
                                    </p:anim>
                                    <p:anim calcmode="lin" valueType="num">
                                      <p:cBhvr>
                                        <p:cTn id="62" dur="500" fill="hold"/>
                                        <p:tgtEl>
                                          <p:spTgt spid="538627">
                                            <p:txEl>
                                              <p:pRg st="7" end="7"/>
                                            </p:txEl>
                                          </p:spTgt>
                                        </p:tgtEl>
                                        <p:attrNameLst>
                                          <p:attrName>ppt_y</p:attrName>
                                        </p:attrNameLst>
                                      </p:cBhvr>
                                      <p:tavLst>
                                        <p:tav tm="0">
                                          <p:val>
                                            <p:strVal val="#ppt_y"/>
                                          </p:val>
                                        </p:tav>
                                        <p:tav tm="100000">
                                          <p:val>
                                            <p:strVal val="#ppt_y"/>
                                          </p:val>
                                        </p:tav>
                                      </p:tavLst>
                                    </p:anim>
                                    <p:anim calcmode="lin" valueType="num">
                                      <p:cBhvr>
                                        <p:cTn id="63" dur="500" fill="hold"/>
                                        <p:tgtEl>
                                          <p:spTgt spid="538627">
                                            <p:txEl>
                                              <p:pRg st="7" end="7"/>
                                            </p:txEl>
                                          </p:spTgt>
                                        </p:tgtEl>
                                        <p:attrNameLst>
                                          <p:attrName>ppt_w</p:attrName>
                                        </p:attrNameLst>
                                      </p:cBhvr>
                                      <p:tavLst>
                                        <p:tav tm="0">
                                          <p:val>
                                            <p:fltVal val="0"/>
                                          </p:val>
                                        </p:tav>
                                        <p:tav tm="100000">
                                          <p:val>
                                            <p:strVal val="#ppt_w"/>
                                          </p:val>
                                        </p:tav>
                                      </p:tavLst>
                                    </p:anim>
                                    <p:anim calcmode="lin" valueType="num">
                                      <p:cBhvr>
                                        <p:cTn id="64" dur="500" fill="hold"/>
                                        <p:tgtEl>
                                          <p:spTgt spid="538627">
                                            <p:txEl>
                                              <p:pRg st="7" end="7"/>
                                            </p:txEl>
                                          </p:spTgt>
                                        </p:tgtEl>
                                        <p:attrNameLst>
                                          <p:attrName>ppt_h</p:attrName>
                                        </p:attrNameLst>
                                      </p:cBhvr>
                                      <p:tavLst>
                                        <p:tav tm="0">
                                          <p:val>
                                            <p:strVal val="#ppt_h"/>
                                          </p:val>
                                        </p:tav>
                                        <p:tav tm="100000">
                                          <p:val>
                                            <p:strVal val="#ppt_h"/>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17" presetClass="entr" presetSubtype="8" fill="hold" grpId="0" nodeType="clickEffect">
                                  <p:stCondLst>
                                    <p:cond delay="0"/>
                                  </p:stCondLst>
                                  <p:childTnLst>
                                    <p:set>
                                      <p:cBhvr>
                                        <p:cTn id="68" dur="1" fill="hold">
                                          <p:stCondLst>
                                            <p:cond delay="0"/>
                                          </p:stCondLst>
                                        </p:cTn>
                                        <p:tgtEl>
                                          <p:spTgt spid="538627">
                                            <p:txEl>
                                              <p:pRg st="8" end="8"/>
                                            </p:txEl>
                                          </p:spTgt>
                                        </p:tgtEl>
                                        <p:attrNameLst>
                                          <p:attrName>style.visibility</p:attrName>
                                        </p:attrNameLst>
                                      </p:cBhvr>
                                      <p:to>
                                        <p:strVal val="visible"/>
                                      </p:to>
                                    </p:set>
                                    <p:anim calcmode="lin" valueType="num">
                                      <p:cBhvr>
                                        <p:cTn id="69" dur="500" fill="hold"/>
                                        <p:tgtEl>
                                          <p:spTgt spid="538627">
                                            <p:txEl>
                                              <p:pRg st="8" end="8"/>
                                            </p:txEl>
                                          </p:spTgt>
                                        </p:tgtEl>
                                        <p:attrNameLst>
                                          <p:attrName>ppt_x</p:attrName>
                                        </p:attrNameLst>
                                      </p:cBhvr>
                                      <p:tavLst>
                                        <p:tav tm="0">
                                          <p:val>
                                            <p:strVal val="#ppt_x-#ppt_w/2"/>
                                          </p:val>
                                        </p:tav>
                                        <p:tav tm="100000">
                                          <p:val>
                                            <p:strVal val="#ppt_x"/>
                                          </p:val>
                                        </p:tav>
                                      </p:tavLst>
                                    </p:anim>
                                    <p:anim calcmode="lin" valueType="num">
                                      <p:cBhvr>
                                        <p:cTn id="70" dur="500" fill="hold"/>
                                        <p:tgtEl>
                                          <p:spTgt spid="538627">
                                            <p:txEl>
                                              <p:pRg st="8" end="8"/>
                                            </p:txEl>
                                          </p:spTgt>
                                        </p:tgtEl>
                                        <p:attrNameLst>
                                          <p:attrName>ppt_y</p:attrName>
                                        </p:attrNameLst>
                                      </p:cBhvr>
                                      <p:tavLst>
                                        <p:tav tm="0">
                                          <p:val>
                                            <p:strVal val="#ppt_y"/>
                                          </p:val>
                                        </p:tav>
                                        <p:tav tm="100000">
                                          <p:val>
                                            <p:strVal val="#ppt_y"/>
                                          </p:val>
                                        </p:tav>
                                      </p:tavLst>
                                    </p:anim>
                                    <p:anim calcmode="lin" valueType="num">
                                      <p:cBhvr>
                                        <p:cTn id="71" dur="500" fill="hold"/>
                                        <p:tgtEl>
                                          <p:spTgt spid="538627">
                                            <p:txEl>
                                              <p:pRg st="8" end="8"/>
                                            </p:txEl>
                                          </p:spTgt>
                                        </p:tgtEl>
                                        <p:attrNameLst>
                                          <p:attrName>ppt_w</p:attrName>
                                        </p:attrNameLst>
                                      </p:cBhvr>
                                      <p:tavLst>
                                        <p:tav tm="0">
                                          <p:val>
                                            <p:fltVal val="0"/>
                                          </p:val>
                                        </p:tav>
                                        <p:tav tm="100000">
                                          <p:val>
                                            <p:strVal val="#ppt_w"/>
                                          </p:val>
                                        </p:tav>
                                      </p:tavLst>
                                    </p:anim>
                                    <p:anim calcmode="lin" valueType="num">
                                      <p:cBhvr>
                                        <p:cTn id="72" dur="500" fill="hold"/>
                                        <p:tgtEl>
                                          <p:spTgt spid="538627">
                                            <p:txEl>
                                              <p:pRg st="8" end="8"/>
                                            </p:txEl>
                                          </p:spTgt>
                                        </p:tgtEl>
                                        <p:attrNameLst>
                                          <p:attrName>ppt_h</p:attrName>
                                        </p:attrNameLst>
                                      </p:cBhvr>
                                      <p:tavLst>
                                        <p:tav tm="0">
                                          <p:val>
                                            <p:strVal val="#ppt_h"/>
                                          </p:val>
                                        </p:tav>
                                        <p:tav tm="100000">
                                          <p:val>
                                            <p:strVal val="#ppt_h"/>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17" presetClass="entr" presetSubtype="8" fill="hold" grpId="0" nodeType="clickEffect">
                                  <p:stCondLst>
                                    <p:cond delay="0"/>
                                  </p:stCondLst>
                                  <p:childTnLst>
                                    <p:set>
                                      <p:cBhvr>
                                        <p:cTn id="76" dur="1" fill="hold">
                                          <p:stCondLst>
                                            <p:cond delay="0"/>
                                          </p:stCondLst>
                                        </p:cTn>
                                        <p:tgtEl>
                                          <p:spTgt spid="538627">
                                            <p:txEl>
                                              <p:pRg st="9" end="9"/>
                                            </p:txEl>
                                          </p:spTgt>
                                        </p:tgtEl>
                                        <p:attrNameLst>
                                          <p:attrName>style.visibility</p:attrName>
                                        </p:attrNameLst>
                                      </p:cBhvr>
                                      <p:to>
                                        <p:strVal val="visible"/>
                                      </p:to>
                                    </p:set>
                                    <p:anim calcmode="lin" valueType="num">
                                      <p:cBhvr>
                                        <p:cTn id="77" dur="500" fill="hold"/>
                                        <p:tgtEl>
                                          <p:spTgt spid="538627">
                                            <p:txEl>
                                              <p:pRg st="9" end="9"/>
                                            </p:txEl>
                                          </p:spTgt>
                                        </p:tgtEl>
                                        <p:attrNameLst>
                                          <p:attrName>ppt_x</p:attrName>
                                        </p:attrNameLst>
                                      </p:cBhvr>
                                      <p:tavLst>
                                        <p:tav tm="0">
                                          <p:val>
                                            <p:strVal val="#ppt_x-#ppt_w/2"/>
                                          </p:val>
                                        </p:tav>
                                        <p:tav tm="100000">
                                          <p:val>
                                            <p:strVal val="#ppt_x"/>
                                          </p:val>
                                        </p:tav>
                                      </p:tavLst>
                                    </p:anim>
                                    <p:anim calcmode="lin" valueType="num">
                                      <p:cBhvr>
                                        <p:cTn id="78" dur="500" fill="hold"/>
                                        <p:tgtEl>
                                          <p:spTgt spid="538627">
                                            <p:txEl>
                                              <p:pRg st="9" end="9"/>
                                            </p:txEl>
                                          </p:spTgt>
                                        </p:tgtEl>
                                        <p:attrNameLst>
                                          <p:attrName>ppt_y</p:attrName>
                                        </p:attrNameLst>
                                      </p:cBhvr>
                                      <p:tavLst>
                                        <p:tav tm="0">
                                          <p:val>
                                            <p:strVal val="#ppt_y"/>
                                          </p:val>
                                        </p:tav>
                                        <p:tav tm="100000">
                                          <p:val>
                                            <p:strVal val="#ppt_y"/>
                                          </p:val>
                                        </p:tav>
                                      </p:tavLst>
                                    </p:anim>
                                    <p:anim calcmode="lin" valueType="num">
                                      <p:cBhvr>
                                        <p:cTn id="79" dur="500" fill="hold"/>
                                        <p:tgtEl>
                                          <p:spTgt spid="538627">
                                            <p:txEl>
                                              <p:pRg st="9" end="9"/>
                                            </p:txEl>
                                          </p:spTgt>
                                        </p:tgtEl>
                                        <p:attrNameLst>
                                          <p:attrName>ppt_w</p:attrName>
                                        </p:attrNameLst>
                                      </p:cBhvr>
                                      <p:tavLst>
                                        <p:tav tm="0">
                                          <p:val>
                                            <p:fltVal val="0"/>
                                          </p:val>
                                        </p:tav>
                                        <p:tav tm="100000">
                                          <p:val>
                                            <p:strVal val="#ppt_w"/>
                                          </p:val>
                                        </p:tav>
                                      </p:tavLst>
                                    </p:anim>
                                    <p:anim calcmode="lin" valueType="num">
                                      <p:cBhvr>
                                        <p:cTn id="80" dur="500" fill="hold"/>
                                        <p:tgtEl>
                                          <p:spTgt spid="538627">
                                            <p:txEl>
                                              <p:pRg st="9" end="9"/>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2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1"/>
          </p:nvPr>
        </p:nvSpPr>
        <p:spPr>
          <a:xfrm>
            <a:off x="611188" y="333375"/>
            <a:ext cx="7921625" cy="6524625"/>
          </a:xfrm>
        </p:spPr>
        <p:txBody>
          <a:bodyPr/>
          <a:lstStyle/>
          <a:p>
            <a:pPr eaLnBrk="1" hangingPunct="1">
              <a:lnSpc>
                <a:spcPct val="80000"/>
              </a:lnSpc>
            </a:pPr>
            <a:r>
              <a:rPr lang="zh-TW" altLang="en-US" sz="1600" smtClean="0"/>
              <a:t>某年大學聯招作文考題</a:t>
            </a:r>
            <a:r>
              <a:rPr lang="en-US" altLang="zh-TW" sz="1600" smtClean="0"/>
              <a:t>【</a:t>
            </a:r>
            <a:r>
              <a:rPr lang="zh-TW" altLang="en-US" sz="1600" smtClean="0"/>
              <a:t>如何開創幸福人生</a:t>
            </a:r>
            <a:r>
              <a:rPr lang="en-US" altLang="zh-TW" sz="1600" smtClean="0"/>
              <a:t>】--</a:t>
            </a:r>
            <a:r>
              <a:rPr lang="zh-TW" altLang="en-US" sz="1600" smtClean="0"/>
              <a:t>某生作文內容如下：</a:t>
            </a:r>
            <a:br>
              <a:rPr lang="zh-TW" altLang="en-US" sz="1600" smtClean="0"/>
            </a:br>
            <a:r>
              <a:rPr lang="zh-TW" altLang="en-US" sz="1600" smtClean="0"/>
              <a:t/>
            </a:r>
            <a:br>
              <a:rPr lang="zh-TW" altLang="en-US" sz="1600" smtClean="0"/>
            </a:br>
            <a:r>
              <a:rPr lang="zh-TW" altLang="en-US" sz="1600" smtClean="0"/>
              <a:t>　　我們國父　孫中山先生曾經說過，在這個世上要能夠佔有一席之地，必須</a:t>
            </a:r>
            <a:br>
              <a:rPr lang="zh-TW" altLang="en-US" sz="1600" smtClean="0"/>
            </a:br>
            <a:r>
              <a:rPr lang="zh-TW" altLang="en-US" sz="1600" smtClean="0"/>
              <a:t>勤加操練自己特有的專長，對於社會上前輩給予的機會以及許多可以利用的資</a:t>
            </a:r>
            <a:br>
              <a:rPr lang="zh-TW" altLang="en-US" sz="1600" smtClean="0"/>
            </a:br>
            <a:r>
              <a:rPr lang="zh-TW" altLang="en-US" sz="1600" smtClean="0"/>
              <a:t>源，你都必須善加把握，並且以感恩的心，發揮它們極致的功效，如此方能光 </a:t>
            </a:r>
            <a:br>
              <a:rPr lang="zh-TW" altLang="en-US" sz="1600" smtClean="0"/>
            </a:br>
            <a:r>
              <a:rPr lang="zh-TW" altLang="en-US" sz="1600" smtClean="0"/>
              <a:t>宗耀祖，造福鄉里，讓自己的人生更充實，更有意義。無論如何，在人生的旅 </a:t>
            </a:r>
            <a:br>
              <a:rPr lang="zh-TW" altLang="en-US" sz="1600" smtClean="0"/>
            </a:br>
            <a:r>
              <a:rPr lang="zh-TW" altLang="en-US" sz="1600" smtClean="0"/>
              <a:t>途，宗親們對你心智開啟所花費的心血，及心靈提昇所做的努力功不可沒。人</a:t>
            </a:r>
            <a:br>
              <a:rPr lang="zh-TW" altLang="en-US" sz="1600" smtClean="0"/>
            </a:br>
            <a:r>
              <a:rPr lang="zh-TW" altLang="en-US" sz="1600" smtClean="0"/>
              <a:t>生數十年的寒暑，倘若迷迷糊糊過一生，沒有任何的目標與建設，那麼就算多 </a:t>
            </a:r>
            <a:br>
              <a:rPr lang="zh-TW" altLang="en-US" sz="1600" smtClean="0"/>
            </a:br>
            <a:r>
              <a:rPr lang="zh-TW" altLang="en-US" sz="1600" smtClean="0"/>
              <a:t>活了八十多歲又有何用呢？倒不如像一些先賢、先烈，為了我們國家民族，世</a:t>
            </a:r>
            <a:br>
              <a:rPr lang="zh-TW" altLang="en-US" sz="1600" smtClean="0"/>
            </a:br>
            <a:r>
              <a:rPr lang="zh-TW" altLang="en-US" sz="1600" smtClean="0"/>
              <a:t>世代代的生存，拋頭顱、灑熱血，來得有意義。雖然他們肉體只短暫地存留於 </a:t>
            </a:r>
            <a:br>
              <a:rPr lang="zh-TW" altLang="en-US" sz="1600" smtClean="0"/>
            </a:br>
            <a:r>
              <a:rPr lang="zh-TW" altLang="en-US" sz="1600" smtClean="0"/>
              <a:t>社會，但是他們精神卻與天地不朽。</a:t>
            </a:r>
            <a:br>
              <a:rPr lang="zh-TW" altLang="en-US" sz="1600" smtClean="0"/>
            </a:br>
            <a:r>
              <a:rPr lang="zh-TW" altLang="en-US" sz="1600" smtClean="0"/>
              <a:t/>
            </a:r>
            <a:br>
              <a:rPr lang="zh-TW" altLang="en-US" sz="1600" smtClean="0"/>
            </a:br>
            <a:r>
              <a:rPr lang="zh-TW" altLang="en-US" sz="1600" smtClean="0"/>
              <a:t>　　去不同的國家與地區歷鍊，可以增廣自己的見聞，同時也開拓了自己的眼</a:t>
            </a:r>
            <a:br>
              <a:rPr lang="zh-TW" altLang="en-US" sz="1600" smtClean="0"/>
            </a:br>
            <a:r>
              <a:rPr lang="zh-TW" altLang="en-US" sz="1600" smtClean="0"/>
              <a:t>界，你或許會對陌生的環境而感到恐懼，或許會感受到自己的能力不足而想逃 </a:t>
            </a:r>
            <a:br>
              <a:rPr lang="zh-TW" altLang="en-US" sz="1600" smtClean="0"/>
            </a:br>
            <a:r>
              <a:rPr lang="zh-TW" altLang="en-US" sz="1600" smtClean="0"/>
              <a:t>回媽媽的懷抱。但是，人總有一天還是要長大的，總有一天要放下奶嘴，脫離 </a:t>
            </a:r>
            <a:br>
              <a:rPr lang="zh-TW" altLang="en-US" sz="1600" smtClean="0"/>
            </a:br>
            <a:r>
              <a:rPr lang="zh-TW" altLang="en-US" sz="1600" smtClean="0"/>
              <a:t>母親的懷抱，獨自面對社會上的風風雨雨。在家中你是已久霸一方，呼風喚雨 </a:t>
            </a:r>
            <a:br>
              <a:rPr lang="zh-TW" altLang="en-US" sz="1600" smtClean="0"/>
            </a:br>
            <a:r>
              <a:rPr lang="zh-TW" altLang="en-US" sz="1600" smtClean="0"/>
              <a:t>的君王，但是進入社會後，要收起不可一世的傲氣，鞏固自己人際關係，如此 </a:t>
            </a:r>
            <a:br>
              <a:rPr lang="zh-TW" altLang="en-US" sz="1600" smtClean="0"/>
            </a:br>
            <a:r>
              <a:rPr lang="zh-TW" altLang="en-US" sz="1600" smtClean="0"/>
              <a:t>方能八面玲瓏，假如你仍然是目空一切，即使你的能力有多強，總有一天還是 </a:t>
            </a:r>
            <a:br>
              <a:rPr lang="zh-TW" altLang="en-US" sz="1600" smtClean="0"/>
            </a:br>
            <a:r>
              <a:rPr lang="zh-TW" altLang="en-US" sz="1600" smtClean="0"/>
              <a:t>會完蛋。因此，在社會上要求生存，除了感恩上天賜與的能力，以及可運用資 </a:t>
            </a:r>
            <a:br>
              <a:rPr lang="zh-TW" altLang="en-US" sz="1600" smtClean="0"/>
            </a:br>
            <a:r>
              <a:rPr lang="zh-TW" altLang="en-US" sz="1600" smtClean="0"/>
              <a:t>源外，最重要的還是要有一顆謙卑的心。資源會隨著不斷使用而逐日縮減，惟 </a:t>
            </a:r>
            <a:br>
              <a:rPr lang="zh-TW" altLang="en-US" sz="1600" smtClean="0"/>
            </a:br>
            <a:r>
              <a:rPr lang="zh-TW" altLang="en-US" sz="1600" smtClean="0"/>
              <a:t>有謙卑心是與日俱增，而且是放諸四海皆準的。對於能力比我們弱的人，不要 </a:t>
            </a:r>
            <a:br>
              <a:rPr lang="zh-TW" altLang="en-US" sz="1600" smtClean="0"/>
            </a:br>
            <a:r>
              <a:rPr lang="zh-TW" altLang="en-US" sz="1600" smtClean="0"/>
              <a:t>心存鄙視，要有包容的心量來接納他們，讓每一個人都能平等，在人人互助的 </a:t>
            </a:r>
            <a:br>
              <a:rPr lang="zh-TW" altLang="en-US" sz="1600" smtClean="0"/>
            </a:br>
            <a:r>
              <a:rPr lang="zh-TW" altLang="en-US" sz="1600" smtClean="0"/>
              <a:t>情形下，社會當然會變得更為祥和，自己的一席之地也會更加穩固，不致於隨 </a:t>
            </a:r>
            <a:br>
              <a:rPr lang="zh-TW" altLang="en-US" sz="1600" smtClean="0"/>
            </a:br>
            <a:r>
              <a:rPr lang="zh-TW" altLang="en-US" sz="1600" smtClean="0"/>
              <a:t>波逐流，朝不保夕。</a:t>
            </a:r>
            <a:br>
              <a:rPr lang="zh-TW" altLang="en-US" sz="1600" smtClean="0"/>
            </a:br>
            <a:r>
              <a:rPr lang="zh-TW" altLang="en-US" sz="1600" smtClean="0"/>
              <a:t/>
            </a:r>
            <a:br>
              <a:rPr lang="zh-TW" altLang="en-US" sz="1600" smtClean="0"/>
            </a:br>
            <a:r>
              <a:rPr lang="zh-TW" altLang="en-US" sz="1600" smtClean="0"/>
              <a:t>　　無論你在社會上的地位為何，時時要警惕自己，永遠有不足的地方，因此 </a:t>
            </a:r>
            <a:br>
              <a:rPr lang="zh-TW" altLang="en-US" sz="1600" smtClean="0"/>
            </a:br>
            <a:r>
              <a:rPr lang="zh-TW" altLang="en-US" sz="1600" smtClean="0"/>
              <a:t>，不恥下問是必須具備的態度，惟有如此，才不會使許多寶貴的生活經驗以及 </a:t>
            </a:r>
            <a:br>
              <a:rPr lang="zh-TW" altLang="en-US" sz="1600" smtClean="0"/>
            </a:br>
            <a:r>
              <a:rPr lang="zh-TW" altLang="en-US" sz="1600" smtClean="0"/>
              <a:t>知識白白從我們身邊溜過。倘若你只是等在家中，等著成功從天上掉下來，那 </a:t>
            </a:r>
            <a:br>
              <a:rPr lang="zh-TW" altLang="en-US" sz="1600" smtClean="0"/>
            </a:br>
            <a:r>
              <a:rPr lang="zh-TW" altLang="en-US" sz="1600" smtClean="0"/>
              <a:t>只是痴人說夢話，永無實現的一天。你必須多方尋訪，對權高者固然親近，對 </a:t>
            </a:r>
            <a:br>
              <a:rPr lang="zh-TW" altLang="en-US" sz="1600" smtClean="0"/>
            </a:br>
            <a:r>
              <a:rPr lang="zh-TW" altLang="en-US" sz="1600" smtClean="0"/>
              <a:t>地位低者也不可予以排斥，社會大眾能盡其所能予以發揮，讓政府官員得以選 </a:t>
            </a:r>
            <a:br>
              <a:rPr lang="zh-TW" altLang="en-US" sz="1600" smtClean="0"/>
            </a:br>
            <a:r>
              <a:rPr lang="zh-TW" altLang="en-US" sz="1600" smtClean="0"/>
              <a:t>賢與能，達成社會無隔閡、無障礙空間理想，使社會充滿欣欣向榮的景象，為 </a:t>
            </a:r>
            <a:br>
              <a:rPr lang="zh-TW" altLang="en-US" sz="1600" smtClean="0"/>
            </a:br>
            <a:r>
              <a:rPr lang="zh-TW" altLang="en-US" sz="1600" smtClean="0"/>
              <a:t>後代兒孫創造真正幸福美滿的生活。</a:t>
            </a:r>
            <a:br>
              <a:rPr lang="zh-TW" altLang="en-US" sz="1600" smtClean="0"/>
            </a:br>
            <a:endParaRPr lang="zh-TW" altLang="en-US" sz="1600" smtClean="0"/>
          </a:p>
        </p:txBody>
      </p:sp>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34</a:t>
            </a:fld>
            <a:endParaRPr lang="en-US" altLang="zh-TW"/>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TW" smtClean="0"/>
              <a:t>Information Hiding</a:t>
            </a:r>
            <a:endParaRPr lang="zh-TW" altLang="en-US" smtClean="0"/>
          </a:p>
        </p:txBody>
      </p:sp>
      <p:sp>
        <p:nvSpPr>
          <p:cNvPr id="539651" name="Rectangle 3"/>
          <p:cNvSpPr>
            <a:spLocks noGrp="1" noChangeArrowheads="1"/>
          </p:cNvSpPr>
          <p:nvPr>
            <p:ph type="body" idx="1"/>
          </p:nvPr>
        </p:nvSpPr>
        <p:spPr>
          <a:xfrm>
            <a:off x="250825" y="1341438"/>
            <a:ext cx="8569325" cy="5516562"/>
          </a:xfrm>
        </p:spPr>
        <p:txBody>
          <a:bodyPr/>
          <a:lstStyle/>
          <a:p>
            <a:pPr algn="just" eaLnBrk="1" hangingPunct="1">
              <a:lnSpc>
                <a:spcPct val="150000"/>
              </a:lnSpc>
              <a:buFont typeface="Wingdings" panose="05000000000000000000" pitchFamily="2" charset="2"/>
              <a:buChar char=""/>
            </a:pPr>
            <a:r>
              <a:rPr lang="en-US" altLang="zh-TW" sz="2800" smtClean="0"/>
              <a:t>1499</a:t>
            </a:r>
            <a:r>
              <a:rPr lang="zh-TW" altLang="en-US" sz="2800" smtClean="0"/>
              <a:t>年由阿杜思．曼尼修斯 </a:t>
            </a:r>
            <a:r>
              <a:rPr lang="en-US" altLang="zh-TW" sz="2800" smtClean="0"/>
              <a:t>(Aldus Manutius)</a:t>
            </a:r>
          </a:p>
          <a:p>
            <a:pPr lvl="1" algn="just" eaLnBrk="1" hangingPunct="1">
              <a:lnSpc>
                <a:spcPct val="150000"/>
              </a:lnSpc>
              <a:buFont typeface="Wingdings" panose="05000000000000000000" pitchFamily="2" charset="2"/>
              <a:buChar char=""/>
            </a:pPr>
            <a:r>
              <a:rPr lang="zh-TW" altLang="en-US" sz="2300" smtClean="0"/>
              <a:t>「尋愛綺夢 </a:t>
            </a:r>
            <a:r>
              <a:rPr lang="en-US" altLang="zh-TW" sz="2300" smtClean="0"/>
              <a:t>(Hypnerotomachia Poliphili)</a:t>
            </a:r>
            <a:r>
              <a:rPr lang="zh-TW" altLang="en-US" sz="2300" smtClean="0"/>
              <a:t>」小說</a:t>
            </a:r>
          </a:p>
          <a:p>
            <a:pPr lvl="2" algn="just" eaLnBrk="1" hangingPunct="1">
              <a:lnSpc>
                <a:spcPct val="150000"/>
              </a:lnSpc>
              <a:buFont typeface="Wingdings" panose="05000000000000000000" pitchFamily="2" charset="2"/>
              <a:buChar char=""/>
            </a:pPr>
            <a:r>
              <a:rPr lang="zh-TW" altLang="en-US" sz="2100" smtClean="0"/>
              <a:t>建築到動物學都有</a:t>
            </a:r>
          </a:p>
          <a:p>
            <a:pPr lvl="2" algn="just" eaLnBrk="1" hangingPunct="1">
              <a:lnSpc>
                <a:spcPct val="150000"/>
              </a:lnSpc>
              <a:buFont typeface="Wingdings" panose="05000000000000000000" pitchFamily="2" charset="2"/>
              <a:buChar char=""/>
            </a:pPr>
            <a:r>
              <a:rPr lang="zh-TW" altLang="en-US" sz="2100" smtClean="0"/>
              <a:t>書中三十八個章節的第一個字元串連起來</a:t>
            </a:r>
          </a:p>
          <a:p>
            <a:pPr lvl="2" algn="just" eaLnBrk="1" hangingPunct="1">
              <a:lnSpc>
                <a:spcPct val="150000"/>
              </a:lnSpc>
              <a:buFont typeface="Wingdings" panose="05000000000000000000" pitchFamily="2" charset="2"/>
              <a:buChar char=""/>
            </a:pPr>
            <a:r>
              <a:rPr lang="zh-TW" altLang="en-US" sz="2100" smtClean="0"/>
              <a:t>「</a:t>
            </a:r>
            <a:r>
              <a:rPr lang="en-US" altLang="zh-TW" sz="2100" smtClean="0"/>
              <a:t>Poliam Frater Franciscus Columna Peramavit</a:t>
            </a:r>
            <a:r>
              <a:rPr lang="zh-TW" altLang="en-US" sz="2100" smtClean="0"/>
              <a:t>」</a:t>
            </a:r>
          </a:p>
          <a:p>
            <a:pPr lvl="2" algn="just" eaLnBrk="1" hangingPunct="1">
              <a:lnSpc>
                <a:spcPct val="150000"/>
              </a:lnSpc>
              <a:buFont typeface="Wingdings" panose="05000000000000000000" pitchFamily="2" charset="2"/>
              <a:buChar char=""/>
            </a:pPr>
            <a:r>
              <a:rPr lang="zh-TW" altLang="en-US" sz="2100" smtClean="0"/>
              <a:t>英譯為「</a:t>
            </a:r>
            <a:r>
              <a:rPr lang="en-US" altLang="zh-TW" sz="2100" smtClean="0"/>
              <a:t>Brother Francesco Colonna passionately loves Polia</a:t>
            </a:r>
            <a:r>
              <a:rPr lang="zh-TW" altLang="en-US" sz="2100" smtClean="0"/>
              <a:t>」</a:t>
            </a:r>
          </a:p>
          <a:p>
            <a:pPr lvl="2" algn="just" eaLnBrk="1" hangingPunct="1">
              <a:lnSpc>
                <a:spcPct val="150000"/>
              </a:lnSpc>
              <a:buFont typeface="Wingdings" panose="05000000000000000000" pitchFamily="2" charset="2"/>
              <a:buChar char=""/>
            </a:pPr>
            <a:r>
              <a:rPr lang="zh-TW" altLang="en-US" sz="2100" smtClean="0"/>
              <a:t>法蘭契斯科</a:t>
            </a:r>
            <a:r>
              <a:rPr lang="en-US" altLang="zh-TW" sz="2100" smtClean="0"/>
              <a:t>•</a:t>
            </a:r>
            <a:r>
              <a:rPr lang="zh-TW" altLang="en-US" sz="2100" smtClean="0"/>
              <a:t>柯羅納 </a:t>
            </a:r>
            <a:r>
              <a:rPr lang="en-US" altLang="zh-TW" sz="2100" smtClean="0"/>
              <a:t>(Francesco Colonna) </a:t>
            </a:r>
            <a:r>
              <a:rPr lang="zh-TW" altLang="en-US" sz="2100" smtClean="0"/>
              <a:t>深愛著寶莉拉 </a:t>
            </a:r>
            <a:r>
              <a:rPr lang="en-US" altLang="zh-TW" sz="2100" smtClean="0"/>
              <a:t>(Polia)</a:t>
            </a:r>
            <a:endParaRPr lang="zh-TW" altLang="en-US" sz="2100" smtClean="0"/>
          </a:p>
          <a:p>
            <a:pPr lvl="2" algn="just" eaLnBrk="1" hangingPunct="1">
              <a:lnSpc>
                <a:spcPct val="150000"/>
              </a:lnSpc>
              <a:buFont typeface="Wingdings" panose="05000000000000000000" pitchFamily="2" charset="2"/>
              <a:buChar char=""/>
            </a:pPr>
            <a:r>
              <a:rPr lang="en-US" altLang="zh-TW" sz="2100" smtClean="0"/>
              <a:t>Colonna</a:t>
            </a:r>
            <a:r>
              <a:rPr lang="zh-TW" altLang="en-US" sz="2100" smtClean="0"/>
              <a:t>是一個修道士</a:t>
            </a:r>
          </a:p>
        </p:txBody>
      </p:sp>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35</a:t>
            </a:fld>
            <a:endParaRPr lang="en-US" altLang="zh-TW"/>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39651">
                                            <p:txEl>
                                              <p:pRg st="0" end="0"/>
                                            </p:txEl>
                                          </p:spTgt>
                                        </p:tgtEl>
                                        <p:attrNameLst>
                                          <p:attrName>style.visibility</p:attrName>
                                        </p:attrNameLst>
                                      </p:cBhvr>
                                      <p:to>
                                        <p:strVal val="visible"/>
                                      </p:to>
                                    </p:set>
                                    <p:anim calcmode="lin" valueType="num">
                                      <p:cBhvr>
                                        <p:cTn id="7" dur="500" fill="hold"/>
                                        <p:tgtEl>
                                          <p:spTgt spid="539651">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539651">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539651">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539651">
                                            <p:txEl>
                                              <p:pRg st="0" end="0"/>
                                            </p:txEl>
                                          </p:spTgt>
                                        </p:tgtEl>
                                        <p:attrNameLst>
                                          <p:attrName>ppt_h</p:attrName>
                                        </p:attrNameLst>
                                      </p:cBhvr>
                                      <p:tavLst>
                                        <p:tav tm="0">
                                          <p:val>
                                            <p:strVal val="#ppt_h"/>
                                          </p:val>
                                        </p:tav>
                                        <p:tav tm="100000">
                                          <p:val>
                                            <p:strVal val="#ppt_h"/>
                                          </p:val>
                                        </p:tav>
                                      </p:tavLst>
                                    </p:anim>
                                  </p:childTnLst>
                                </p:cTn>
                              </p:par>
                              <p:par>
                                <p:cTn id="11" presetID="17" presetClass="entr" presetSubtype="8" fill="hold" grpId="0" nodeType="withEffect">
                                  <p:stCondLst>
                                    <p:cond delay="0"/>
                                  </p:stCondLst>
                                  <p:childTnLst>
                                    <p:set>
                                      <p:cBhvr>
                                        <p:cTn id="12" dur="1" fill="hold">
                                          <p:stCondLst>
                                            <p:cond delay="0"/>
                                          </p:stCondLst>
                                        </p:cTn>
                                        <p:tgtEl>
                                          <p:spTgt spid="539651">
                                            <p:txEl>
                                              <p:pRg st="1" end="1"/>
                                            </p:txEl>
                                          </p:spTgt>
                                        </p:tgtEl>
                                        <p:attrNameLst>
                                          <p:attrName>style.visibility</p:attrName>
                                        </p:attrNameLst>
                                      </p:cBhvr>
                                      <p:to>
                                        <p:strVal val="visible"/>
                                      </p:to>
                                    </p:set>
                                    <p:anim calcmode="lin" valueType="num">
                                      <p:cBhvr>
                                        <p:cTn id="13" dur="500" fill="hold"/>
                                        <p:tgtEl>
                                          <p:spTgt spid="539651">
                                            <p:txEl>
                                              <p:pRg st="1" end="1"/>
                                            </p:txEl>
                                          </p:spTgt>
                                        </p:tgtEl>
                                        <p:attrNameLst>
                                          <p:attrName>ppt_x</p:attrName>
                                        </p:attrNameLst>
                                      </p:cBhvr>
                                      <p:tavLst>
                                        <p:tav tm="0">
                                          <p:val>
                                            <p:strVal val="#ppt_x-#ppt_w/2"/>
                                          </p:val>
                                        </p:tav>
                                        <p:tav tm="100000">
                                          <p:val>
                                            <p:strVal val="#ppt_x"/>
                                          </p:val>
                                        </p:tav>
                                      </p:tavLst>
                                    </p:anim>
                                    <p:anim calcmode="lin" valueType="num">
                                      <p:cBhvr>
                                        <p:cTn id="14" dur="500" fill="hold"/>
                                        <p:tgtEl>
                                          <p:spTgt spid="539651">
                                            <p:txEl>
                                              <p:pRg st="1" end="1"/>
                                            </p:txEl>
                                          </p:spTgt>
                                        </p:tgtEl>
                                        <p:attrNameLst>
                                          <p:attrName>ppt_y</p:attrName>
                                        </p:attrNameLst>
                                      </p:cBhvr>
                                      <p:tavLst>
                                        <p:tav tm="0">
                                          <p:val>
                                            <p:strVal val="#ppt_y"/>
                                          </p:val>
                                        </p:tav>
                                        <p:tav tm="100000">
                                          <p:val>
                                            <p:strVal val="#ppt_y"/>
                                          </p:val>
                                        </p:tav>
                                      </p:tavLst>
                                    </p:anim>
                                    <p:anim calcmode="lin" valueType="num">
                                      <p:cBhvr>
                                        <p:cTn id="15" dur="500" fill="hold"/>
                                        <p:tgtEl>
                                          <p:spTgt spid="539651">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539651">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8" fill="hold" grpId="0" nodeType="clickEffect">
                                  <p:stCondLst>
                                    <p:cond delay="0"/>
                                  </p:stCondLst>
                                  <p:childTnLst>
                                    <p:set>
                                      <p:cBhvr>
                                        <p:cTn id="20" dur="1" fill="hold">
                                          <p:stCondLst>
                                            <p:cond delay="0"/>
                                          </p:stCondLst>
                                        </p:cTn>
                                        <p:tgtEl>
                                          <p:spTgt spid="539651">
                                            <p:txEl>
                                              <p:pRg st="2" end="2"/>
                                            </p:txEl>
                                          </p:spTgt>
                                        </p:tgtEl>
                                        <p:attrNameLst>
                                          <p:attrName>style.visibility</p:attrName>
                                        </p:attrNameLst>
                                      </p:cBhvr>
                                      <p:to>
                                        <p:strVal val="visible"/>
                                      </p:to>
                                    </p:set>
                                    <p:anim calcmode="lin" valueType="num">
                                      <p:cBhvr>
                                        <p:cTn id="21" dur="500" fill="hold"/>
                                        <p:tgtEl>
                                          <p:spTgt spid="539651">
                                            <p:txEl>
                                              <p:pRg st="2" end="2"/>
                                            </p:txEl>
                                          </p:spTgt>
                                        </p:tgtEl>
                                        <p:attrNameLst>
                                          <p:attrName>ppt_x</p:attrName>
                                        </p:attrNameLst>
                                      </p:cBhvr>
                                      <p:tavLst>
                                        <p:tav tm="0">
                                          <p:val>
                                            <p:strVal val="#ppt_x-#ppt_w/2"/>
                                          </p:val>
                                        </p:tav>
                                        <p:tav tm="100000">
                                          <p:val>
                                            <p:strVal val="#ppt_x"/>
                                          </p:val>
                                        </p:tav>
                                      </p:tavLst>
                                    </p:anim>
                                    <p:anim calcmode="lin" valueType="num">
                                      <p:cBhvr>
                                        <p:cTn id="22" dur="500" fill="hold"/>
                                        <p:tgtEl>
                                          <p:spTgt spid="539651">
                                            <p:txEl>
                                              <p:pRg st="2" end="2"/>
                                            </p:txEl>
                                          </p:spTgt>
                                        </p:tgtEl>
                                        <p:attrNameLst>
                                          <p:attrName>ppt_y</p:attrName>
                                        </p:attrNameLst>
                                      </p:cBhvr>
                                      <p:tavLst>
                                        <p:tav tm="0">
                                          <p:val>
                                            <p:strVal val="#ppt_y"/>
                                          </p:val>
                                        </p:tav>
                                        <p:tav tm="100000">
                                          <p:val>
                                            <p:strVal val="#ppt_y"/>
                                          </p:val>
                                        </p:tav>
                                      </p:tavLst>
                                    </p:anim>
                                    <p:anim calcmode="lin" valueType="num">
                                      <p:cBhvr>
                                        <p:cTn id="23" dur="500" fill="hold"/>
                                        <p:tgtEl>
                                          <p:spTgt spid="539651">
                                            <p:txEl>
                                              <p:pRg st="2" end="2"/>
                                            </p:txEl>
                                          </p:spTgt>
                                        </p:tgtEl>
                                        <p:attrNameLst>
                                          <p:attrName>ppt_w</p:attrName>
                                        </p:attrNameLst>
                                      </p:cBhvr>
                                      <p:tavLst>
                                        <p:tav tm="0">
                                          <p:val>
                                            <p:fltVal val="0"/>
                                          </p:val>
                                        </p:tav>
                                        <p:tav tm="100000">
                                          <p:val>
                                            <p:strVal val="#ppt_w"/>
                                          </p:val>
                                        </p:tav>
                                      </p:tavLst>
                                    </p:anim>
                                    <p:anim calcmode="lin" valueType="num">
                                      <p:cBhvr>
                                        <p:cTn id="24" dur="500" fill="hold"/>
                                        <p:tgtEl>
                                          <p:spTgt spid="539651">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8" fill="hold" grpId="0" nodeType="clickEffect">
                                  <p:stCondLst>
                                    <p:cond delay="0"/>
                                  </p:stCondLst>
                                  <p:childTnLst>
                                    <p:set>
                                      <p:cBhvr>
                                        <p:cTn id="28" dur="1" fill="hold">
                                          <p:stCondLst>
                                            <p:cond delay="0"/>
                                          </p:stCondLst>
                                        </p:cTn>
                                        <p:tgtEl>
                                          <p:spTgt spid="539651">
                                            <p:txEl>
                                              <p:pRg st="3" end="3"/>
                                            </p:txEl>
                                          </p:spTgt>
                                        </p:tgtEl>
                                        <p:attrNameLst>
                                          <p:attrName>style.visibility</p:attrName>
                                        </p:attrNameLst>
                                      </p:cBhvr>
                                      <p:to>
                                        <p:strVal val="visible"/>
                                      </p:to>
                                    </p:set>
                                    <p:anim calcmode="lin" valueType="num">
                                      <p:cBhvr>
                                        <p:cTn id="29" dur="500" fill="hold"/>
                                        <p:tgtEl>
                                          <p:spTgt spid="539651">
                                            <p:txEl>
                                              <p:pRg st="3" end="3"/>
                                            </p:txEl>
                                          </p:spTgt>
                                        </p:tgtEl>
                                        <p:attrNameLst>
                                          <p:attrName>ppt_x</p:attrName>
                                        </p:attrNameLst>
                                      </p:cBhvr>
                                      <p:tavLst>
                                        <p:tav tm="0">
                                          <p:val>
                                            <p:strVal val="#ppt_x-#ppt_w/2"/>
                                          </p:val>
                                        </p:tav>
                                        <p:tav tm="100000">
                                          <p:val>
                                            <p:strVal val="#ppt_x"/>
                                          </p:val>
                                        </p:tav>
                                      </p:tavLst>
                                    </p:anim>
                                    <p:anim calcmode="lin" valueType="num">
                                      <p:cBhvr>
                                        <p:cTn id="30" dur="500" fill="hold"/>
                                        <p:tgtEl>
                                          <p:spTgt spid="539651">
                                            <p:txEl>
                                              <p:pRg st="3" end="3"/>
                                            </p:txEl>
                                          </p:spTgt>
                                        </p:tgtEl>
                                        <p:attrNameLst>
                                          <p:attrName>ppt_y</p:attrName>
                                        </p:attrNameLst>
                                      </p:cBhvr>
                                      <p:tavLst>
                                        <p:tav tm="0">
                                          <p:val>
                                            <p:strVal val="#ppt_y"/>
                                          </p:val>
                                        </p:tav>
                                        <p:tav tm="100000">
                                          <p:val>
                                            <p:strVal val="#ppt_y"/>
                                          </p:val>
                                        </p:tav>
                                      </p:tavLst>
                                    </p:anim>
                                    <p:anim calcmode="lin" valueType="num">
                                      <p:cBhvr>
                                        <p:cTn id="31" dur="500" fill="hold"/>
                                        <p:tgtEl>
                                          <p:spTgt spid="539651">
                                            <p:txEl>
                                              <p:pRg st="3" end="3"/>
                                            </p:txEl>
                                          </p:spTgt>
                                        </p:tgtEl>
                                        <p:attrNameLst>
                                          <p:attrName>ppt_w</p:attrName>
                                        </p:attrNameLst>
                                      </p:cBhvr>
                                      <p:tavLst>
                                        <p:tav tm="0">
                                          <p:val>
                                            <p:fltVal val="0"/>
                                          </p:val>
                                        </p:tav>
                                        <p:tav tm="100000">
                                          <p:val>
                                            <p:strVal val="#ppt_w"/>
                                          </p:val>
                                        </p:tav>
                                      </p:tavLst>
                                    </p:anim>
                                    <p:anim calcmode="lin" valueType="num">
                                      <p:cBhvr>
                                        <p:cTn id="32" dur="500" fill="hold"/>
                                        <p:tgtEl>
                                          <p:spTgt spid="539651">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8" fill="hold" grpId="0" nodeType="clickEffect">
                                  <p:stCondLst>
                                    <p:cond delay="0"/>
                                  </p:stCondLst>
                                  <p:childTnLst>
                                    <p:set>
                                      <p:cBhvr>
                                        <p:cTn id="36" dur="1" fill="hold">
                                          <p:stCondLst>
                                            <p:cond delay="0"/>
                                          </p:stCondLst>
                                        </p:cTn>
                                        <p:tgtEl>
                                          <p:spTgt spid="539651">
                                            <p:txEl>
                                              <p:pRg st="4" end="4"/>
                                            </p:txEl>
                                          </p:spTgt>
                                        </p:tgtEl>
                                        <p:attrNameLst>
                                          <p:attrName>style.visibility</p:attrName>
                                        </p:attrNameLst>
                                      </p:cBhvr>
                                      <p:to>
                                        <p:strVal val="visible"/>
                                      </p:to>
                                    </p:set>
                                    <p:anim calcmode="lin" valueType="num">
                                      <p:cBhvr>
                                        <p:cTn id="37" dur="500" fill="hold"/>
                                        <p:tgtEl>
                                          <p:spTgt spid="539651">
                                            <p:txEl>
                                              <p:pRg st="4" end="4"/>
                                            </p:txEl>
                                          </p:spTgt>
                                        </p:tgtEl>
                                        <p:attrNameLst>
                                          <p:attrName>ppt_x</p:attrName>
                                        </p:attrNameLst>
                                      </p:cBhvr>
                                      <p:tavLst>
                                        <p:tav tm="0">
                                          <p:val>
                                            <p:strVal val="#ppt_x-#ppt_w/2"/>
                                          </p:val>
                                        </p:tav>
                                        <p:tav tm="100000">
                                          <p:val>
                                            <p:strVal val="#ppt_x"/>
                                          </p:val>
                                        </p:tav>
                                      </p:tavLst>
                                    </p:anim>
                                    <p:anim calcmode="lin" valueType="num">
                                      <p:cBhvr>
                                        <p:cTn id="38" dur="500" fill="hold"/>
                                        <p:tgtEl>
                                          <p:spTgt spid="539651">
                                            <p:txEl>
                                              <p:pRg st="4" end="4"/>
                                            </p:txEl>
                                          </p:spTgt>
                                        </p:tgtEl>
                                        <p:attrNameLst>
                                          <p:attrName>ppt_y</p:attrName>
                                        </p:attrNameLst>
                                      </p:cBhvr>
                                      <p:tavLst>
                                        <p:tav tm="0">
                                          <p:val>
                                            <p:strVal val="#ppt_y"/>
                                          </p:val>
                                        </p:tav>
                                        <p:tav tm="100000">
                                          <p:val>
                                            <p:strVal val="#ppt_y"/>
                                          </p:val>
                                        </p:tav>
                                      </p:tavLst>
                                    </p:anim>
                                    <p:anim calcmode="lin" valueType="num">
                                      <p:cBhvr>
                                        <p:cTn id="39" dur="500" fill="hold"/>
                                        <p:tgtEl>
                                          <p:spTgt spid="539651">
                                            <p:txEl>
                                              <p:pRg st="4" end="4"/>
                                            </p:txEl>
                                          </p:spTgt>
                                        </p:tgtEl>
                                        <p:attrNameLst>
                                          <p:attrName>ppt_w</p:attrName>
                                        </p:attrNameLst>
                                      </p:cBhvr>
                                      <p:tavLst>
                                        <p:tav tm="0">
                                          <p:val>
                                            <p:fltVal val="0"/>
                                          </p:val>
                                        </p:tav>
                                        <p:tav tm="100000">
                                          <p:val>
                                            <p:strVal val="#ppt_w"/>
                                          </p:val>
                                        </p:tav>
                                      </p:tavLst>
                                    </p:anim>
                                    <p:anim calcmode="lin" valueType="num">
                                      <p:cBhvr>
                                        <p:cTn id="40" dur="500" fill="hold"/>
                                        <p:tgtEl>
                                          <p:spTgt spid="539651">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8" fill="hold" grpId="0" nodeType="clickEffect">
                                  <p:stCondLst>
                                    <p:cond delay="0"/>
                                  </p:stCondLst>
                                  <p:childTnLst>
                                    <p:set>
                                      <p:cBhvr>
                                        <p:cTn id="44" dur="1" fill="hold">
                                          <p:stCondLst>
                                            <p:cond delay="0"/>
                                          </p:stCondLst>
                                        </p:cTn>
                                        <p:tgtEl>
                                          <p:spTgt spid="539651">
                                            <p:txEl>
                                              <p:pRg st="5" end="5"/>
                                            </p:txEl>
                                          </p:spTgt>
                                        </p:tgtEl>
                                        <p:attrNameLst>
                                          <p:attrName>style.visibility</p:attrName>
                                        </p:attrNameLst>
                                      </p:cBhvr>
                                      <p:to>
                                        <p:strVal val="visible"/>
                                      </p:to>
                                    </p:set>
                                    <p:anim calcmode="lin" valueType="num">
                                      <p:cBhvr>
                                        <p:cTn id="45" dur="500" fill="hold"/>
                                        <p:tgtEl>
                                          <p:spTgt spid="539651">
                                            <p:txEl>
                                              <p:pRg st="5" end="5"/>
                                            </p:txEl>
                                          </p:spTgt>
                                        </p:tgtEl>
                                        <p:attrNameLst>
                                          <p:attrName>ppt_x</p:attrName>
                                        </p:attrNameLst>
                                      </p:cBhvr>
                                      <p:tavLst>
                                        <p:tav tm="0">
                                          <p:val>
                                            <p:strVal val="#ppt_x-#ppt_w/2"/>
                                          </p:val>
                                        </p:tav>
                                        <p:tav tm="100000">
                                          <p:val>
                                            <p:strVal val="#ppt_x"/>
                                          </p:val>
                                        </p:tav>
                                      </p:tavLst>
                                    </p:anim>
                                    <p:anim calcmode="lin" valueType="num">
                                      <p:cBhvr>
                                        <p:cTn id="46" dur="500" fill="hold"/>
                                        <p:tgtEl>
                                          <p:spTgt spid="539651">
                                            <p:txEl>
                                              <p:pRg st="5" end="5"/>
                                            </p:txEl>
                                          </p:spTgt>
                                        </p:tgtEl>
                                        <p:attrNameLst>
                                          <p:attrName>ppt_y</p:attrName>
                                        </p:attrNameLst>
                                      </p:cBhvr>
                                      <p:tavLst>
                                        <p:tav tm="0">
                                          <p:val>
                                            <p:strVal val="#ppt_y"/>
                                          </p:val>
                                        </p:tav>
                                        <p:tav tm="100000">
                                          <p:val>
                                            <p:strVal val="#ppt_y"/>
                                          </p:val>
                                        </p:tav>
                                      </p:tavLst>
                                    </p:anim>
                                    <p:anim calcmode="lin" valueType="num">
                                      <p:cBhvr>
                                        <p:cTn id="47" dur="500" fill="hold"/>
                                        <p:tgtEl>
                                          <p:spTgt spid="539651">
                                            <p:txEl>
                                              <p:pRg st="5" end="5"/>
                                            </p:txEl>
                                          </p:spTgt>
                                        </p:tgtEl>
                                        <p:attrNameLst>
                                          <p:attrName>ppt_w</p:attrName>
                                        </p:attrNameLst>
                                      </p:cBhvr>
                                      <p:tavLst>
                                        <p:tav tm="0">
                                          <p:val>
                                            <p:fltVal val="0"/>
                                          </p:val>
                                        </p:tav>
                                        <p:tav tm="100000">
                                          <p:val>
                                            <p:strVal val="#ppt_w"/>
                                          </p:val>
                                        </p:tav>
                                      </p:tavLst>
                                    </p:anim>
                                    <p:anim calcmode="lin" valueType="num">
                                      <p:cBhvr>
                                        <p:cTn id="48" dur="500" fill="hold"/>
                                        <p:tgtEl>
                                          <p:spTgt spid="539651">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7" presetClass="entr" presetSubtype="8" fill="hold" grpId="0" nodeType="clickEffect">
                                  <p:stCondLst>
                                    <p:cond delay="0"/>
                                  </p:stCondLst>
                                  <p:childTnLst>
                                    <p:set>
                                      <p:cBhvr>
                                        <p:cTn id="52" dur="1" fill="hold">
                                          <p:stCondLst>
                                            <p:cond delay="0"/>
                                          </p:stCondLst>
                                        </p:cTn>
                                        <p:tgtEl>
                                          <p:spTgt spid="539651">
                                            <p:txEl>
                                              <p:pRg st="6" end="6"/>
                                            </p:txEl>
                                          </p:spTgt>
                                        </p:tgtEl>
                                        <p:attrNameLst>
                                          <p:attrName>style.visibility</p:attrName>
                                        </p:attrNameLst>
                                      </p:cBhvr>
                                      <p:to>
                                        <p:strVal val="visible"/>
                                      </p:to>
                                    </p:set>
                                    <p:anim calcmode="lin" valueType="num">
                                      <p:cBhvr>
                                        <p:cTn id="53" dur="500" fill="hold"/>
                                        <p:tgtEl>
                                          <p:spTgt spid="539651">
                                            <p:txEl>
                                              <p:pRg st="6" end="6"/>
                                            </p:txEl>
                                          </p:spTgt>
                                        </p:tgtEl>
                                        <p:attrNameLst>
                                          <p:attrName>ppt_x</p:attrName>
                                        </p:attrNameLst>
                                      </p:cBhvr>
                                      <p:tavLst>
                                        <p:tav tm="0">
                                          <p:val>
                                            <p:strVal val="#ppt_x-#ppt_w/2"/>
                                          </p:val>
                                        </p:tav>
                                        <p:tav tm="100000">
                                          <p:val>
                                            <p:strVal val="#ppt_x"/>
                                          </p:val>
                                        </p:tav>
                                      </p:tavLst>
                                    </p:anim>
                                    <p:anim calcmode="lin" valueType="num">
                                      <p:cBhvr>
                                        <p:cTn id="54" dur="500" fill="hold"/>
                                        <p:tgtEl>
                                          <p:spTgt spid="539651">
                                            <p:txEl>
                                              <p:pRg st="6" end="6"/>
                                            </p:txEl>
                                          </p:spTgt>
                                        </p:tgtEl>
                                        <p:attrNameLst>
                                          <p:attrName>ppt_y</p:attrName>
                                        </p:attrNameLst>
                                      </p:cBhvr>
                                      <p:tavLst>
                                        <p:tav tm="0">
                                          <p:val>
                                            <p:strVal val="#ppt_y"/>
                                          </p:val>
                                        </p:tav>
                                        <p:tav tm="100000">
                                          <p:val>
                                            <p:strVal val="#ppt_y"/>
                                          </p:val>
                                        </p:tav>
                                      </p:tavLst>
                                    </p:anim>
                                    <p:anim calcmode="lin" valueType="num">
                                      <p:cBhvr>
                                        <p:cTn id="55" dur="500" fill="hold"/>
                                        <p:tgtEl>
                                          <p:spTgt spid="539651">
                                            <p:txEl>
                                              <p:pRg st="6" end="6"/>
                                            </p:txEl>
                                          </p:spTgt>
                                        </p:tgtEl>
                                        <p:attrNameLst>
                                          <p:attrName>ppt_w</p:attrName>
                                        </p:attrNameLst>
                                      </p:cBhvr>
                                      <p:tavLst>
                                        <p:tav tm="0">
                                          <p:val>
                                            <p:fltVal val="0"/>
                                          </p:val>
                                        </p:tav>
                                        <p:tav tm="100000">
                                          <p:val>
                                            <p:strVal val="#ppt_w"/>
                                          </p:val>
                                        </p:tav>
                                      </p:tavLst>
                                    </p:anim>
                                    <p:anim calcmode="lin" valueType="num">
                                      <p:cBhvr>
                                        <p:cTn id="56" dur="500" fill="hold"/>
                                        <p:tgtEl>
                                          <p:spTgt spid="539651">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17" presetClass="entr" presetSubtype="8" fill="hold" grpId="0" nodeType="clickEffect">
                                  <p:stCondLst>
                                    <p:cond delay="0"/>
                                  </p:stCondLst>
                                  <p:childTnLst>
                                    <p:set>
                                      <p:cBhvr>
                                        <p:cTn id="60" dur="1" fill="hold">
                                          <p:stCondLst>
                                            <p:cond delay="0"/>
                                          </p:stCondLst>
                                        </p:cTn>
                                        <p:tgtEl>
                                          <p:spTgt spid="539651">
                                            <p:txEl>
                                              <p:pRg st="7" end="7"/>
                                            </p:txEl>
                                          </p:spTgt>
                                        </p:tgtEl>
                                        <p:attrNameLst>
                                          <p:attrName>style.visibility</p:attrName>
                                        </p:attrNameLst>
                                      </p:cBhvr>
                                      <p:to>
                                        <p:strVal val="visible"/>
                                      </p:to>
                                    </p:set>
                                    <p:anim calcmode="lin" valueType="num">
                                      <p:cBhvr>
                                        <p:cTn id="61" dur="500" fill="hold"/>
                                        <p:tgtEl>
                                          <p:spTgt spid="539651">
                                            <p:txEl>
                                              <p:pRg st="7" end="7"/>
                                            </p:txEl>
                                          </p:spTgt>
                                        </p:tgtEl>
                                        <p:attrNameLst>
                                          <p:attrName>ppt_x</p:attrName>
                                        </p:attrNameLst>
                                      </p:cBhvr>
                                      <p:tavLst>
                                        <p:tav tm="0">
                                          <p:val>
                                            <p:strVal val="#ppt_x-#ppt_w/2"/>
                                          </p:val>
                                        </p:tav>
                                        <p:tav tm="100000">
                                          <p:val>
                                            <p:strVal val="#ppt_x"/>
                                          </p:val>
                                        </p:tav>
                                      </p:tavLst>
                                    </p:anim>
                                    <p:anim calcmode="lin" valueType="num">
                                      <p:cBhvr>
                                        <p:cTn id="62" dur="500" fill="hold"/>
                                        <p:tgtEl>
                                          <p:spTgt spid="539651">
                                            <p:txEl>
                                              <p:pRg st="7" end="7"/>
                                            </p:txEl>
                                          </p:spTgt>
                                        </p:tgtEl>
                                        <p:attrNameLst>
                                          <p:attrName>ppt_y</p:attrName>
                                        </p:attrNameLst>
                                      </p:cBhvr>
                                      <p:tavLst>
                                        <p:tav tm="0">
                                          <p:val>
                                            <p:strVal val="#ppt_y"/>
                                          </p:val>
                                        </p:tav>
                                        <p:tav tm="100000">
                                          <p:val>
                                            <p:strVal val="#ppt_y"/>
                                          </p:val>
                                        </p:tav>
                                      </p:tavLst>
                                    </p:anim>
                                    <p:anim calcmode="lin" valueType="num">
                                      <p:cBhvr>
                                        <p:cTn id="63" dur="500" fill="hold"/>
                                        <p:tgtEl>
                                          <p:spTgt spid="539651">
                                            <p:txEl>
                                              <p:pRg st="7" end="7"/>
                                            </p:txEl>
                                          </p:spTgt>
                                        </p:tgtEl>
                                        <p:attrNameLst>
                                          <p:attrName>ppt_w</p:attrName>
                                        </p:attrNameLst>
                                      </p:cBhvr>
                                      <p:tavLst>
                                        <p:tav tm="0">
                                          <p:val>
                                            <p:fltVal val="0"/>
                                          </p:val>
                                        </p:tav>
                                        <p:tav tm="100000">
                                          <p:val>
                                            <p:strVal val="#ppt_w"/>
                                          </p:val>
                                        </p:tav>
                                      </p:tavLst>
                                    </p:anim>
                                    <p:anim calcmode="lin" valueType="num">
                                      <p:cBhvr>
                                        <p:cTn id="64" dur="500" fill="hold"/>
                                        <p:tgtEl>
                                          <p:spTgt spid="539651">
                                            <p:txEl>
                                              <p:pRg st="7" end="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zh-TW" smtClean="0"/>
              <a:t>Information Hiding</a:t>
            </a:r>
            <a:endParaRPr lang="zh-TW" altLang="en-US" smtClean="0"/>
          </a:p>
        </p:txBody>
      </p:sp>
      <p:sp>
        <p:nvSpPr>
          <p:cNvPr id="540675" name="Rectangle 3"/>
          <p:cNvSpPr>
            <a:spLocks noGrp="1" noChangeArrowheads="1"/>
          </p:cNvSpPr>
          <p:nvPr>
            <p:ph type="body" idx="1"/>
          </p:nvPr>
        </p:nvSpPr>
        <p:spPr>
          <a:xfrm>
            <a:off x="457200" y="1600200"/>
            <a:ext cx="8291513" cy="5257800"/>
          </a:xfrm>
        </p:spPr>
        <p:txBody>
          <a:bodyPr/>
          <a:lstStyle/>
          <a:p>
            <a:pPr algn="just" eaLnBrk="1" hangingPunct="1">
              <a:lnSpc>
                <a:spcPct val="120000"/>
              </a:lnSpc>
              <a:buFont typeface="Wingdings" panose="05000000000000000000" pitchFamily="2" charset="2"/>
              <a:buChar char=""/>
            </a:pPr>
            <a:r>
              <a:rPr lang="zh-TW" altLang="en-US" sz="2800" smtClean="0"/>
              <a:t>在中國也有類似的例子</a:t>
            </a:r>
          </a:p>
          <a:p>
            <a:pPr algn="just" eaLnBrk="1" hangingPunct="1">
              <a:lnSpc>
                <a:spcPct val="120000"/>
              </a:lnSpc>
              <a:buFont typeface="Wingdings" panose="05000000000000000000" pitchFamily="2" charset="2"/>
              <a:buChar char=""/>
            </a:pPr>
            <a:r>
              <a:rPr lang="zh-TW" altLang="en-US" sz="2800" smtClean="0"/>
              <a:t>遮罩進行機密通訊。</a:t>
            </a:r>
          </a:p>
          <a:p>
            <a:pPr algn="just" eaLnBrk="1" hangingPunct="1">
              <a:lnSpc>
                <a:spcPct val="120000"/>
              </a:lnSpc>
              <a:buFont typeface="Wingdings" panose="05000000000000000000" pitchFamily="2" charset="2"/>
              <a:buChar char=""/>
            </a:pPr>
            <a:r>
              <a:rPr lang="zh-TW" altLang="en-US" sz="2800" smtClean="0"/>
              <a:t>傳送端和接收端各自有一張紙</a:t>
            </a:r>
          </a:p>
          <a:p>
            <a:pPr algn="just" eaLnBrk="1" hangingPunct="1">
              <a:lnSpc>
                <a:spcPct val="120000"/>
              </a:lnSpc>
              <a:buFont typeface="Wingdings" panose="05000000000000000000" pitchFamily="2" charset="2"/>
              <a:buChar char=""/>
            </a:pPr>
            <a:r>
              <a:rPr lang="zh-TW" altLang="en-US" sz="2800" smtClean="0"/>
              <a:t>二張紙的上面挖了幾個相同位置的洞</a:t>
            </a:r>
          </a:p>
          <a:p>
            <a:pPr algn="just" eaLnBrk="1" hangingPunct="1">
              <a:lnSpc>
                <a:spcPct val="120000"/>
              </a:lnSpc>
              <a:buFont typeface="Wingdings" panose="05000000000000000000" pitchFamily="2" charset="2"/>
              <a:buChar char=""/>
            </a:pPr>
            <a:r>
              <a:rPr lang="zh-TW" altLang="en-US" sz="2800" smtClean="0"/>
              <a:t>傳送端拿出信紙，並將遮罩覆蓋上去</a:t>
            </a:r>
          </a:p>
          <a:p>
            <a:pPr algn="just" eaLnBrk="1" hangingPunct="1">
              <a:lnSpc>
                <a:spcPct val="120000"/>
              </a:lnSpc>
              <a:buFont typeface="Wingdings" panose="05000000000000000000" pitchFamily="2" charset="2"/>
              <a:buChar char=""/>
            </a:pPr>
            <a:r>
              <a:rPr lang="zh-TW" altLang="en-US" sz="2800" smtClean="0"/>
              <a:t>機密資訊寫在洞中</a:t>
            </a:r>
          </a:p>
          <a:p>
            <a:pPr algn="just" eaLnBrk="1" hangingPunct="1">
              <a:lnSpc>
                <a:spcPct val="120000"/>
              </a:lnSpc>
              <a:buFont typeface="Wingdings" panose="05000000000000000000" pitchFamily="2" charset="2"/>
              <a:buChar char=""/>
            </a:pPr>
            <a:r>
              <a:rPr lang="zh-TW" altLang="en-US" sz="2800" smtClean="0"/>
              <a:t>遮罩移開，並在其他空白的地方填入適當的字。</a:t>
            </a:r>
          </a:p>
          <a:p>
            <a:pPr algn="just" eaLnBrk="1" hangingPunct="1">
              <a:lnSpc>
                <a:spcPct val="120000"/>
              </a:lnSpc>
              <a:buFont typeface="Wingdings" panose="05000000000000000000" pitchFamily="2" charset="2"/>
              <a:buChar char=""/>
            </a:pPr>
            <a:r>
              <a:rPr lang="zh-TW" altLang="en-US" sz="2800" smtClean="0"/>
              <a:t>接收端收到信時，將遮罩覆蓋上去</a:t>
            </a:r>
          </a:p>
        </p:txBody>
      </p:sp>
      <p:grpSp>
        <p:nvGrpSpPr>
          <p:cNvPr id="540676" name="Group 4"/>
          <p:cNvGrpSpPr>
            <a:grpSpLocks/>
          </p:cNvGrpSpPr>
          <p:nvPr/>
        </p:nvGrpSpPr>
        <p:grpSpPr bwMode="auto">
          <a:xfrm>
            <a:off x="6516688" y="333375"/>
            <a:ext cx="2160587" cy="2808288"/>
            <a:chOff x="3493" y="2605"/>
            <a:chExt cx="2280" cy="2881"/>
          </a:xfrm>
        </p:grpSpPr>
        <p:sp>
          <p:nvSpPr>
            <p:cNvPr id="47109" name="AutoShape 5"/>
            <p:cNvSpPr>
              <a:spLocks noChangeArrowheads="1"/>
            </p:cNvSpPr>
            <p:nvPr/>
          </p:nvSpPr>
          <p:spPr bwMode="auto">
            <a:xfrm>
              <a:off x="3493" y="2605"/>
              <a:ext cx="2280" cy="2881"/>
            </a:xfrm>
            <a:prstGeom prst="foldedCorner">
              <a:avLst>
                <a:gd name="adj" fmla="val 12500"/>
              </a:avLst>
            </a:prstGeom>
            <a:solidFill>
              <a:srgbClr val="FFFFFF"/>
            </a:solidFill>
            <a:ln w="9525">
              <a:solidFill>
                <a:srgbClr val="000000"/>
              </a:solidFill>
              <a:round/>
              <a:headEnd/>
              <a:tailEnd/>
            </a:ln>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47110" name="Rectangle 6"/>
            <p:cNvSpPr>
              <a:spLocks noChangeArrowheads="1"/>
            </p:cNvSpPr>
            <p:nvPr/>
          </p:nvSpPr>
          <p:spPr bwMode="auto">
            <a:xfrm>
              <a:off x="5293" y="2786"/>
              <a:ext cx="239" cy="901"/>
            </a:xfrm>
            <a:prstGeom prst="rect">
              <a:avLst/>
            </a:prstGeom>
            <a:solidFill>
              <a:srgbClr val="FFFFFF"/>
            </a:solidFill>
            <a:ln w="9525">
              <a:solidFill>
                <a:srgbClr val="000000"/>
              </a:solidFill>
              <a:miter lim="800000"/>
              <a:headEnd/>
              <a:tailEnd/>
            </a:ln>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47111" name="Rectangle 7"/>
            <p:cNvSpPr>
              <a:spLocks noChangeArrowheads="1"/>
            </p:cNvSpPr>
            <p:nvPr/>
          </p:nvSpPr>
          <p:spPr bwMode="auto">
            <a:xfrm>
              <a:off x="4693" y="3326"/>
              <a:ext cx="240" cy="361"/>
            </a:xfrm>
            <a:prstGeom prst="rect">
              <a:avLst/>
            </a:prstGeom>
            <a:solidFill>
              <a:srgbClr val="FFFFFF"/>
            </a:solidFill>
            <a:ln w="9525">
              <a:solidFill>
                <a:srgbClr val="000000"/>
              </a:solidFill>
              <a:miter lim="800000"/>
              <a:headEnd/>
              <a:tailEnd/>
            </a:ln>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47112" name="Rectangle 8"/>
            <p:cNvSpPr>
              <a:spLocks noChangeArrowheads="1"/>
            </p:cNvSpPr>
            <p:nvPr/>
          </p:nvSpPr>
          <p:spPr bwMode="auto">
            <a:xfrm>
              <a:off x="4212" y="3687"/>
              <a:ext cx="243" cy="1079"/>
            </a:xfrm>
            <a:prstGeom prst="rect">
              <a:avLst/>
            </a:prstGeom>
            <a:solidFill>
              <a:srgbClr val="FFFFFF"/>
            </a:solidFill>
            <a:ln w="9525">
              <a:solidFill>
                <a:srgbClr val="000000"/>
              </a:solidFill>
              <a:miter lim="800000"/>
              <a:headEnd/>
              <a:tailEnd/>
            </a:ln>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47113" name="Rectangle 9"/>
            <p:cNvSpPr>
              <a:spLocks noChangeArrowheads="1"/>
            </p:cNvSpPr>
            <p:nvPr/>
          </p:nvSpPr>
          <p:spPr bwMode="auto">
            <a:xfrm>
              <a:off x="3733" y="4046"/>
              <a:ext cx="241" cy="1260"/>
            </a:xfrm>
            <a:prstGeom prst="rect">
              <a:avLst/>
            </a:prstGeom>
            <a:solidFill>
              <a:srgbClr val="FFFFFF"/>
            </a:solidFill>
            <a:ln w="9525">
              <a:solidFill>
                <a:srgbClr val="000000"/>
              </a:solidFill>
              <a:miter lim="800000"/>
              <a:headEnd/>
              <a:tailEnd/>
            </a:ln>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47114" name="Rectangle 10"/>
            <p:cNvSpPr>
              <a:spLocks noChangeArrowheads="1"/>
            </p:cNvSpPr>
            <p:nvPr/>
          </p:nvSpPr>
          <p:spPr bwMode="auto">
            <a:xfrm>
              <a:off x="4215" y="2786"/>
              <a:ext cx="240" cy="361"/>
            </a:xfrm>
            <a:prstGeom prst="rect">
              <a:avLst/>
            </a:prstGeom>
            <a:solidFill>
              <a:srgbClr val="FFFFFF"/>
            </a:solidFill>
            <a:ln w="9525">
              <a:solidFill>
                <a:srgbClr val="000000"/>
              </a:solidFill>
              <a:miter lim="800000"/>
              <a:headEnd/>
              <a:tailEnd/>
            </a:ln>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47115" name="Rectangle 11"/>
            <p:cNvSpPr>
              <a:spLocks noChangeArrowheads="1"/>
            </p:cNvSpPr>
            <p:nvPr/>
          </p:nvSpPr>
          <p:spPr bwMode="auto">
            <a:xfrm>
              <a:off x="4933" y="4586"/>
              <a:ext cx="240" cy="540"/>
            </a:xfrm>
            <a:prstGeom prst="rect">
              <a:avLst/>
            </a:prstGeom>
            <a:solidFill>
              <a:srgbClr val="FFFFFF"/>
            </a:solidFill>
            <a:ln w="9525">
              <a:solidFill>
                <a:srgbClr val="000000"/>
              </a:solidFill>
              <a:miter lim="800000"/>
              <a:headEnd/>
              <a:tailEnd/>
            </a:ln>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grpSp>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36</a:t>
            </a:fld>
            <a:endParaRPr lang="en-US" altLang="zh-TW"/>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40675">
                                            <p:txEl>
                                              <p:pRg st="0" end="0"/>
                                            </p:txEl>
                                          </p:spTgt>
                                        </p:tgtEl>
                                        <p:attrNameLst>
                                          <p:attrName>style.visibility</p:attrName>
                                        </p:attrNameLst>
                                      </p:cBhvr>
                                      <p:to>
                                        <p:strVal val="visible"/>
                                      </p:to>
                                    </p:set>
                                    <p:anim calcmode="lin" valueType="num">
                                      <p:cBhvr>
                                        <p:cTn id="7" dur="500" fill="hold"/>
                                        <p:tgtEl>
                                          <p:spTgt spid="540675">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540675">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540675">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54067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540675">
                                            <p:txEl>
                                              <p:pRg st="1" end="1"/>
                                            </p:txEl>
                                          </p:spTgt>
                                        </p:tgtEl>
                                        <p:attrNameLst>
                                          <p:attrName>style.visibility</p:attrName>
                                        </p:attrNameLst>
                                      </p:cBhvr>
                                      <p:to>
                                        <p:strVal val="visible"/>
                                      </p:to>
                                    </p:set>
                                    <p:anim calcmode="lin" valueType="num">
                                      <p:cBhvr>
                                        <p:cTn id="15" dur="500" fill="hold"/>
                                        <p:tgtEl>
                                          <p:spTgt spid="540675">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540675">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540675">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540675">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540675">
                                            <p:txEl>
                                              <p:pRg st="2" end="2"/>
                                            </p:txEl>
                                          </p:spTgt>
                                        </p:tgtEl>
                                        <p:attrNameLst>
                                          <p:attrName>style.visibility</p:attrName>
                                        </p:attrNameLst>
                                      </p:cBhvr>
                                      <p:to>
                                        <p:strVal val="visible"/>
                                      </p:to>
                                    </p:set>
                                    <p:anim calcmode="lin" valueType="num">
                                      <p:cBhvr>
                                        <p:cTn id="23" dur="500" fill="hold"/>
                                        <p:tgtEl>
                                          <p:spTgt spid="540675">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540675">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540675">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540675">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540675">
                                            <p:txEl>
                                              <p:pRg st="3" end="3"/>
                                            </p:txEl>
                                          </p:spTgt>
                                        </p:tgtEl>
                                        <p:attrNameLst>
                                          <p:attrName>style.visibility</p:attrName>
                                        </p:attrNameLst>
                                      </p:cBhvr>
                                      <p:to>
                                        <p:strVal val="visible"/>
                                      </p:to>
                                    </p:set>
                                    <p:anim calcmode="lin" valueType="num">
                                      <p:cBhvr>
                                        <p:cTn id="31" dur="500" fill="hold"/>
                                        <p:tgtEl>
                                          <p:spTgt spid="540675">
                                            <p:txEl>
                                              <p:pRg st="3" end="3"/>
                                            </p:txEl>
                                          </p:spTgt>
                                        </p:tgtEl>
                                        <p:attrNameLst>
                                          <p:attrName>ppt_x</p:attrName>
                                        </p:attrNameLst>
                                      </p:cBhvr>
                                      <p:tavLst>
                                        <p:tav tm="0">
                                          <p:val>
                                            <p:strVal val="#ppt_x-#ppt_w/2"/>
                                          </p:val>
                                        </p:tav>
                                        <p:tav tm="100000">
                                          <p:val>
                                            <p:strVal val="#ppt_x"/>
                                          </p:val>
                                        </p:tav>
                                      </p:tavLst>
                                    </p:anim>
                                    <p:anim calcmode="lin" valueType="num">
                                      <p:cBhvr>
                                        <p:cTn id="32" dur="500" fill="hold"/>
                                        <p:tgtEl>
                                          <p:spTgt spid="540675">
                                            <p:txEl>
                                              <p:pRg st="3" end="3"/>
                                            </p:txEl>
                                          </p:spTgt>
                                        </p:tgtEl>
                                        <p:attrNameLst>
                                          <p:attrName>ppt_y</p:attrName>
                                        </p:attrNameLst>
                                      </p:cBhvr>
                                      <p:tavLst>
                                        <p:tav tm="0">
                                          <p:val>
                                            <p:strVal val="#ppt_y"/>
                                          </p:val>
                                        </p:tav>
                                        <p:tav tm="100000">
                                          <p:val>
                                            <p:strVal val="#ppt_y"/>
                                          </p:val>
                                        </p:tav>
                                      </p:tavLst>
                                    </p:anim>
                                    <p:anim calcmode="lin" valueType="num">
                                      <p:cBhvr>
                                        <p:cTn id="33" dur="500" fill="hold"/>
                                        <p:tgtEl>
                                          <p:spTgt spid="540675">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540675">
                                            <p:txEl>
                                              <p:pRg st="3" end="3"/>
                                            </p:txEl>
                                          </p:spTgt>
                                        </p:tgtEl>
                                        <p:attrNameLst>
                                          <p:attrName>ppt_h</p:attrName>
                                        </p:attrNameLst>
                                      </p:cBhvr>
                                      <p:tavLst>
                                        <p:tav tm="0">
                                          <p:val>
                                            <p:strVal val="#ppt_h"/>
                                          </p:val>
                                        </p:tav>
                                        <p:tav tm="100000">
                                          <p:val>
                                            <p:strVal val="#ppt_h"/>
                                          </p:val>
                                        </p:tav>
                                      </p:tavLst>
                                    </p:anim>
                                  </p:childTnLst>
                                </p:cTn>
                              </p:par>
                            </p:childTnLst>
                          </p:cTn>
                        </p:par>
                        <p:par>
                          <p:cTn id="35" fill="hold" nodeType="afterGroup">
                            <p:stCondLst>
                              <p:cond delay="500"/>
                            </p:stCondLst>
                            <p:childTnLst>
                              <p:par>
                                <p:cTn id="36" presetID="51" presetClass="entr" presetSubtype="0" fill="hold" nodeType="afterEffect">
                                  <p:stCondLst>
                                    <p:cond delay="0"/>
                                  </p:stCondLst>
                                  <p:childTnLst>
                                    <p:set>
                                      <p:cBhvr>
                                        <p:cTn id="37" dur="1" fill="hold">
                                          <p:stCondLst>
                                            <p:cond delay="0"/>
                                          </p:stCondLst>
                                        </p:cTn>
                                        <p:tgtEl>
                                          <p:spTgt spid="540676"/>
                                        </p:tgtEl>
                                        <p:attrNameLst>
                                          <p:attrName>style.visibility</p:attrName>
                                        </p:attrNameLst>
                                      </p:cBhvr>
                                      <p:to>
                                        <p:strVal val="visible"/>
                                      </p:to>
                                    </p:set>
                                    <p:animEffect transition="in" filter="fade">
                                      <p:cBhvr>
                                        <p:cTn id="38" dur="770" decel="100000"/>
                                        <p:tgtEl>
                                          <p:spTgt spid="540676"/>
                                        </p:tgtEl>
                                      </p:cBhvr>
                                    </p:animEffect>
                                    <p:animScale>
                                      <p:cBhvr>
                                        <p:cTn id="39" dur="770" decel="100000"/>
                                        <p:tgtEl>
                                          <p:spTgt spid="540676"/>
                                        </p:tgtEl>
                                      </p:cBhvr>
                                      <p:from x="10000" y="10000"/>
                                      <p:to x="200000" y="450000"/>
                                    </p:animScale>
                                    <p:animScale>
                                      <p:cBhvr>
                                        <p:cTn id="40" dur="1230" accel="100000" fill="hold">
                                          <p:stCondLst>
                                            <p:cond delay="770"/>
                                          </p:stCondLst>
                                        </p:cTn>
                                        <p:tgtEl>
                                          <p:spTgt spid="540676"/>
                                        </p:tgtEl>
                                      </p:cBhvr>
                                      <p:from x="200000" y="450000"/>
                                      <p:to x="100000" y="100000"/>
                                    </p:animScale>
                                    <p:set>
                                      <p:cBhvr>
                                        <p:cTn id="41" dur="770" fill="hold"/>
                                        <p:tgtEl>
                                          <p:spTgt spid="540676"/>
                                        </p:tgtEl>
                                        <p:attrNameLst>
                                          <p:attrName>ppt_x</p:attrName>
                                        </p:attrNameLst>
                                      </p:cBhvr>
                                      <p:to>
                                        <p:strVal val="(0.5)"/>
                                      </p:to>
                                    </p:set>
                                    <p:anim from="(0.5)" to="(#ppt_x)" calcmode="lin" valueType="num">
                                      <p:cBhvr>
                                        <p:cTn id="42" dur="1230" accel="100000" fill="hold">
                                          <p:stCondLst>
                                            <p:cond delay="770"/>
                                          </p:stCondLst>
                                        </p:cTn>
                                        <p:tgtEl>
                                          <p:spTgt spid="540676"/>
                                        </p:tgtEl>
                                        <p:attrNameLst>
                                          <p:attrName>ppt_x</p:attrName>
                                        </p:attrNameLst>
                                      </p:cBhvr>
                                    </p:anim>
                                    <p:set>
                                      <p:cBhvr>
                                        <p:cTn id="43" dur="770" fill="hold"/>
                                        <p:tgtEl>
                                          <p:spTgt spid="540676"/>
                                        </p:tgtEl>
                                        <p:attrNameLst>
                                          <p:attrName>ppt_y</p:attrName>
                                        </p:attrNameLst>
                                      </p:cBhvr>
                                      <p:to>
                                        <p:strVal val="(#ppt_y+0.4)"/>
                                      </p:to>
                                    </p:set>
                                    <p:anim from="(#ppt_y+0.4)" to="(#ppt_y)" calcmode="lin" valueType="num">
                                      <p:cBhvr>
                                        <p:cTn id="44" dur="1230" accel="100000" fill="hold">
                                          <p:stCondLst>
                                            <p:cond delay="770"/>
                                          </p:stCondLst>
                                        </p:cTn>
                                        <p:tgtEl>
                                          <p:spTgt spid="540676"/>
                                        </p:tgtEl>
                                        <p:attrNameLst>
                                          <p:attrName>ppt_y</p:attrName>
                                        </p:attrNameLst>
                                      </p:cBhvr>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7" presetClass="entr" presetSubtype="8" fill="hold" grpId="0" nodeType="clickEffect">
                                  <p:stCondLst>
                                    <p:cond delay="0"/>
                                  </p:stCondLst>
                                  <p:childTnLst>
                                    <p:set>
                                      <p:cBhvr>
                                        <p:cTn id="48" dur="1" fill="hold">
                                          <p:stCondLst>
                                            <p:cond delay="0"/>
                                          </p:stCondLst>
                                        </p:cTn>
                                        <p:tgtEl>
                                          <p:spTgt spid="540675">
                                            <p:txEl>
                                              <p:pRg st="4" end="4"/>
                                            </p:txEl>
                                          </p:spTgt>
                                        </p:tgtEl>
                                        <p:attrNameLst>
                                          <p:attrName>style.visibility</p:attrName>
                                        </p:attrNameLst>
                                      </p:cBhvr>
                                      <p:to>
                                        <p:strVal val="visible"/>
                                      </p:to>
                                    </p:set>
                                    <p:anim calcmode="lin" valueType="num">
                                      <p:cBhvr>
                                        <p:cTn id="49" dur="500" fill="hold"/>
                                        <p:tgtEl>
                                          <p:spTgt spid="540675">
                                            <p:txEl>
                                              <p:pRg st="4" end="4"/>
                                            </p:txEl>
                                          </p:spTgt>
                                        </p:tgtEl>
                                        <p:attrNameLst>
                                          <p:attrName>ppt_x</p:attrName>
                                        </p:attrNameLst>
                                      </p:cBhvr>
                                      <p:tavLst>
                                        <p:tav tm="0">
                                          <p:val>
                                            <p:strVal val="#ppt_x-#ppt_w/2"/>
                                          </p:val>
                                        </p:tav>
                                        <p:tav tm="100000">
                                          <p:val>
                                            <p:strVal val="#ppt_x"/>
                                          </p:val>
                                        </p:tav>
                                      </p:tavLst>
                                    </p:anim>
                                    <p:anim calcmode="lin" valueType="num">
                                      <p:cBhvr>
                                        <p:cTn id="50" dur="500" fill="hold"/>
                                        <p:tgtEl>
                                          <p:spTgt spid="540675">
                                            <p:txEl>
                                              <p:pRg st="4" end="4"/>
                                            </p:txEl>
                                          </p:spTgt>
                                        </p:tgtEl>
                                        <p:attrNameLst>
                                          <p:attrName>ppt_y</p:attrName>
                                        </p:attrNameLst>
                                      </p:cBhvr>
                                      <p:tavLst>
                                        <p:tav tm="0">
                                          <p:val>
                                            <p:strVal val="#ppt_y"/>
                                          </p:val>
                                        </p:tav>
                                        <p:tav tm="100000">
                                          <p:val>
                                            <p:strVal val="#ppt_y"/>
                                          </p:val>
                                        </p:tav>
                                      </p:tavLst>
                                    </p:anim>
                                    <p:anim calcmode="lin" valueType="num">
                                      <p:cBhvr>
                                        <p:cTn id="51" dur="500" fill="hold"/>
                                        <p:tgtEl>
                                          <p:spTgt spid="540675">
                                            <p:txEl>
                                              <p:pRg st="4" end="4"/>
                                            </p:txEl>
                                          </p:spTgt>
                                        </p:tgtEl>
                                        <p:attrNameLst>
                                          <p:attrName>ppt_w</p:attrName>
                                        </p:attrNameLst>
                                      </p:cBhvr>
                                      <p:tavLst>
                                        <p:tav tm="0">
                                          <p:val>
                                            <p:fltVal val="0"/>
                                          </p:val>
                                        </p:tav>
                                        <p:tav tm="100000">
                                          <p:val>
                                            <p:strVal val="#ppt_w"/>
                                          </p:val>
                                        </p:tav>
                                      </p:tavLst>
                                    </p:anim>
                                    <p:anim calcmode="lin" valueType="num">
                                      <p:cBhvr>
                                        <p:cTn id="52" dur="500" fill="hold"/>
                                        <p:tgtEl>
                                          <p:spTgt spid="540675">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7" presetClass="entr" presetSubtype="8" fill="hold" grpId="0" nodeType="clickEffect">
                                  <p:stCondLst>
                                    <p:cond delay="0"/>
                                  </p:stCondLst>
                                  <p:childTnLst>
                                    <p:set>
                                      <p:cBhvr>
                                        <p:cTn id="56" dur="1" fill="hold">
                                          <p:stCondLst>
                                            <p:cond delay="0"/>
                                          </p:stCondLst>
                                        </p:cTn>
                                        <p:tgtEl>
                                          <p:spTgt spid="540675">
                                            <p:txEl>
                                              <p:pRg st="5" end="5"/>
                                            </p:txEl>
                                          </p:spTgt>
                                        </p:tgtEl>
                                        <p:attrNameLst>
                                          <p:attrName>style.visibility</p:attrName>
                                        </p:attrNameLst>
                                      </p:cBhvr>
                                      <p:to>
                                        <p:strVal val="visible"/>
                                      </p:to>
                                    </p:set>
                                    <p:anim calcmode="lin" valueType="num">
                                      <p:cBhvr>
                                        <p:cTn id="57" dur="500" fill="hold"/>
                                        <p:tgtEl>
                                          <p:spTgt spid="540675">
                                            <p:txEl>
                                              <p:pRg st="5" end="5"/>
                                            </p:txEl>
                                          </p:spTgt>
                                        </p:tgtEl>
                                        <p:attrNameLst>
                                          <p:attrName>ppt_x</p:attrName>
                                        </p:attrNameLst>
                                      </p:cBhvr>
                                      <p:tavLst>
                                        <p:tav tm="0">
                                          <p:val>
                                            <p:strVal val="#ppt_x-#ppt_w/2"/>
                                          </p:val>
                                        </p:tav>
                                        <p:tav tm="100000">
                                          <p:val>
                                            <p:strVal val="#ppt_x"/>
                                          </p:val>
                                        </p:tav>
                                      </p:tavLst>
                                    </p:anim>
                                    <p:anim calcmode="lin" valueType="num">
                                      <p:cBhvr>
                                        <p:cTn id="58" dur="500" fill="hold"/>
                                        <p:tgtEl>
                                          <p:spTgt spid="540675">
                                            <p:txEl>
                                              <p:pRg st="5" end="5"/>
                                            </p:txEl>
                                          </p:spTgt>
                                        </p:tgtEl>
                                        <p:attrNameLst>
                                          <p:attrName>ppt_y</p:attrName>
                                        </p:attrNameLst>
                                      </p:cBhvr>
                                      <p:tavLst>
                                        <p:tav tm="0">
                                          <p:val>
                                            <p:strVal val="#ppt_y"/>
                                          </p:val>
                                        </p:tav>
                                        <p:tav tm="100000">
                                          <p:val>
                                            <p:strVal val="#ppt_y"/>
                                          </p:val>
                                        </p:tav>
                                      </p:tavLst>
                                    </p:anim>
                                    <p:anim calcmode="lin" valueType="num">
                                      <p:cBhvr>
                                        <p:cTn id="59" dur="500" fill="hold"/>
                                        <p:tgtEl>
                                          <p:spTgt spid="540675">
                                            <p:txEl>
                                              <p:pRg st="5" end="5"/>
                                            </p:txEl>
                                          </p:spTgt>
                                        </p:tgtEl>
                                        <p:attrNameLst>
                                          <p:attrName>ppt_w</p:attrName>
                                        </p:attrNameLst>
                                      </p:cBhvr>
                                      <p:tavLst>
                                        <p:tav tm="0">
                                          <p:val>
                                            <p:fltVal val="0"/>
                                          </p:val>
                                        </p:tav>
                                        <p:tav tm="100000">
                                          <p:val>
                                            <p:strVal val="#ppt_w"/>
                                          </p:val>
                                        </p:tav>
                                      </p:tavLst>
                                    </p:anim>
                                    <p:anim calcmode="lin" valueType="num">
                                      <p:cBhvr>
                                        <p:cTn id="60" dur="500" fill="hold"/>
                                        <p:tgtEl>
                                          <p:spTgt spid="540675">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17" presetClass="entr" presetSubtype="8" fill="hold" grpId="0" nodeType="clickEffect">
                                  <p:stCondLst>
                                    <p:cond delay="0"/>
                                  </p:stCondLst>
                                  <p:childTnLst>
                                    <p:set>
                                      <p:cBhvr>
                                        <p:cTn id="64" dur="1" fill="hold">
                                          <p:stCondLst>
                                            <p:cond delay="0"/>
                                          </p:stCondLst>
                                        </p:cTn>
                                        <p:tgtEl>
                                          <p:spTgt spid="540675">
                                            <p:txEl>
                                              <p:pRg st="6" end="6"/>
                                            </p:txEl>
                                          </p:spTgt>
                                        </p:tgtEl>
                                        <p:attrNameLst>
                                          <p:attrName>style.visibility</p:attrName>
                                        </p:attrNameLst>
                                      </p:cBhvr>
                                      <p:to>
                                        <p:strVal val="visible"/>
                                      </p:to>
                                    </p:set>
                                    <p:anim calcmode="lin" valueType="num">
                                      <p:cBhvr>
                                        <p:cTn id="65" dur="500" fill="hold"/>
                                        <p:tgtEl>
                                          <p:spTgt spid="540675">
                                            <p:txEl>
                                              <p:pRg st="6" end="6"/>
                                            </p:txEl>
                                          </p:spTgt>
                                        </p:tgtEl>
                                        <p:attrNameLst>
                                          <p:attrName>ppt_x</p:attrName>
                                        </p:attrNameLst>
                                      </p:cBhvr>
                                      <p:tavLst>
                                        <p:tav tm="0">
                                          <p:val>
                                            <p:strVal val="#ppt_x-#ppt_w/2"/>
                                          </p:val>
                                        </p:tav>
                                        <p:tav tm="100000">
                                          <p:val>
                                            <p:strVal val="#ppt_x"/>
                                          </p:val>
                                        </p:tav>
                                      </p:tavLst>
                                    </p:anim>
                                    <p:anim calcmode="lin" valueType="num">
                                      <p:cBhvr>
                                        <p:cTn id="66" dur="500" fill="hold"/>
                                        <p:tgtEl>
                                          <p:spTgt spid="540675">
                                            <p:txEl>
                                              <p:pRg st="6" end="6"/>
                                            </p:txEl>
                                          </p:spTgt>
                                        </p:tgtEl>
                                        <p:attrNameLst>
                                          <p:attrName>ppt_y</p:attrName>
                                        </p:attrNameLst>
                                      </p:cBhvr>
                                      <p:tavLst>
                                        <p:tav tm="0">
                                          <p:val>
                                            <p:strVal val="#ppt_y"/>
                                          </p:val>
                                        </p:tav>
                                        <p:tav tm="100000">
                                          <p:val>
                                            <p:strVal val="#ppt_y"/>
                                          </p:val>
                                        </p:tav>
                                      </p:tavLst>
                                    </p:anim>
                                    <p:anim calcmode="lin" valueType="num">
                                      <p:cBhvr>
                                        <p:cTn id="67" dur="500" fill="hold"/>
                                        <p:tgtEl>
                                          <p:spTgt spid="540675">
                                            <p:txEl>
                                              <p:pRg st="6" end="6"/>
                                            </p:txEl>
                                          </p:spTgt>
                                        </p:tgtEl>
                                        <p:attrNameLst>
                                          <p:attrName>ppt_w</p:attrName>
                                        </p:attrNameLst>
                                      </p:cBhvr>
                                      <p:tavLst>
                                        <p:tav tm="0">
                                          <p:val>
                                            <p:fltVal val="0"/>
                                          </p:val>
                                        </p:tav>
                                        <p:tav tm="100000">
                                          <p:val>
                                            <p:strVal val="#ppt_w"/>
                                          </p:val>
                                        </p:tav>
                                      </p:tavLst>
                                    </p:anim>
                                    <p:anim calcmode="lin" valueType="num">
                                      <p:cBhvr>
                                        <p:cTn id="68" dur="500" fill="hold"/>
                                        <p:tgtEl>
                                          <p:spTgt spid="540675">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17" presetClass="entr" presetSubtype="8" fill="hold" grpId="0" nodeType="clickEffect">
                                  <p:stCondLst>
                                    <p:cond delay="0"/>
                                  </p:stCondLst>
                                  <p:childTnLst>
                                    <p:set>
                                      <p:cBhvr>
                                        <p:cTn id="72" dur="1" fill="hold">
                                          <p:stCondLst>
                                            <p:cond delay="0"/>
                                          </p:stCondLst>
                                        </p:cTn>
                                        <p:tgtEl>
                                          <p:spTgt spid="540675">
                                            <p:txEl>
                                              <p:pRg st="7" end="7"/>
                                            </p:txEl>
                                          </p:spTgt>
                                        </p:tgtEl>
                                        <p:attrNameLst>
                                          <p:attrName>style.visibility</p:attrName>
                                        </p:attrNameLst>
                                      </p:cBhvr>
                                      <p:to>
                                        <p:strVal val="visible"/>
                                      </p:to>
                                    </p:set>
                                    <p:anim calcmode="lin" valueType="num">
                                      <p:cBhvr>
                                        <p:cTn id="73" dur="500" fill="hold"/>
                                        <p:tgtEl>
                                          <p:spTgt spid="540675">
                                            <p:txEl>
                                              <p:pRg st="7" end="7"/>
                                            </p:txEl>
                                          </p:spTgt>
                                        </p:tgtEl>
                                        <p:attrNameLst>
                                          <p:attrName>ppt_x</p:attrName>
                                        </p:attrNameLst>
                                      </p:cBhvr>
                                      <p:tavLst>
                                        <p:tav tm="0">
                                          <p:val>
                                            <p:strVal val="#ppt_x-#ppt_w/2"/>
                                          </p:val>
                                        </p:tav>
                                        <p:tav tm="100000">
                                          <p:val>
                                            <p:strVal val="#ppt_x"/>
                                          </p:val>
                                        </p:tav>
                                      </p:tavLst>
                                    </p:anim>
                                    <p:anim calcmode="lin" valueType="num">
                                      <p:cBhvr>
                                        <p:cTn id="74" dur="500" fill="hold"/>
                                        <p:tgtEl>
                                          <p:spTgt spid="540675">
                                            <p:txEl>
                                              <p:pRg st="7" end="7"/>
                                            </p:txEl>
                                          </p:spTgt>
                                        </p:tgtEl>
                                        <p:attrNameLst>
                                          <p:attrName>ppt_y</p:attrName>
                                        </p:attrNameLst>
                                      </p:cBhvr>
                                      <p:tavLst>
                                        <p:tav tm="0">
                                          <p:val>
                                            <p:strVal val="#ppt_y"/>
                                          </p:val>
                                        </p:tav>
                                        <p:tav tm="100000">
                                          <p:val>
                                            <p:strVal val="#ppt_y"/>
                                          </p:val>
                                        </p:tav>
                                      </p:tavLst>
                                    </p:anim>
                                    <p:anim calcmode="lin" valueType="num">
                                      <p:cBhvr>
                                        <p:cTn id="75" dur="500" fill="hold"/>
                                        <p:tgtEl>
                                          <p:spTgt spid="540675">
                                            <p:txEl>
                                              <p:pRg st="7" end="7"/>
                                            </p:txEl>
                                          </p:spTgt>
                                        </p:tgtEl>
                                        <p:attrNameLst>
                                          <p:attrName>ppt_w</p:attrName>
                                        </p:attrNameLst>
                                      </p:cBhvr>
                                      <p:tavLst>
                                        <p:tav tm="0">
                                          <p:val>
                                            <p:fltVal val="0"/>
                                          </p:val>
                                        </p:tav>
                                        <p:tav tm="100000">
                                          <p:val>
                                            <p:strVal val="#ppt_w"/>
                                          </p:val>
                                        </p:tav>
                                      </p:tavLst>
                                    </p:anim>
                                    <p:anim calcmode="lin" valueType="num">
                                      <p:cBhvr>
                                        <p:cTn id="76" dur="500" fill="hold"/>
                                        <p:tgtEl>
                                          <p:spTgt spid="540675">
                                            <p:txEl>
                                              <p:pRg st="7" end="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TW" smtClean="0"/>
              <a:t>Information Hiding</a:t>
            </a:r>
            <a:endParaRPr lang="zh-TW" altLang="en-US" smtClean="0"/>
          </a:p>
        </p:txBody>
      </p:sp>
      <p:sp>
        <p:nvSpPr>
          <p:cNvPr id="541699" name="Rectangle 3"/>
          <p:cNvSpPr>
            <a:spLocks noGrp="1" noChangeArrowheads="1"/>
          </p:cNvSpPr>
          <p:nvPr>
            <p:ph type="body" idx="1"/>
          </p:nvPr>
        </p:nvSpPr>
        <p:spPr>
          <a:xfrm>
            <a:off x="457200" y="1341438"/>
            <a:ext cx="8291513" cy="5516562"/>
          </a:xfrm>
        </p:spPr>
        <p:txBody>
          <a:bodyPr/>
          <a:lstStyle/>
          <a:p>
            <a:pPr algn="just" eaLnBrk="1" hangingPunct="1">
              <a:lnSpc>
                <a:spcPct val="150000"/>
              </a:lnSpc>
              <a:buFont typeface="Wingdings" panose="05000000000000000000" pitchFamily="2" charset="2"/>
              <a:buChar char=""/>
            </a:pPr>
            <a:r>
              <a:rPr lang="zh-TW" altLang="en-US" smtClean="0"/>
              <a:t>語言隱藏術的缺點</a:t>
            </a:r>
          </a:p>
          <a:p>
            <a:pPr lvl="2" algn="just" eaLnBrk="1" hangingPunct="1">
              <a:lnSpc>
                <a:spcPct val="150000"/>
              </a:lnSpc>
              <a:buFont typeface="Wingdings" panose="05000000000000000000" pitchFamily="2" charset="2"/>
              <a:buChar char=""/>
            </a:pPr>
            <a:r>
              <a:rPr lang="zh-TW" altLang="en-US" smtClean="0"/>
              <a:t>資訊藏入量較少</a:t>
            </a:r>
          </a:p>
          <a:p>
            <a:pPr lvl="2" algn="just" eaLnBrk="1" hangingPunct="1">
              <a:lnSpc>
                <a:spcPct val="150000"/>
              </a:lnSpc>
              <a:buFont typeface="Wingdings" panose="05000000000000000000" pitchFamily="2" charset="2"/>
              <a:buChar char=""/>
            </a:pPr>
            <a:r>
              <a:rPr lang="zh-TW" altLang="en-US" smtClean="0"/>
              <a:t>需要相當程度的語彙或語意素養</a:t>
            </a:r>
          </a:p>
          <a:p>
            <a:pPr algn="just" eaLnBrk="1" hangingPunct="1">
              <a:lnSpc>
                <a:spcPct val="150000"/>
              </a:lnSpc>
              <a:buFont typeface="Wingdings" panose="05000000000000000000" pitchFamily="2" charset="2"/>
              <a:buChar char=""/>
            </a:pPr>
            <a:r>
              <a:rPr lang="zh-TW" altLang="en-US" smtClean="0"/>
              <a:t>技術隱藏術</a:t>
            </a:r>
          </a:p>
          <a:p>
            <a:pPr lvl="2" algn="just" eaLnBrk="1" hangingPunct="1">
              <a:lnSpc>
                <a:spcPct val="150000"/>
              </a:lnSpc>
              <a:buFont typeface="Wingdings" panose="05000000000000000000" pitchFamily="2" charset="2"/>
              <a:buChar char=""/>
            </a:pPr>
            <a:r>
              <a:rPr lang="zh-TW" altLang="en-US" smtClean="0"/>
              <a:t>透過一些技巧將資訊隱藏在媒介中</a:t>
            </a:r>
          </a:p>
          <a:p>
            <a:pPr lvl="2" algn="just" eaLnBrk="1" hangingPunct="1">
              <a:lnSpc>
                <a:spcPct val="150000"/>
              </a:lnSpc>
              <a:buFont typeface="Wingdings" panose="05000000000000000000" pitchFamily="2" charset="2"/>
              <a:buChar char=""/>
            </a:pPr>
            <a:r>
              <a:rPr lang="zh-TW" altLang="en-US" smtClean="0"/>
              <a:t>將機密資訊寫到傳訊者的鞋底</a:t>
            </a:r>
          </a:p>
          <a:p>
            <a:pPr lvl="2" algn="just" eaLnBrk="1" hangingPunct="1">
              <a:lnSpc>
                <a:spcPct val="150000"/>
              </a:lnSpc>
              <a:buFont typeface="Wingdings" panose="05000000000000000000" pitchFamily="2" charset="2"/>
              <a:buChar char=""/>
            </a:pPr>
            <a:r>
              <a:rPr lang="zh-TW" altLang="en-US" smtClean="0"/>
              <a:t>刻在女生的耳環上、或飛鴿傳書等</a:t>
            </a:r>
          </a:p>
        </p:txBody>
      </p:sp>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37</a:t>
            </a:fld>
            <a:endParaRPr lang="en-US" altLang="zh-TW"/>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41699">
                                            <p:txEl>
                                              <p:pRg st="0" end="0"/>
                                            </p:txEl>
                                          </p:spTgt>
                                        </p:tgtEl>
                                        <p:attrNameLst>
                                          <p:attrName>style.visibility</p:attrName>
                                        </p:attrNameLst>
                                      </p:cBhvr>
                                      <p:to>
                                        <p:strVal val="visible"/>
                                      </p:to>
                                    </p:set>
                                    <p:anim calcmode="lin" valueType="num">
                                      <p:cBhvr>
                                        <p:cTn id="7" dur="500" fill="hold"/>
                                        <p:tgtEl>
                                          <p:spTgt spid="541699">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541699">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541699">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54169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541699">
                                            <p:txEl>
                                              <p:pRg st="1" end="1"/>
                                            </p:txEl>
                                          </p:spTgt>
                                        </p:tgtEl>
                                        <p:attrNameLst>
                                          <p:attrName>style.visibility</p:attrName>
                                        </p:attrNameLst>
                                      </p:cBhvr>
                                      <p:to>
                                        <p:strVal val="visible"/>
                                      </p:to>
                                    </p:set>
                                    <p:anim calcmode="lin" valueType="num">
                                      <p:cBhvr>
                                        <p:cTn id="15" dur="500" fill="hold"/>
                                        <p:tgtEl>
                                          <p:spTgt spid="541699">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541699">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541699">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541699">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541699">
                                            <p:txEl>
                                              <p:pRg st="2" end="2"/>
                                            </p:txEl>
                                          </p:spTgt>
                                        </p:tgtEl>
                                        <p:attrNameLst>
                                          <p:attrName>style.visibility</p:attrName>
                                        </p:attrNameLst>
                                      </p:cBhvr>
                                      <p:to>
                                        <p:strVal val="visible"/>
                                      </p:to>
                                    </p:set>
                                    <p:anim calcmode="lin" valueType="num">
                                      <p:cBhvr>
                                        <p:cTn id="23" dur="500" fill="hold"/>
                                        <p:tgtEl>
                                          <p:spTgt spid="541699">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541699">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541699">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541699">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541699">
                                            <p:txEl>
                                              <p:pRg st="3" end="3"/>
                                            </p:txEl>
                                          </p:spTgt>
                                        </p:tgtEl>
                                        <p:attrNameLst>
                                          <p:attrName>style.visibility</p:attrName>
                                        </p:attrNameLst>
                                      </p:cBhvr>
                                      <p:to>
                                        <p:strVal val="visible"/>
                                      </p:to>
                                    </p:set>
                                    <p:anim calcmode="lin" valueType="num">
                                      <p:cBhvr>
                                        <p:cTn id="31" dur="500" fill="hold"/>
                                        <p:tgtEl>
                                          <p:spTgt spid="541699">
                                            <p:txEl>
                                              <p:pRg st="3" end="3"/>
                                            </p:txEl>
                                          </p:spTgt>
                                        </p:tgtEl>
                                        <p:attrNameLst>
                                          <p:attrName>ppt_x</p:attrName>
                                        </p:attrNameLst>
                                      </p:cBhvr>
                                      <p:tavLst>
                                        <p:tav tm="0">
                                          <p:val>
                                            <p:strVal val="#ppt_x-#ppt_w/2"/>
                                          </p:val>
                                        </p:tav>
                                        <p:tav tm="100000">
                                          <p:val>
                                            <p:strVal val="#ppt_x"/>
                                          </p:val>
                                        </p:tav>
                                      </p:tavLst>
                                    </p:anim>
                                    <p:anim calcmode="lin" valueType="num">
                                      <p:cBhvr>
                                        <p:cTn id="32" dur="500" fill="hold"/>
                                        <p:tgtEl>
                                          <p:spTgt spid="541699">
                                            <p:txEl>
                                              <p:pRg st="3" end="3"/>
                                            </p:txEl>
                                          </p:spTgt>
                                        </p:tgtEl>
                                        <p:attrNameLst>
                                          <p:attrName>ppt_y</p:attrName>
                                        </p:attrNameLst>
                                      </p:cBhvr>
                                      <p:tavLst>
                                        <p:tav tm="0">
                                          <p:val>
                                            <p:strVal val="#ppt_y"/>
                                          </p:val>
                                        </p:tav>
                                        <p:tav tm="100000">
                                          <p:val>
                                            <p:strVal val="#ppt_y"/>
                                          </p:val>
                                        </p:tav>
                                      </p:tavLst>
                                    </p:anim>
                                    <p:anim calcmode="lin" valueType="num">
                                      <p:cBhvr>
                                        <p:cTn id="33" dur="500" fill="hold"/>
                                        <p:tgtEl>
                                          <p:spTgt spid="541699">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541699">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541699">
                                            <p:txEl>
                                              <p:pRg st="4" end="4"/>
                                            </p:txEl>
                                          </p:spTgt>
                                        </p:tgtEl>
                                        <p:attrNameLst>
                                          <p:attrName>style.visibility</p:attrName>
                                        </p:attrNameLst>
                                      </p:cBhvr>
                                      <p:to>
                                        <p:strVal val="visible"/>
                                      </p:to>
                                    </p:set>
                                    <p:anim calcmode="lin" valueType="num">
                                      <p:cBhvr>
                                        <p:cTn id="39" dur="500" fill="hold"/>
                                        <p:tgtEl>
                                          <p:spTgt spid="541699">
                                            <p:txEl>
                                              <p:pRg st="4" end="4"/>
                                            </p:txEl>
                                          </p:spTgt>
                                        </p:tgtEl>
                                        <p:attrNameLst>
                                          <p:attrName>ppt_x</p:attrName>
                                        </p:attrNameLst>
                                      </p:cBhvr>
                                      <p:tavLst>
                                        <p:tav tm="0">
                                          <p:val>
                                            <p:strVal val="#ppt_x-#ppt_w/2"/>
                                          </p:val>
                                        </p:tav>
                                        <p:tav tm="100000">
                                          <p:val>
                                            <p:strVal val="#ppt_x"/>
                                          </p:val>
                                        </p:tav>
                                      </p:tavLst>
                                    </p:anim>
                                    <p:anim calcmode="lin" valueType="num">
                                      <p:cBhvr>
                                        <p:cTn id="40" dur="500" fill="hold"/>
                                        <p:tgtEl>
                                          <p:spTgt spid="541699">
                                            <p:txEl>
                                              <p:pRg st="4" end="4"/>
                                            </p:txEl>
                                          </p:spTgt>
                                        </p:tgtEl>
                                        <p:attrNameLst>
                                          <p:attrName>ppt_y</p:attrName>
                                        </p:attrNameLst>
                                      </p:cBhvr>
                                      <p:tavLst>
                                        <p:tav tm="0">
                                          <p:val>
                                            <p:strVal val="#ppt_y"/>
                                          </p:val>
                                        </p:tav>
                                        <p:tav tm="100000">
                                          <p:val>
                                            <p:strVal val="#ppt_y"/>
                                          </p:val>
                                        </p:tav>
                                      </p:tavLst>
                                    </p:anim>
                                    <p:anim calcmode="lin" valueType="num">
                                      <p:cBhvr>
                                        <p:cTn id="41" dur="500" fill="hold"/>
                                        <p:tgtEl>
                                          <p:spTgt spid="541699">
                                            <p:txEl>
                                              <p:pRg st="4" end="4"/>
                                            </p:txEl>
                                          </p:spTgt>
                                        </p:tgtEl>
                                        <p:attrNameLst>
                                          <p:attrName>ppt_w</p:attrName>
                                        </p:attrNameLst>
                                      </p:cBhvr>
                                      <p:tavLst>
                                        <p:tav tm="0">
                                          <p:val>
                                            <p:fltVal val="0"/>
                                          </p:val>
                                        </p:tav>
                                        <p:tav tm="100000">
                                          <p:val>
                                            <p:strVal val="#ppt_w"/>
                                          </p:val>
                                        </p:tav>
                                      </p:tavLst>
                                    </p:anim>
                                    <p:anim calcmode="lin" valueType="num">
                                      <p:cBhvr>
                                        <p:cTn id="42" dur="500" fill="hold"/>
                                        <p:tgtEl>
                                          <p:spTgt spid="541699">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8" fill="hold" grpId="0" nodeType="clickEffect">
                                  <p:stCondLst>
                                    <p:cond delay="0"/>
                                  </p:stCondLst>
                                  <p:childTnLst>
                                    <p:set>
                                      <p:cBhvr>
                                        <p:cTn id="46" dur="1" fill="hold">
                                          <p:stCondLst>
                                            <p:cond delay="0"/>
                                          </p:stCondLst>
                                        </p:cTn>
                                        <p:tgtEl>
                                          <p:spTgt spid="541699">
                                            <p:txEl>
                                              <p:pRg st="5" end="5"/>
                                            </p:txEl>
                                          </p:spTgt>
                                        </p:tgtEl>
                                        <p:attrNameLst>
                                          <p:attrName>style.visibility</p:attrName>
                                        </p:attrNameLst>
                                      </p:cBhvr>
                                      <p:to>
                                        <p:strVal val="visible"/>
                                      </p:to>
                                    </p:set>
                                    <p:anim calcmode="lin" valueType="num">
                                      <p:cBhvr>
                                        <p:cTn id="47" dur="500" fill="hold"/>
                                        <p:tgtEl>
                                          <p:spTgt spid="541699">
                                            <p:txEl>
                                              <p:pRg st="5" end="5"/>
                                            </p:txEl>
                                          </p:spTgt>
                                        </p:tgtEl>
                                        <p:attrNameLst>
                                          <p:attrName>ppt_x</p:attrName>
                                        </p:attrNameLst>
                                      </p:cBhvr>
                                      <p:tavLst>
                                        <p:tav tm="0">
                                          <p:val>
                                            <p:strVal val="#ppt_x-#ppt_w/2"/>
                                          </p:val>
                                        </p:tav>
                                        <p:tav tm="100000">
                                          <p:val>
                                            <p:strVal val="#ppt_x"/>
                                          </p:val>
                                        </p:tav>
                                      </p:tavLst>
                                    </p:anim>
                                    <p:anim calcmode="lin" valueType="num">
                                      <p:cBhvr>
                                        <p:cTn id="48" dur="500" fill="hold"/>
                                        <p:tgtEl>
                                          <p:spTgt spid="541699">
                                            <p:txEl>
                                              <p:pRg st="5" end="5"/>
                                            </p:txEl>
                                          </p:spTgt>
                                        </p:tgtEl>
                                        <p:attrNameLst>
                                          <p:attrName>ppt_y</p:attrName>
                                        </p:attrNameLst>
                                      </p:cBhvr>
                                      <p:tavLst>
                                        <p:tav tm="0">
                                          <p:val>
                                            <p:strVal val="#ppt_y"/>
                                          </p:val>
                                        </p:tav>
                                        <p:tav tm="100000">
                                          <p:val>
                                            <p:strVal val="#ppt_y"/>
                                          </p:val>
                                        </p:tav>
                                      </p:tavLst>
                                    </p:anim>
                                    <p:anim calcmode="lin" valueType="num">
                                      <p:cBhvr>
                                        <p:cTn id="49" dur="500" fill="hold"/>
                                        <p:tgtEl>
                                          <p:spTgt spid="541699">
                                            <p:txEl>
                                              <p:pRg st="5" end="5"/>
                                            </p:txEl>
                                          </p:spTgt>
                                        </p:tgtEl>
                                        <p:attrNameLst>
                                          <p:attrName>ppt_w</p:attrName>
                                        </p:attrNameLst>
                                      </p:cBhvr>
                                      <p:tavLst>
                                        <p:tav tm="0">
                                          <p:val>
                                            <p:fltVal val="0"/>
                                          </p:val>
                                        </p:tav>
                                        <p:tav tm="100000">
                                          <p:val>
                                            <p:strVal val="#ppt_w"/>
                                          </p:val>
                                        </p:tav>
                                      </p:tavLst>
                                    </p:anim>
                                    <p:anim calcmode="lin" valueType="num">
                                      <p:cBhvr>
                                        <p:cTn id="50" dur="500" fill="hold"/>
                                        <p:tgtEl>
                                          <p:spTgt spid="541699">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8" fill="hold" grpId="0" nodeType="clickEffect">
                                  <p:stCondLst>
                                    <p:cond delay="0"/>
                                  </p:stCondLst>
                                  <p:childTnLst>
                                    <p:set>
                                      <p:cBhvr>
                                        <p:cTn id="54" dur="1" fill="hold">
                                          <p:stCondLst>
                                            <p:cond delay="0"/>
                                          </p:stCondLst>
                                        </p:cTn>
                                        <p:tgtEl>
                                          <p:spTgt spid="541699">
                                            <p:txEl>
                                              <p:pRg st="6" end="6"/>
                                            </p:txEl>
                                          </p:spTgt>
                                        </p:tgtEl>
                                        <p:attrNameLst>
                                          <p:attrName>style.visibility</p:attrName>
                                        </p:attrNameLst>
                                      </p:cBhvr>
                                      <p:to>
                                        <p:strVal val="visible"/>
                                      </p:to>
                                    </p:set>
                                    <p:anim calcmode="lin" valueType="num">
                                      <p:cBhvr>
                                        <p:cTn id="55" dur="500" fill="hold"/>
                                        <p:tgtEl>
                                          <p:spTgt spid="541699">
                                            <p:txEl>
                                              <p:pRg st="6" end="6"/>
                                            </p:txEl>
                                          </p:spTgt>
                                        </p:tgtEl>
                                        <p:attrNameLst>
                                          <p:attrName>ppt_x</p:attrName>
                                        </p:attrNameLst>
                                      </p:cBhvr>
                                      <p:tavLst>
                                        <p:tav tm="0">
                                          <p:val>
                                            <p:strVal val="#ppt_x-#ppt_w/2"/>
                                          </p:val>
                                        </p:tav>
                                        <p:tav tm="100000">
                                          <p:val>
                                            <p:strVal val="#ppt_x"/>
                                          </p:val>
                                        </p:tav>
                                      </p:tavLst>
                                    </p:anim>
                                    <p:anim calcmode="lin" valueType="num">
                                      <p:cBhvr>
                                        <p:cTn id="56" dur="500" fill="hold"/>
                                        <p:tgtEl>
                                          <p:spTgt spid="541699">
                                            <p:txEl>
                                              <p:pRg st="6" end="6"/>
                                            </p:txEl>
                                          </p:spTgt>
                                        </p:tgtEl>
                                        <p:attrNameLst>
                                          <p:attrName>ppt_y</p:attrName>
                                        </p:attrNameLst>
                                      </p:cBhvr>
                                      <p:tavLst>
                                        <p:tav tm="0">
                                          <p:val>
                                            <p:strVal val="#ppt_y"/>
                                          </p:val>
                                        </p:tav>
                                        <p:tav tm="100000">
                                          <p:val>
                                            <p:strVal val="#ppt_y"/>
                                          </p:val>
                                        </p:tav>
                                      </p:tavLst>
                                    </p:anim>
                                    <p:anim calcmode="lin" valueType="num">
                                      <p:cBhvr>
                                        <p:cTn id="57" dur="500" fill="hold"/>
                                        <p:tgtEl>
                                          <p:spTgt spid="541699">
                                            <p:txEl>
                                              <p:pRg st="6" end="6"/>
                                            </p:txEl>
                                          </p:spTgt>
                                        </p:tgtEl>
                                        <p:attrNameLst>
                                          <p:attrName>ppt_w</p:attrName>
                                        </p:attrNameLst>
                                      </p:cBhvr>
                                      <p:tavLst>
                                        <p:tav tm="0">
                                          <p:val>
                                            <p:fltVal val="0"/>
                                          </p:val>
                                        </p:tav>
                                        <p:tav tm="100000">
                                          <p:val>
                                            <p:strVal val="#ppt_w"/>
                                          </p:val>
                                        </p:tav>
                                      </p:tavLst>
                                    </p:anim>
                                    <p:anim calcmode="lin" valueType="num">
                                      <p:cBhvr>
                                        <p:cTn id="58" dur="500" fill="hold"/>
                                        <p:tgtEl>
                                          <p:spTgt spid="541699">
                                            <p:txEl>
                                              <p:p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69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zh-TW" smtClean="0"/>
              <a:t>Information Hiding</a:t>
            </a:r>
            <a:endParaRPr lang="zh-TW" altLang="en-US" smtClean="0"/>
          </a:p>
        </p:txBody>
      </p:sp>
      <p:sp>
        <p:nvSpPr>
          <p:cNvPr id="542723" name="Rectangle 3"/>
          <p:cNvSpPr>
            <a:spLocks noGrp="1" noChangeArrowheads="1"/>
          </p:cNvSpPr>
          <p:nvPr>
            <p:ph type="body" idx="1"/>
          </p:nvPr>
        </p:nvSpPr>
        <p:spPr>
          <a:xfrm>
            <a:off x="457200" y="1341438"/>
            <a:ext cx="8291513" cy="5516562"/>
          </a:xfrm>
        </p:spPr>
        <p:txBody>
          <a:bodyPr/>
          <a:lstStyle/>
          <a:p>
            <a:pPr algn="just" eaLnBrk="1" hangingPunct="1">
              <a:lnSpc>
                <a:spcPct val="190000"/>
              </a:lnSpc>
              <a:buFont typeface="Wingdings" panose="05000000000000000000" pitchFamily="2" charset="2"/>
              <a:buChar char=""/>
            </a:pPr>
            <a:r>
              <a:rPr lang="zh-TW" altLang="en-US" sz="2800" smtClean="0"/>
              <a:t>資訊可以被寫在任何的地方</a:t>
            </a:r>
          </a:p>
          <a:p>
            <a:pPr lvl="2" algn="just" eaLnBrk="1" hangingPunct="1">
              <a:lnSpc>
                <a:spcPct val="190000"/>
              </a:lnSpc>
              <a:buFont typeface="Wingdings" panose="05000000000000000000" pitchFamily="2" charset="2"/>
              <a:buChar char=""/>
            </a:pPr>
            <a:r>
              <a:rPr lang="zh-TW" altLang="en-US" sz="2100" smtClean="0"/>
              <a:t>以使用媒介考量：影像、視訊、音訊、文字、壓縮碼、執行檔等</a:t>
            </a:r>
          </a:p>
          <a:p>
            <a:pPr algn="just" eaLnBrk="1" hangingPunct="1">
              <a:lnSpc>
                <a:spcPct val="190000"/>
              </a:lnSpc>
              <a:buFont typeface="Wingdings" panose="05000000000000000000" pitchFamily="2" charset="2"/>
              <a:buChar char=""/>
            </a:pPr>
            <a:r>
              <a:rPr lang="zh-TW" altLang="en-US" sz="2800" smtClean="0"/>
              <a:t>隱藏技術影像媒介發展的隱藏技術又可以分</a:t>
            </a:r>
          </a:p>
          <a:p>
            <a:pPr lvl="2" algn="just" eaLnBrk="1" hangingPunct="1">
              <a:lnSpc>
                <a:spcPct val="190000"/>
              </a:lnSpc>
              <a:buFont typeface="Wingdings" panose="05000000000000000000" pitchFamily="2" charset="2"/>
              <a:buChar char=""/>
            </a:pPr>
            <a:r>
              <a:rPr lang="zh-TW" altLang="en-US" sz="2100" smtClean="0"/>
              <a:t>空間域 </a:t>
            </a:r>
            <a:r>
              <a:rPr lang="en-US" altLang="zh-TW" sz="2100" smtClean="0"/>
              <a:t>(Spatial Domain) </a:t>
            </a:r>
            <a:r>
              <a:rPr lang="zh-TW" altLang="en-US" sz="2100" smtClean="0"/>
              <a:t>隱藏技術</a:t>
            </a:r>
          </a:p>
          <a:p>
            <a:pPr lvl="2" algn="just" eaLnBrk="1" hangingPunct="1">
              <a:lnSpc>
                <a:spcPct val="190000"/>
              </a:lnSpc>
              <a:buFont typeface="Wingdings" panose="05000000000000000000" pitchFamily="2" charset="2"/>
              <a:buChar char=""/>
            </a:pPr>
            <a:r>
              <a:rPr lang="zh-TW" altLang="en-US" sz="2100" smtClean="0"/>
              <a:t>頻率域</a:t>
            </a:r>
            <a:r>
              <a:rPr lang="en-US" altLang="zh-TW" sz="2100" smtClean="0"/>
              <a:t>(Frequency Domain) </a:t>
            </a:r>
            <a:r>
              <a:rPr lang="zh-TW" altLang="en-US" sz="2100" smtClean="0"/>
              <a:t>隱藏技術</a:t>
            </a:r>
          </a:p>
        </p:txBody>
      </p:sp>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38</a:t>
            </a:fld>
            <a:endParaRPr lang="en-US" altLang="zh-TW"/>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42723">
                                            <p:txEl>
                                              <p:pRg st="0" end="0"/>
                                            </p:txEl>
                                          </p:spTgt>
                                        </p:tgtEl>
                                        <p:attrNameLst>
                                          <p:attrName>style.visibility</p:attrName>
                                        </p:attrNameLst>
                                      </p:cBhvr>
                                      <p:to>
                                        <p:strVal val="visible"/>
                                      </p:to>
                                    </p:set>
                                    <p:anim calcmode="lin" valueType="num">
                                      <p:cBhvr>
                                        <p:cTn id="7" dur="500" fill="hold"/>
                                        <p:tgtEl>
                                          <p:spTgt spid="542723">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542723">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542723">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54272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542723">
                                            <p:txEl>
                                              <p:pRg st="1" end="1"/>
                                            </p:txEl>
                                          </p:spTgt>
                                        </p:tgtEl>
                                        <p:attrNameLst>
                                          <p:attrName>style.visibility</p:attrName>
                                        </p:attrNameLst>
                                      </p:cBhvr>
                                      <p:to>
                                        <p:strVal val="visible"/>
                                      </p:to>
                                    </p:set>
                                    <p:anim calcmode="lin" valueType="num">
                                      <p:cBhvr>
                                        <p:cTn id="15" dur="500" fill="hold"/>
                                        <p:tgtEl>
                                          <p:spTgt spid="542723">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542723">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542723">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54272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542723">
                                            <p:txEl>
                                              <p:pRg st="2" end="2"/>
                                            </p:txEl>
                                          </p:spTgt>
                                        </p:tgtEl>
                                        <p:attrNameLst>
                                          <p:attrName>style.visibility</p:attrName>
                                        </p:attrNameLst>
                                      </p:cBhvr>
                                      <p:to>
                                        <p:strVal val="visible"/>
                                      </p:to>
                                    </p:set>
                                    <p:anim calcmode="lin" valueType="num">
                                      <p:cBhvr>
                                        <p:cTn id="23" dur="500" fill="hold"/>
                                        <p:tgtEl>
                                          <p:spTgt spid="542723">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542723">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542723">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54272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542723">
                                            <p:txEl>
                                              <p:pRg st="3" end="3"/>
                                            </p:txEl>
                                          </p:spTgt>
                                        </p:tgtEl>
                                        <p:attrNameLst>
                                          <p:attrName>style.visibility</p:attrName>
                                        </p:attrNameLst>
                                      </p:cBhvr>
                                      <p:to>
                                        <p:strVal val="visible"/>
                                      </p:to>
                                    </p:set>
                                    <p:anim calcmode="lin" valueType="num">
                                      <p:cBhvr>
                                        <p:cTn id="31" dur="500" fill="hold"/>
                                        <p:tgtEl>
                                          <p:spTgt spid="542723">
                                            <p:txEl>
                                              <p:pRg st="3" end="3"/>
                                            </p:txEl>
                                          </p:spTgt>
                                        </p:tgtEl>
                                        <p:attrNameLst>
                                          <p:attrName>ppt_x</p:attrName>
                                        </p:attrNameLst>
                                      </p:cBhvr>
                                      <p:tavLst>
                                        <p:tav tm="0">
                                          <p:val>
                                            <p:strVal val="#ppt_x-#ppt_w/2"/>
                                          </p:val>
                                        </p:tav>
                                        <p:tav tm="100000">
                                          <p:val>
                                            <p:strVal val="#ppt_x"/>
                                          </p:val>
                                        </p:tav>
                                      </p:tavLst>
                                    </p:anim>
                                    <p:anim calcmode="lin" valueType="num">
                                      <p:cBhvr>
                                        <p:cTn id="32" dur="500" fill="hold"/>
                                        <p:tgtEl>
                                          <p:spTgt spid="542723">
                                            <p:txEl>
                                              <p:pRg st="3" end="3"/>
                                            </p:txEl>
                                          </p:spTgt>
                                        </p:tgtEl>
                                        <p:attrNameLst>
                                          <p:attrName>ppt_y</p:attrName>
                                        </p:attrNameLst>
                                      </p:cBhvr>
                                      <p:tavLst>
                                        <p:tav tm="0">
                                          <p:val>
                                            <p:strVal val="#ppt_y"/>
                                          </p:val>
                                        </p:tav>
                                        <p:tav tm="100000">
                                          <p:val>
                                            <p:strVal val="#ppt_y"/>
                                          </p:val>
                                        </p:tav>
                                      </p:tavLst>
                                    </p:anim>
                                    <p:anim calcmode="lin" valueType="num">
                                      <p:cBhvr>
                                        <p:cTn id="33" dur="500" fill="hold"/>
                                        <p:tgtEl>
                                          <p:spTgt spid="542723">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54272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542723">
                                            <p:txEl>
                                              <p:pRg st="4" end="4"/>
                                            </p:txEl>
                                          </p:spTgt>
                                        </p:tgtEl>
                                        <p:attrNameLst>
                                          <p:attrName>style.visibility</p:attrName>
                                        </p:attrNameLst>
                                      </p:cBhvr>
                                      <p:to>
                                        <p:strVal val="visible"/>
                                      </p:to>
                                    </p:set>
                                    <p:anim calcmode="lin" valueType="num">
                                      <p:cBhvr>
                                        <p:cTn id="39" dur="500" fill="hold"/>
                                        <p:tgtEl>
                                          <p:spTgt spid="542723">
                                            <p:txEl>
                                              <p:pRg st="4" end="4"/>
                                            </p:txEl>
                                          </p:spTgt>
                                        </p:tgtEl>
                                        <p:attrNameLst>
                                          <p:attrName>ppt_x</p:attrName>
                                        </p:attrNameLst>
                                      </p:cBhvr>
                                      <p:tavLst>
                                        <p:tav tm="0">
                                          <p:val>
                                            <p:strVal val="#ppt_x-#ppt_w/2"/>
                                          </p:val>
                                        </p:tav>
                                        <p:tav tm="100000">
                                          <p:val>
                                            <p:strVal val="#ppt_x"/>
                                          </p:val>
                                        </p:tav>
                                      </p:tavLst>
                                    </p:anim>
                                    <p:anim calcmode="lin" valueType="num">
                                      <p:cBhvr>
                                        <p:cTn id="40" dur="500" fill="hold"/>
                                        <p:tgtEl>
                                          <p:spTgt spid="542723">
                                            <p:txEl>
                                              <p:pRg st="4" end="4"/>
                                            </p:txEl>
                                          </p:spTgt>
                                        </p:tgtEl>
                                        <p:attrNameLst>
                                          <p:attrName>ppt_y</p:attrName>
                                        </p:attrNameLst>
                                      </p:cBhvr>
                                      <p:tavLst>
                                        <p:tav tm="0">
                                          <p:val>
                                            <p:strVal val="#ppt_y"/>
                                          </p:val>
                                        </p:tav>
                                        <p:tav tm="100000">
                                          <p:val>
                                            <p:strVal val="#ppt_y"/>
                                          </p:val>
                                        </p:tav>
                                      </p:tavLst>
                                    </p:anim>
                                    <p:anim calcmode="lin" valueType="num">
                                      <p:cBhvr>
                                        <p:cTn id="41" dur="500" fill="hold"/>
                                        <p:tgtEl>
                                          <p:spTgt spid="542723">
                                            <p:txEl>
                                              <p:pRg st="4" end="4"/>
                                            </p:txEl>
                                          </p:spTgt>
                                        </p:tgtEl>
                                        <p:attrNameLst>
                                          <p:attrName>ppt_w</p:attrName>
                                        </p:attrNameLst>
                                      </p:cBhvr>
                                      <p:tavLst>
                                        <p:tav tm="0">
                                          <p:val>
                                            <p:fltVal val="0"/>
                                          </p:val>
                                        </p:tav>
                                        <p:tav tm="100000">
                                          <p:val>
                                            <p:strVal val="#ppt_w"/>
                                          </p:val>
                                        </p:tav>
                                      </p:tavLst>
                                    </p:anim>
                                    <p:anim calcmode="lin" valueType="num">
                                      <p:cBhvr>
                                        <p:cTn id="42" dur="500" fill="hold"/>
                                        <p:tgtEl>
                                          <p:spTgt spid="542723">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TW" altLang="en-US" smtClean="0"/>
              <a:t>隱藏技術</a:t>
            </a:r>
          </a:p>
        </p:txBody>
      </p:sp>
      <p:sp>
        <p:nvSpPr>
          <p:cNvPr id="50179" name="Rectangle 3"/>
          <p:cNvSpPr>
            <a:spLocks noGrp="1" noChangeArrowheads="1"/>
          </p:cNvSpPr>
          <p:nvPr>
            <p:ph type="body" idx="1"/>
          </p:nvPr>
        </p:nvSpPr>
        <p:spPr>
          <a:xfrm>
            <a:off x="457200" y="1341438"/>
            <a:ext cx="8229600" cy="5183187"/>
          </a:xfrm>
        </p:spPr>
        <p:txBody>
          <a:bodyPr/>
          <a:lstStyle/>
          <a:p>
            <a:pPr eaLnBrk="1" hangingPunct="1">
              <a:lnSpc>
                <a:spcPct val="140000"/>
              </a:lnSpc>
            </a:pPr>
            <a:r>
              <a:rPr lang="zh-TW" altLang="en-US" smtClean="0"/>
              <a:t>影像媒體發展的隱藏技術又可分為六大類 </a:t>
            </a:r>
          </a:p>
          <a:p>
            <a:pPr lvl="1" eaLnBrk="1" hangingPunct="1">
              <a:lnSpc>
                <a:spcPct val="140000"/>
              </a:lnSpc>
            </a:pPr>
            <a:r>
              <a:rPr lang="zh-TW" altLang="en-US" sz="2800" smtClean="0"/>
              <a:t>取代式系統 </a:t>
            </a:r>
            <a:r>
              <a:rPr lang="en-US" altLang="zh-TW" sz="2800" smtClean="0"/>
              <a:t>(Substitution System)</a:t>
            </a:r>
            <a:r>
              <a:rPr lang="zh-TW" altLang="en-US" sz="2800" smtClean="0"/>
              <a:t> </a:t>
            </a:r>
          </a:p>
          <a:p>
            <a:pPr lvl="1" eaLnBrk="1" hangingPunct="1">
              <a:lnSpc>
                <a:spcPct val="140000"/>
              </a:lnSpc>
            </a:pPr>
            <a:r>
              <a:rPr lang="zh-TW" altLang="en-US" sz="2800" smtClean="0"/>
              <a:t>頻率域 </a:t>
            </a:r>
            <a:r>
              <a:rPr lang="en-US" altLang="zh-TW" sz="2800" smtClean="0"/>
              <a:t>(Frequency Domain) </a:t>
            </a:r>
            <a:r>
              <a:rPr lang="zh-TW" altLang="en-US" sz="2800" smtClean="0"/>
              <a:t>技術</a:t>
            </a:r>
          </a:p>
          <a:p>
            <a:pPr lvl="1" eaLnBrk="1" hangingPunct="1">
              <a:lnSpc>
                <a:spcPct val="140000"/>
              </a:lnSpc>
            </a:pPr>
            <a:r>
              <a:rPr lang="zh-TW" altLang="en-US" sz="2800" smtClean="0"/>
              <a:t>展頻 </a:t>
            </a:r>
            <a:r>
              <a:rPr lang="en-US" altLang="zh-TW" sz="2800" smtClean="0"/>
              <a:t>(Spread Spectrum) </a:t>
            </a:r>
            <a:r>
              <a:rPr lang="zh-TW" altLang="en-US" sz="2800" smtClean="0"/>
              <a:t>技術</a:t>
            </a:r>
          </a:p>
          <a:p>
            <a:pPr lvl="1" eaLnBrk="1" hangingPunct="1">
              <a:lnSpc>
                <a:spcPct val="140000"/>
              </a:lnSpc>
            </a:pPr>
            <a:r>
              <a:rPr lang="zh-TW" altLang="en-US" sz="2800" smtClean="0"/>
              <a:t>統計方法</a:t>
            </a:r>
          </a:p>
          <a:p>
            <a:pPr lvl="1" eaLnBrk="1" hangingPunct="1">
              <a:lnSpc>
                <a:spcPct val="140000"/>
              </a:lnSpc>
            </a:pPr>
            <a:r>
              <a:rPr lang="zh-TW" altLang="en-US" sz="2800" smtClean="0"/>
              <a:t>失真技術</a:t>
            </a:r>
          </a:p>
          <a:p>
            <a:pPr lvl="1" eaLnBrk="1" hangingPunct="1">
              <a:lnSpc>
                <a:spcPct val="140000"/>
              </a:lnSpc>
            </a:pPr>
            <a:r>
              <a:rPr lang="zh-TW" altLang="en-US" sz="2800" smtClean="0"/>
              <a:t>隱蔽媒體產生技術</a:t>
            </a:r>
          </a:p>
        </p:txBody>
      </p:sp>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39</a:t>
            </a:fld>
            <a:endParaRPr lang="en-US" altLang="zh-TW"/>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2596" name="Picture 4" descr="1119f5c745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0"/>
            <a:ext cx="424815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2"/>
          <p:cNvSpPr>
            <a:spLocks noGrp="1" noChangeArrowheads="1"/>
          </p:cNvSpPr>
          <p:nvPr>
            <p:ph type="title"/>
          </p:nvPr>
        </p:nvSpPr>
        <p:spPr/>
        <p:txBody>
          <a:bodyPr/>
          <a:lstStyle/>
          <a:p>
            <a:pPr eaLnBrk="1" hangingPunct="1"/>
            <a:r>
              <a:rPr lang="zh-TW" altLang="en-US" smtClean="0"/>
              <a:t>波希戰爭</a:t>
            </a:r>
          </a:p>
        </p:txBody>
      </p:sp>
      <p:sp>
        <p:nvSpPr>
          <p:cNvPr id="622595" name="Rectangle 3"/>
          <p:cNvSpPr>
            <a:spLocks noGrp="1" noChangeArrowheads="1"/>
          </p:cNvSpPr>
          <p:nvPr>
            <p:ph type="body" idx="1"/>
          </p:nvPr>
        </p:nvSpPr>
        <p:spPr>
          <a:xfrm>
            <a:off x="457200" y="1600200"/>
            <a:ext cx="8686800" cy="5257800"/>
          </a:xfrm>
        </p:spPr>
        <p:txBody>
          <a:bodyPr/>
          <a:lstStyle/>
          <a:p>
            <a:pPr eaLnBrk="1" hangingPunct="1">
              <a:lnSpc>
                <a:spcPct val="130000"/>
              </a:lnSpc>
            </a:pPr>
            <a:r>
              <a:rPr lang="zh-TW" altLang="en-US" sz="2800" smtClean="0"/>
              <a:t>波斯擴張 </a:t>
            </a:r>
          </a:p>
          <a:p>
            <a:pPr eaLnBrk="1" hangingPunct="1">
              <a:lnSpc>
                <a:spcPct val="130000"/>
              </a:lnSpc>
            </a:pPr>
            <a:r>
              <a:rPr lang="zh-TW" altLang="en-US" sz="2800" smtClean="0"/>
              <a:t>第一次入侵 </a:t>
            </a:r>
          </a:p>
          <a:p>
            <a:pPr lvl="1" eaLnBrk="1" hangingPunct="1">
              <a:lnSpc>
                <a:spcPct val="130000"/>
              </a:lnSpc>
            </a:pPr>
            <a:r>
              <a:rPr lang="en-US" altLang="zh-TW" sz="2300" smtClean="0"/>
              <a:t>(</a:t>
            </a:r>
            <a:r>
              <a:rPr lang="zh-TW" altLang="en-US" sz="2300" smtClean="0"/>
              <a:t>西元前</a:t>
            </a:r>
            <a:r>
              <a:rPr lang="en-US" altLang="zh-TW" sz="2300" smtClean="0"/>
              <a:t>490) </a:t>
            </a:r>
            <a:r>
              <a:rPr lang="zh-TW" altLang="en-US" sz="2300" smtClean="0"/>
              <a:t>馬拉松戰役 </a:t>
            </a:r>
            <a:r>
              <a:rPr lang="en-US" altLang="zh-TW" sz="2300" smtClean="0"/>
              <a:t>– </a:t>
            </a:r>
            <a:r>
              <a:rPr lang="zh-TW" altLang="en-US" sz="2300" smtClean="0"/>
              <a:t>菲力彼得斯 </a:t>
            </a:r>
          </a:p>
          <a:p>
            <a:pPr lvl="1" eaLnBrk="1" hangingPunct="1">
              <a:lnSpc>
                <a:spcPct val="130000"/>
              </a:lnSpc>
            </a:pPr>
            <a:r>
              <a:rPr lang="en-US" altLang="zh-TW" sz="2300" smtClean="0"/>
              <a:t>10 </a:t>
            </a:r>
            <a:r>
              <a:rPr lang="zh-TW" altLang="en-US" sz="2300" smtClean="0"/>
              <a:t>萬 </a:t>
            </a:r>
            <a:r>
              <a:rPr lang="en-US" altLang="zh-TW" sz="2300" smtClean="0"/>
              <a:t>vs 1 </a:t>
            </a:r>
            <a:r>
              <a:rPr lang="zh-TW" altLang="en-US" sz="2300" smtClean="0"/>
              <a:t>萬</a:t>
            </a:r>
          </a:p>
          <a:p>
            <a:pPr lvl="1" eaLnBrk="1" hangingPunct="1">
              <a:lnSpc>
                <a:spcPct val="130000"/>
              </a:lnSpc>
            </a:pPr>
            <a:r>
              <a:rPr lang="en-US" altLang="zh-TW" sz="2300" smtClean="0"/>
              <a:t>6400 vs 192</a:t>
            </a:r>
          </a:p>
          <a:p>
            <a:pPr eaLnBrk="1" hangingPunct="1">
              <a:lnSpc>
                <a:spcPct val="130000"/>
              </a:lnSpc>
            </a:pPr>
            <a:r>
              <a:rPr lang="zh-TW" altLang="en-US" sz="2800" smtClean="0"/>
              <a:t>第二次入侵 </a:t>
            </a:r>
          </a:p>
          <a:p>
            <a:pPr lvl="1" eaLnBrk="1" hangingPunct="1">
              <a:lnSpc>
                <a:spcPct val="130000"/>
              </a:lnSpc>
            </a:pPr>
            <a:r>
              <a:rPr lang="zh-TW" altLang="en-US" sz="2300" smtClean="0"/>
              <a:t>溫泉關戰役</a:t>
            </a:r>
          </a:p>
          <a:p>
            <a:pPr eaLnBrk="1" hangingPunct="1">
              <a:lnSpc>
                <a:spcPct val="130000"/>
              </a:lnSpc>
            </a:pPr>
            <a:r>
              <a:rPr lang="zh-TW" altLang="en-US" sz="2800" smtClean="0"/>
              <a:t>戰爭結束 </a:t>
            </a:r>
          </a:p>
          <a:p>
            <a:pPr eaLnBrk="1" hangingPunct="1">
              <a:lnSpc>
                <a:spcPct val="130000"/>
              </a:lnSpc>
              <a:buFont typeface="Wingdings" panose="05000000000000000000" pitchFamily="2" charset="2"/>
              <a:buNone/>
            </a:pPr>
            <a:endParaRPr lang="zh-TW" altLang="en-US" sz="2800" smtClean="0"/>
          </a:p>
        </p:txBody>
      </p:sp>
      <p:sp>
        <p:nvSpPr>
          <p:cNvPr id="622597" name="Oval 5"/>
          <p:cNvSpPr>
            <a:spLocks noChangeArrowheads="1"/>
          </p:cNvSpPr>
          <p:nvPr/>
        </p:nvSpPr>
        <p:spPr bwMode="auto">
          <a:xfrm>
            <a:off x="6588125" y="1341438"/>
            <a:ext cx="431800" cy="215900"/>
          </a:xfrm>
          <a:prstGeom prst="ellipse">
            <a:avLst/>
          </a:prstGeom>
          <a:noFill/>
          <a:ln w="1905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622598" name="Oval 6"/>
          <p:cNvSpPr>
            <a:spLocks noChangeArrowheads="1"/>
          </p:cNvSpPr>
          <p:nvPr/>
        </p:nvSpPr>
        <p:spPr bwMode="auto">
          <a:xfrm>
            <a:off x="6300788" y="1484313"/>
            <a:ext cx="431800" cy="215900"/>
          </a:xfrm>
          <a:prstGeom prst="ellipse">
            <a:avLst/>
          </a:prstGeom>
          <a:noFill/>
          <a:ln w="1905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4</a:t>
            </a:fld>
            <a:endParaRPr lang="en-US" altLang="zh-TW"/>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622595">
                                            <p:txEl>
                                              <p:pRg st="0" end="0"/>
                                            </p:txEl>
                                          </p:spTgt>
                                        </p:tgtEl>
                                        <p:attrNameLst>
                                          <p:attrName>style.visibility</p:attrName>
                                        </p:attrNameLst>
                                      </p:cBhvr>
                                      <p:to>
                                        <p:strVal val="visible"/>
                                      </p:to>
                                    </p:set>
                                    <p:anim calcmode="lin" valueType="num">
                                      <p:cBhvr>
                                        <p:cTn id="7" dur="500" fill="hold"/>
                                        <p:tgtEl>
                                          <p:spTgt spid="622595">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622595">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622595">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62259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622595">
                                            <p:txEl>
                                              <p:pRg st="1" end="1"/>
                                            </p:txEl>
                                          </p:spTgt>
                                        </p:tgtEl>
                                        <p:attrNameLst>
                                          <p:attrName>style.visibility</p:attrName>
                                        </p:attrNameLst>
                                      </p:cBhvr>
                                      <p:to>
                                        <p:strVal val="visible"/>
                                      </p:to>
                                    </p:set>
                                    <p:anim calcmode="lin" valueType="num">
                                      <p:cBhvr>
                                        <p:cTn id="15" dur="500" fill="hold"/>
                                        <p:tgtEl>
                                          <p:spTgt spid="622595">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622595">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622595">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622595">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622595">
                                            <p:txEl>
                                              <p:pRg st="2" end="2"/>
                                            </p:txEl>
                                          </p:spTgt>
                                        </p:tgtEl>
                                        <p:attrNameLst>
                                          <p:attrName>style.visibility</p:attrName>
                                        </p:attrNameLst>
                                      </p:cBhvr>
                                      <p:to>
                                        <p:strVal val="visible"/>
                                      </p:to>
                                    </p:set>
                                    <p:anim calcmode="lin" valueType="num">
                                      <p:cBhvr>
                                        <p:cTn id="23" dur="500" fill="hold"/>
                                        <p:tgtEl>
                                          <p:spTgt spid="622595">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622595">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622595">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622595">
                                            <p:txEl>
                                              <p:pRg st="2" end="2"/>
                                            </p:txEl>
                                          </p:spTgt>
                                        </p:tgtEl>
                                        <p:attrNameLst>
                                          <p:attrName>ppt_h</p:attrName>
                                        </p:attrNameLst>
                                      </p:cBhvr>
                                      <p:tavLst>
                                        <p:tav tm="0">
                                          <p:val>
                                            <p:strVal val="#ppt_h"/>
                                          </p:val>
                                        </p:tav>
                                        <p:tav tm="100000">
                                          <p:val>
                                            <p:strVal val="#ppt_h"/>
                                          </p:val>
                                        </p:tav>
                                      </p:tavLst>
                                    </p:anim>
                                  </p:childTnLst>
                                </p:cTn>
                              </p:par>
                              <p:par>
                                <p:cTn id="27" presetID="17" presetClass="entr" presetSubtype="8" fill="hold" grpId="0" nodeType="withEffect">
                                  <p:stCondLst>
                                    <p:cond delay="0"/>
                                  </p:stCondLst>
                                  <p:childTnLst>
                                    <p:set>
                                      <p:cBhvr>
                                        <p:cTn id="28" dur="1" fill="hold">
                                          <p:stCondLst>
                                            <p:cond delay="0"/>
                                          </p:stCondLst>
                                        </p:cTn>
                                        <p:tgtEl>
                                          <p:spTgt spid="622595">
                                            <p:txEl>
                                              <p:pRg st="3" end="3"/>
                                            </p:txEl>
                                          </p:spTgt>
                                        </p:tgtEl>
                                        <p:attrNameLst>
                                          <p:attrName>style.visibility</p:attrName>
                                        </p:attrNameLst>
                                      </p:cBhvr>
                                      <p:to>
                                        <p:strVal val="visible"/>
                                      </p:to>
                                    </p:set>
                                    <p:anim calcmode="lin" valueType="num">
                                      <p:cBhvr>
                                        <p:cTn id="29" dur="500" fill="hold"/>
                                        <p:tgtEl>
                                          <p:spTgt spid="622595">
                                            <p:txEl>
                                              <p:pRg st="3" end="3"/>
                                            </p:txEl>
                                          </p:spTgt>
                                        </p:tgtEl>
                                        <p:attrNameLst>
                                          <p:attrName>ppt_x</p:attrName>
                                        </p:attrNameLst>
                                      </p:cBhvr>
                                      <p:tavLst>
                                        <p:tav tm="0">
                                          <p:val>
                                            <p:strVal val="#ppt_x-#ppt_w/2"/>
                                          </p:val>
                                        </p:tav>
                                        <p:tav tm="100000">
                                          <p:val>
                                            <p:strVal val="#ppt_x"/>
                                          </p:val>
                                        </p:tav>
                                      </p:tavLst>
                                    </p:anim>
                                    <p:anim calcmode="lin" valueType="num">
                                      <p:cBhvr>
                                        <p:cTn id="30" dur="500" fill="hold"/>
                                        <p:tgtEl>
                                          <p:spTgt spid="622595">
                                            <p:txEl>
                                              <p:pRg st="3" end="3"/>
                                            </p:txEl>
                                          </p:spTgt>
                                        </p:tgtEl>
                                        <p:attrNameLst>
                                          <p:attrName>ppt_y</p:attrName>
                                        </p:attrNameLst>
                                      </p:cBhvr>
                                      <p:tavLst>
                                        <p:tav tm="0">
                                          <p:val>
                                            <p:strVal val="#ppt_y"/>
                                          </p:val>
                                        </p:tav>
                                        <p:tav tm="100000">
                                          <p:val>
                                            <p:strVal val="#ppt_y"/>
                                          </p:val>
                                        </p:tav>
                                      </p:tavLst>
                                    </p:anim>
                                    <p:anim calcmode="lin" valueType="num">
                                      <p:cBhvr>
                                        <p:cTn id="31" dur="500" fill="hold"/>
                                        <p:tgtEl>
                                          <p:spTgt spid="622595">
                                            <p:txEl>
                                              <p:pRg st="3" end="3"/>
                                            </p:txEl>
                                          </p:spTgt>
                                        </p:tgtEl>
                                        <p:attrNameLst>
                                          <p:attrName>ppt_w</p:attrName>
                                        </p:attrNameLst>
                                      </p:cBhvr>
                                      <p:tavLst>
                                        <p:tav tm="0">
                                          <p:val>
                                            <p:fltVal val="0"/>
                                          </p:val>
                                        </p:tav>
                                        <p:tav tm="100000">
                                          <p:val>
                                            <p:strVal val="#ppt_w"/>
                                          </p:val>
                                        </p:tav>
                                      </p:tavLst>
                                    </p:anim>
                                    <p:anim calcmode="lin" valueType="num">
                                      <p:cBhvr>
                                        <p:cTn id="32" dur="500" fill="hold"/>
                                        <p:tgtEl>
                                          <p:spTgt spid="622595">
                                            <p:txEl>
                                              <p:pRg st="3" end="3"/>
                                            </p:txEl>
                                          </p:spTgt>
                                        </p:tgtEl>
                                        <p:attrNameLst>
                                          <p:attrName>ppt_h</p:attrName>
                                        </p:attrNameLst>
                                      </p:cBhvr>
                                      <p:tavLst>
                                        <p:tav tm="0">
                                          <p:val>
                                            <p:strVal val="#ppt_h"/>
                                          </p:val>
                                        </p:tav>
                                        <p:tav tm="100000">
                                          <p:val>
                                            <p:strVal val="#ppt_h"/>
                                          </p:val>
                                        </p:tav>
                                      </p:tavLst>
                                    </p:anim>
                                  </p:childTnLst>
                                </p:cTn>
                              </p:par>
                              <p:par>
                                <p:cTn id="33" presetID="17" presetClass="entr" presetSubtype="8" fill="hold" grpId="0" nodeType="withEffect">
                                  <p:stCondLst>
                                    <p:cond delay="0"/>
                                  </p:stCondLst>
                                  <p:childTnLst>
                                    <p:set>
                                      <p:cBhvr>
                                        <p:cTn id="34" dur="1" fill="hold">
                                          <p:stCondLst>
                                            <p:cond delay="0"/>
                                          </p:stCondLst>
                                        </p:cTn>
                                        <p:tgtEl>
                                          <p:spTgt spid="622595">
                                            <p:txEl>
                                              <p:pRg st="4" end="4"/>
                                            </p:txEl>
                                          </p:spTgt>
                                        </p:tgtEl>
                                        <p:attrNameLst>
                                          <p:attrName>style.visibility</p:attrName>
                                        </p:attrNameLst>
                                      </p:cBhvr>
                                      <p:to>
                                        <p:strVal val="visible"/>
                                      </p:to>
                                    </p:set>
                                    <p:anim calcmode="lin" valueType="num">
                                      <p:cBhvr>
                                        <p:cTn id="35" dur="500" fill="hold"/>
                                        <p:tgtEl>
                                          <p:spTgt spid="622595">
                                            <p:txEl>
                                              <p:pRg st="4" end="4"/>
                                            </p:txEl>
                                          </p:spTgt>
                                        </p:tgtEl>
                                        <p:attrNameLst>
                                          <p:attrName>ppt_x</p:attrName>
                                        </p:attrNameLst>
                                      </p:cBhvr>
                                      <p:tavLst>
                                        <p:tav tm="0">
                                          <p:val>
                                            <p:strVal val="#ppt_x-#ppt_w/2"/>
                                          </p:val>
                                        </p:tav>
                                        <p:tav tm="100000">
                                          <p:val>
                                            <p:strVal val="#ppt_x"/>
                                          </p:val>
                                        </p:tav>
                                      </p:tavLst>
                                    </p:anim>
                                    <p:anim calcmode="lin" valueType="num">
                                      <p:cBhvr>
                                        <p:cTn id="36" dur="500" fill="hold"/>
                                        <p:tgtEl>
                                          <p:spTgt spid="622595">
                                            <p:txEl>
                                              <p:pRg st="4" end="4"/>
                                            </p:txEl>
                                          </p:spTgt>
                                        </p:tgtEl>
                                        <p:attrNameLst>
                                          <p:attrName>ppt_y</p:attrName>
                                        </p:attrNameLst>
                                      </p:cBhvr>
                                      <p:tavLst>
                                        <p:tav tm="0">
                                          <p:val>
                                            <p:strVal val="#ppt_y"/>
                                          </p:val>
                                        </p:tav>
                                        <p:tav tm="100000">
                                          <p:val>
                                            <p:strVal val="#ppt_y"/>
                                          </p:val>
                                        </p:tav>
                                      </p:tavLst>
                                    </p:anim>
                                    <p:anim calcmode="lin" valueType="num">
                                      <p:cBhvr>
                                        <p:cTn id="37" dur="500" fill="hold"/>
                                        <p:tgtEl>
                                          <p:spTgt spid="622595">
                                            <p:txEl>
                                              <p:pRg st="4" end="4"/>
                                            </p:txEl>
                                          </p:spTgt>
                                        </p:tgtEl>
                                        <p:attrNameLst>
                                          <p:attrName>ppt_w</p:attrName>
                                        </p:attrNameLst>
                                      </p:cBhvr>
                                      <p:tavLst>
                                        <p:tav tm="0">
                                          <p:val>
                                            <p:fltVal val="0"/>
                                          </p:val>
                                        </p:tav>
                                        <p:tav tm="100000">
                                          <p:val>
                                            <p:strVal val="#ppt_w"/>
                                          </p:val>
                                        </p:tav>
                                      </p:tavLst>
                                    </p:anim>
                                    <p:anim calcmode="lin" valueType="num">
                                      <p:cBhvr>
                                        <p:cTn id="38" dur="500" fill="hold"/>
                                        <p:tgtEl>
                                          <p:spTgt spid="622595">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7" presetClass="entr" presetSubtype="8" fill="hold" nodeType="clickEffect">
                                  <p:stCondLst>
                                    <p:cond delay="0"/>
                                  </p:stCondLst>
                                  <p:childTnLst>
                                    <p:set>
                                      <p:cBhvr>
                                        <p:cTn id="42" dur="1" fill="hold">
                                          <p:stCondLst>
                                            <p:cond delay="0"/>
                                          </p:stCondLst>
                                        </p:cTn>
                                        <p:tgtEl>
                                          <p:spTgt spid="622596"/>
                                        </p:tgtEl>
                                        <p:attrNameLst>
                                          <p:attrName>style.visibility</p:attrName>
                                        </p:attrNameLst>
                                      </p:cBhvr>
                                      <p:to>
                                        <p:strVal val="visible"/>
                                      </p:to>
                                    </p:set>
                                    <p:anim calcmode="lin" valueType="num">
                                      <p:cBhvr>
                                        <p:cTn id="43" dur="500" fill="hold"/>
                                        <p:tgtEl>
                                          <p:spTgt spid="622596"/>
                                        </p:tgtEl>
                                        <p:attrNameLst>
                                          <p:attrName>ppt_x</p:attrName>
                                        </p:attrNameLst>
                                      </p:cBhvr>
                                      <p:tavLst>
                                        <p:tav tm="0">
                                          <p:val>
                                            <p:strVal val="#ppt_x-#ppt_w/2"/>
                                          </p:val>
                                        </p:tav>
                                        <p:tav tm="100000">
                                          <p:val>
                                            <p:strVal val="#ppt_x"/>
                                          </p:val>
                                        </p:tav>
                                      </p:tavLst>
                                    </p:anim>
                                    <p:anim calcmode="lin" valueType="num">
                                      <p:cBhvr>
                                        <p:cTn id="44" dur="500" fill="hold"/>
                                        <p:tgtEl>
                                          <p:spTgt spid="622596"/>
                                        </p:tgtEl>
                                        <p:attrNameLst>
                                          <p:attrName>ppt_y</p:attrName>
                                        </p:attrNameLst>
                                      </p:cBhvr>
                                      <p:tavLst>
                                        <p:tav tm="0">
                                          <p:val>
                                            <p:strVal val="#ppt_y"/>
                                          </p:val>
                                        </p:tav>
                                        <p:tav tm="100000">
                                          <p:val>
                                            <p:strVal val="#ppt_y"/>
                                          </p:val>
                                        </p:tav>
                                      </p:tavLst>
                                    </p:anim>
                                    <p:anim calcmode="lin" valueType="num">
                                      <p:cBhvr>
                                        <p:cTn id="45" dur="500" fill="hold"/>
                                        <p:tgtEl>
                                          <p:spTgt spid="622596"/>
                                        </p:tgtEl>
                                        <p:attrNameLst>
                                          <p:attrName>ppt_w</p:attrName>
                                        </p:attrNameLst>
                                      </p:cBhvr>
                                      <p:tavLst>
                                        <p:tav tm="0">
                                          <p:val>
                                            <p:fltVal val="0"/>
                                          </p:val>
                                        </p:tav>
                                        <p:tav tm="100000">
                                          <p:val>
                                            <p:strVal val="#ppt_w"/>
                                          </p:val>
                                        </p:tav>
                                      </p:tavLst>
                                    </p:anim>
                                    <p:anim calcmode="lin" valueType="num">
                                      <p:cBhvr>
                                        <p:cTn id="46" dur="500" fill="hold"/>
                                        <p:tgtEl>
                                          <p:spTgt spid="622596"/>
                                        </p:tgtEl>
                                        <p:attrNameLst>
                                          <p:attrName>ppt_h</p:attrName>
                                        </p:attrNameLst>
                                      </p:cBhvr>
                                      <p:tavLst>
                                        <p:tav tm="0">
                                          <p:val>
                                            <p:strVal val="#ppt_h"/>
                                          </p:val>
                                        </p:tav>
                                        <p:tav tm="100000">
                                          <p:val>
                                            <p:strVal val="#ppt_h"/>
                                          </p:val>
                                        </p:tav>
                                      </p:tavLst>
                                    </p:anim>
                                  </p:childTnLst>
                                </p:cTn>
                              </p:par>
                            </p:childTnLst>
                          </p:cTn>
                        </p:par>
                        <p:par>
                          <p:cTn id="47" fill="hold" nodeType="afterGroup">
                            <p:stCondLst>
                              <p:cond delay="500"/>
                            </p:stCondLst>
                            <p:childTnLst>
                              <p:par>
                                <p:cTn id="48" presetID="51" presetClass="entr" presetSubtype="0" fill="hold" grpId="0" nodeType="afterEffect">
                                  <p:stCondLst>
                                    <p:cond delay="0"/>
                                  </p:stCondLst>
                                  <p:childTnLst>
                                    <p:set>
                                      <p:cBhvr>
                                        <p:cTn id="49" dur="1" fill="hold">
                                          <p:stCondLst>
                                            <p:cond delay="0"/>
                                          </p:stCondLst>
                                        </p:cTn>
                                        <p:tgtEl>
                                          <p:spTgt spid="622597"/>
                                        </p:tgtEl>
                                        <p:attrNameLst>
                                          <p:attrName>style.visibility</p:attrName>
                                        </p:attrNameLst>
                                      </p:cBhvr>
                                      <p:to>
                                        <p:strVal val="visible"/>
                                      </p:to>
                                    </p:set>
                                    <p:animEffect transition="in" filter="fade">
                                      <p:cBhvr>
                                        <p:cTn id="50" dur="770" decel="100000"/>
                                        <p:tgtEl>
                                          <p:spTgt spid="622597"/>
                                        </p:tgtEl>
                                      </p:cBhvr>
                                    </p:animEffect>
                                    <p:animScale>
                                      <p:cBhvr>
                                        <p:cTn id="51" dur="770" decel="100000"/>
                                        <p:tgtEl>
                                          <p:spTgt spid="622597"/>
                                        </p:tgtEl>
                                      </p:cBhvr>
                                      <p:from x="10000" y="10000"/>
                                      <p:to x="200000" y="450000"/>
                                    </p:animScale>
                                    <p:animScale>
                                      <p:cBhvr>
                                        <p:cTn id="52" dur="1230" accel="100000" fill="hold">
                                          <p:stCondLst>
                                            <p:cond delay="770"/>
                                          </p:stCondLst>
                                        </p:cTn>
                                        <p:tgtEl>
                                          <p:spTgt spid="622597"/>
                                        </p:tgtEl>
                                      </p:cBhvr>
                                      <p:from x="200000" y="450000"/>
                                      <p:to x="100000" y="100000"/>
                                    </p:animScale>
                                    <p:set>
                                      <p:cBhvr>
                                        <p:cTn id="53" dur="770" fill="hold"/>
                                        <p:tgtEl>
                                          <p:spTgt spid="622597"/>
                                        </p:tgtEl>
                                        <p:attrNameLst>
                                          <p:attrName>ppt_x</p:attrName>
                                        </p:attrNameLst>
                                      </p:cBhvr>
                                      <p:to>
                                        <p:strVal val="(0.5)"/>
                                      </p:to>
                                    </p:set>
                                    <p:anim from="(0.5)" to="(#ppt_x)" calcmode="lin" valueType="num">
                                      <p:cBhvr>
                                        <p:cTn id="54" dur="1230" accel="100000" fill="hold">
                                          <p:stCondLst>
                                            <p:cond delay="770"/>
                                          </p:stCondLst>
                                        </p:cTn>
                                        <p:tgtEl>
                                          <p:spTgt spid="622597"/>
                                        </p:tgtEl>
                                        <p:attrNameLst>
                                          <p:attrName>ppt_x</p:attrName>
                                        </p:attrNameLst>
                                      </p:cBhvr>
                                    </p:anim>
                                    <p:set>
                                      <p:cBhvr>
                                        <p:cTn id="55" dur="770" fill="hold"/>
                                        <p:tgtEl>
                                          <p:spTgt spid="622597"/>
                                        </p:tgtEl>
                                        <p:attrNameLst>
                                          <p:attrName>ppt_y</p:attrName>
                                        </p:attrNameLst>
                                      </p:cBhvr>
                                      <p:to>
                                        <p:strVal val="(#ppt_y+0.4)"/>
                                      </p:to>
                                    </p:set>
                                    <p:anim from="(#ppt_y+0.4)" to="(#ppt_y)" calcmode="lin" valueType="num">
                                      <p:cBhvr>
                                        <p:cTn id="56" dur="1230" accel="100000" fill="hold">
                                          <p:stCondLst>
                                            <p:cond delay="770"/>
                                          </p:stCondLst>
                                        </p:cTn>
                                        <p:tgtEl>
                                          <p:spTgt spid="622597"/>
                                        </p:tgtEl>
                                        <p:attrNameLst>
                                          <p:attrName>ppt_y</p:attrName>
                                        </p:attrNameLst>
                                      </p:cBhvr>
                                    </p:anim>
                                  </p:childTnLst>
                                </p:cTn>
                              </p:par>
                            </p:childTnLst>
                          </p:cTn>
                        </p:par>
                        <p:par>
                          <p:cTn id="57" fill="hold" nodeType="afterGroup">
                            <p:stCondLst>
                              <p:cond delay="2500"/>
                            </p:stCondLst>
                            <p:childTnLst>
                              <p:par>
                                <p:cTn id="58" presetID="51" presetClass="entr" presetSubtype="0" fill="hold" grpId="0" nodeType="afterEffect">
                                  <p:stCondLst>
                                    <p:cond delay="0"/>
                                  </p:stCondLst>
                                  <p:childTnLst>
                                    <p:set>
                                      <p:cBhvr>
                                        <p:cTn id="59" dur="1" fill="hold">
                                          <p:stCondLst>
                                            <p:cond delay="0"/>
                                          </p:stCondLst>
                                        </p:cTn>
                                        <p:tgtEl>
                                          <p:spTgt spid="622598"/>
                                        </p:tgtEl>
                                        <p:attrNameLst>
                                          <p:attrName>style.visibility</p:attrName>
                                        </p:attrNameLst>
                                      </p:cBhvr>
                                      <p:to>
                                        <p:strVal val="visible"/>
                                      </p:to>
                                    </p:set>
                                    <p:animEffect transition="in" filter="fade">
                                      <p:cBhvr>
                                        <p:cTn id="60" dur="770" decel="100000"/>
                                        <p:tgtEl>
                                          <p:spTgt spid="622598"/>
                                        </p:tgtEl>
                                      </p:cBhvr>
                                    </p:animEffect>
                                    <p:animScale>
                                      <p:cBhvr>
                                        <p:cTn id="61" dur="770" decel="100000"/>
                                        <p:tgtEl>
                                          <p:spTgt spid="622598"/>
                                        </p:tgtEl>
                                      </p:cBhvr>
                                      <p:from x="10000" y="10000"/>
                                      <p:to x="200000" y="450000"/>
                                    </p:animScale>
                                    <p:animScale>
                                      <p:cBhvr>
                                        <p:cTn id="62" dur="1230" accel="100000" fill="hold">
                                          <p:stCondLst>
                                            <p:cond delay="770"/>
                                          </p:stCondLst>
                                        </p:cTn>
                                        <p:tgtEl>
                                          <p:spTgt spid="622598"/>
                                        </p:tgtEl>
                                      </p:cBhvr>
                                      <p:from x="200000" y="450000"/>
                                      <p:to x="100000" y="100000"/>
                                    </p:animScale>
                                    <p:set>
                                      <p:cBhvr>
                                        <p:cTn id="63" dur="770" fill="hold"/>
                                        <p:tgtEl>
                                          <p:spTgt spid="622598"/>
                                        </p:tgtEl>
                                        <p:attrNameLst>
                                          <p:attrName>ppt_x</p:attrName>
                                        </p:attrNameLst>
                                      </p:cBhvr>
                                      <p:to>
                                        <p:strVal val="(0.5)"/>
                                      </p:to>
                                    </p:set>
                                    <p:anim from="(0.5)" to="(#ppt_x)" calcmode="lin" valueType="num">
                                      <p:cBhvr>
                                        <p:cTn id="64" dur="1230" accel="100000" fill="hold">
                                          <p:stCondLst>
                                            <p:cond delay="770"/>
                                          </p:stCondLst>
                                        </p:cTn>
                                        <p:tgtEl>
                                          <p:spTgt spid="622598"/>
                                        </p:tgtEl>
                                        <p:attrNameLst>
                                          <p:attrName>ppt_x</p:attrName>
                                        </p:attrNameLst>
                                      </p:cBhvr>
                                    </p:anim>
                                    <p:set>
                                      <p:cBhvr>
                                        <p:cTn id="65" dur="770" fill="hold"/>
                                        <p:tgtEl>
                                          <p:spTgt spid="622598"/>
                                        </p:tgtEl>
                                        <p:attrNameLst>
                                          <p:attrName>ppt_y</p:attrName>
                                        </p:attrNameLst>
                                      </p:cBhvr>
                                      <p:to>
                                        <p:strVal val="(#ppt_y+0.4)"/>
                                      </p:to>
                                    </p:set>
                                    <p:anim from="(#ppt_y+0.4)" to="(#ppt_y)" calcmode="lin" valueType="num">
                                      <p:cBhvr>
                                        <p:cTn id="66" dur="1230" accel="100000" fill="hold">
                                          <p:stCondLst>
                                            <p:cond delay="770"/>
                                          </p:stCondLst>
                                        </p:cTn>
                                        <p:tgtEl>
                                          <p:spTgt spid="622598"/>
                                        </p:tgtEl>
                                        <p:attrNameLst>
                                          <p:attrName>ppt_y</p:attrName>
                                        </p:attrNameLst>
                                      </p:cBhvr>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17" presetClass="entr" presetSubtype="8" fill="hold" grpId="0" nodeType="clickEffect">
                                  <p:stCondLst>
                                    <p:cond delay="0"/>
                                  </p:stCondLst>
                                  <p:childTnLst>
                                    <p:set>
                                      <p:cBhvr>
                                        <p:cTn id="70" dur="1" fill="hold">
                                          <p:stCondLst>
                                            <p:cond delay="0"/>
                                          </p:stCondLst>
                                        </p:cTn>
                                        <p:tgtEl>
                                          <p:spTgt spid="622595">
                                            <p:txEl>
                                              <p:pRg st="5" end="5"/>
                                            </p:txEl>
                                          </p:spTgt>
                                        </p:tgtEl>
                                        <p:attrNameLst>
                                          <p:attrName>style.visibility</p:attrName>
                                        </p:attrNameLst>
                                      </p:cBhvr>
                                      <p:to>
                                        <p:strVal val="visible"/>
                                      </p:to>
                                    </p:set>
                                    <p:anim calcmode="lin" valueType="num">
                                      <p:cBhvr>
                                        <p:cTn id="71" dur="500" fill="hold"/>
                                        <p:tgtEl>
                                          <p:spTgt spid="622595">
                                            <p:txEl>
                                              <p:pRg st="5" end="5"/>
                                            </p:txEl>
                                          </p:spTgt>
                                        </p:tgtEl>
                                        <p:attrNameLst>
                                          <p:attrName>ppt_x</p:attrName>
                                        </p:attrNameLst>
                                      </p:cBhvr>
                                      <p:tavLst>
                                        <p:tav tm="0">
                                          <p:val>
                                            <p:strVal val="#ppt_x-#ppt_w/2"/>
                                          </p:val>
                                        </p:tav>
                                        <p:tav tm="100000">
                                          <p:val>
                                            <p:strVal val="#ppt_x"/>
                                          </p:val>
                                        </p:tav>
                                      </p:tavLst>
                                    </p:anim>
                                    <p:anim calcmode="lin" valueType="num">
                                      <p:cBhvr>
                                        <p:cTn id="72" dur="500" fill="hold"/>
                                        <p:tgtEl>
                                          <p:spTgt spid="622595">
                                            <p:txEl>
                                              <p:pRg st="5" end="5"/>
                                            </p:txEl>
                                          </p:spTgt>
                                        </p:tgtEl>
                                        <p:attrNameLst>
                                          <p:attrName>ppt_y</p:attrName>
                                        </p:attrNameLst>
                                      </p:cBhvr>
                                      <p:tavLst>
                                        <p:tav tm="0">
                                          <p:val>
                                            <p:strVal val="#ppt_y"/>
                                          </p:val>
                                        </p:tav>
                                        <p:tav tm="100000">
                                          <p:val>
                                            <p:strVal val="#ppt_y"/>
                                          </p:val>
                                        </p:tav>
                                      </p:tavLst>
                                    </p:anim>
                                    <p:anim calcmode="lin" valueType="num">
                                      <p:cBhvr>
                                        <p:cTn id="73" dur="500" fill="hold"/>
                                        <p:tgtEl>
                                          <p:spTgt spid="622595">
                                            <p:txEl>
                                              <p:pRg st="5" end="5"/>
                                            </p:txEl>
                                          </p:spTgt>
                                        </p:tgtEl>
                                        <p:attrNameLst>
                                          <p:attrName>ppt_w</p:attrName>
                                        </p:attrNameLst>
                                      </p:cBhvr>
                                      <p:tavLst>
                                        <p:tav tm="0">
                                          <p:val>
                                            <p:fltVal val="0"/>
                                          </p:val>
                                        </p:tav>
                                        <p:tav tm="100000">
                                          <p:val>
                                            <p:strVal val="#ppt_w"/>
                                          </p:val>
                                        </p:tav>
                                      </p:tavLst>
                                    </p:anim>
                                    <p:anim calcmode="lin" valueType="num">
                                      <p:cBhvr>
                                        <p:cTn id="74" dur="500" fill="hold"/>
                                        <p:tgtEl>
                                          <p:spTgt spid="622595">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17" presetClass="entr" presetSubtype="8" fill="hold" grpId="0" nodeType="clickEffect">
                                  <p:stCondLst>
                                    <p:cond delay="0"/>
                                  </p:stCondLst>
                                  <p:childTnLst>
                                    <p:set>
                                      <p:cBhvr>
                                        <p:cTn id="78" dur="1" fill="hold">
                                          <p:stCondLst>
                                            <p:cond delay="0"/>
                                          </p:stCondLst>
                                        </p:cTn>
                                        <p:tgtEl>
                                          <p:spTgt spid="622595">
                                            <p:txEl>
                                              <p:pRg st="6" end="6"/>
                                            </p:txEl>
                                          </p:spTgt>
                                        </p:tgtEl>
                                        <p:attrNameLst>
                                          <p:attrName>style.visibility</p:attrName>
                                        </p:attrNameLst>
                                      </p:cBhvr>
                                      <p:to>
                                        <p:strVal val="visible"/>
                                      </p:to>
                                    </p:set>
                                    <p:anim calcmode="lin" valueType="num">
                                      <p:cBhvr>
                                        <p:cTn id="79" dur="500" fill="hold"/>
                                        <p:tgtEl>
                                          <p:spTgt spid="622595">
                                            <p:txEl>
                                              <p:pRg st="6" end="6"/>
                                            </p:txEl>
                                          </p:spTgt>
                                        </p:tgtEl>
                                        <p:attrNameLst>
                                          <p:attrName>ppt_x</p:attrName>
                                        </p:attrNameLst>
                                      </p:cBhvr>
                                      <p:tavLst>
                                        <p:tav tm="0">
                                          <p:val>
                                            <p:strVal val="#ppt_x-#ppt_w/2"/>
                                          </p:val>
                                        </p:tav>
                                        <p:tav tm="100000">
                                          <p:val>
                                            <p:strVal val="#ppt_x"/>
                                          </p:val>
                                        </p:tav>
                                      </p:tavLst>
                                    </p:anim>
                                    <p:anim calcmode="lin" valueType="num">
                                      <p:cBhvr>
                                        <p:cTn id="80" dur="500" fill="hold"/>
                                        <p:tgtEl>
                                          <p:spTgt spid="622595">
                                            <p:txEl>
                                              <p:pRg st="6" end="6"/>
                                            </p:txEl>
                                          </p:spTgt>
                                        </p:tgtEl>
                                        <p:attrNameLst>
                                          <p:attrName>ppt_y</p:attrName>
                                        </p:attrNameLst>
                                      </p:cBhvr>
                                      <p:tavLst>
                                        <p:tav tm="0">
                                          <p:val>
                                            <p:strVal val="#ppt_y"/>
                                          </p:val>
                                        </p:tav>
                                        <p:tav tm="100000">
                                          <p:val>
                                            <p:strVal val="#ppt_y"/>
                                          </p:val>
                                        </p:tav>
                                      </p:tavLst>
                                    </p:anim>
                                    <p:anim calcmode="lin" valueType="num">
                                      <p:cBhvr>
                                        <p:cTn id="81" dur="500" fill="hold"/>
                                        <p:tgtEl>
                                          <p:spTgt spid="622595">
                                            <p:txEl>
                                              <p:pRg st="6" end="6"/>
                                            </p:txEl>
                                          </p:spTgt>
                                        </p:tgtEl>
                                        <p:attrNameLst>
                                          <p:attrName>ppt_w</p:attrName>
                                        </p:attrNameLst>
                                      </p:cBhvr>
                                      <p:tavLst>
                                        <p:tav tm="0">
                                          <p:val>
                                            <p:fltVal val="0"/>
                                          </p:val>
                                        </p:tav>
                                        <p:tav tm="100000">
                                          <p:val>
                                            <p:strVal val="#ppt_w"/>
                                          </p:val>
                                        </p:tav>
                                      </p:tavLst>
                                    </p:anim>
                                    <p:anim calcmode="lin" valueType="num">
                                      <p:cBhvr>
                                        <p:cTn id="82" dur="500" fill="hold"/>
                                        <p:tgtEl>
                                          <p:spTgt spid="622595">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17" presetClass="entr" presetSubtype="8" fill="hold" grpId="0" nodeType="clickEffect">
                                  <p:stCondLst>
                                    <p:cond delay="0"/>
                                  </p:stCondLst>
                                  <p:childTnLst>
                                    <p:set>
                                      <p:cBhvr>
                                        <p:cTn id="86" dur="1" fill="hold">
                                          <p:stCondLst>
                                            <p:cond delay="0"/>
                                          </p:stCondLst>
                                        </p:cTn>
                                        <p:tgtEl>
                                          <p:spTgt spid="622595">
                                            <p:txEl>
                                              <p:pRg st="7" end="7"/>
                                            </p:txEl>
                                          </p:spTgt>
                                        </p:tgtEl>
                                        <p:attrNameLst>
                                          <p:attrName>style.visibility</p:attrName>
                                        </p:attrNameLst>
                                      </p:cBhvr>
                                      <p:to>
                                        <p:strVal val="visible"/>
                                      </p:to>
                                    </p:set>
                                    <p:anim calcmode="lin" valueType="num">
                                      <p:cBhvr>
                                        <p:cTn id="87" dur="500" fill="hold"/>
                                        <p:tgtEl>
                                          <p:spTgt spid="622595">
                                            <p:txEl>
                                              <p:pRg st="7" end="7"/>
                                            </p:txEl>
                                          </p:spTgt>
                                        </p:tgtEl>
                                        <p:attrNameLst>
                                          <p:attrName>ppt_x</p:attrName>
                                        </p:attrNameLst>
                                      </p:cBhvr>
                                      <p:tavLst>
                                        <p:tav tm="0">
                                          <p:val>
                                            <p:strVal val="#ppt_x-#ppt_w/2"/>
                                          </p:val>
                                        </p:tav>
                                        <p:tav tm="100000">
                                          <p:val>
                                            <p:strVal val="#ppt_x"/>
                                          </p:val>
                                        </p:tav>
                                      </p:tavLst>
                                    </p:anim>
                                    <p:anim calcmode="lin" valueType="num">
                                      <p:cBhvr>
                                        <p:cTn id="88" dur="500" fill="hold"/>
                                        <p:tgtEl>
                                          <p:spTgt spid="622595">
                                            <p:txEl>
                                              <p:pRg st="7" end="7"/>
                                            </p:txEl>
                                          </p:spTgt>
                                        </p:tgtEl>
                                        <p:attrNameLst>
                                          <p:attrName>ppt_y</p:attrName>
                                        </p:attrNameLst>
                                      </p:cBhvr>
                                      <p:tavLst>
                                        <p:tav tm="0">
                                          <p:val>
                                            <p:strVal val="#ppt_y"/>
                                          </p:val>
                                        </p:tav>
                                        <p:tav tm="100000">
                                          <p:val>
                                            <p:strVal val="#ppt_y"/>
                                          </p:val>
                                        </p:tav>
                                      </p:tavLst>
                                    </p:anim>
                                    <p:anim calcmode="lin" valueType="num">
                                      <p:cBhvr>
                                        <p:cTn id="89" dur="500" fill="hold"/>
                                        <p:tgtEl>
                                          <p:spTgt spid="622595">
                                            <p:txEl>
                                              <p:pRg st="7" end="7"/>
                                            </p:txEl>
                                          </p:spTgt>
                                        </p:tgtEl>
                                        <p:attrNameLst>
                                          <p:attrName>ppt_w</p:attrName>
                                        </p:attrNameLst>
                                      </p:cBhvr>
                                      <p:tavLst>
                                        <p:tav tm="0">
                                          <p:val>
                                            <p:fltVal val="0"/>
                                          </p:val>
                                        </p:tav>
                                        <p:tav tm="100000">
                                          <p:val>
                                            <p:strVal val="#ppt_w"/>
                                          </p:val>
                                        </p:tav>
                                      </p:tavLst>
                                    </p:anim>
                                    <p:anim calcmode="lin" valueType="num">
                                      <p:cBhvr>
                                        <p:cTn id="90" dur="500" fill="hold"/>
                                        <p:tgtEl>
                                          <p:spTgt spid="622595">
                                            <p:txEl>
                                              <p:pRg st="7" end="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2595" grpId="0" build="p"/>
      <p:bldP spid="622597" grpId="0" animBg="1"/>
      <p:bldP spid="62259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5800" y="331788"/>
            <a:ext cx="7772400" cy="641350"/>
          </a:xfrm>
        </p:spPr>
        <p:txBody>
          <a:bodyPr/>
          <a:lstStyle/>
          <a:p>
            <a:pPr eaLnBrk="1" hangingPunct="1"/>
            <a:r>
              <a:rPr lang="zh-TW" altLang="en-US" smtClean="0"/>
              <a:t>取代式系統 </a:t>
            </a:r>
            <a:r>
              <a:rPr lang="en-US" altLang="zh-TW" smtClean="0"/>
              <a:t>- LSB</a:t>
            </a:r>
          </a:p>
        </p:txBody>
      </p:sp>
      <p:sp>
        <p:nvSpPr>
          <p:cNvPr id="51203" name="Text Box 3"/>
          <p:cNvSpPr txBox="1">
            <a:spLocks noChangeArrowheads="1"/>
          </p:cNvSpPr>
          <p:nvPr/>
        </p:nvSpPr>
        <p:spPr bwMode="auto">
          <a:xfrm>
            <a:off x="755650" y="2997200"/>
            <a:ext cx="24923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3200">
                <a:latin typeface="Comic Sans MS" panose="030F0702030302020204" pitchFamily="66" charset="0"/>
              </a:rPr>
              <a:t>Information</a:t>
            </a:r>
          </a:p>
        </p:txBody>
      </p:sp>
      <p:graphicFrame>
        <p:nvGraphicFramePr>
          <p:cNvPr id="51204" name="Object 4"/>
          <p:cNvGraphicFramePr>
            <a:graphicFrameLocks noChangeAspect="1"/>
          </p:cNvGraphicFramePr>
          <p:nvPr/>
        </p:nvGraphicFramePr>
        <p:xfrm>
          <a:off x="468313" y="3573463"/>
          <a:ext cx="3416300" cy="463550"/>
        </p:xfrm>
        <a:graphic>
          <a:graphicData uri="http://schemas.openxmlformats.org/presentationml/2006/ole">
            <mc:AlternateContent xmlns:mc="http://schemas.openxmlformats.org/markup-compatibility/2006">
              <mc:Choice xmlns:v="urn:schemas-microsoft-com:vml" Requires="v">
                <p:oleObj spid="_x0000_s51333" name="方程式" r:id="rId5" imgW="1511300" imgH="203200" progId="Equation.3">
                  <p:embed/>
                </p:oleObj>
              </mc:Choice>
              <mc:Fallback>
                <p:oleObj name="方程式" r:id="rId5" imgW="1511300" imgH="203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3573463"/>
                        <a:ext cx="34163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3749" name="Group 5"/>
          <p:cNvGraphicFramePr>
            <a:graphicFrameLocks noGrp="1"/>
          </p:cNvGraphicFramePr>
          <p:nvPr/>
        </p:nvGraphicFramePr>
        <p:xfrm>
          <a:off x="1692275" y="4652963"/>
          <a:ext cx="6480175" cy="1655761"/>
        </p:xfrm>
        <a:graphic>
          <a:graphicData uri="http://schemas.openxmlformats.org/drawingml/2006/table">
            <a:tbl>
              <a:tblPr/>
              <a:tblGrid>
                <a:gridCol w="1616075"/>
                <a:gridCol w="1535113"/>
                <a:gridCol w="1655762"/>
                <a:gridCol w="1673225"/>
              </a:tblGrid>
              <a:tr h="411163">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00000101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00001010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00001011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00001100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4337">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00010100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00011111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00101000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00110011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5924">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00011011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00001010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00010001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00101101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4337">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00100101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01010101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00001111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00100010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51232" name="Object 32"/>
          <p:cNvGraphicFramePr>
            <a:graphicFrameLocks noChangeAspect="1"/>
          </p:cNvGraphicFramePr>
          <p:nvPr/>
        </p:nvGraphicFramePr>
        <p:xfrm>
          <a:off x="1187450" y="1125538"/>
          <a:ext cx="1800225" cy="1787525"/>
        </p:xfrm>
        <a:graphic>
          <a:graphicData uri="http://schemas.openxmlformats.org/presentationml/2006/ole">
            <mc:AlternateContent xmlns:mc="http://schemas.openxmlformats.org/markup-compatibility/2006">
              <mc:Choice xmlns:v="urn:schemas-microsoft-com:vml" Requires="v">
                <p:oleObj spid="_x0000_s51334" name="點陣圖影像" r:id="rId7" imgW="1276190" imgH="1267002" progId="Paint.Picture">
                  <p:embed/>
                </p:oleObj>
              </mc:Choice>
              <mc:Fallback>
                <p:oleObj name="點陣圖影像" r:id="rId7" imgW="1276190" imgH="1267002" progId="Paint.Picture">
                  <p:embed/>
                  <p:pic>
                    <p:nvPicPr>
                      <p:cNvPr id="0" name="Object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1125538"/>
                        <a:ext cx="1800225" cy="178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43777" name="Group 33"/>
          <p:cNvGrpSpPr>
            <a:grpSpLocks/>
          </p:cNvGrpSpPr>
          <p:nvPr/>
        </p:nvGrpSpPr>
        <p:grpSpPr bwMode="auto">
          <a:xfrm>
            <a:off x="4500563" y="1125538"/>
            <a:ext cx="3095625" cy="2771775"/>
            <a:chOff x="2835" y="709"/>
            <a:chExt cx="1950" cy="1746"/>
          </a:xfrm>
        </p:grpSpPr>
        <p:sp>
          <p:nvSpPr>
            <p:cNvPr id="51290" name="Rectangle 34"/>
            <p:cNvSpPr>
              <a:spLocks noChangeArrowheads="1"/>
            </p:cNvSpPr>
            <p:nvPr/>
          </p:nvSpPr>
          <p:spPr bwMode="auto">
            <a:xfrm>
              <a:off x="4060" y="1570"/>
              <a:ext cx="4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34</a:t>
              </a:r>
            </a:p>
          </p:txBody>
        </p:sp>
        <p:sp>
          <p:nvSpPr>
            <p:cNvPr id="51291" name="Rectangle 35"/>
            <p:cNvSpPr>
              <a:spLocks noChangeArrowheads="1"/>
            </p:cNvSpPr>
            <p:nvPr/>
          </p:nvSpPr>
          <p:spPr bwMode="auto">
            <a:xfrm>
              <a:off x="3652" y="1570"/>
              <a:ext cx="4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15</a:t>
              </a:r>
            </a:p>
          </p:txBody>
        </p:sp>
        <p:sp>
          <p:nvSpPr>
            <p:cNvPr id="51292" name="Rectangle 36"/>
            <p:cNvSpPr>
              <a:spLocks noChangeArrowheads="1"/>
            </p:cNvSpPr>
            <p:nvPr/>
          </p:nvSpPr>
          <p:spPr bwMode="auto">
            <a:xfrm>
              <a:off x="3243" y="1570"/>
              <a:ext cx="40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85</a:t>
              </a:r>
            </a:p>
          </p:txBody>
        </p:sp>
        <p:sp>
          <p:nvSpPr>
            <p:cNvPr id="51293" name="Rectangle 37"/>
            <p:cNvSpPr>
              <a:spLocks noChangeArrowheads="1"/>
            </p:cNvSpPr>
            <p:nvPr/>
          </p:nvSpPr>
          <p:spPr bwMode="auto">
            <a:xfrm>
              <a:off x="2835" y="1570"/>
              <a:ext cx="4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37</a:t>
              </a:r>
            </a:p>
          </p:txBody>
        </p:sp>
        <p:sp>
          <p:nvSpPr>
            <p:cNvPr id="51294" name="Rectangle 38"/>
            <p:cNvSpPr>
              <a:spLocks noChangeArrowheads="1"/>
            </p:cNvSpPr>
            <p:nvPr/>
          </p:nvSpPr>
          <p:spPr bwMode="auto">
            <a:xfrm>
              <a:off x="4060" y="1283"/>
              <a:ext cx="4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45</a:t>
              </a:r>
            </a:p>
          </p:txBody>
        </p:sp>
        <p:sp>
          <p:nvSpPr>
            <p:cNvPr id="51295" name="Rectangle 39"/>
            <p:cNvSpPr>
              <a:spLocks noChangeArrowheads="1"/>
            </p:cNvSpPr>
            <p:nvPr/>
          </p:nvSpPr>
          <p:spPr bwMode="auto">
            <a:xfrm>
              <a:off x="3652" y="1283"/>
              <a:ext cx="4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17</a:t>
              </a:r>
            </a:p>
          </p:txBody>
        </p:sp>
        <p:sp>
          <p:nvSpPr>
            <p:cNvPr id="51296" name="Rectangle 40"/>
            <p:cNvSpPr>
              <a:spLocks noChangeArrowheads="1"/>
            </p:cNvSpPr>
            <p:nvPr/>
          </p:nvSpPr>
          <p:spPr bwMode="auto">
            <a:xfrm>
              <a:off x="3243" y="1283"/>
              <a:ext cx="40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10</a:t>
              </a:r>
            </a:p>
          </p:txBody>
        </p:sp>
        <p:sp>
          <p:nvSpPr>
            <p:cNvPr id="51297" name="Rectangle 41"/>
            <p:cNvSpPr>
              <a:spLocks noChangeArrowheads="1"/>
            </p:cNvSpPr>
            <p:nvPr/>
          </p:nvSpPr>
          <p:spPr bwMode="auto">
            <a:xfrm>
              <a:off x="2835" y="1283"/>
              <a:ext cx="4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27</a:t>
              </a:r>
            </a:p>
          </p:txBody>
        </p:sp>
        <p:sp>
          <p:nvSpPr>
            <p:cNvPr id="51298" name="Rectangle 42"/>
            <p:cNvSpPr>
              <a:spLocks noChangeArrowheads="1"/>
            </p:cNvSpPr>
            <p:nvPr/>
          </p:nvSpPr>
          <p:spPr bwMode="auto">
            <a:xfrm>
              <a:off x="4060" y="996"/>
              <a:ext cx="4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51</a:t>
              </a:r>
            </a:p>
          </p:txBody>
        </p:sp>
        <p:sp>
          <p:nvSpPr>
            <p:cNvPr id="51299" name="Rectangle 43"/>
            <p:cNvSpPr>
              <a:spLocks noChangeArrowheads="1"/>
            </p:cNvSpPr>
            <p:nvPr/>
          </p:nvSpPr>
          <p:spPr bwMode="auto">
            <a:xfrm>
              <a:off x="3652" y="996"/>
              <a:ext cx="4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40</a:t>
              </a:r>
            </a:p>
          </p:txBody>
        </p:sp>
        <p:sp>
          <p:nvSpPr>
            <p:cNvPr id="51300" name="Rectangle 44"/>
            <p:cNvSpPr>
              <a:spLocks noChangeArrowheads="1"/>
            </p:cNvSpPr>
            <p:nvPr/>
          </p:nvSpPr>
          <p:spPr bwMode="auto">
            <a:xfrm>
              <a:off x="3243" y="996"/>
              <a:ext cx="40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31</a:t>
              </a:r>
            </a:p>
          </p:txBody>
        </p:sp>
        <p:sp>
          <p:nvSpPr>
            <p:cNvPr id="51301" name="Rectangle 45"/>
            <p:cNvSpPr>
              <a:spLocks noChangeArrowheads="1"/>
            </p:cNvSpPr>
            <p:nvPr/>
          </p:nvSpPr>
          <p:spPr bwMode="auto">
            <a:xfrm>
              <a:off x="2835" y="996"/>
              <a:ext cx="4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20</a:t>
              </a:r>
            </a:p>
          </p:txBody>
        </p:sp>
        <p:sp>
          <p:nvSpPr>
            <p:cNvPr id="51302" name="Rectangle 46"/>
            <p:cNvSpPr>
              <a:spLocks noChangeArrowheads="1"/>
            </p:cNvSpPr>
            <p:nvPr/>
          </p:nvSpPr>
          <p:spPr bwMode="auto">
            <a:xfrm>
              <a:off x="4060" y="709"/>
              <a:ext cx="4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12</a:t>
              </a:r>
            </a:p>
          </p:txBody>
        </p:sp>
        <p:sp>
          <p:nvSpPr>
            <p:cNvPr id="51303" name="Rectangle 47"/>
            <p:cNvSpPr>
              <a:spLocks noChangeArrowheads="1"/>
            </p:cNvSpPr>
            <p:nvPr/>
          </p:nvSpPr>
          <p:spPr bwMode="auto">
            <a:xfrm>
              <a:off x="3652" y="709"/>
              <a:ext cx="4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11</a:t>
              </a:r>
            </a:p>
          </p:txBody>
        </p:sp>
        <p:sp>
          <p:nvSpPr>
            <p:cNvPr id="51304" name="Rectangle 48"/>
            <p:cNvSpPr>
              <a:spLocks noChangeArrowheads="1"/>
            </p:cNvSpPr>
            <p:nvPr/>
          </p:nvSpPr>
          <p:spPr bwMode="auto">
            <a:xfrm>
              <a:off x="3243" y="709"/>
              <a:ext cx="40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10</a:t>
              </a:r>
            </a:p>
          </p:txBody>
        </p:sp>
        <p:sp>
          <p:nvSpPr>
            <p:cNvPr id="51305" name="Rectangle 49"/>
            <p:cNvSpPr>
              <a:spLocks noChangeArrowheads="1"/>
            </p:cNvSpPr>
            <p:nvPr/>
          </p:nvSpPr>
          <p:spPr bwMode="auto">
            <a:xfrm>
              <a:off x="2835" y="709"/>
              <a:ext cx="4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5</a:t>
              </a:r>
            </a:p>
          </p:txBody>
        </p:sp>
        <p:sp>
          <p:nvSpPr>
            <p:cNvPr id="51306" name="Line 50"/>
            <p:cNvSpPr>
              <a:spLocks noChangeShapeType="1"/>
            </p:cNvSpPr>
            <p:nvPr/>
          </p:nvSpPr>
          <p:spPr bwMode="auto">
            <a:xfrm>
              <a:off x="2835" y="709"/>
              <a:ext cx="1633"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1307" name="Line 51"/>
            <p:cNvSpPr>
              <a:spLocks noChangeShapeType="1"/>
            </p:cNvSpPr>
            <p:nvPr/>
          </p:nvSpPr>
          <p:spPr bwMode="auto">
            <a:xfrm>
              <a:off x="2835" y="1857"/>
              <a:ext cx="1633"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1308" name="Line 52"/>
            <p:cNvSpPr>
              <a:spLocks noChangeShapeType="1"/>
            </p:cNvSpPr>
            <p:nvPr/>
          </p:nvSpPr>
          <p:spPr bwMode="auto">
            <a:xfrm>
              <a:off x="2835" y="709"/>
              <a:ext cx="0" cy="1148"/>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1309" name="Line 53"/>
            <p:cNvSpPr>
              <a:spLocks noChangeShapeType="1"/>
            </p:cNvSpPr>
            <p:nvPr/>
          </p:nvSpPr>
          <p:spPr bwMode="auto">
            <a:xfrm>
              <a:off x="4468" y="709"/>
              <a:ext cx="0" cy="1148"/>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1310" name="Line 54"/>
            <p:cNvSpPr>
              <a:spLocks noChangeShapeType="1"/>
            </p:cNvSpPr>
            <p:nvPr/>
          </p:nvSpPr>
          <p:spPr bwMode="auto">
            <a:xfrm>
              <a:off x="2835" y="996"/>
              <a:ext cx="1633"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1311" name="Line 55"/>
            <p:cNvSpPr>
              <a:spLocks noChangeShapeType="1"/>
            </p:cNvSpPr>
            <p:nvPr/>
          </p:nvSpPr>
          <p:spPr bwMode="auto">
            <a:xfrm>
              <a:off x="3243" y="709"/>
              <a:ext cx="0" cy="1148"/>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1312" name="Line 56"/>
            <p:cNvSpPr>
              <a:spLocks noChangeShapeType="1"/>
            </p:cNvSpPr>
            <p:nvPr/>
          </p:nvSpPr>
          <p:spPr bwMode="auto">
            <a:xfrm>
              <a:off x="3652" y="709"/>
              <a:ext cx="0" cy="1148"/>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1313" name="Line 57"/>
            <p:cNvSpPr>
              <a:spLocks noChangeShapeType="1"/>
            </p:cNvSpPr>
            <p:nvPr/>
          </p:nvSpPr>
          <p:spPr bwMode="auto">
            <a:xfrm>
              <a:off x="4060" y="709"/>
              <a:ext cx="0" cy="1148"/>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1314" name="Line 58"/>
            <p:cNvSpPr>
              <a:spLocks noChangeShapeType="1"/>
            </p:cNvSpPr>
            <p:nvPr/>
          </p:nvSpPr>
          <p:spPr bwMode="auto">
            <a:xfrm>
              <a:off x="2835" y="1283"/>
              <a:ext cx="1633"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1315" name="Line 59"/>
            <p:cNvSpPr>
              <a:spLocks noChangeShapeType="1"/>
            </p:cNvSpPr>
            <p:nvPr/>
          </p:nvSpPr>
          <p:spPr bwMode="auto">
            <a:xfrm>
              <a:off x="2835" y="1570"/>
              <a:ext cx="1633"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1316" name="Text Box 60"/>
            <p:cNvSpPr txBox="1">
              <a:spLocks noChangeArrowheads="1"/>
            </p:cNvSpPr>
            <p:nvPr/>
          </p:nvSpPr>
          <p:spPr bwMode="auto">
            <a:xfrm>
              <a:off x="3424" y="2205"/>
              <a:ext cx="63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sz="2000">
                  <a:latin typeface="Verdana" panose="020B0604030504040204" pitchFamily="34" charset="0"/>
                </a:rPr>
                <a:t>Image</a:t>
              </a:r>
            </a:p>
          </p:txBody>
        </p:sp>
        <p:sp>
          <p:nvSpPr>
            <p:cNvPr id="51317" name="Line 61"/>
            <p:cNvSpPr>
              <a:spLocks noChangeShapeType="1"/>
            </p:cNvSpPr>
            <p:nvPr/>
          </p:nvSpPr>
          <p:spPr bwMode="auto">
            <a:xfrm>
              <a:off x="2835" y="1842"/>
              <a:ext cx="0" cy="318"/>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1318" name="Line 62"/>
            <p:cNvSpPr>
              <a:spLocks noChangeShapeType="1"/>
            </p:cNvSpPr>
            <p:nvPr/>
          </p:nvSpPr>
          <p:spPr bwMode="auto">
            <a:xfrm>
              <a:off x="4468" y="1842"/>
              <a:ext cx="0" cy="273"/>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1319" name="Line 63"/>
            <p:cNvSpPr>
              <a:spLocks noChangeShapeType="1"/>
            </p:cNvSpPr>
            <p:nvPr/>
          </p:nvSpPr>
          <p:spPr bwMode="auto">
            <a:xfrm>
              <a:off x="4468" y="1855"/>
              <a:ext cx="317" cy="0"/>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1320" name="Line 64"/>
            <p:cNvSpPr>
              <a:spLocks noChangeShapeType="1"/>
            </p:cNvSpPr>
            <p:nvPr/>
          </p:nvSpPr>
          <p:spPr bwMode="auto">
            <a:xfrm>
              <a:off x="3243" y="1842"/>
              <a:ext cx="0" cy="318"/>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1321" name="Line 65"/>
            <p:cNvSpPr>
              <a:spLocks noChangeShapeType="1"/>
            </p:cNvSpPr>
            <p:nvPr/>
          </p:nvSpPr>
          <p:spPr bwMode="auto">
            <a:xfrm>
              <a:off x="3651" y="1842"/>
              <a:ext cx="0" cy="318"/>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1322" name="Line 66"/>
            <p:cNvSpPr>
              <a:spLocks noChangeShapeType="1"/>
            </p:cNvSpPr>
            <p:nvPr/>
          </p:nvSpPr>
          <p:spPr bwMode="auto">
            <a:xfrm>
              <a:off x="4059" y="1842"/>
              <a:ext cx="0" cy="318"/>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1323" name="Line 67"/>
            <p:cNvSpPr>
              <a:spLocks noChangeShapeType="1"/>
            </p:cNvSpPr>
            <p:nvPr/>
          </p:nvSpPr>
          <p:spPr bwMode="auto">
            <a:xfrm>
              <a:off x="4468" y="1570"/>
              <a:ext cx="317" cy="0"/>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1324" name="Line 68"/>
            <p:cNvSpPr>
              <a:spLocks noChangeShapeType="1"/>
            </p:cNvSpPr>
            <p:nvPr/>
          </p:nvSpPr>
          <p:spPr bwMode="auto">
            <a:xfrm>
              <a:off x="4468" y="1279"/>
              <a:ext cx="317" cy="0"/>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1325" name="Line 69"/>
            <p:cNvSpPr>
              <a:spLocks noChangeShapeType="1"/>
            </p:cNvSpPr>
            <p:nvPr/>
          </p:nvSpPr>
          <p:spPr bwMode="auto">
            <a:xfrm>
              <a:off x="4468" y="994"/>
              <a:ext cx="317" cy="0"/>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1326" name="Line 70"/>
            <p:cNvSpPr>
              <a:spLocks noChangeShapeType="1"/>
            </p:cNvSpPr>
            <p:nvPr/>
          </p:nvSpPr>
          <p:spPr bwMode="auto">
            <a:xfrm>
              <a:off x="4468" y="709"/>
              <a:ext cx="317" cy="0"/>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aphicFrame>
        <p:nvGraphicFramePr>
          <p:cNvPr id="543815" name="Group 71"/>
          <p:cNvGraphicFramePr>
            <a:graphicFrameLocks noGrp="1"/>
          </p:cNvGraphicFramePr>
          <p:nvPr/>
        </p:nvGraphicFramePr>
        <p:xfrm>
          <a:off x="1692275" y="4652963"/>
          <a:ext cx="6480175" cy="1655761"/>
        </p:xfrm>
        <a:graphic>
          <a:graphicData uri="http://schemas.openxmlformats.org/drawingml/2006/table">
            <a:tbl>
              <a:tblPr/>
              <a:tblGrid>
                <a:gridCol w="1616075"/>
                <a:gridCol w="1535113"/>
                <a:gridCol w="1655762"/>
                <a:gridCol w="1673225"/>
              </a:tblGrid>
              <a:tr h="411163">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1" lang="zh-TW" altLang="en-US"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              </a:t>
                      </a:r>
                      <a:r>
                        <a:rPr kumimoji="1" lang="en-US" altLang="zh-TW" sz="20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1" lang="en-US" altLang="zh-TW" sz="20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rPr>
                        <a:t>                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1" lang="zh-TW" altLang="en-US" sz="20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rPr>
                        <a:t>              </a:t>
                      </a:r>
                      <a:r>
                        <a:rPr kumimoji="1" lang="en-US" altLang="zh-TW" sz="20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1" lang="zh-TW" altLang="en-US" sz="20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rPr>
                        <a:t>               </a:t>
                      </a:r>
                      <a:r>
                        <a:rPr kumimoji="1" lang="en-US" altLang="zh-TW" sz="20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4337">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1" lang="zh-TW" altLang="en-US"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              </a:t>
                      </a:r>
                      <a:r>
                        <a:rPr kumimoji="1" lang="en-US" altLang="zh-TW" sz="20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1" lang="en-US" altLang="zh-TW" sz="20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rPr>
                        <a:t>                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1" lang="en-US" altLang="zh-TW" sz="20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rPr>
                        <a:t>                 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1" lang="zh-TW" altLang="en-US" sz="20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rPr>
                        <a:t>                 </a:t>
                      </a:r>
                      <a:r>
                        <a:rPr kumimoji="1" lang="en-US" altLang="zh-TW" sz="20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5924">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1" lang="zh-TW" altLang="en-US"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              </a:t>
                      </a:r>
                      <a:r>
                        <a:rPr kumimoji="1" lang="en-US" altLang="zh-TW" sz="20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1" lang="en-US" altLang="zh-TW" sz="20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rPr>
                        <a:t>                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1" lang="zh-TW" altLang="en-US" sz="20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rPr>
                        <a:t>                 </a:t>
                      </a:r>
                      <a:r>
                        <a:rPr kumimoji="1" lang="en-US" altLang="zh-TW" sz="20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rPr>
                        <a:t>1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1" lang="zh-TW" altLang="en-US" sz="20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rPr>
                        <a:t>                 </a:t>
                      </a:r>
                      <a:r>
                        <a:rPr kumimoji="1" lang="en-US" altLang="zh-TW" sz="20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4337">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1" lang="zh-TW" altLang="en-US"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              </a:t>
                      </a:r>
                      <a:r>
                        <a:rPr kumimoji="1" lang="en-US" altLang="zh-TW" sz="20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1" lang="en-US" altLang="zh-TW" sz="20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rPr>
                        <a:t>                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1" lang="zh-TW" altLang="en-US" sz="20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rPr>
                        <a:t>                 </a:t>
                      </a:r>
                      <a:r>
                        <a:rPr kumimoji="1" lang="en-US" altLang="zh-TW" sz="20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1" lang="zh-TW" altLang="en-US" sz="20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rPr>
                        <a:t>                 </a:t>
                      </a:r>
                      <a:r>
                        <a:rPr kumimoji="1" lang="en-US" altLang="zh-TW" sz="20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543842" name="Group 98"/>
          <p:cNvGraphicFramePr>
            <a:graphicFrameLocks noGrp="1"/>
          </p:cNvGraphicFramePr>
          <p:nvPr/>
        </p:nvGraphicFramePr>
        <p:xfrm>
          <a:off x="4500563" y="1125538"/>
          <a:ext cx="2592387" cy="1828800"/>
        </p:xfrm>
        <a:graphic>
          <a:graphicData uri="http://schemas.openxmlformats.org/drawingml/2006/table">
            <a:tbl>
              <a:tblPr/>
              <a:tblGrid>
                <a:gridCol w="647700"/>
                <a:gridCol w="649287"/>
                <a:gridCol w="647700"/>
                <a:gridCol w="647700"/>
              </a:tblGrid>
              <a:tr h="274638">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1" lang="en-US" altLang="zh-TW" sz="2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1" lang="en-US" altLang="zh-TW" sz="24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rPr>
                        <a:t>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1" lang="en-US" altLang="zh-TW" sz="24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1" lang="en-US" altLang="zh-TW" sz="24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rPr>
                        <a:t>13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74638">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1" lang="en-US" altLang="zh-TW" sz="2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1" lang="en-US" altLang="zh-TW" sz="2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31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1" lang="en-US" altLang="zh-TW" sz="24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rPr>
                        <a:t>41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1" lang="en-US" altLang="zh-TW" sz="2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51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74638">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1" lang="en-US" altLang="zh-TW" sz="2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27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1" lang="en-US" altLang="zh-TW" sz="2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1" lang="en-US" altLang="zh-TW" sz="2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17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1" lang="en-US" altLang="zh-TW" sz="24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rPr>
                        <a:t>44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74638">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1" lang="en-US" altLang="zh-TW" sz="2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37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1" lang="en-US" altLang="zh-TW" sz="2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85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1" lang="en-US" altLang="zh-TW" sz="24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rPr>
                        <a:t>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1" lang="en-US" altLang="zh-TW" sz="24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rPr>
                        <a:t>35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543869" name="Text Box 125"/>
          <p:cNvSpPr txBox="1">
            <a:spLocks noChangeArrowheads="1"/>
          </p:cNvSpPr>
          <p:nvPr/>
        </p:nvSpPr>
        <p:spPr bwMode="auto">
          <a:xfrm>
            <a:off x="3348038" y="4149725"/>
            <a:ext cx="3656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sz="2400">
                <a:solidFill>
                  <a:schemeClr val="tx2"/>
                </a:solidFill>
                <a:latin typeface="Tahoma" panose="020B0604030504040204" pitchFamily="34" charset="0"/>
              </a:rPr>
              <a:t>Least Significant Bit (LSB)</a:t>
            </a:r>
          </a:p>
        </p:txBody>
      </p:sp>
      <p:sp>
        <p:nvSpPr>
          <p:cNvPr id="543870" name="Rectangle 126"/>
          <p:cNvSpPr>
            <a:spLocks noChangeArrowheads="1"/>
          </p:cNvSpPr>
          <p:nvPr/>
        </p:nvSpPr>
        <p:spPr bwMode="auto">
          <a:xfrm>
            <a:off x="5076825" y="3429000"/>
            <a:ext cx="1903413" cy="457200"/>
          </a:xfrm>
          <a:prstGeom prst="rect">
            <a:avLst/>
          </a:prstGeom>
          <a:solidFill>
            <a:schemeClr val="bg1"/>
          </a:solidFill>
          <a:ln>
            <a:noFill/>
          </a:ln>
          <a:effectLst/>
          <a:extLst>
            <a:ext uri="{91240B29-F687-4F45-9708-019B960494DF}">
              <a14:hiddenLine xmlns:a14="http://schemas.microsoft.com/office/drawing/2010/main" w="5715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sz="2400">
                <a:latin typeface="Tahoma" panose="020B0604030504040204" pitchFamily="34" charset="0"/>
              </a:rPr>
              <a:t>Stego Image</a:t>
            </a:r>
          </a:p>
        </p:txBody>
      </p:sp>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B0AB4C72-42C3-4839-8200-888931EFB6E0}" type="slidenum">
              <a:rPr lang="zh-TW" altLang="en-US" smtClean="0"/>
              <a:pPr>
                <a:defRPr/>
              </a:pPr>
              <a:t>40</a:t>
            </a:fld>
            <a:endParaRPr lang="en-US" altLang="zh-TW"/>
          </a:p>
        </p:txBody>
      </p:sp>
    </p:spTree>
    <p:custDataLst>
      <p:tags r:id="rId2"/>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543777"/>
                                        </p:tgtEl>
                                        <p:attrNameLst>
                                          <p:attrName>style.visibility</p:attrName>
                                        </p:attrNameLst>
                                      </p:cBhvr>
                                      <p:to>
                                        <p:strVal val="visible"/>
                                      </p:to>
                                    </p:set>
                                    <p:animEffect transition="in" filter="slide(fromLeft)">
                                      <p:cBhvr>
                                        <p:cTn id="7" dur="500"/>
                                        <p:tgtEl>
                                          <p:spTgt spid="5437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nodeType="clickEffect">
                                  <p:stCondLst>
                                    <p:cond delay="0"/>
                                  </p:stCondLst>
                                  <p:childTnLst>
                                    <p:set>
                                      <p:cBhvr>
                                        <p:cTn id="11" dur="1" fill="hold">
                                          <p:stCondLst>
                                            <p:cond delay="0"/>
                                          </p:stCondLst>
                                        </p:cTn>
                                        <p:tgtEl>
                                          <p:spTgt spid="543749"/>
                                        </p:tgtEl>
                                        <p:attrNameLst>
                                          <p:attrName>style.visibility</p:attrName>
                                        </p:attrNameLst>
                                      </p:cBhvr>
                                      <p:to>
                                        <p:strVal val="visible"/>
                                      </p:to>
                                    </p:set>
                                    <p:anim calcmode="lin" valueType="num">
                                      <p:cBhvr>
                                        <p:cTn id="12" dur="500" fill="hold"/>
                                        <p:tgtEl>
                                          <p:spTgt spid="543749"/>
                                        </p:tgtEl>
                                        <p:attrNameLst>
                                          <p:attrName>ppt_x</p:attrName>
                                        </p:attrNameLst>
                                      </p:cBhvr>
                                      <p:tavLst>
                                        <p:tav tm="0">
                                          <p:val>
                                            <p:strVal val="#ppt_x"/>
                                          </p:val>
                                        </p:tav>
                                        <p:tav tm="100000">
                                          <p:val>
                                            <p:strVal val="#ppt_x"/>
                                          </p:val>
                                        </p:tav>
                                      </p:tavLst>
                                    </p:anim>
                                    <p:anim calcmode="lin" valueType="num">
                                      <p:cBhvr>
                                        <p:cTn id="13" dur="500" fill="hold"/>
                                        <p:tgtEl>
                                          <p:spTgt spid="543749"/>
                                        </p:tgtEl>
                                        <p:attrNameLst>
                                          <p:attrName>ppt_y</p:attrName>
                                        </p:attrNameLst>
                                      </p:cBhvr>
                                      <p:tavLst>
                                        <p:tav tm="0">
                                          <p:val>
                                            <p:strVal val="#ppt_y-#ppt_h/2"/>
                                          </p:val>
                                        </p:tav>
                                        <p:tav tm="100000">
                                          <p:val>
                                            <p:strVal val="#ppt_y"/>
                                          </p:val>
                                        </p:tav>
                                      </p:tavLst>
                                    </p:anim>
                                    <p:anim calcmode="lin" valueType="num">
                                      <p:cBhvr>
                                        <p:cTn id="14" dur="500" fill="hold"/>
                                        <p:tgtEl>
                                          <p:spTgt spid="543749"/>
                                        </p:tgtEl>
                                        <p:attrNameLst>
                                          <p:attrName>ppt_w</p:attrName>
                                        </p:attrNameLst>
                                      </p:cBhvr>
                                      <p:tavLst>
                                        <p:tav tm="0">
                                          <p:val>
                                            <p:strVal val="#ppt_w"/>
                                          </p:val>
                                        </p:tav>
                                        <p:tav tm="100000">
                                          <p:val>
                                            <p:strVal val="#ppt_w"/>
                                          </p:val>
                                        </p:tav>
                                      </p:tavLst>
                                    </p:anim>
                                    <p:anim calcmode="lin" valueType="num">
                                      <p:cBhvr>
                                        <p:cTn id="15" dur="500" fill="hold"/>
                                        <p:tgtEl>
                                          <p:spTgt spid="543749"/>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55" presetClass="entr" presetSubtype="0" fill="hold" grpId="0" nodeType="clickEffect">
                                  <p:stCondLst>
                                    <p:cond delay="0"/>
                                  </p:stCondLst>
                                  <p:childTnLst>
                                    <p:set>
                                      <p:cBhvr>
                                        <p:cTn id="19" dur="1" fill="hold">
                                          <p:stCondLst>
                                            <p:cond delay="0"/>
                                          </p:stCondLst>
                                        </p:cTn>
                                        <p:tgtEl>
                                          <p:spTgt spid="543869"/>
                                        </p:tgtEl>
                                        <p:attrNameLst>
                                          <p:attrName>style.visibility</p:attrName>
                                        </p:attrNameLst>
                                      </p:cBhvr>
                                      <p:to>
                                        <p:strVal val="visible"/>
                                      </p:to>
                                    </p:set>
                                    <p:anim calcmode="lin" valueType="num">
                                      <p:cBhvr>
                                        <p:cTn id="20" dur="1000" fill="hold"/>
                                        <p:tgtEl>
                                          <p:spTgt spid="543869"/>
                                        </p:tgtEl>
                                        <p:attrNameLst>
                                          <p:attrName>ppt_w</p:attrName>
                                        </p:attrNameLst>
                                      </p:cBhvr>
                                      <p:tavLst>
                                        <p:tav tm="0">
                                          <p:val>
                                            <p:strVal val="#ppt_w*0.70"/>
                                          </p:val>
                                        </p:tav>
                                        <p:tav tm="100000">
                                          <p:val>
                                            <p:strVal val="#ppt_w"/>
                                          </p:val>
                                        </p:tav>
                                      </p:tavLst>
                                    </p:anim>
                                    <p:anim calcmode="lin" valueType="num">
                                      <p:cBhvr>
                                        <p:cTn id="21" dur="1000" fill="hold"/>
                                        <p:tgtEl>
                                          <p:spTgt spid="543869"/>
                                        </p:tgtEl>
                                        <p:attrNameLst>
                                          <p:attrName>ppt_h</p:attrName>
                                        </p:attrNameLst>
                                      </p:cBhvr>
                                      <p:tavLst>
                                        <p:tav tm="0">
                                          <p:val>
                                            <p:strVal val="#ppt_h"/>
                                          </p:val>
                                        </p:tav>
                                        <p:tav tm="100000">
                                          <p:val>
                                            <p:strVal val="#ppt_h"/>
                                          </p:val>
                                        </p:tav>
                                      </p:tavLst>
                                    </p:anim>
                                    <p:animEffect transition="in" filter="fade">
                                      <p:cBhvr>
                                        <p:cTn id="22" dur="1000"/>
                                        <p:tgtEl>
                                          <p:spTgt spid="543869"/>
                                        </p:tgtEl>
                                      </p:cBhvr>
                                    </p:animEffect>
                                  </p:childTnLst>
                                </p:cTn>
                              </p:par>
                            </p:childTnLst>
                          </p:cTn>
                        </p:par>
                        <p:par>
                          <p:cTn id="23" fill="hold" nodeType="afterGroup">
                            <p:stCondLst>
                              <p:cond delay="1000"/>
                            </p:stCondLst>
                            <p:childTnLst>
                              <p:par>
                                <p:cTn id="24" presetID="51" presetClass="entr" presetSubtype="0" fill="hold" nodeType="afterEffect">
                                  <p:stCondLst>
                                    <p:cond delay="0"/>
                                  </p:stCondLst>
                                  <p:childTnLst>
                                    <p:set>
                                      <p:cBhvr>
                                        <p:cTn id="25" dur="1" fill="hold">
                                          <p:stCondLst>
                                            <p:cond delay="0"/>
                                          </p:stCondLst>
                                        </p:cTn>
                                        <p:tgtEl>
                                          <p:spTgt spid="543815"/>
                                        </p:tgtEl>
                                        <p:attrNameLst>
                                          <p:attrName>style.visibility</p:attrName>
                                        </p:attrNameLst>
                                      </p:cBhvr>
                                      <p:to>
                                        <p:strVal val="visible"/>
                                      </p:to>
                                    </p:set>
                                    <p:animEffect transition="in" filter="fade">
                                      <p:cBhvr>
                                        <p:cTn id="26" dur="770" decel="100000"/>
                                        <p:tgtEl>
                                          <p:spTgt spid="543815"/>
                                        </p:tgtEl>
                                      </p:cBhvr>
                                    </p:animEffect>
                                    <p:animScale>
                                      <p:cBhvr>
                                        <p:cTn id="27" dur="770" decel="100000"/>
                                        <p:tgtEl>
                                          <p:spTgt spid="543815"/>
                                        </p:tgtEl>
                                      </p:cBhvr>
                                      <p:from x="10000" y="10000"/>
                                      <p:to x="200000" y="450000"/>
                                    </p:animScale>
                                    <p:animScale>
                                      <p:cBhvr>
                                        <p:cTn id="28" dur="1230" accel="100000" fill="hold">
                                          <p:stCondLst>
                                            <p:cond delay="770"/>
                                          </p:stCondLst>
                                        </p:cTn>
                                        <p:tgtEl>
                                          <p:spTgt spid="543815"/>
                                        </p:tgtEl>
                                      </p:cBhvr>
                                      <p:from x="200000" y="450000"/>
                                      <p:to x="100000" y="100000"/>
                                    </p:animScale>
                                    <p:set>
                                      <p:cBhvr>
                                        <p:cTn id="29" dur="770" fill="hold"/>
                                        <p:tgtEl>
                                          <p:spTgt spid="543815"/>
                                        </p:tgtEl>
                                        <p:attrNameLst>
                                          <p:attrName>ppt_x</p:attrName>
                                        </p:attrNameLst>
                                      </p:cBhvr>
                                      <p:to>
                                        <p:strVal val="(0.5)"/>
                                      </p:to>
                                    </p:set>
                                    <p:anim from="(0.5)" to="(#ppt_x)" calcmode="lin" valueType="num">
                                      <p:cBhvr>
                                        <p:cTn id="30" dur="1230" accel="100000" fill="hold">
                                          <p:stCondLst>
                                            <p:cond delay="770"/>
                                          </p:stCondLst>
                                        </p:cTn>
                                        <p:tgtEl>
                                          <p:spTgt spid="543815"/>
                                        </p:tgtEl>
                                        <p:attrNameLst>
                                          <p:attrName>ppt_x</p:attrName>
                                        </p:attrNameLst>
                                      </p:cBhvr>
                                    </p:anim>
                                    <p:set>
                                      <p:cBhvr>
                                        <p:cTn id="31" dur="770" fill="hold"/>
                                        <p:tgtEl>
                                          <p:spTgt spid="543815"/>
                                        </p:tgtEl>
                                        <p:attrNameLst>
                                          <p:attrName>ppt_y</p:attrName>
                                        </p:attrNameLst>
                                      </p:cBhvr>
                                      <p:to>
                                        <p:strVal val="(#ppt_y+0.4)"/>
                                      </p:to>
                                    </p:set>
                                    <p:anim from="(#ppt_y+0.4)" to="(#ppt_y)" calcmode="lin" valueType="num">
                                      <p:cBhvr>
                                        <p:cTn id="32" dur="1230" accel="100000" fill="hold">
                                          <p:stCondLst>
                                            <p:cond delay="770"/>
                                          </p:stCondLst>
                                        </p:cTn>
                                        <p:tgtEl>
                                          <p:spTgt spid="543815"/>
                                        </p:tgtEl>
                                        <p:attrNameLst>
                                          <p:attrName>ppt_y</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10" fill="hold" nodeType="clickEffect">
                                  <p:stCondLst>
                                    <p:cond delay="0"/>
                                  </p:stCondLst>
                                  <p:childTnLst>
                                    <p:set>
                                      <p:cBhvr>
                                        <p:cTn id="36" dur="1" fill="hold">
                                          <p:stCondLst>
                                            <p:cond delay="0"/>
                                          </p:stCondLst>
                                        </p:cTn>
                                        <p:tgtEl>
                                          <p:spTgt spid="543842"/>
                                        </p:tgtEl>
                                        <p:attrNameLst>
                                          <p:attrName>style.visibility</p:attrName>
                                        </p:attrNameLst>
                                      </p:cBhvr>
                                      <p:to>
                                        <p:strVal val="visible"/>
                                      </p:to>
                                    </p:set>
                                    <p:anim calcmode="lin" valueType="num">
                                      <p:cBhvr>
                                        <p:cTn id="37" dur="500" fill="hold"/>
                                        <p:tgtEl>
                                          <p:spTgt spid="543842"/>
                                        </p:tgtEl>
                                        <p:attrNameLst>
                                          <p:attrName>ppt_w</p:attrName>
                                        </p:attrNameLst>
                                      </p:cBhvr>
                                      <p:tavLst>
                                        <p:tav tm="0">
                                          <p:val>
                                            <p:fltVal val="0"/>
                                          </p:val>
                                        </p:tav>
                                        <p:tav tm="100000">
                                          <p:val>
                                            <p:strVal val="#ppt_w"/>
                                          </p:val>
                                        </p:tav>
                                      </p:tavLst>
                                    </p:anim>
                                    <p:anim calcmode="lin" valueType="num">
                                      <p:cBhvr>
                                        <p:cTn id="38" dur="500" fill="hold"/>
                                        <p:tgtEl>
                                          <p:spTgt spid="543842"/>
                                        </p:tgtEl>
                                        <p:attrNameLst>
                                          <p:attrName>ppt_h</p:attrName>
                                        </p:attrNameLst>
                                      </p:cBhvr>
                                      <p:tavLst>
                                        <p:tav tm="0">
                                          <p:val>
                                            <p:strVal val="#ppt_h"/>
                                          </p:val>
                                        </p:tav>
                                        <p:tav tm="100000">
                                          <p:val>
                                            <p:strVal val="#ppt_h"/>
                                          </p:val>
                                        </p:tav>
                                      </p:tavLst>
                                    </p:anim>
                                  </p:childTnLst>
                                </p:cTn>
                              </p:par>
                              <p:par>
                                <p:cTn id="39" presetID="17" presetClass="entr" presetSubtype="10" fill="hold" grpId="0" nodeType="withEffect">
                                  <p:stCondLst>
                                    <p:cond delay="0"/>
                                  </p:stCondLst>
                                  <p:childTnLst>
                                    <p:set>
                                      <p:cBhvr>
                                        <p:cTn id="40" dur="1" fill="hold">
                                          <p:stCondLst>
                                            <p:cond delay="0"/>
                                          </p:stCondLst>
                                        </p:cTn>
                                        <p:tgtEl>
                                          <p:spTgt spid="543870"/>
                                        </p:tgtEl>
                                        <p:attrNameLst>
                                          <p:attrName>style.visibility</p:attrName>
                                        </p:attrNameLst>
                                      </p:cBhvr>
                                      <p:to>
                                        <p:strVal val="visible"/>
                                      </p:to>
                                    </p:set>
                                    <p:anim calcmode="lin" valueType="num">
                                      <p:cBhvr>
                                        <p:cTn id="41" dur="500" fill="hold"/>
                                        <p:tgtEl>
                                          <p:spTgt spid="543870"/>
                                        </p:tgtEl>
                                        <p:attrNameLst>
                                          <p:attrName>ppt_w</p:attrName>
                                        </p:attrNameLst>
                                      </p:cBhvr>
                                      <p:tavLst>
                                        <p:tav tm="0">
                                          <p:val>
                                            <p:fltVal val="0"/>
                                          </p:val>
                                        </p:tav>
                                        <p:tav tm="100000">
                                          <p:val>
                                            <p:strVal val="#ppt_w"/>
                                          </p:val>
                                        </p:tav>
                                      </p:tavLst>
                                    </p:anim>
                                    <p:anim calcmode="lin" valueType="num">
                                      <p:cBhvr>
                                        <p:cTn id="42" dur="500" fill="hold"/>
                                        <p:tgtEl>
                                          <p:spTgt spid="54387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869" grpId="0"/>
      <p:bldP spid="54387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TW" smtClean="0"/>
              <a:t>Information Hiding</a:t>
            </a:r>
            <a:endParaRPr lang="zh-TW" altLang="en-US" smtClean="0"/>
          </a:p>
        </p:txBody>
      </p:sp>
      <p:sp>
        <p:nvSpPr>
          <p:cNvPr id="545795" name="Rectangle 3"/>
          <p:cNvSpPr>
            <a:spLocks noGrp="1" noChangeArrowheads="1"/>
          </p:cNvSpPr>
          <p:nvPr>
            <p:ph type="body" idx="1"/>
          </p:nvPr>
        </p:nvSpPr>
        <p:spPr>
          <a:xfrm>
            <a:off x="457200" y="1341438"/>
            <a:ext cx="8291513" cy="5516562"/>
          </a:xfrm>
        </p:spPr>
        <p:txBody>
          <a:bodyPr/>
          <a:lstStyle/>
          <a:p>
            <a:pPr algn="just" eaLnBrk="1" hangingPunct="1">
              <a:lnSpc>
                <a:spcPct val="190000"/>
              </a:lnSpc>
              <a:buFont typeface="Wingdings" panose="05000000000000000000" pitchFamily="2" charset="2"/>
              <a:buChar char=""/>
            </a:pPr>
            <a:r>
              <a:rPr lang="zh-TW" altLang="en-US" sz="2400" smtClean="0"/>
              <a:t>資訊隱藏技術主要的要求</a:t>
            </a:r>
          </a:p>
          <a:p>
            <a:pPr algn="just" eaLnBrk="1" hangingPunct="1">
              <a:lnSpc>
                <a:spcPct val="190000"/>
              </a:lnSpc>
              <a:buFont typeface="Wingdings" panose="05000000000000000000" pitchFamily="2" charset="2"/>
              <a:buChar char=""/>
            </a:pPr>
            <a:r>
              <a:rPr lang="zh-TW" altLang="en-US" sz="2400" smtClean="0"/>
              <a:t>安全性 </a:t>
            </a:r>
            <a:r>
              <a:rPr lang="en-US" altLang="zh-TW" sz="2400" smtClean="0"/>
              <a:t>(Security)</a:t>
            </a:r>
            <a:r>
              <a:rPr lang="zh-TW" altLang="en-US" sz="2400" smtClean="0"/>
              <a:t>：</a:t>
            </a:r>
          </a:p>
          <a:p>
            <a:pPr lvl="2" algn="just" eaLnBrk="1" hangingPunct="1">
              <a:lnSpc>
                <a:spcPct val="190000"/>
              </a:lnSpc>
              <a:buFont typeface="Wingdings" panose="05000000000000000000" pitchFamily="2" charset="2"/>
              <a:buChar char=""/>
            </a:pPr>
            <a:r>
              <a:rPr lang="zh-TW" altLang="en-US" sz="1800" smtClean="0"/>
              <a:t>擁有金鑰者之外，其他人沒辦法從偽裝影像中取出隱藏的機密資訊 </a:t>
            </a:r>
          </a:p>
          <a:p>
            <a:pPr algn="just" eaLnBrk="1" hangingPunct="1">
              <a:lnSpc>
                <a:spcPct val="190000"/>
              </a:lnSpc>
              <a:buFont typeface="Wingdings" panose="05000000000000000000" pitchFamily="2" charset="2"/>
              <a:buChar char=""/>
            </a:pPr>
            <a:r>
              <a:rPr lang="zh-TW" altLang="en-US" sz="2400" smtClean="0"/>
              <a:t>不可察覺性 </a:t>
            </a:r>
            <a:r>
              <a:rPr lang="en-US" altLang="zh-TW" sz="2400" smtClean="0"/>
              <a:t>(Imperceptibility)</a:t>
            </a:r>
            <a:r>
              <a:rPr lang="zh-TW" altLang="en-US" sz="2400" smtClean="0"/>
              <a:t>：</a:t>
            </a:r>
          </a:p>
          <a:p>
            <a:pPr lvl="2" algn="just" eaLnBrk="1" hangingPunct="1">
              <a:lnSpc>
                <a:spcPct val="190000"/>
              </a:lnSpc>
              <a:buFont typeface="Wingdings" panose="05000000000000000000" pitchFamily="2" charset="2"/>
              <a:buChar char=""/>
            </a:pPr>
            <a:r>
              <a:rPr lang="zh-TW" altLang="en-US" sz="1800" smtClean="0"/>
              <a:t>隱蔽影像不能失真太多，偽裝影像的影像品質必需在一定水準之上</a:t>
            </a:r>
          </a:p>
          <a:p>
            <a:pPr algn="just" eaLnBrk="1" hangingPunct="1">
              <a:lnSpc>
                <a:spcPct val="190000"/>
              </a:lnSpc>
              <a:buFont typeface="Wingdings" panose="05000000000000000000" pitchFamily="2" charset="2"/>
              <a:buChar char=""/>
            </a:pPr>
            <a:r>
              <a:rPr lang="zh-TW" altLang="en-US" sz="2400" smtClean="0"/>
              <a:t>高資訊負載量 </a:t>
            </a:r>
            <a:r>
              <a:rPr lang="en-US" altLang="zh-TW" sz="2400" smtClean="0"/>
              <a:t>(Payload) </a:t>
            </a:r>
            <a:r>
              <a:rPr lang="zh-TW" altLang="en-US" sz="2400" smtClean="0"/>
              <a:t>：</a:t>
            </a:r>
          </a:p>
          <a:p>
            <a:pPr lvl="2" algn="just" eaLnBrk="1" hangingPunct="1">
              <a:lnSpc>
                <a:spcPct val="190000"/>
              </a:lnSpc>
              <a:buFont typeface="Wingdings" panose="05000000000000000000" pitchFamily="2" charset="2"/>
              <a:buChar char=""/>
            </a:pPr>
            <a:r>
              <a:rPr lang="zh-TW" altLang="en-US" sz="1800" smtClean="0"/>
              <a:t>在一定的偽裝影像品質要求前提下，盡可能提高資料的隱藏量</a:t>
            </a:r>
          </a:p>
        </p:txBody>
      </p:sp>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41</a:t>
            </a:fld>
            <a:endParaRPr lang="en-US" altLang="zh-TW"/>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45795">
                                            <p:txEl>
                                              <p:pRg st="0" end="0"/>
                                            </p:txEl>
                                          </p:spTgt>
                                        </p:tgtEl>
                                        <p:attrNameLst>
                                          <p:attrName>style.visibility</p:attrName>
                                        </p:attrNameLst>
                                      </p:cBhvr>
                                      <p:to>
                                        <p:strVal val="visible"/>
                                      </p:to>
                                    </p:set>
                                    <p:anim calcmode="lin" valueType="num">
                                      <p:cBhvr>
                                        <p:cTn id="7" dur="500" fill="hold"/>
                                        <p:tgtEl>
                                          <p:spTgt spid="545795">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545795">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545795">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54579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545795">
                                            <p:txEl>
                                              <p:pRg st="1" end="1"/>
                                            </p:txEl>
                                          </p:spTgt>
                                        </p:tgtEl>
                                        <p:attrNameLst>
                                          <p:attrName>style.visibility</p:attrName>
                                        </p:attrNameLst>
                                      </p:cBhvr>
                                      <p:to>
                                        <p:strVal val="visible"/>
                                      </p:to>
                                    </p:set>
                                    <p:anim calcmode="lin" valueType="num">
                                      <p:cBhvr>
                                        <p:cTn id="15" dur="500" fill="hold"/>
                                        <p:tgtEl>
                                          <p:spTgt spid="545795">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545795">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545795">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545795">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545795">
                                            <p:txEl>
                                              <p:pRg st="2" end="2"/>
                                            </p:txEl>
                                          </p:spTgt>
                                        </p:tgtEl>
                                        <p:attrNameLst>
                                          <p:attrName>style.visibility</p:attrName>
                                        </p:attrNameLst>
                                      </p:cBhvr>
                                      <p:to>
                                        <p:strVal val="visible"/>
                                      </p:to>
                                    </p:set>
                                    <p:anim calcmode="lin" valueType="num">
                                      <p:cBhvr>
                                        <p:cTn id="23" dur="500" fill="hold"/>
                                        <p:tgtEl>
                                          <p:spTgt spid="545795">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545795">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545795">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545795">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545795">
                                            <p:txEl>
                                              <p:pRg st="3" end="3"/>
                                            </p:txEl>
                                          </p:spTgt>
                                        </p:tgtEl>
                                        <p:attrNameLst>
                                          <p:attrName>style.visibility</p:attrName>
                                        </p:attrNameLst>
                                      </p:cBhvr>
                                      <p:to>
                                        <p:strVal val="visible"/>
                                      </p:to>
                                    </p:set>
                                    <p:anim calcmode="lin" valueType="num">
                                      <p:cBhvr>
                                        <p:cTn id="31" dur="500" fill="hold"/>
                                        <p:tgtEl>
                                          <p:spTgt spid="545795">
                                            <p:txEl>
                                              <p:pRg st="3" end="3"/>
                                            </p:txEl>
                                          </p:spTgt>
                                        </p:tgtEl>
                                        <p:attrNameLst>
                                          <p:attrName>ppt_x</p:attrName>
                                        </p:attrNameLst>
                                      </p:cBhvr>
                                      <p:tavLst>
                                        <p:tav tm="0">
                                          <p:val>
                                            <p:strVal val="#ppt_x-#ppt_w/2"/>
                                          </p:val>
                                        </p:tav>
                                        <p:tav tm="100000">
                                          <p:val>
                                            <p:strVal val="#ppt_x"/>
                                          </p:val>
                                        </p:tav>
                                      </p:tavLst>
                                    </p:anim>
                                    <p:anim calcmode="lin" valueType="num">
                                      <p:cBhvr>
                                        <p:cTn id="32" dur="500" fill="hold"/>
                                        <p:tgtEl>
                                          <p:spTgt spid="545795">
                                            <p:txEl>
                                              <p:pRg st="3" end="3"/>
                                            </p:txEl>
                                          </p:spTgt>
                                        </p:tgtEl>
                                        <p:attrNameLst>
                                          <p:attrName>ppt_y</p:attrName>
                                        </p:attrNameLst>
                                      </p:cBhvr>
                                      <p:tavLst>
                                        <p:tav tm="0">
                                          <p:val>
                                            <p:strVal val="#ppt_y"/>
                                          </p:val>
                                        </p:tav>
                                        <p:tav tm="100000">
                                          <p:val>
                                            <p:strVal val="#ppt_y"/>
                                          </p:val>
                                        </p:tav>
                                      </p:tavLst>
                                    </p:anim>
                                    <p:anim calcmode="lin" valueType="num">
                                      <p:cBhvr>
                                        <p:cTn id="33" dur="500" fill="hold"/>
                                        <p:tgtEl>
                                          <p:spTgt spid="545795">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545795">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545795">
                                            <p:txEl>
                                              <p:pRg st="4" end="4"/>
                                            </p:txEl>
                                          </p:spTgt>
                                        </p:tgtEl>
                                        <p:attrNameLst>
                                          <p:attrName>style.visibility</p:attrName>
                                        </p:attrNameLst>
                                      </p:cBhvr>
                                      <p:to>
                                        <p:strVal val="visible"/>
                                      </p:to>
                                    </p:set>
                                    <p:anim calcmode="lin" valueType="num">
                                      <p:cBhvr>
                                        <p:cTn id="39" dur="500" fill="hold"/>
                                        <p:tgtEl>
                                          <p:spTgt spid="545795">
                                            <p:txEl>
                                              <p:pRg st="4" end="4"/>
                                            </p:txEl>
                                          </p:spTgt>
                                        </p:tgtEl>
                                        <p:attrNameLst>
                                          <p:attrName>ppt_x</p:attrName>
                                        </p:attrNameLst>
                                      </p:cBhvr>
                                      <p:tavLst>
                                        <p:tav tm="0">
                                          <p:val>
                                            <p:strVal val="#ppt_x-#ppt_w/2"/>
                                          </p:val>
                                        </p:tav>
                                        <p:tav tm="100000">
                                          <p:val>
                                            <p:strVal val="#ppt_x"/>
                                          </p:val>
                                        </p:tav>
                                      </p:tavLst>
                                    </p:anim>
                                    <p:anim calcmode="lin" valueType="num">
                                      <p:cBhvr>
                                        <p:cTn id="40" dur="500" fill="hold"/>
                                        <p:tgtEl>
                                          <p:spTgt spid="545795">
                                            <p:txEl>
                                              <p:pRg st="4" end="4"/>
                                            </p:txEl>
                                          </p:spTgt>
                                        </p:tgtEl>
                                        <p:attrNameLst>
                                          <p:attrName>ppt_y</p:attrName>
                                        </p:attrNameLst>
                                      </p:cBhvr>
                                      <p:tavLst>
                                        <p:tav tm="0">
                                          <p:val>
                                            <p:strVal val="#ppt_y"/>
                                          </p:val>
                                        </p:tav>
                                        <p:tav tm="100000">
                                          <p:val>
                                            <p:strVal val="#ppt_y"/>
                                          </p:val>
                                        </p:tav>
                                      </p:tavLst>
                                    </p:anim>
                                    <p:anim calcmode="lin" valueType="num">
                                      <p:cBhvr>
                                        <p:cTn id="41" dur="500" fill="hold"/>
                                        <p:tgtEl>
                                          <p:spTgt spid="545795">
                                            <p:txEl>
                                              <p:pRg st="4" end="4"/>
                                            </p:txEl>
                                          </p:spTgt>
                                        </p:tgtEl>
                                        <p:attrNameLst>
                                          <p:attrName>ppt_w</p:attrName>
                                        </p:attrNameLst>
                                      </p:cBhvr>
                                      <p:tavLst>
                                        <p:tav tm="0">
                                          <p:val>
                                            <p:fltVal val="0"/>
                                          </p:val>
                                        </p:tav>
                                        <p:tav tm="100000">
                                          <p:val>
                                            <p:strVal val="#ppt_w"/>
                                          </p:val>
                                        </p:tav>
                                      </p:tavLst>
                                    </p:anim>
                                    <p:anim calcmode="lin" valueType="num">
                                      <p:cBhvr>
                                        <p:cTn id="42" dur="500" fill="hold"/>
                                        <p:tgtEl>
                                          <p:spTgt spid="545795">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8" fill="hold" grpId="0" nodeType="clickEffect">
                                  <p:stCondLst>
                                    <p:cond delay="0"/>
                                  </p:stCondLst>
                                  <p:childTnLst>
                                    <p:set>
                                      <p:cBhvr>
                                        <p:cTn id="46" dur="1" fill="hold">
                                          <p:stCondLst>
                                            <p:cond delay="0"/>
                                          </p:stCondLst>
                                        </p:cTn>
                                        <p:tgtEl>
                                          <p:spTgt spid="545795">
                                            <p:txEl>
                                              <p:pRg st="5" end="5"/>
                                            </p:txEl>
                                          </p:spTgt>
                                        </p:tgtEl>
                                        <p:attrNameLst>
                                          <p:attrName>style.visibility</p:attrName>
                                        </p:attrNameLst>
                                      </p:cBhvr>
                                      <p:to>
                                        <p:strVal val="visible"/>
                                      </p:to>
                                    </p:set>
                                    <p:anim calcmode="lin" valueType="num">
                                      <p:cBhvr>
                                        <p:cTn id="47" dur="500" fill="hold"/>
                                        <p:tgtEl>
                                          <p:spTgt spid="545795">
                                            <p:txEl>
                                              <p:pRg st="5" end="5"/>
                                            </p:txEl>
                                          </p:spTgt>
                                        </p:tgtEl>
                                        <p:attrNameLst>
                                          <p:attrName>ppt_x</p:attrName>
                                        </p:attrNameLst>
                                      </p:cBhvr>
                                      <p:tavLst>
                                        <p:tav tm="0">
                                          <p:val>
                                            <p:strVal val="#ppt_x-#ppt_w/2"/>
                                          </p:val>
                                        </p:tav>
                                        <p:tav tm="100000">
                                          <p:val>
                                            <p:strVal val="#ppt_x"/>
                                          </p:val>
                                        </p:tav>
                                      </p:tavLst>
                                    </p:anim>
                                    <p:anim calcmode="lin" valueType="num">
                                      <p:cBhvr>
                                        <p:cTn id="48" dur="500" fill="hold"/>
                                        <p:tgtEl>
                                          <p:spTgt spid="545795">
                                            <p:txEl>
                                              <p:pRg st="5" end="5"/>
                                            </p:txEl>
                                          </p:spTgt>
                                        </p:tgtEl>
                                        <p:attrNameLst>
                                          <p:attrName>ppt_y</p:attrName>
                                        </p:attrNameLst>
                                      </p:cBhvr>
                                      <p:tavLst>
                                        <p:tav tm="0">
                                          <p:val>
                                            <p:strVal val="#ppt_y"/>
                                          </p:val>
                                        </p:tav>
                                        <p:tav tm="100000">
                                          <p:val>
                                            <p:strVal val="#ppt_y"/>
                                          </p:val>
                                        </p:tav>
                                      </p:tavLst>
                                    </p:anim>
                                    <p:anim calcmode="lin" valueType="num">
                                      <p:cBhvr>
                                        <p:cTn id="49" dur="500" fill="hold"/>
                                        <p:tgtEl>
                                          <p:spTgt spid="545795">
                                            <p:txEl>
                                              <p:pRg st="5" end="5"/>
                                            </p:txEl>
                                          </p:spTgt>
                                        </p:tgtEl>
                                        <p:attrNameLst>
                                          <p:attrName>ppt_w</p:attrName>
                                        </p:attrNameLst>
                                      </p:cBhvr>
                                      <p:tavLst>
                                        <p:tav tm="0">
                                          <p:val>
                                            <p:fltVal val="0"/>
                                          </p:val>
                                        </p:tav>
                                        <p:tav tm="100000">
                                          <p:val>
                                            <p:strVal val="#ppt_w"/>
                                          </p:val>
                                        </p:tav>
                                      </p:tavLst>
                                    </p:anim>
                                    <p:anim calcmode="lin" valueType="num">
                                      <p:cBhvr>
                                        <p:cTn id="50" dur="500" fill="hold"/>
                                        <p:tgtEl>
                                          <p:spTgt spid="545795">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8" fill="hold" grpId="0" nodeType="clickEffect">
                                  <p:stCondLst>
                                    <p:cond delay="0"/>
                                  </p:stCondLst>
                                  <p:childTnLst>
                                    <p:set>
                                      <p:cBhvr>
                                        <p:cTn id="54" dur="1" fill="hold">
                                          <p:stCondLst>
                                            <p:cond delay="0"/>
                                          </p:stCondLst>
                                        </p:cTn>
                                        <p:tgtEl>
                                          <p:spTgt spid="545795">
                                            <p:txEl>
                                              <p:pRg st="6" end="6"/>
                                            </p:txEl>
                                          </p:spTgt>
                                        </p:tgtEl>
                                        <p:attrNameLst>
                                          <p:attrName>style.visibility</p:attrName>
                                        </p:attrNameLst>
                                      </p:cBhvr>
                                      <p:to>
                                        <p:strVal val="visible"/>
                                      </p:to>
                                    </p:set>
                                    <p:anim calcmode="lin" valueType="num">
                                      <p:cBhvr>
                                        <p:cTn id="55" dur="500" fill="hold"/>
                                        <p:tgtEl>
                                          <p:spTgt spid="545795">
                                            <p:txEl>
                                              <p:pRg st="6" end="6"/>
                                            </p:txEl>
                                          </p:spTgt>
                                        </p:tgtEl>
                                        <p:attrNameLst>
                                          <p:attrName>ppt_x</p:attrName>
                                        </p:attrNameLst>
                                      </p:cBhvr>
                                      <p:tavLst>
                                        <p:tav tm="0">
                                          <p:val>
                                            <p:strVal val="#ppt_x-#ppt_w/2"/>
                                          </p:val>
                                        </p:tav>
                                        <p:tav tm="100000">
                                          <p:val>
                                            <p:strVal val="#ppt_x"/>
                                          </p:val>
                                        </p:tav>
                                      </p:tavLst>
                                    </p:anim>
                                    <p:anim calcmode="lin" valueType="num">
                                      <p:cBhvr>
                                        <p:cTn id="56" dur="500" fill="hold"/>
                                        <p:tgtEl>
                                          <p:spTgt spid="545795">
                                            <p:txEl>
                                              <p:pRg st="6" end="6"/>
                                            </p:txEl>
                                          </p:spTgt>
                                        </p:tgtEl>
                                        <p:attrNameLst>
                                          <p:attrName>ppt_y</p:attrName>
                                        </p:attrNameLst>
                                      </p:cBhvr>
                                      <p:tavLst>
                                        <p:tav tm="0">
                                          <p:val>
                                            <p:strVal val="#ppt_y"/>
                                          </p:val>
                                        </p:tav>
                                        <p:tav tm="100000">
                                          <p:val>
                                            <p:strVal val="#ppt_y"/>
                                          </p:val>
                                        </p:tav>
                                      </p:tavLst>
                                    </p:anim>
                                    <p:anim calcmode="lin" valueType="num">
                                      <p:cBhvr>
                                        <p:cTn id="57" dur="500" fill="hold"/>
                                        <p:tgtEl>
                                          <p:spTgt spid="545795">
                                            <p:txEl>
                                              <p:pRg st="6" end="6"/>
                                            </p:txEl>
                                          </p:spTgt>
                                        </p:tgtEl>
                                        <p:attrNameLst>
                                          <p:attrName>ppt_w</p:attrName>
                                        </p:attrNameLst>
                                      </p:cBhvr>
                                      <p:tavLst>
                                        <p:tav tm="0">
                                          <p:val>
                                            <p:fltVal val="0"/>
                                          </p:val>
                                        </p:tav>
                                        <p:tav tm="100000">
                                          <p:val>
                                            <p:strVal val="#ppt_w"/>
                                          </p:val>
                                        </p:tav>
                                      </p:tavLst>
                                    </p:anim>
                                    <p:anim calcmode="lin" valueType="num">
                                      <p:cBhvr>
                                        <p:cTn id="58" dur="500" fill="hold"/>
                                        <p:tgtEl>
                                          <p:spTgt spid="545795">
                                            <p:txEl>
                                              <p:p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274638"/>
            <a:ext cx="8229600" cy="820737"/>
          </a:xfrm>
        </p:spPr>
        <p:txBody>
          <a:bodyPr/>
          <a:lstStyle/>
          <a:p>
            <a:pPr eaLnBrk="1" hangingPunct="1"/>
            <a:r>
              <a:rPr lang="en-US" altLang="zh-TW" smtClean="0"/>
              <a:t>Information Hiding - LSB</a:t>
            </a:r>
          </a:p>
        </p:txBody>
      </p:sp>
      <p:grpSp>
        <p:nvGrpSpPr>
          <p:cNvPr id="54275" name="Group 3"/>
          <p:cNvGrpSpPr>
            <a:grpSpLocks/>
          </p:cNvGrpSpPr>
          <p:nvPr/>
        </p:nvGrpSpPr>
        <p:grpSpPr bwMode="auto">
          <a:xfrm>
            <a:off x="827088" y="1196975"/>
            <a:ext cx="2592387" cy="1822450"/>
            <a:chOff x="521" y="754"/>
            <a:chExt cx="1633" cy="1148"/>
          </a:xfrm>
        </p:grpSpPr>
        <p:sp>
          <p:nvSpPr>
            <p:cNvPr id="54333" name="Rectangle 4"/>
            <p:cNvSpPr>
              <a:spLocks noChangeArrowheads="1"/>
            </p:cNvSpPr>
            <p:nvPr/>
          </p:nvSpPr>
          <p:spPr bwMode="auto">
            <a:xfrm>
              <a:off x="1746" y="1615"/>
              <a:ext cx="4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34</a:t>
              </a:r>
            </a:p>
          </p:txBody>
        </p:sp>
        <p:sp>
          <p:nvSpPr>
            <p:cNvPr id="54334" name="Rectangle 5"/>
            <p:cNvSpPr>
              <a:spLocks noChangeArrowheads="1"/>
            </p:cNvSpPr>
            <p:nvPr/>
          </p:nvSpPr>
          <p:spPr bwMode="auto">
            <a:xfrm>
              <a:off x="1338" y="1615"/>
              <a:ext cx="4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15</a:t>
              </a:r>
            </a:p>
          </p:txBody>
        </p:sp>
        <p:sp>
          <p:nvSpPr>
            <p:cNvPr id="54335" name="Rectangle 6"/>
            <p:cNvSpPr>
              <a:spLocks noChangeArrowheads="1"/>
            </p:cNvSpPr>
            <p:nvPr/>
          </p:nvSpPr>
          <p:spPr bwMode="auto">
            <a:xfrm>
              <a:off x="929" y="1615"/>
              <a:ext cx="40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85</a:t>
              </a:r>
            </a:p>
          </p:txBody>
        </p:sp>
        <p:sp>
          <p:nvSpPr>
            <p:cNvPr id="54336" name="Rectangle 7"/>
            <p:cNvSpPr>
              <a:spLocks noChangeArrowheads="1"/>
            </p:cNvSpPr>
            <p:nvPr/>
          </p:nvSpPr>
          <p:spPr bwMode="auto">
            <a:xfrm>
              <a:off x="521" y="1615"/>
              <a:ext cx="4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37</a:t>
              </a:r>
            </a:p>
          </p:txBody>
        </p:sp>
        <p:sp>
          <p:nvSpPr>
            <p:cNvPr id="54337" name="Rectangle 8"/>
            <p:cNvSpPr>
              <a:spLocks noChangeArrowheads="1"/>
            </p:cNvSpPr>
            <p:nvPr/>
          </p:nvSpPr>
          <p:spPr bwMode="auto">
            <a:xfrm>
              <a:off x="1746" y="1328"/>
              <a:ext cx="4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45</a:t>
              </a:r>
            </a:p>
          </p:txBody>
        </p:sp>
        <p:sp>
          <p:nvSpPr>
            <p:cNvPr id="54338" name="Rectangle 9"/>
            <p:cNvSpPr>
              <a:spLocks noChangeArrowheads="1"/>
            </p:cNvSpPr>
            <p:nvPr/>
          </p:nvSpPr>
          <p:spPr bwMode="auto">
            <a:xfrm>
              <a:off x="1338" y="1328"/>
              <a:ext cx="4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17</a:t>
              </a:r>
            </a:p>
          </p:txBody>
        </p:sp>
        <p:sp>
          <p:nvSpPr>
            <p:cNvPr id="54339" name="Rectangle 10"/>
            <p:cNvSpPr>
              <a:spLocks noChangeArrowheads="1"/>
            </p:cNvSpPr>
            <p:nvPr/>
          </p:nvSpPr>
          <p:spPr bwMode="auto">
            <a:xfrm>
              <a:off x="929" y="1328"/>
              <a:ext cx="40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10</a:t>
              </a:r>
            </a:p>
          </p:txBody>
        </p:sp>
        <p:sp>
          <p:nvSpPr>
            <p:cNvPr id="54340" name="Rectangle 11"/>
            <p:cNvSpPr>
              <a:spLocks noChangeArrowheads="1"/>
            </p:cNvSpPr>
            <p:nvPr/>
          </p:nvSpPr>
          <p:spPr bwMode="auto">
            <a:xfrm>
              <a:off x="521" y="1328"/>
              <a:ext cx="4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27</a:t>
              </a:r>
            </a:p>
          </p:txBody>
        </p:sp>
        <p:sp>
          <p:nvSpPr>
            <p:cNvPr id="54341" name="Rectangle 12"/>
            <p:cNvSpPr>
              <a:spLocks noChangeArrowheads="1"/>
            </p:cNvSpPr>
            <p:nvPr/>
          </p:nvSpPr>
          <p:spPr bwMode="auto">
            <a:xfrm>
              <a:off x="1746" y="1041"/>
              <a:ext cx="4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51</a:t>
              </a:r>
            </a:p>
          </p:txBody>
        </p:sp>
        <p:sp>
          <p:nvSpPr>
            <p:cNvPr id="54342" name="Rectangle 13"/>
            <p:cNvSpPr>
              <a:spLocks noChangeArrowheads="1"/>
            </p:cNvSpPr>
            <p:nvPr/>
          </p:nvSpPr>
          <p:spPr bwMode="auto">
            <a:xfrm>
              <a:off x="1338" y="1041"/>
              <a:ext cx="4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40</a:t>
              </a:r>
            </a:p>
          </p:txBody>
        </p:sp>
        <p:sp>
          <p:nvSpPr>
            <p:cNvPr id="54343" name="Rectangle 14"/>
            <p:cNvSpPr>
              <a:spLocks noChangeArrowheads="1"/>
            </p:cNvSpPr>
            <p:nvPr/>
          </p:nvSpPr>
          <p:spPr bwMode="auto">
            <a:xfrm>
              <a:off x="929" y="1041"/>
              <a:ext cx="40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31</a:t>
              </a:r>
            </a:p>
          </p:txBody>
        </p:sp>
        <p:sp>
          <p:nvSpPr>
            <p:cNvPr id="54344" name="Rectangle 15"/>
            <p:cNvSpPr>
              <a:spLocks noChangeArrowheads="1"/>
            </p:cNvSpPr>
            <p:nvPr/>
          </p:nvSpPr>
          <p:spPr bwMode="auto">
            <a:xfrm>
              <a:off x="521" y="1041"/>
              <a:ext cx="4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20</a:t>
              </a:r>
            </a:p>
          </p:txBody>
        </p:sp>
        <p:sp>
          <p:nvSpPr>
            <p:cNvPr id="54345" name="Rectangle 16"/>
            <p:cNvSpPr>
              <a:spLocks noChangeArrowheads="1"/>
            </p:cNvSpPr>
            <p:nvPr/>
          </p:nvSpPr>
          <p:spPr bwMode="auto">
            <a:xfrm>
              <a:off x="1746" y="754"/>
              <a:ext cx="4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12</a:t>
              </a:r>
            </a:p>
          </p:txBody>
        </p:sp>
        <p:sp>
          <p:nvSpPr>
            <p:cNvPr id="54346" name="Rectangle 17"/>
            <p:cNvSpPr>
              <a:spLocks noChangeArrowheads="1"/>
            </p:cNvSpPr>
            <p:nvPr/>
          </p:nvSpPr>
          <p:spPr bwMode="auto">
            <a:xfrm>
              <a:off x="1338" y="754"/>
              <a:ext cx="4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11</a:t>
              </a:r>
            </a:p>
          </p:txBody>
        </p:sp>
        <p:sp>
          <p:nvSpPr>
            <p:cNvPr id="54347" name="Rectangle 18"/>
            <p:cNvSpPr>
              <a:spLocks noChangeArrowheads="1"/>
            </p:cNvSpPr>
            <p:nvPr/>
          </p:nvSpPr>
          <p:spPr bwMode="auto">
            <a:xfrm>
              <a:off x="929" y="754"/>
              <a:ext cx="40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10</a:t>
              </a:r>
            </a:p>
          </p:txBody>
        </p:sp>
        <p:sp>
          <p:nvSpPr>
            <p:cNvPr id="54348" name="Rectangle 19"/>
            <p:cNvSpPr>
              <a:spLocks noChangeArrowheads="1"/>
            </p:cNvSpPr>
            <p:nvPr/>
          </p:nvSpPr>
          <p:spPr bwMode="auto">
            <a:xfrm>
              <a:off x="521" y="754"/>
              <a:ext cx="4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5</a:t>
              </a:r>
            </a:p>
          </p:txBody>
        </p:sp>
        <p:sp>
          <p:nvSpPr>
            <p:cNvPr id="54349" name="Line 20"/>
            <p:cNvSpPr>
              <a:spLocks noChangeShapeType="1"/>
            </p:cNvSpPr>
            <p:nvPr/>
          </p:nvSpPr>
          <p:spPr bwMode="auto">
            <a:xfrm>
              <a:off x="521" y="754"/>
              <a:ext cx="1633"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4350" name="Line 21"/>
            <p:cNvSpPr>
              <a:spLocks noChangeShapeType="1"/>
            </p:cNvSpPr>
            <p:nvPr/>
          </p:nvSpPr>
          <p:spPr bwMode="auto">
            <a:xfrm>
              <a:off x="521" y="1902"/>
              <a:ext cx="1633"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4351" name="Line 22"/>
            <p:cNvSpPr>
              <a:spLocks noChangeShapeType="1"/>
            </p:cNvSpPr>
            <p:nvPr/>
          </p:nvSpPr>
          <p:spPr bwMode="auto">
            <a:xfrm>
              <a:off x="521" y="754"/>
              <a:ext cx="0" cy="1148"/>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4352" name="Line 23"/>
            <p:cNvSpPr>
              <a:spLocks noChangeShapeType="1"/>
            </p:cNvSpPr>
            <p:nvPr/>
          </p:nvSpPr>
          <p:spPr bwMode="auto">
            <a:xfrm>
              <a:off x="2154" y="754"/>
              <a:ext cx="0" cy="1148"/>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4353" name="Line 24"/>
            <p:cNvSpPr>
              <a:spLocks noChangeShapeType="1"/>
            </p:cNvSpPr>
            <p:nvPr/>
          </p:nvSpPr>
          <p:spPr bwMode="auto">
            <a:xfrm>
              <a:off x="521" y="1041"/>
              <a:ext cx="1633"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4354" name="Line 25"/>
            <p:cNvSpPr>
              <a:spLocks noChangeShapeType="1"/>
            </p:cNvSpPr>
            <p:nvPr/>
          </p:nvSpPr>
          <p:spPr bwMode="auto">
            <a:xfrm>
              <a:off x="929" y="754"/>
              <a:ext cx="0" cy="1148"/>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4355" name="Line 26"/>
            <p:cNvSpPr>
              <a:spLocks noChangeShapeType="1"/>
            </p:cNvSpPr>
            <p:nvPr/>
          </p:nvSpPr>
          <p:spPr bwMode="auto">
            <a:xfrm>
              <a:off x="1338" y="754"/>
              <a:ext cx="0" cy="1148"/>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4356" name="Line 27"/>
            <p:cNvSpPr>
              <a:spLocks noChangeShapeType="1"/>
            </p:cNvSpPr>
            <p:nvPr/>
          </p:nvSpPr>
          <p:spPr bwMode="auto">
            <a:xfrm>
              <a:off x="1746" y="754"/>
              <a:ext cx="0" cy="1148"/>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4357" name="Line 28"/>
            <p:cNvSpPr>
              <a:spLocks noChangeShapeType="1"/>
            </p:cNvSpPr>
            <p:nvPr/>
          </p:nvSpPr>
          <p:spPr bwMode="auto">
            <a:xfrm>
              <a:off x="521" y="1328"/>
              <a:ext cx="1633"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4358" name="Line 29"/>
            <p:cNvSpPr>
              <a:spLocks noChangeShapeType="1"/>
            </p:cNvSpPr>
            <p:nvPr/>
          </p:nvSpPr>
          <p:spPr bwMode="auto">
            <a:xfrm>
              <a:off x="521" y="1615"/>
              <a:ext cx="1633"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sp>
        <p:nvSpPr>
          <p:cNvPr id="54276" name="Text Box 30"/>
          <p:cNvSpPr txBox="1">
            <a:spLocks noChangeArrowheads="1"/>
          </p:cNvSpPr>
          <p:nvPr/>
        </p:nvSpPr>
        <p:spPr bwMode="auto">
          <a:xfrm>
            <a:off x="1762125" y="3571875"/>
            <a:ext cx="1000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sz="2000">
                <a:latin typeface="Verdana" panose="020B0604030504040204" pitchFamily="34" charset="0"/>
              </a:rPr>
              <a:t>Image</a:t>
            </a:r>
          </a:p>
        </p:txBody>
      </p:sp>
      <p:sp>
        <p:nvSpPr>
          <p:cNvPr id="54277" name="Line 31"/>
          <p:cNvSpPr>
            <a:spLocks noChangeShapeType="1"/>
          </p:cNvSpPr>
          <p:nvPr/>
        </p:nvSpPr>
        <p:spPr bwMode="auto">
          <a:xfrm>
            <a:off x="827088" y="2995613"/>
            <a:ext cx="0" cy="504825"/>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4278" name="Line 32"/>
          <p:cNvSpPr>
            <a:spLocks noChangeShapeType="1"/>
          </p:cNvSpPr>
          <p:nvPr/>
        </p:nvSpPr>
        <p:spPr bwMode="auto">
          <a:xfrm>
            <a:off x="3419475" y="3016250"/>
            <a:ext cx="0" cy="433388"/>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4279" name="Line 33"/>
          <p:cNvSpPr>
            <a:spLocks noChangeShapeType="1"/>
          </p:cNvSpPr>
          <p:nvPr/>
        </p:nvSpPr>
        <p:spPr bwMode="auto">
          <a:xfrm>
            <a:off x="3419475" y="3025775"/>
            <a:ext cx="503238" cy="0"/>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4280" name="Line 34"/>
          <p:cNvSpPr>
            <a:spLocks noChangeShapeType="1"/>
          </p:cNvSpPr>
          <p:nvPr/>
        </p:nvSpPr>
        <p:spPr bwMode="auto">
          <a:xfrm>
            <a:off x="1474788" y="2995613"/>
            <a:ext cx="0" cy="504825"/>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4281" name="Line 35"/>
          <p:cNvSpPr>
            <a:spLocks noChangeShapeType="1"/>
          </p:cNvSpPr>
          <p:nvPr/>
        </p:nvSpPr>
        <p:spPr bwMode="auto">
          <a:xfrm>
            <a:off x="2132013" y="2995613"/>
            <a:ext cx="0" cy="504825"/>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4282" name="Line 36"/>
          <p:cNvSpPr>
            <a:spLocks noChangeShapeType="1"/>
          </p:cNvSpPr>
          <p:nvPr/>
        </p:nvSpPr>
        <p:spPr bwMode="auto">
          <a:xfrm>
            <a:off x="2779713" y="2995613"/>
            <a:ext cx="0" cy="504825"/>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4283" name="Line 37"/>
          <p:cNvSpPr>
            <a:spLocks noChangeShapeType="1"/>
          </p:cNvSpPr>
          <p:nvPr/>
        </p:nvSpPr>
        <p:spPr bwMode="auto">
          <a:xfrm>
            <a:off x="3419475" y="2563813"/>
            <a:ext cx="503238" cy="0"/>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4284" name="Line 38"/>
          <p:cNvSpPr>
            <a:spLocks noChangeShapeType="1"/>
          </p:cNvSpPr>
          <p:nvPr/>
        </p:nvSpPr>
        <p:spPr bwMode="auto">
          <a:xfrm>
            <a:off x="3419475" y="2112963"/>
            <a:ext cx="503238" cy="0"/>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4285" name="Line 39"/>
          <p:cNvSpPr>
            <a:spLocks noChangeShapeType="1"/>
          </p:cNvSpPr>
          <p:nvPr/>
        </p:nvSpPr>
        <p:spPr bwMode="auto">
          <a:xfrm>
            <a:off x="3419475" y="1649413"/>
            <a:ext cx="503238" cy="0"/>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4286" name="Line 40"/>
          <p:cNvSpPr>
            <a:spLocks noChangeShapeType="1"/>
          </p:cNvSpPr>
          <p:nvPr/>
        </p:nvSpPr>
        <p:spPr bwMode="auto">
          <a:xfrm>
            <a:off x="3419475" y="1196975"/>
            <a:ext cx="503238" cy="0"/>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4287" name="Rectangle 41"/>
          <p:cNvSpPr>
            <a:spLocks noChangeArrowheads="1"/>
          </p:cNvSpPr>
          <p:nvPr/>
        </p:nvSpPr>
        <p:spPr bwMode="auto">
          <a:xfrm>
            <a:off x="6877050" y="2563813"/>
            <a:ext cx="6477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b="1">
                <a:solidFill>
                  <a:srgbClr val="FF0000"/>
                </a:solidFill>
              </a:rPr>
              <a:t>35</a:t>
            </a:r>
          </a:p>
        </p:txBody>
      </p:sp>
      <p:sp>
        <p:nvSpPr>
          <p:cNvPr id="54288" name="Rectangle 42"/>
          <p:cNvSpPr>
            <a:spLocks noChangeArrowheads="1"/>
          </p:cNvSpPr>
          <p:nvPr/>
        </p:nvSpPr>
        <p:spPr bwMode="auto">
          <a:xfrm>
            <a:off x="6229350" y="2563813"/>
            <a:ext cx="6477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b="1">
                <a:solidFill>
                  <a:srgbClr val="FF0000"/>
                </a:solidFill>
              </a:rPr>
              <a:t>14</a:t>
            </a:r>
          </a:p>
        </p:txBody>
      </p:sp>
      <p:sp>
        <p:nvSpPr>
          <p:cNvPr id="54289" name="Rectangle 43"/>
          <p:cNvSpPr>
            <a:spLocks noChangeArrowheads="1"/>
          </p:cNvSpPr>
          <p:nvPr/>
        </p:nvSpPr>
        <p:spPr bwMode="auto">
          <a:xfrm>
            <a:off x="5580063" y="2563813"/>
            <a:ext cx="649287"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b="1"/>
              <a:t>85</a:t>
            </a:r>
          </a:p>
        </p:txBody>
      </p:sp>
      <p:sp>
        <p:nvSpPr>
          <p:cNvPr id="54290" name="Rectangle 44"/>
          <p:cNvSpPr>
            <a:spLocks noChangeArrowheads="1"/>
          </p:cNvSpPr>
          <p:nvPr/>
        </p:nvSpPr>
        <p:spPr bwMode="auto">
          <a:xfrm>
            <a:off x="4932363" y="2563813"/>
            <a:ext cx="6477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b="1"/>
              <a:t>37</a:t>
            </a:r>
          </a:p>
        </p:txBody>
      </p:sp>
      <p:sp>
        <p:nvSpPr>
          <p:cNvPr id="54291" name="Rectangle 45"/>
          <p:cNvSpPr>
            <a:spLocks noChangeArrowheads="1"/>
          </p:cNvSpPr>
          <p:nvPr/>
        </p:nvSpPr>
        <p:spPr bwMode="auto">
          <a:xfrm>
            <a:off x="6877050" y="2108200"/>
            <a:ext cx="6477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b="1">
                <a:solidFill>
                  <a:srgbClr val="FF0000"/>
                </a:solidFill>
              </a:rPr>
              <a:t>44</a:t>
            </a:r>
          </a:p>
        </p:txBody>
      </p:sp>
      <p:sp>
        <p:nvSpPr>
          <p:cNvPr id="54292" name="Rectangle 46"/>
          <p:cNvSpPr>
            <a:spLocks noChangeArrowheads="1"/>
          </p:cNvSpPr>
          <p:nvPr/>
        </p:nvSpPr>
        <p:spPr bwMode="auto">
          <a:xfrm>
            <a:off x="6229350" y="2108200"/>
            <a:ext cx="6477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b="1"/>
              <a:t>17</a:t>
            </a:r>
          </a:p>
        </p:txBody>
      </p:sp>
      <p:sp>
        <p:nvSpPr>
          <p:cNvPr id="54293" name="Rectangle 47"/>
          <p:cNvSpPr>
            <a:spLocks noChangeArrowheads="1"/>
          </p:cNvSpPr>
          <p:nvPr/>
        </p:nvSpPr>
        <p:spPr bwMode="auto">
          <a:xfrm>
            <a:off x="5580063" y="2108200"/>
            <a:ext cx="649287"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b="1"/>
              <a:t>10</a:t>
            </a:r>
          </a:p>
        </p:txBody>
      </p:sp>
      <p:sp>
        <p:nvSpPr>
          <p:cNvPr id="54294" name="Rectangle 48"/>
          <p:cNvSpPr>
            <a:spLocks noChangeArrowheads="1"/>
          </p:cNvSpPr>
          <p:nvPr/>
        </p:nvSpPr>
        <p:spPr bwMode="auto">
          <a:xfrm>
            <a:off x="4932363" y="2108200"/>
            <a:ext cx="6477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b="1"/>
              <a:t>27</a:t>
            </a:r>
          </a:p>
        </p:txBody>
      </p:sp>
      <p:sp>
        <p:nvSpPr>
          <p:cNvPr id="54295" name="Rectangle 49"/>
          <p:cNvSpPr>
            <a:spLocks noChangeArrowheads="1"/>
          </p:cNvSpPr>
          <p:nvPr/>
        </p:nvSpPr>
        <p:spPr bwMode="auto">
          <a:xfrm>
            <a:off x="6877050" y="1652588"/>
            <a:ext cx="6477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b="1"/>
              <a:t>51</a:t>
            </a:r>
          </a:p>
        </p:txBody>
      </p:sp>
      <p:sp>
        <p:nvSpPr>
          <p:cNvPr id="54296" name="Rectangle 50"/>
          <p:cNvSpPr>
            <a:spLocks noChangeArrowheads="1"/>
          </p:cNvSpPr>
          <p:nvPr/>
        </p:nvSpPr>
        <p:spPr bwMode="auto">
          <a:xfrm>
            <a:off x="6229350" y="1652588"/>
            <a:ext cx="6477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b="1">
                <a:solidFill>
                  <a:srgbClr val="FF0000"/>
                </a:solidFill>
              </a:rPr>
              <a:t>41</a:t>
            </a:r>
          </a:p>
        </p:txBody>
      </p:sp>
      <p:sp>
        <p:nvSpPr>
          <p:cNvPr id="54297" name="Rectangle 51"/>
          <p:cNvSpPr>
            <a:spLocks noChangeArrowheads="1"/>
          </p:cNvSpPr>
          <p:nvPr/>
        </p:nvSpPr>
        <p:spPr bwMode="auto">
          <a:xfrm>
            <a:off x="5580063" y="1652588"/>
            <a:ext cx="649287"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b="1"/>
              <a:t>31</a:t>
            </a:r>
          </a:p>
        </p:txBody>
      </p:sp>
      <p:sp>
        <p:nvSpPr>
          <p:cNvPr id="54298" name="Rectangle 52"/>
          <p:cNvSpPr>
            <a:spLocks noChangeArrowheads="1"/>
          </p:cNvSpPr>
          <p:nvPr/>
        </p:nvSpPr>
        <p:spPr bwMode="auto">
          <a:xfrm>
            <a:off x="4932363" y="1652588"/>
            <a:ext cx="6477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b="1"/>
              <a:t>20</a:t>
            </a:r>
          </a:p>
        </p:txBody>
      </p:sp>
      <p:sp>
        <p:nvSpPr>
          <p:cNvPr id="54299" name="Rectangle 53"/>
          <p:cNvSpPr>
            <a:spLocks noChangeArrowheads="1"/>
          </p:cNvSpPr>
          <p:nvPr/>
        </p:nvSpPr>
        <p:spPr bwMode="auto">
          <a:xfrm>
            <a:off x="6877050" y="1196975"/>
            <a:ext cx="6477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b="1">
                <a:solidFill>
                  <a:srgbClr val="FF0000"/>
                </a:solidFill>
              </a:rPr>
              <a:t>13</a:t>
            </a:r>
          </a:p>
        </p:txBody>
      </p:sp>
      <p:sp>
        <p:nvSpPr>
          <p:cNvPr id="54300" name="Rectangle 54"/>
          <p:cNvSpPr>
            <a:spLocks noChangeArrowheads="1"/>
          </p:cNvSpPr>
          <p:nvPr/>
        </p:nvSpPr>
        <p:spPr bwMode="auto">
          <a:xfrm>
            <a:off x="6229350" y="1196975"/>
            <a:ext cx="6477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b="1">
                <a:solidFill>
                  <a:srgbClr val="FF0000"/>
                </a:solidFill>
              </a:rPr>
              <a:t>10</a:t>
            </a:r>
          </a:p>
        </p:txBody>
      </p:sp>
      <p:sp>
        <p:nvSpPr>
          <p:cNvPr id="54301" name="Rectangle 55"/>
          <p:cNvSpPr>
            <a:spLocks noChangeArrowheads="1"/>
          </p:cNvSpPr>
          <p:nvPr/>
        </p:nvSpPr>
        <p:spPr bwMode="auto">
          <a:xfrm>
            <a:off x="5580063" y="1196975"/>
            <a:ext cx="649287"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b="1">
                <a:solidFill>
                  <a:srgbClr val="FF0000"/>
                </a:solidFill>
              </a:rPr>
              <a:t>11</a:t>
            </a:r>
          </a:p>
        </p:txBody>
      </p:sp>
      <p:sp>
        <p:nvSpPr>
          <p:cNvPr id="54302" name="Rectangle 56"/>
          <p:cNvSpPr>
            <a:spLocks noChangeArrowheads="1"/>
          </p:cNvSpPr>
          <p:nvPr/>
        </p:nvSpPr>
        <p:spPr bwMode="auto">
          <a:xfrm>
            <a:off x="4932363" y="1196975"/>
            <a:ext cx="6477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b="1"/>
              <a:t>5</a:t>
            </a:r>
          </a:p>
        </p:txBody>
      </p:sp>
      <p:sp>
        <p:nvSpPr>
          <p:cNvPr id="54303" name="Line 57"/>
          <p:cNvSpPr>
            <a:spLocks noChangeShapeType="1"/>
          </p:cNvSpPr>
          <p:nvPr/>
        </p:nvSpPr>
        <p:spPr bwMode="auto">
          <a:xfrm>
            <a:off x="4932363" y="1196975"/>
            <a:ext cx="2592387"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4304" name="Line 58"/>
          <p:cNvSpPr>
            <a:spLocks noChangeShapeType="1"/>
          </p:cNvSpPr>
          <p:nvPr/>
        </p:nvSpPr>
        <p:spPr bwMode="auto">
          <a:xfrm>
            <a:off x="4932363" y="3019425"/>
            <a:ext cx="2592387"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4305" name="Line 59"/>
          <p:cNvSpPr>
            <a:spLocks noChangeShapeType="1"/>
          </p:cNvSpPr>
          <p:nvPr/>
        </p:nvSpPr>
        <p:spPr bwMode="auto">
          <a:xfrm>
            <a:off x="4932363" y="1196975"/>
            <a:ext cx="0" cy="182245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4306" name="Line 60"/>
          <p:cNvSpPr>
            <a:spLocks noChangeShapeType="1"/>
          </p:cNvSpPr>
          <p:nvPr/>
        </p:nvSpPr>
        <p:spPr bwMode="auto">
          <a:xfrm>
            <a:off x="7524750" y="1196975"/>
            <a:ext cx="0" cy="182245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4307" name="Line 61"/>
          <p:cNvSpPr>
            <a:spLocks noChangeShapeType="1"/>
          </p:cNvSpPr>
          <p:nvPr/>
        </p:nvSpPr>
        <p:spPr bwMode="auto">
          <a:xfrm>
            <a:off x="4932363" y="1652588"/>
            <a:ext cx="2592387"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4308" name="Line 62"/>
          <p:cNvSpPr>
            <a:spLocks noChangeShapeType="1"/>
          </p:cNvSpPr>
          <p:nvPr/>
        </p:nvSpPr>
        <p:spPr bwMode="auto">
          <a:xfrm>
            <a:off x="5580063" y="1196975"/>
            <a:ext cx="0" cy="182245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4309" name="Line 63"/>
          <p:cNvSpPr>
            <a:spLocks noChangeShapeType="1"/>
          </p:cNvSpPr>
          <p:nvPr/>
        </p:nvSpPr>
        <p:spPr bwMode="auto">
          <a:xfrm>
            <a:off x="6229350" y="1196975"/>
            <a:ext cx="0" cy="182245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4310" name="Line 64"/>
          <p:cNvSpPr>
            <a:spLocks noChangeShapeType="1"/>
          </p:cNvSpPr>
          <p:nvPr/>
        </p:nvSpPr>
        <p:spPr bwMode="auto">
          <a:xfrm>
            <a:off x="6877050" y="1196975"/>
            <a:ext cx="0" cy="182245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4311" name="Line 65"/>
          <p:cNvSpPr>
            <a:spLocks noChangeShapeType="1"/>
          </p:cNvSpPr>
          <p:nvPr/>
        </p:nvSpPr>
        <p:spPr bwMode="auto">
          <a:xfrm>
            <a:off x="4932363" y="2108200"/>
            <a:ext cx="2592387"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4312" name="Line 66"/>
          <p:cNvSpPr>
            <a:spLocks noChangeShapeType="1"/>
          </p:cNvSpPr>
          <p:nvPr/>
        </p:nvSpPr>
        <p:spPr bwMode="auto">
          <a:xfrm>
            <a:off x="4932363" y="2563813"/>
            <a:ext cx="2592387"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4313" name="Line 67"/>
          <p:cNvSpPr>
            <a:spLocks noChangeShapeType="1"/>
          </p:cNvSpPr>
          <p:nvPr/>
        </p:nvSpPr>
        <p:spPr bwMode="auto">
          <a:xfrm>
            <a:off x="4932363" y="2995613"/>
            <a:ext cx="0" cy="504825"/>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4314" name="Line 68"/>
          <p:cNvSpPr>
            <a:spLocks noChangeShapeType="1"/>
          </p:cNvSpPr>
          <p:nvPr/>
        </p:nvSpPr>
        <p:spPr bwMode="auto">
          <a:xfrm>
            <a:off x="7524750" y="2995613"/>
            <a:ext cx="0" cy="433387"/>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4315" name="Line 69"/>
          <p:cNvSpPr>
            <a:spLocks noChangeShapeType="1"/>
          </p:cNvSpPr>
          <p:nvPr/>
        </p:nvSpPr>
        <p:spPr bwMode="auto">
          <a:xfrm>
            <a:off x="7524750" y="3025775"/>
            <a:ext cx="503238" cy="0"/>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4316" name="Line 70"/>
          <p:cNvSpPr>
            <a:spLocks noChangeShapeType="1"/>
          </p:cNvSpPr>
          <p:nvPr/>
        </p:nvSpPr>
        <p:spPr bwMode="auto">
          <a:xfrm>
            <a:off x="5580063" y="2995613"/>
            <a:ext cx="0" cy="504825"/>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4317" name="Line 71"/>
          <p:cNvSpPr>
            <a:spLocks noChangeShapeType="1"/>
          </p:cNvSpPr>
          <p:nvPr/>
        </p:nvSpPr>
        <p:spPr bwMode="auto">
          <a:xfrm>
            <a:off x="6237288" y="2995613"/>
            <a:ext cx="0" cy="504825"/>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4318" name="Line 72"/>
          <p:cNvSpPr>
            <a:spLocks noChangeShapeType="1"/>
          </p:cNvSpPr>
          <p:nvPr/>
        </p:nvSpPr>
        <p:spPr bwMode="auto">
          <a:xfrm>
            <a:off x="6884988" y="2995613"/>
            <a:ext cx="0" cy="504825"/>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4319" name="Line 73"/>
          <p:cNvSpPr>
            <a:spLocks noChangeShapeType="1"/>
          </p:cNvSpPr>
          <p:nvPr/>
        </p:nvSpPr>
        <p:spPr bwMode="auto">
          <a:xfrm>
            <a:off x="7524750" y="2563813"/>
            <a:ext cx="503238" cy="0"/>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4320" name="Line 74"/>
          <p:cNvSpPr>
            <a:spLocks noChangeShapeType="1"/>
          </p:cNvSpPr>
          <p:nvPr/>
        </p:nvSpPr>
        <p:spPr bwMode="auto">
          <a:xfrm>
            <a:off x="7524750" y="2112963"/>
            <a:ext cx="503238" cy="0"/>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4321" name="Line 75"/>
          <p:cNvSpPr>
            <a:spLocks noChangeShapeType="1"/>
          </p:cNvSpPr>
          <p:nvPr/>
        </p:nvSpPr>
        <p:spPr bwMode="auto">
          <a:xfrm>
            <a:off x="7524750" y="1649413"/>
            <a:ext cx="503238" cy="0"/>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4322" name="Line 76"/>
          <p:cNvSpPr>
            <a:spLocks noChangeShapeType="1"/>
          </p:cNvSpPr>
          <p:nvPr/>
        </p:nvSpPr>
        <p:spPr bwMode="auto">
          <a:xfrm>
            <a:off x="7524750" y="1196975"/>
            <a:ext cx="503238" cy="0"/>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4323" name="Text Box 77"/>
          <p:cNvSpPr txBox="1">
            <a:spLocks noChangeArrowheads="1"/>
          </p:cNvSpPr>
          <p:nvPr/>
        </p:nvSpPr>
        <p:spPr bwMode="auto">
          <a:xfrm>
            <a:off x="5373688" y="3571875"/>
            <a:ext cx="18526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sz="2000">
                <a:latin typeface="Verdana" panose="020B0604030504040204" pitchFamily="34" charset="0"/>
              </a:rPr>
              <a:t>Stego-Image</a:t>
            </a:r>
          </a:p>
        </p:txBody>
      </p:sp>
      <p:grpSp>
        <p:nvGrpSpPr>
          <p:cNvPr id="546894" name="Group 78"/>
          <p:cNvGrpSpPr>
            <a:grpSpLocks/>
          </p:cNvGrpSpPr>
          <p:nvPr/>
        </p:nvGrpSpPr>
        <p:grpSpPr bwMode="auto">
          <a:xfrm>
            <a:off x="427038" y="4159250"/>
            <a:ext cx="8202612" cy="966788"/>
            <a:chOff x="269" y="2620"/>
            <a:chExt cx="5167" cy="609"/>
          </a:xfrm>
        </p:grpSpPr>
        <p:sp>
          <p:nvSpPr>
            <p:cNvPr id="54330" name="Rectangle 79"/>
            <p:cNvSpPr>
              <a:spLocks noChangeArrowheads="1"/>
            </p:cNvSpPr>
            <p:nvPr/>
          </p:nvSpPr>
          <p:spPr bwMode="auto">
            <a:xfrm>
              <a:off x="269" y="2704"/>
              <a:ext cx="646"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a:latin typeface="Verdana" panose="020B0604030504040204" pitchFamily="34" charset="0"/>
                </a:rPr>
                <a:t>MSE = </a:t>
              </a:r>
            </a:p>
          </p:txBody>
        </p:sp>
        <p:graphicFrame>
          <p:nvGraphicFramePr>
            <p:cNvPr id="54331" name="Object 80"/>
            <p:cNvGraphicFramePr>
              <a:graphicFrameLocks noChangeAspect="1"/>
            </p:cNvGraphicFramePr>
            <p:nvPr/>
          </p:nvGraphicFramePr>
          <p:xfrm>
            <a:off x="884" y="2620"/>
            <a:ext cx="3840" cy="609"/>
          </p:xfrm>
          <a:graphic>
            <a:graphicData uri="http://schemas.openxmlformats.org/presentationml/2006/ole">
              <mc:AlternateContent xmlns:mc="http://schemas.openxmlformats.org/markup-compatibility/2006">
                <mc:Choice xmlns:v="urn:schemas-microsoft-com:vml" Requires="v">
                  <p:oleObj spid="_x0000_s54365" name="方程式" r:id="rId5" imgW="2387600" imgH="393700" progId="Equation.3">
                    <p:embed/>
                  </p:oleObj>
                </mc:Choice>
                <mc:Fallback>
                  <p:oleObj name="方程式" r:id="rId5" imgW="2387600" imgH="393700" progId="Equation.3">
                    <p:embed/>
                    <p:pic>
                      <p:nvPicPr>
                        <p:cNvPr id="0" name="Object 8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4" y="2620"/>
                          <a:ext cx="3840" cy="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332" name="Rectangle 81"/>
            <p:cNvSpPr>
              <a:spLocks noChangeArrowheads="1"/>
            </p:cNvSpPr>
            <p:nvPr/>
          </p:nvSpPr>
          <p:spPr bwMode="auto">
            <a:xfrm>
              <a:off x="4690" y="2704"/>
              <a:ext cx="746"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a:latin typeface="Verdana" panose="020B0604030504040204" pitchFamily="34" charset="0"/>
                </a:rPr>
                <a:t>=0.4375</a:t>
              </a:r>
            </a:p>
          </p:txBody>
        </p:sp>
      </p:grpSp>
      <p:grpSp>
        <p:nvGrpSpPr>
          <p:cNvPr id="546898" name="Group 82"/>
          <p:cNvGrpSpPr>
            <a:grpSpLocks/>
          </p:cNvGrpSpPr>
          <p:nvPr/>
        </p:nvGrpSpPr>
        <p:grpSpPr bwMode="auto">
          <a:xfrm>
            <a:off x="396875" y="4868863"/>
            <a:ext cx="8207375" cy="1230312"/>
            <a:chOff x="250" y="3067"/>
            <a:chExt cx="5170" cy="775"/>
          </a:xfrm>
        </p:grpSpPr>
        <p:sp>
          <p:nvSpPr>
            <p:cNvPr id="54327" name="Text Box 83"/>
            <p:cNvSpPr txBox="1">
              <a:spLocks noChangeArrowheads="1"/>
            </p:cNvSpPr>
            <p:nvPr/>
          </p:nvSpPr>
          <p:spPr bwMode="auto">
            <a:xfrm>
              <a:off x="250" y="3249"/>
              <a:ext cx="471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2400">
                  <a:latin typeface="Verdana" panose="020B0604030504040204" pitchFamily="34" charset="0"/>
                </a:rPr>
                <a:t>PSNR (</a:t>
              </a:r>
              <a:r>
                <a:rPr lang="en-US" altLang="zh-TW">
                  <a:latin typeface="Verdana" panose="020B0604030504040204" pitchFamily="34" charset="0"/>
                </a:rPr>
                <a:t>Peak Signal to Noise Ratio) =</a:t>
              </a:r>
            </a:p>
          </p:txBody>
        </p:sp>
        <p:graphicFrame>
          <p:nvGraphicFramePr>
            <p:cNvPr id="54328" name="Object 84"/>
            <p:cNvGraphicFramePr>
              <a:graphicFrameLocks noChangeAspect="1"/>
            </p:cNvGraphicFramePr>
            <p:nvPr/>
          </p:nvGraphicFramePr>
          <p:xfrm>
            <a:off x="3117" y="3067"/>
            <a:ext cx="1715" cy="775"/>
          </p:xfrm>
          <a:graphic>
            <a:graphicData uri="http://schemas.openxmlformats.org/presentationml/2006/ole">
              <mc:AlternateContent xmlns:mc="http://schemas.openxmlformats.org/markup-compatibility/2006">
                <mc:Choice xmlns:v="urn:schemas-microsoft-com:vml" Requires="v">
                  <p:oleObj spid="_x0000_s54366" name="方程式" r:id="rId7" imgW="1066800" imgH="482600" progId="Equation.3">
                    <p:embed/>
                  </p:oleObj>
                </mc:Choice>
                <mc:Fallback>
                  <p:oleObj name="方程式" r:id="rId7" imgW="1066800" imgH="482600" progId="Equation.3">
                    <p:embed/>
                    <p:pic>
                      <p:nvPicPr>
                        <p:cNvPr id="0" name="Object 8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17" y="3067"/>
                          <a:ext cx="1715" cy="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329" name="Rectangle 85"/>
            <p:cNvSpPr>
              <a:spLocks noChangeArrowheads="1"/>
            </p:cNvSpPr>
            <p:nvPr/>
          </p:nvSpPr>
          <p:spPr bwMode="auto">
            <a:xfrm>
              <a:off x="4766" y="3294"/>
              <a:ext cx="65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a:latin typeface="Verdana" panose="020B0604030504040204" pitchFamily="34" charset="0"/>
                </a:rPr>
                <a:t>=51.72</a:t>
              </a:r>
            </a:p>
          </p:txBody>
        </p:sp>
      </p:grpSp>
      <p:sp>
        <p:nvSpPr>
          <p:cNvPr id="546902" name="Text Box 86"/>
          <p:cNvSpPr txBox="1">
            <a:spLocks noChangeArrowheads="1"/>
          </p:cNvSpPr>
          <p:nvPr/>
        </p:nvSpPr>
        <p:spPr bwMode="auto">
          <a:xfrm>
            <a:off x="1258888" y="6021388"/>
            <a:ext cx="70564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2400">
                <a:latin typeface="Verdana" panose="020B0604030504040204" pitchFamily="34" charset="0"/>
              </a:rPr>
              <a:t>Payload = 1 (bit per pixel, bpp)</a:t>
            </a:r>
            <a:endParaRPr lang="en-US" altLang="zh-TW">
              <a:latin typeface="Verdana" panose="020B0604030504040204" pitchFamily="34" charset="0"/>
            </a:endParaRPr>
          </a:p>
        </p:txBody>
      </p:sp>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42</a:t>
            </a:fld>
            <a:endParaRPr lang="en-US" altLang="zh-TW"/>
          </a:p>
        </p:txBody>
      </p:sp>
    </p:spTree>
    <p:custDataLst>
      <p:tags r:id="rId2"/>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nodeType="clickEffect">
                                  <p:stCondLst>
                                    <p:cond delay="0"/>
                                  </p:stCondLst>
                                  <p:childTnLst>
                                    <p:set>
                                      <p:cBhvr>
                                        <p:cTn id="6" dur="1" fill="hold">
                                          <p:stCondLst>
                                            <p:cond delay="0"/>
                                          </p:stCondLst>
                                        </p:cTn>
                                        <p:tgtEl>
                                          <p:spTgt spid="546894"/>
                                        </p:tgtEl>
                                        <p:attrNameLst>
                                          <p:attrName>style.visibility</p:attrName>
                                        </p:attrNameLst>
                                      </p:cBhvr>
                                      <p:to>
                                        <p:strVal val="visible"/>
                                      </p:to>
                                    </p:set>
                                    <p:anim from="(-#ppt_w/2)" to="(#ppt_x)" calcmode="lin" valueType="num">
                                      <p:cBhvr>
                                        <p:cTn id="7" dur="600" fill="hold">
                                          <p:stCondLst>
                                            <p:cond delay="0"/>
                                          </p:stCondLst>
                                        </p:cTn>
                                        <p:tgtEl>
                                          <p:spTgt spid="546894"/>
                                        </p:tgtEl>
                                        <p:attrNameLst>
                                          <p:attrName>ppt_x</p:attrName>
                                        </p:attrNameLst>
                                      </p:cBhvr>
                                    </p:anim>
                                    <p:anim from="0" to="-1.0" calcmode="lin" valueType="num">
                                      <p:cBhvr>
                                        <p:cTn id="8" dur="200" decel="50000" autoRev="1" fill="hold">
                                          <p:stCondLst>
                                            <p:cond delay="600"/>
                                          </p:stCondLst>
                                        </p:cTn>
                                        <p:tgtEl>
                                          <p:spTgt spid="546894"/>
                                        </p:tgtEl>
                                        <p:attrNameLst>
                                          <p:attrName>xshear</p:attrName>
                                        </p:attrNameLst>
                                      </p:cBhvr>
                                    </p:anim>
                                    <p:animScale>
                                      <p:cBhvr>
                                        <p:cTn id="9" dur="200" decel="100000" autoRev="1" fill="hold">
                                          <p:stCondLst>
                                            <p:cond delay="600"/>
                                          </p:stCondLst>
                                        </p:cTn>
                                        <p:tgtEl>
                                          <p:spTgt spid="546894"/>
                                        </p:tgtEl>
                                      </p:cBhvr>
                                      <p:from x="100000" y="100000"/>
                                      <p:to x="80000" y="100000"/>
                                    </p:animScale>
                                    <p:anim by="(#ppt_h/3+#ppt_w*0.1)" calcmode="lin" valueType="num">
                                      <p:cBhvr additive="sum">
                                        <p:cTn id="10" dur="200" decel="100000" autoRev="1" fill="hold">
                                          <p:stCondLst>
                                            <p:cond delay="600"/>
                                          </p:stCondLst>
                                        </p:cTn>
                                        <p:tgtEl>
                                          <p:spTgt spid="546894"/>
                                        </p:tgtEl>
                                        <p:attrNameLst>
                                          <p:attrName>ppt_x</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4" presetClass="entr" presetSubtype="0" fill="hold" nodeType="clickEffect">
                                  <p:stCondLst>
                                    <p:cond delay="0"/>
                                  </p:stCondLst>
                                  <p:childTnLst>
                                    <p:set>
                                      <p:cBhvr>
                                        <p:cTn id="14" dur="1" fill="hold">
                                          <p:stCondLst>
                                            <p:cond delay="0"/>
                                          </p:stCondLst>
                                        </p:cTn>
                                        <p:tgtEl>
                                          <p:spTgt spid="546898"/>
                                        </p:tgtEl>
                                        <p:attrNameLst>
                                          <p:attrName>style.visibility</p:attrName>
                                        </p:attrNameLst>
                                      </p:cBhvr>
                                      <p:to>
                                        <p:strVal val="visible"/>
                                      </p:to>
                                    </p:set>
                                    <p:anim from="(-#ppt_w/2)" to="(#ppt_x)" calcmode="lin" valueType="num">
                                      <p:cBhvr>
                                        <p:cTn id="15" dur="600" fill="hold">
                                          <p:stCondLst>
                                            <p:cond delay="0"/>
                                          </p:stCondLst>
                                        </p:cTn>
                                        <p:tgtEl>
                                          <p:spTgt spid="546898"/>
                                        </p:tgtEl>
                                        <p:attrNameLst>
                                          <p:attrName>ppt_x</p:attrName>
                                        </p:attrNameLst>
                                      </p:cBhvr>
                                    </p:anim>
                                    <p:anim from="0" to="-1.0" calcmode="lin" valueType="num">
                                      <p:cBhvr>
                                        <p:cTn id="16" dur="200" decel="50000" autoRev="1" fill="hold">
                                          <p:stCondLst>
                                            <p:cond delay="600"/>
                                          </p:stCondLst>
                                        </p:cTn>
                                        <p:tgtEl>
                                          <p:spTgt spid="546898"/>
                                        </p:tgtEl>
                                        <p:attrNameLst>
                                          <p:attrName>xshear</p:attrName>
                                        </p:attrNameLst>
                                      </p:cBhvr>
                                    </p:anim>
                                    <p:animScale>
                                      <p:cBhvr>
                                        <p:cTn id="17" dur="200" decel="100000" autoRev="1" fill="hold">
                                          <p:stCondLst>
                                            <p:cond delay="600"/>
                                          </p:stCondLst>
                                        </p:cTn>
                                        <p:tgtEl>
                                          <p:spTgt spid="546898"/>
                                        </p:tgtEl>
                                      </p:cBhvr>
                                      <p:from x="100000" y="100000"/>
                                      <p:to x="80000" y="100000"/>
                                    </p:animScale>
                                    <p:anim by="(#ppt_h/3+#ppt_w*0.1)" calcmode="lin" valueType="num">
                                      <p:cBhvr additive="sum">
                                        <p:cTn id="18" dur="200" decel="100000" autoRev="1" fill="hold">
                                          <p:stCondLst>
                                            <p:cond delay="600"/>
                                          </p:stCondLst>
                                        </p:cTn>
                                        <p:tgtEl>
                                          <p:spTgt spid="546898"/>
                                        </p:tgtEl>
                                        <p:attrNameLst>
                                          <p:attrName>ppt_x</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4" presetClass="entr" presetSubtype="0" fill="hold" grpId="0" nodeType="clickEffect">
                                  <p:stCondLst>
                                    <p:cond delay="0"/>
                                  </p:stCondLst>
                                  <p:childTnLst>
                                    <p:set>
                                      <p:cBhvr>
                                        <p:cTn id="22" dur="1" fill="hold">
                                          <p:stCondLst>
                                            <p:cond delay="0"/>
                                          </p:stCondLst>
                                        </p:cTn>
                                        <p:tgtEl>
                                          <p:spTgt spid="546902"/>
                                        </p:tgtEl>
                                        <p:attrNameLst>
                                          <p:attrName>style.visibility</p:attrName>
                                        </p:attrNameLst>
                                      </p:cBhvr>
                                      <p:to>
                                        <p:strVal val="visible"/>
                                      </p:to>
                                    </p:set>
                                    <p:anim from="(-#ppt_w/2)" to="(#ppt_x)" calcmode="lin" valueType="num">
                                      <p:cBhvr>
                                        <p:cTn id="23" dur="600" fill="hold">
                                          <p:stCondLst>
                                            <p:cond delay="0"/>
                                          </p:stCondLst>
                                        </p:cTn>
                                        <p:tgtEl>
                                          <p:spTgt spid="546902"/>
                                        </p:tgtEl>
                                        <p:attrNameLst>
                                          <p:attrName>ppt_x</p:attrName>
                                        </p:attrNameLst>
                                      </p:cBhvr>
                                    </p:anim>
                                    <p:anim from="0" to="-1.0" calcmode="lin" valueType="num">
                                      <p:cBhvr>
                                        <p:cTn id="24" dur="200" decel="50000" autoRev="1" fill="hold">
                                          <p:stCondLst>
                                            <p:cond delay="600"/>
                                          </p:stCondLst>
                                        </p:cTn>
                                        <p:tgtEl>
                                          <p:spTgt spid="546902"/>
                                        </p:tgtEl>
                                        <p:attrNameLst>
                                          <p:attrName>xshear</p:attrName>
                                        </p:attrNameLst>
                                      </p:cBhvr>
                                    </p:anim>
                                    <p:animScale>
                                      <p:cBhvr>
                                        <p:cTn id="25" dur="200" decel="100000" autoRev="1" fill="hold">
                                          <p:stCondLst>
                                            <p:cond delay="600"/>
                                          </p:stCondLst>
                                        </p:cTn>
                                        <p:tgtEl>
                                          <p:spTgt spid="546902"/>
                                        </p:tgtEl>
                                      </p:cBhvr>
                                      <p:from x="100000" y="100000"/>
                                      <p:to x="80000" y="100000"/>
                                    </p:animScale>
                                    <p:anim by="(#ppt_h/3+#ppt_w*0.1)" calcmode="lin" valueType="num">
                                      <p:cBhvr additive="sum">
                                        <p:cTn id="26" dur="200" decel="100000" autoRev="1" fill="hold">
                                          <p:stCondLst>
                                            <p:cond delay="600"/>
                                          </p:stCondLst>
                                        </p:cTn>
                                        <p:tgtEl>
                                          <p:spTgt spid="546902"/>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90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274638"/>
            <a:ext cx="8229600" cy="820737"/>
          </a:xfrm>
        </p:spPr>
        <p:txBody>
          <a:bodyPr/>
          <a:lstStyle/>
          <a:p>
            <a:pPr eaLnBrk="1" hangingPunct="1"/>
            <a:r>
              <a:rPr lang="en-US" altLang="zh-TW" smtClean="0"/>
              <a:t>Information Hiding - LSB</a:t>
            </a:r>
          </a:p>
        </p:txBody>
      </p:sp>
      <p:graphicFrame>
        <p:nvGraphicFramePr>
          <p:cNvPr id="548867" name="Group 3"/>
          <p:cNvGraphicFramePr>
            <a:graphicFrameLocks noGrp="1"/>
          </p:cNvGraphicFramePr>
          <p:nvPr/>
        </p:nvGraphicFramePr>
        <p:xfrm>
          <a:off x="1331913" y="1700213"/>
          <a:ext cx="6480175" cy="1655761"/>
        </p:xfrm>
        <a:graphic>
          <a:graphicData uri="http://schemas.openxmlformats.org/drawingml/2006/table">
            <a:tbl>
              <a:tblPr/>
              <a:tblGrid>
                <a:gridCol w="1616075"/>
                <a:gridCol w="1535112"/>
                <a:gridCol w="1655763"/>
                <a:gridCol w="1673225"/>
              </a:tblGrid>
              <a:tr h="411163">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000001</a:t>
                      </a:r>
                      <a:r>
                        <a:rPr kumimoji="1" lang="en-US" altLang="zh-TW" sz="20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rPr>
                        <a:t>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000010</a:t>
                      </a:r>
                      <a:r>
                        <a:rPr kumimoji="1" lang="en-US" altLang="zh-TW" sz="20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rPr>
                        <a:t>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000010</a:t>
                      </a:r>
                      <a:r>
                        <a:rPr kumimoji="1" lang="en-US" altLang="zh-TW" sz="20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rPr>
                        <a:t>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000011</a:t>
                      </a:r>
                      <a:r>
                        <a:rPr kumimoji="1" lang="en-US" altLang="zh-TW" sz="20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rPr>
                        <a:t>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4337">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000101</a:t>
                      </a:r>
                      <a:r>
                        <a:rPr kumimoji="1" lang="en-US" altLang="zh-TW" sz="20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000111</a:t>
                      </a:r>
                      <a:r>
                        <a:rPr kumimoji="1" lang="en-US" altLang="zh-TW" sz="20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rPr>
                        <a:t>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001010</a:t>
                      </a:r>
                      <a:r>
                        <a:rPr kumimoji="1" lang="en-US" altLang="zh-TW" sz="20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rPr>
                        <a:t>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001100</a:t>
                      </a:r>
                      <a:r>
                        <a:rPr kumimoji="1" lang="en-US" altLang="zh-TW" sz="20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rPr>
                        <a:t>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5924">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000110</a:t>
                      </a:r>
                      <a:r>
                        <a:rPr kumimoji="1" lang="en-US" altLang="zh-TW" sz="20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rPr>
                        <a:t>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000010</a:t>
                      </a:r>
                      <a:r>
                        <a:rPr kumimoji="1" lang="en-US" altLang="zh-TW" sz="20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000100</a:t>
                      </a:r>
                      <a:r>
                        <a:rPr kumimoji="1" lang="en-US" altLang="zh-TW" sz="20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rPr>
                        <a:t>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001011</a:t>
                      </a:r>
                      <a:r>
                        <a:rPr kumimoji="1" lang="en-US" altLang="zh-TW" sz="20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4337">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001001</a:t>
                      </a:r>
                      <a:r>
                        <a:rPr kumimoji="1" lang="en-US" altLang="zh-TW" sz="20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rPr>
                        <a:t>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010101</a:t>
                      </a:r>
                      <a:r>
                        <a:rPr kumimoji="1" lang="en-US" altLang="zh-TW" sz="20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rPr>
                        <a:t>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000011</a:t>
                      </a:r>
                      <a:r>
                        <a:rPr kumimoji="1" lang="en-US" altLang="zh-TW" sz="20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rPr>
                        <a:t>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001000</a:t>
                      </a:r>
                      <a:r>
                        <a:rPr kumimoji="1" lang="en-US" altLang="zh-TW" sz="20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rPr>
                        <a:t>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48894" name="Rectangle 30"/>
          <p:cNvSpPr>
            <a:spLocks noChangeArrowheads="1"/>
          </p:cNvSpPr>
          <p:nvPr/>
        </p:nvSpPr>
        <p:spPr bwMode="auto">
          <a:xfrm>
            <a:off x="3203575" y="4149725"/>
            <a:ext cx="2713038"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lnSpc>
                <a:spcPct val="130000"/>
              </a:lnSpc>
            </a:pPr>
            <a:r>
              <a:rPr lang="en-US" altLang="zh-TW" sz="2400">
                <a:latin typeface="Verdana" panose="020B0604030504040204" pitchFamily="34" charset="0"/>
              </a:rPr>
              <a:t>PSNR = 43.27</a:t>
            </a:r>
          </a:p>
          <a:p>
            <a:pPr algn="ctr" eaLnBrk="1" hangingPunct="1">
              <a:lnSpc>
                <a:spcPct val="130000"/>
              </a:lnSpc>
            </a:pPr>
            <a:r>
              <a:rPr lang="en-US" altLang="zh-TW" sz="2400">
                <a:latin typeface="Verdana" panose="020B0604030504040204" pitchFamily="34" charset="0"/>
              </a:rPr>
              <a:t>Payload = 2 bpp</a:t>
            </a:r>
          </a:p>
        </p:txBody>
      </p:sp>
      <p:sp>
        <p:nvSpPr>
          <p:cNvPr id="548895" name="Text Box 31"/>
          <p:cNvSpPr txBox="1">
            <a:spLocks noChangeArrowheads="1"/>
          </p:cNvSpPr>
          <p:nvPr/>
        </p:nvSpPr>
        <p:spPr bwMode="auto">
          <a:xfrm>
            <a:off x="1547813" y="5248275"/>
            <a:ext cx="6046787"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lnSpc>
                <a:spcPct val="160000"/>
              </a:lnSpc>
            </a:pPr>
            <a:r>
              <a:rPr lang="en-US" altLang="zh-TW" sz="2400">
                <a:latin typeface="Verdana" panose="020B0604030504040204" pitchFamily="34" charset="0"/>
              </a:rPr>
              <a:t>Trade-off: Image quality and Payload </a:t>
            </a:r>
          </a:p>
        </p:txBody>
      </p:sp>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43</a:t>
            </a:fld>
            <a:endParaRPr lang="en-US" altLang="zh-TW"/>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548894"/>
                                        </p:tgtEl>
                                        <p:attrNameLst>
                                          <p:attrName>style.visibility</p:attrName>
                                        </p:attrNameLst>
                                      </p:cBhvr>
                                      <p:to>
                                        <p:strVal val="visible"/>
                                      </p:to>
                                    </p:set>
                                    <p:anim calcmode="lin" valueType="num">
                                      <p:cBhvr>
                                        <p:cTn id="7" dur="1000" fill="hold"/>
                                        <p:tgtEl>
                                          <p:spTgt spid="548894"/>
                                        </p:tgtEl>
                                        <p:attrNameLst>
                                          <p:attrName>ppt_w</p:attrName>
                                        </p:attrNameLst>
                                      </p:cBhvr>
                                      <p:tavLst>
                                        <p:tav tm="0">
                                          <p:val>
                                            <p:strVal val="#ppt_w+.3"/>
                                          </p:val>
                                        </p:tav>
                                        <p:tav tm="100000">
                                          <p:val>
                                            <p:strVal val="#ppt_w"/>
                                          </p:val>
                                        </p:tav>
                                      </p:tavLst>
                                    </p:anim>
                                    <p:anim calcmode="lin" valueType="num">
                                      <p:cBhvr>
                                        <p:cTn id="8" dur="1000" fill="hold"/>
                                        <p:tgtEl>
                                          <p:spTgt spid="548894"/>
                                        </p:tgtEl>
                                        <p:attrNameLst>
                                          <p:attrName>ppt_h</p:attrName>
                                        </p:attrNameLst>
                                      </p:cBhvr>
                                      <p:tavLst>
                                        <p:tav tm="0">
                                          <p:val>
                                            <p:strVal val="#ppt_h"/>
                                          </p:val>
                                        </p:tav>
                                        <p:tav tm="100000">
                                          <p:val>
                                            <p:strVal val="#ppt_h"/>
                                          </p:val>
                                        </p:tav>
                                      </p:tavLst>
                                    </p:anim>
                                    <p:animEffect transition="in" filter="fade">
                                      <p:cBhvr>
                                        <p:cTn id="9" dur="1000"/>
                                        <p:tgtEl>
                                          <p:spTgt spid="54889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2" presetClass="entr" presetSubtype="4" fill="hold" grpId="0" nodeType="clickEffect">
                                  <p:stCondLst>
                                    <p:cond delay="0"/>
                                  </p:stCondLst>
                                  <p:childTnLst>
                                    <p:set>
                                      <p:cBhvr>
                                        <p:cTn id="13" dur="1" fill="hold">
                                          <p:stCondLst>
                                            <p:cond delay="0"/>
                                          </p:stCondLst>
                                        </p:cTn>
                                        <p:tgtEl>
                                          <p:spTgt spid="548895"/>
                                        </p:tgtEl>
                                        <p:attrNameLst>
                                          <p:attrName>style.visibility</p:attrName>
                                        </p:attrNameLst>
                                      </p:cBhvr>
                                      <p:to>
                                        <p:strVal val="visible"/>
                                      </p:to>
                                    </p:set>
                                    <p:animEffect transition="in" filter="slide(fromBottom)">
                                      <p:cBhvr>
                                        <p:cTn id="14" dur="500"/>
                                        <p:tgtEl>
                                          <p:spTgt spid="548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94" grpId="0"/>
      <p:bldP spid="54889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85800" y="331788"/>
            <a:ext cx="7772400" cy="641350"/>
          </a:xfrm>
        </p:spPr>
        <p:txBody>
          <a:bodyPr/>
          <a:lstStyle/>
          <a:p>
            <a:pPr eaLnBrk="1" hangingPunct="1"/>
            <a:r>
              <a:rPr lang="en-US" altLang="zh-TW" smtClean="0"/>
              <a:t>Information Hiding - LSB</a:t>
            </a:r>
          </a:p>
        </p:txBody>
      </p:sp>
      <p:graphicFrame>
        <p:nvGraphicFramePr>
          <p:cNvPr id="58371" name="Object 3"/>
          <p:cNvGraphicFramePr>
            <a:graphicFrameLocks noChangeAspect="1"/>
          </p:cNvGraphicFramePr>
          <p:nvPr/>
        </p:nvGraphicFramePr>
        <p:xfrm>
          <a:off x="684213" y="4437063"/>
          <a:ext cx="8172450" cy="1146175"/>
        </p:xfrm>
        <a:graphic>
          <a:graphicData uri="http://schemas.openxmlformats.org/presentationml/2006/ole">
            <mc:AlternateContent xmlns:mc="http://schemas.openxmlformats.org/markup-compatibility/2006">
              <mc:Choice xmlns:v="urn:schemas-microsoft-com:vml" Requires="v">
                <p:oleObj spid="_x0000_s58480" name="方程式" r:id="rId5" imgW="2602370" imgH="406224" progId="Equation.3">
                  <p:embed/>
                </p:oleObj>
              </mc:Choice>
              <mc:Fallback>
                <p:oleObj name="方程式" r:id="rId5" imgW="2602370" imgH="406224"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4437063"/>
                        <a:ext cx="8172450"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8372" name="Group 4"/>
          <p:cNvGrpSpPr>
            <a:grpSpLocks/>
          </p:cNvGrpSpPr>
          <p:nvPr/>
        </p:nvGrpSpPr>
        <p:grpSpPr bwMode="auto">
          <a:xfrm>
            <a:off x="4860925" y="1484313"/>
            <a:ext cx="3095625" cy="2771775"/>
            <a:chOff x="2835" y="709"/>
            <a:chExt cx="1950" cy="1746"/>
          </a:xfrm>
        </p:grpSpPr>
        <p:sp>
          <p:nvSpPr>
            <p:cNvPr id="58440" name="Rectangle 5"/>
            <p:cNvSpPr>
              <a:spLocks noChangeArrowheads="1"/>
            </p:cNvSpPr>
            <p:nvPr/>
          </p:nvSpPr>
          <p:spPr bwMode="auto">
            <a:xfrm>
              <a:off x="4060" y="1570"/>
              <a:ext cx="4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34</a:t>
              </a:r>
            </a:p>
          </p:txBody>
        </p:sp>
        <p:sp>
          <p:nvSpPr>
            <p:cNvPr id="58441" name="Rectangle 6"/>
            <p:cNvSpPr>
              <a:spLocks noChangeArrowheads="1"/>
            </p:cNvSpPr>
            <p:nvPr/>
          </p:nvSpPr>
          <p:spPr bwMode="auto">
            <a:xfrm>
              <a:off x="3652" y="1570"/>
              <a:ext cx="4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15</a:t>
              </a:r>
            </a:p>
          </p:txBody>
        </p:sp>
        <p:sp>
          <p:nvSpPr>
            <p:cNvPr id="58442" name="Rectangle 7"/>
            <p:cNvSpPr>
              <a:spLocks noChangeArrowheads="1"/>
            </p:cNvSpPr>
            <p:nvPr/>
          </p:nvSpPr>
          <p:spPr bwMode="auto">
            <a:xfrm>
              <a:off x="3243" y="1570"/>
              <a:ext cx="40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85</a:t>
              </a:r>
            </a:p>
          </p:txBody>
        </p:sp>
        <p:sp>
          <p:nvSpPr>
            <p:cNvPr id="58443" name="Rectangle 8"/>
            <p:cNvSpPr>
              <a:spLocks noChangeArrowheads="1"/>
            </p:cNvSpPr>
            <p:nvPr/>
          </p:nvSpPr>
          <p:spPr bwMode="auto">
            <a:xfrm>
              <a:off x="2835" y="1570"/>
              <a:ext cx="4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37</a:t>
              </a:r>
            </a:p>
          </p:txBody>
        </p:sp>
        <p:sp>
          <p:nvSpPr>
            <p:cNvPr id="58444" name="Rectangle 9"/>
            <p:cNvSpPr>
              <a:spLocks noChangeArrowheads="1"/>
            </p:cNvSpPr>
            <p:nvPr/>
          </p:nvSpPr>
          <p:spPr bwMode="auto">
            <a:xfrm>
              <a:off x="4060" y="1283"/>
              <a:ext cx="4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45</a:t>
              </a:r>
            </a:p>
          </p:txBody>
        </p:sp>
        <p:sp>
          <p:nvSpPr>
            <p:cNvPr id="58445" name="Rectangle 10"/>
            <p:cNvSpPr>
              <a:spLocks noChangeArrowheads="1"/>
            </p:cNvSpPr>
            <p:nvPr/>
          </p:nvSpPr>
          <p:spPr bwMode="auto">
            <a:xfrm>
              <a:off x="3652" y="1283"/>
              <a:ext cx="4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17</a:t>
              </a:r>
            </a:p>
          </p:txBody>
        </p:sp>
        <p:sp>
          <p:nvSpPr>
            <p:cNvPr id="58446" name="Rectangle 11"/>
            <p:cNvSpPr>
              <a:spLocks noChangeArrowheads="1"/>
            </p:cNvSpPr>
            <p:nvPr/>
          </p:nvSpPr>
          <p:spPr bwMode="auto">
            <a:xfrm>
              <a:off x="3243" y="1283"/>
              <a:ext cx="40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10</a:t>
              </a:r>
            </a:p>
          </p:txBody>
        </p:sp>
        <p:sp>
          <p:nvSpPr>
            <p:cNvPr id="58447" name="Rectangle 12"/>
            <p:cNvSpPr>
              <a:spLocks noChangeArrowheads="1"/>
            </p:cNvSpPr>
            <p:nvPr/>
          </p:nvSpPr>
          <p:spPr bwMode="auto">
            <a:xfrm>
              <a:off x="2835" y="1283"/>
              <a:ext cx="4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27</a:t>
              </a:r>
            </a:p>
          </p:txBody>
        </p:sp>
        <p:sp>
          <p:nvSpPr>
            <p:cNvPr id="58448" name="Rectangle 13"/>
            <p:cNvSpPr>
              <a:spLocks noChangeArrowheads="1"/>
            </p:cNvSpPr>
            <p:nvPr/>
          </p:nvSpPr>
          <p:spPr bwMode="auto">
            <a:xfrm>
              <a:off x="4060" y="996"/>
              <a:ext cx="4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51</a:t>
              </a:r>
            </a:p>
          </p:txBody>
        </p:sp>
        <p:sp>
          <p:nvSpPr>
            <p:cNvPr id="58449" name="Rectangle 14"/>
            <p:cNvSpPr>
              <a:spLocks noChangeArrowheads="1"/>
            </p:cNvSpPr>
            <p:nvPr/>
          </p:nvSpPr>
          <p:spPr bwMode="auto">
            <a:xfrm>
              <a:off x="3652" y="996"/>
              <a:ext cx="4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40</a:t>
              </a:r>
            </a:p>
          </p:txBody>
        </p:sp>
        <p:sp>
          <p:nvSpPr>
            <p:cNvPr id="58450" name="Rectangle 15"/>
            <p:cNvSpPr>
              <a:spLocks noChangeArrowheads="1"/>
            </p:cNvSpPr>
            <p:nvPr/>
          </p:nvSpPr>
          <p:spPr bwMode="auto">
            <a:xfrm>
              <a:off x="3243" y="996"/>
              <a:ext cx="40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31</a:t>
              </a:r>
            </a:p>
          </p:txBody>
        </p:sp>
        <p:sp>
          <p:nvSpPr>
            <p:cNvPr id="58451" name="Rectangle 16"/>
            <p:cNvSpPr>
              <a:spLocks noChangeArrowheads="1"/>
            </p:cNvSpPr>
            <p:nvPr/>
          </p:nvSpPr>
          <p:spPr bwMode="auto">
            <a:xfrm>
              <a:off x="2835" y="996"/>
              <a:ext cx="4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20</a:t>
              </a:r>
            </a:p>
          </p:txBody>
        </p:sp>
        <p:sp>
          <p:nvSpPr>
            <p:cNvPr id="58452" name="Rectangle 17"/>
            <p:cNvSpPr>
              <a:spLocks noChangeArrowheads="1"/>
            </p:cNvSpPr>
            <p:nvPr/>
          </p:nvSpPr>
          <p:spPr bwMode="auto">
            <a:xfrm>
              <a:off x="4060" y="709"/>
              <a:ext cx="4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12</a:t>
              </a:r>
            </a:p>
          </p:txBody>
        </p:sp>
        <p:sp>
          <p:nvSpPr>
            <p:cNvPr id="58453" name="Rectangle 18"/>
            <p:cNvSpPr>
              <a:spLocks noChangeArrowheads="1"/>
            </p:cNvSpPr>
            <p:nvPr/>
          </p:nvSpPr>
          <p:spPr bwMode="auto">
            <a:xfrm>
              <a:off x="3652" y="709"/>
              <a:ext cx="4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11</a:t>
              </a:r>
            </a:p>
          </p:txBody>
        </p:sp>
        <p:sp>
          <p:nvSpPr>
            <p:cNvPr id="58454" name="Rectangle 19"/>
            <p:cNvSpPr>
              <a:spLocks noChangeArrowheads="1"/>
            </p:cNvSpPr>
            <p:nvPr/>
          </p:nvSpPr>
          <p:spPr bwMode="auto">
            <a:xfrm>
              <a:off x="3243" y="709"/>
              <a:ext cx="40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10</a:t>
              </a:r>
            </a:p>
          </p:txBody>
        </p:sp>
        <p:sp>
          <p:nvSpPr>
            <p:cNvPr id="58455" name="Rectangle 20"/>
            <p:cNvSpPr>
              <a:spLocks noChangeArrowheads="1"/>
            </p:cNvSpPr>
            <p:nvPr/>
          </p:nvSpPr>
          <p:spPr bwMode="auto">
            <a:xfrm>
              <a:off x="2835" y="709"/>
              <a:ext cx="4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5</a:t>
              </a:r>
            </a:p>
          </p:txBody>
        </p:sp>
        <p:sp>
          <p:nvSpPr>
            <p:cNvPr id="58456" name="Line 21"/>
            <p:cNvSpPr>
              <a:spLocks noChangeShapeType="1"/>
            </p:cNvSpPr>
            <p:nvPr/>
          </p:nvSpPr>
          <p:spPr bwMode="auto">
            <a:xfrm>
              <a:off x="2835" y="709"/>
              <a:ext cx="1633"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8457" name="Line 22"/>
            <p:cNvSpPr>
              <a:spLocks noChangeShapeType="1"/>
            </p:cNvSpPr>
            <p:nvPr/>
          </p:nvSpPr>
          <p:spPr bwMode="auto">
            <a:xfrm>
              <a:off x="2835" y="1857"/>
              <a:ext cx="1633"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8458" name="Line 23"/>
            <p:cNvSpPr>
              <a:spLocks noChangeShapeType="1"/>
            </p:cNvSpPr>
            <p:nvPr/>
          </p:nvSpPr>
          <p:spPr bwMode="auto">
            <a:xfrm>
              <a:off x="2835" y="709"/>
              <a:ext cx="0" cy="1148"/>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8459" name="Line 24"/>
            <p:cNvSpPr>
              <a:spLocks noChangeShapeType="1"/>
            </p:cNvSpPr>
            <p:nvPr/>
          </p:nvSpPr>
          <p:spPr bwMode="auto">
            <a:xfrm>
              <a:off x="4468" y="709"/>
              <a:ext cx="0" cy="1148"/>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8460" name="Line 25"/>
            <p:cNvSpPr>
              <a:spLocks noChangeShapeType="1"/>
            </p:cNvSpPr>
            <p:nvPr/>
          </p:nvSpPr>
          <p:spPr bwMode="auto">
            <a:xfrm>
              <a:off x="2835" y="996"/>
              <a:ext cx="1633"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8461" name="Line 26"/>
            <p:cNvSpPr>
              <a:spLocks noChangeShapeType="1"/>
            </p:cNvSpPr>
            <p:nvPr/>
          </p:nvSpPr>
          <p:spPr bwMode="auto">
            <a:xfrm>
              <a:off x="3243" y="709"/>
              <a:ext cx="0" cy="1148"/>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8462" name="Line 27"/>
            <p:cNvSpPr>
              <a:spLocks noChangeShapeType="1"/>
            </p:cNvSpPr>
            <p:nvPr/>
          </p:nvSpPr>
          <p:spPr bwMode="auto">
            <a:xfrm>
              <a:off x="3652" y="709"/>
              <a:ext cx="0" cy="1148"/>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8463" name="Line 28"/>
            <p:cNvSpPr>
              <a:spLocks noChangeShapeType="1"/>
            </p:cNvSpPr>
            <p:nvPr/>
          </p:nvSpPr>
          <p:spPr bwMode="auto">
            <a:xfrm>
              <a:off x="4060" y="709"/>
              <a:ext cx="0" cy="1148"/>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8464" name="Line 29"/>
            <p:cNvSpPr>
              <a:spLocks noChangeShapeType="1"/>
            </p:cNvSpPr>
            <p:nvPr/>
          </p:nvSpPr>
          <p:spPr bwMode="auto">
            <a:xfrm>
              <a:off x="2835" y="1283"/>
              <a:ext cx="1633"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8465" name="Line 30"/>
            <p:cNvSpPr>
              <a:spLocks noChangeShapeType="1"/>
            </p:cNvSpPr>
            <p:nvPr/>
          </p:nvSpPr>
          <p:spPr bwMode="auto">
            <a:xfrm>
              <a:off x="2835" y="1570"/>
              <a:ext cx="1633"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8466" name="Text Box 31"/>
            <p:cNvSpPr txBox="1">
              <a:spLocks noChangeArrowheads="1"/>
            </p:cNvSpPr>
            <p:nvPr/>
          </p:nvSpPr>
          <p:spPr bwMode="auto">
            <a:xfrm>
              <a:off x="3424" y="2205"/>
              <a:ext cx="63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sz="2000">
                  <a:latin typeface="Verdana" panose="020B0604030504040204" pitchFamily="34" charset="0"/>
                </a:rPr>
                <a:t>Image</a:t>
              </a:r>
            </a:p>
          </p:txBody>
        </p:sp>
        <p:sp>
          <p:nvSpPr>
            <p:cNvPr id="58467" name="Line 32"/>
            <p:cNvSpPr>
              <a:spLocks noChangeShapeType="1"/>
            </p:cNvSpPr>
            <p:nvPr/>
          </p:nvSpPr>
          <p:spPr bwMode="auto">
            <a:xfrm>
              <a:off x="2835" y="1842"/>
              <a:ext cx="0" cy="318"/>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8468" name="Line 33"/>
            <p:cNvSpPr>
              <a:spLocks noChangeShapeType="1"/>
            </p:cNvSpPr>
            <p:nvPr/>
          </p:nvSpPr>
          <p:spPr bwMode="auto">
            <a:xfrm>
              <a:off x="4468" y="1842"/>
              <a:ext cx="0" cy="273"/>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8469" name="Line 34"/>
            <p:cNvSpPr>
              <a:spLocks noChangeShapeType="1"/>
            </p:cNvSpPr>
            <p:nvPr/>
          </p:nvSpPr>
          <p:spPr bwMode="auto">
            <a:xfrm>
              <a:off x="4468" y="1855"/>
              <a:ext cx="317" cy="0"/>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8470" name="Line 35"/>
            <p:cNvSpPr>
              <a:spLocks noChangeShapeType="1"/>
            </p:cNvSpPr>
            <p:nvPr/>
          </p:nvSpPr>
          <p:spPr bwMode="auto">
            <a:xfrm>
              <a:off x="3243" y="1842"/>
              <a:ext cx="0" cy="318"/>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8471" name="Line 36"/>
            <p:cNvSpPr>
              <a:spLocks noChangeShapeType="1"/>
            </p:cNvSpPr>
            <p:nvPr/>
          </p:nvSpPr>
          <p:spPr bwMode="auto">
            <a:xfrm>
              <a:off x="3651" y="1842"/>
              <a:ext cx="0" cy="318"/>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8472" name="Line 37"/>
            <p:cNvSpPr>
              <a:spLocks noChangeShapeType="1"/>
            </p:cNvSpPr>
            <p:nvPr/>
          </p:nvSpPr>
          <p:spPr bwMode="auto">
            <a:xfrm>
              <a:off x="4059" y="1842"/>
              <a:ext cx="0" cy="318"/>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8473" name="Line 38"/>
            <p:cNvSpPr>
              <a:spLocks noChangeShapeType="1"/>
            </p:cNvSpPr>
            <p:nvPr/>
          </p:nvSpPr>
          <p:spPr bwMode="auto">
            <a:xfrm>
              <a:off x="4468" y="1570"/>
              <a:ext cx="317" cy="0"/>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8474" name="Line 39"/>
            <p:cNvSpPr>
              <a:spLocks noChangeShapeType="1"/>
            </p:cNvSpPr>
            <p:nvPr/>
          </p:nvSpPr>
          <p:spPr bwMode="auto">
            <a:xfrm>
              <a:off x="4468" y="1279"/>
              <a:ext cx="317" cy="0"/>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8475" name="Line 40"/>
            <p:cNvSpPr>
              <a:spLocks noChangeShapeType="1"/>
            </p:cNvSpPr>
            <p:nvPr/>
          </p:nvSpPr>
          <p:spPr bwMode="auto">
            <a:xfrm>
              <a:off x="4468" y="994"/>
              <a:ext cx="317" cy="0"/>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8476" name="Line 41"/>
            <p:cNvSpPr>
              <a:spLocks noChangeShapeType="1"/>
            </p:cNvSpPr>
            <p:nvPr/>
          </p:nvSpPr>
          <p:spPr bwMode="auto">
            <a:xfrm>
              <a:off x="4468" y="709"/>
              <a:ext cx="317" cy="0"/>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aphicFrame>
        <p:nvGraphicFramePr>
          <p:cNvPr id="550954" name="Group 42"/>
          <p:cNvGraphicFramePr>
            <a:graphicFrameLocks noGrp="1"/>
          </p:cNvGraphicFramePr>
          <p:nvPr/>
        </p:nvGraphicFramePr>
        <p:xfrm>
          <a:off x="4860925" y="1484313"/>
          <a:ext cx="2592388" cy="1828800"/>
        </p:xfrm>
        <a:graphic>
          <a:graphicData uri="http://schemas.openxmlformats.org/drawingml/2006/table">
            <a:tbl>
              <a:tblPr/>
              <a:tblGrid>
                <a:gridCol w="647700"/>
                <a:gridCol w="649288"/>
                <a:gridCol w="647700"/>
                <a:gridCol w="647700"/>
              </a:tblGrid>
              <a:tr h="274638">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1" lang="en-US" altLang="zh-TW" sz="2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1" lang="en-US" altLang="zh-TW" sz="24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1" lang="en-US" altLang="zh-TW" sz="24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1" lang="en-US" altLang="zh-TW" sz="24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74638">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1" lang="en-US" altLang="zh-TW" sz="2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1" lang="en-US" altLang="zh-TW" sz="2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1" lang="en-US" altLang="zh-TW" sz="24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1" lang="en-US" altLang="zh-TW" sz="2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74638">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1" lang="en-US" altLang="zh-TW" sz="2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1" lang="en-US" altLang="zh-TW" sz="2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1" lang="en-US" altLang="zh-TW" sz="2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1" lang="en-US" altLang="zh-TW" sz="24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74638">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1" lang="en-US" altLang="zh-TW" sz="2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1" lang="en-US" altLang="zh-TW" sz="2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1" lang="en-US" altLang="zh-TW" sz="24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1" lang="en-US" altLang="zh-TW" sz="2400" b="1"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58400" name="Rectangle 69"/>
          <p:cNvSpPr>
            <a:spLocks noChangeArrowheads="1"/>
          </p:cNvSpPr>
          <p:nvPr/>
        </p:nvSpPr>
        <p:spPr bwMode="auto">
          <a:xfrm>
            <a:off x="5437188" y="3787775"/>
            <a:ext cx="1903412" cy="457200"/>
          </a:xfrm>
          <a:prstGeom prst="rect">
            <a:avLst/>
          </a:prstGeom>
          <a:solidFill>
            <a:schemeClr val="bg1"/>
          </a:solidFill>
          <a:ln>
            <a:noFill/>
          </a:ln>
          <a:effectLst/>
          <a:extLst>
            <a:ext uri="{91240B29-F687-4F45-9708-019B960494DF}">
              <a14:hiddenLine xmlns:a14="http://schemas.microsoft.com/office/drawing/2010/main" w="5715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sz="2400">
                <a:latin typeface="Tahoma" panose="020B0604030504040204" pitchFamily="34" charset="0"/>
              </a:rPr>
              <a:t>Stego Image</a:t>
            </a:r>
          </a:p>
        </p:txBody>
      </p:sp>
      <p:grpSp>
        <p:nvGrpSpPr>
          <p:cNvPr id="58401" name="Group 70"/>
          <p:cNvGrpSpPr>
            <a:grpSpLocks/>
          </p:cNvGrpSpPr>
          <p:nvPr/>
        </p:nvGrpSpPr>
        <p:grpSpPr bwMode="auto">
          <a:xfrm>
            <a:off x="1260475" y="1520825"/>
            <a:ext cx="2592388" cy="1822450"/>
            <a:chOff x="521" y="754"/>
            <a:chExt cx="1633" cy="1148"/>
          </a:xfrm>
        </p:grpSpPr>
        <p:sp>
          <p:nvSpPr>
            <p:cNvPr id="58414" name="Rectangle 71"/>
            <p:cNvSpPr>
              <a:spLocks noChangeArrowheads="1"/>
            </p:cNvSpPr>
            <p:nvPr/>
          </p:nvSpPr>
          <p:spPr bwMode="auto">
            <a:xfrm>
              <a:off x="1746" y="1615"/>
              <a:ext cx="4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34</a:t>
              </a:r>
            </a:p>
          </p:txBody>
        </p:sp>
        <p:sp>
          <p:nvSpPr>
            <p:cNvPr id="58415" name="Rectangle 72"/>
            <p:cNvSpPr>
              <a:spLocks noChangeArrowheads="1"/>
            </p:cNvSpPr>
            <p:nvPr/>
          </p:nvSpPr>
          <p:spPr bwMode="auto">
            <a:xfrm>
              <a:off x="1338" y="1615"/>
              <a:ext cx="4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15</a:t>
              </a:r>
            </a:p>
          </p:txBody>
        </p:sp>
        <p:sp>
          <p:nvSpPr>
            <p:cNvPr id="58416" name="Rectangle 73"/>
            <p:cNvSpPr>
              <a:spLocks noChangeArrowheads="1"/>
            </p:cNvSpPr>
            <p:nvPr/>
          </p:nvSpPr>
          <p:spPr bwMode="auto">
            <a:xfrm>
              <a:off x="929" y="1615"/>
              <a:ext cx="40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85</a:t>
              </a:r>
            </a:p>
          </p:txBody>
        </p:sp>
        <p:sp>
          <p:nvSpPr>
            <p:cNvPr id="58417" name="Rectangle 74"/>
            <p:cNvSpPr>
              <a:spLocks noChangeArrowheads="1"/>
            </p:cNvSpPr>
            <p:nvPr/>
          </p:nvSpPr>
          <p:spPr bwMode="auto">
            <a:xfrm>
              <a:off x="521" y="1615"/>
              <a:ext cx="4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37</a:t>
              </a:r>
            </a:p>
          </p:txBody>
        </p:sp>
        <p:sp>
          <p:nvSpPr>
            <p:cNvPr id="58418" name="Rectangle 75"/>
            <p:cNvSpPr>
              <a:spLocks noChangeArrowheads="1"/>
            </p:cNvSpPr>
            <p:nvPr/>
          </p:nvSpPr>
          <p:spPr bwMode="auto">
            <a:xfrm>
              <a:off x="1746" y="1328"/>
              <a:ext cx="4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45</a:t>
              </a:r>
            </a:p>
          </p:txBody>
        </p:sp>
        <p:sp>
          <p:nvSpPr>
            <p:cNvPr id="58419" name="Rectangle 76"/>
            <p:cNvSpPr>
              <a:spLocks noChangeArrowheads="1"/>
            </p:cNvSpPr>
            <p:nvPr/>
          </p:nvSpPr>
          <p:spPr bwMode="auto">
            <a:xfrm>
              <a:off x="1338" y="1328"/>
              <a:ext cx="4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17</a:t>
              </a:r>
            </a:p>
          </p:txBody>
        </p:sp>
        <p:sp>
          <p:nvSpPr>
            <p:cNvPr id="58420" name="Rectangle 77"/>
            <p:cNvSpPr>
              <a:spLocks noChangeArrowheads="1"/>
            </p:cNvSpPr>
            <p:nvPr/>
          </p:nvSpPr>
          <p:spPr bwMode="auto">
            <a:xfrm>
              <a:off x="929" y="1328"/>
              <a:ext cx="40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10</a:t>
              </a:r>
            </a:p>
          </p:txBody>
        </p:sp>
        <p:sp>
          <p:nvSpPr>
            <p:cNvPr id="58421" name="Rectangle 78"/>
            <p:cNvSpPr>
              <a:spLocks noChangeArrowheads="1"/>
            </p:cNvSpPr>
            <p:nvPr/>
          </p:nvSpPr>
          <p:spPr bwMode="auto">
            <a:xfrm>
              <a:off x="521" y="1328"/>
              <a:ext cx="4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27</a:t>
              </a:r>
            </a:p>
          </p:txBody>
        </p:sp>
        <p:sp>
          <p:nvSpPr>
            <p:cNvPr id="58422" name="Rectangle 79"/>
            <p:cNvSpPr>
              <a:spLocks noChangeArrowheads="1"/>
            </p:cNvSpPr>
            <p:nvPr/>
          </p:nvSpPr>
          <p:spPr bwMode="auto">
            <a:xfrm>
              <a:off x="1746" y="1041"/>
              <a:ext cx="4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51</a:t>
              </a:r>
            </a:p>
          </p:txBody>
        </p:sp>
        <p:sp>
          <p:nvSpPr>
            <p:cNvPr id="58423" name="Rectangle 80"/>
            <p:cNvSpPr>
              <a:spLocks noChangeArrowheads="1"/>
            </p:cNvSpPr>
            <p:nvPr/>
          </p:nvSpPr>
          <p:spPr bwMode="auto">
            <a:xfrm>
              <a:off x="1338" y="1041"/>
              <a:ext cx="4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40</a:t>
              </a:r>
            </a:p>
          </p:txBody>
        </p:sp>
        <p:sp>
          <p:nvSpPr>
            <p:cNvPr id="58424" name="Rectangle 81"/>
            <p:cNvSpPr>
              <a:spLocks noChangeArrowheads="1"/>
            </p:cNvSpPr>
            <p:nvPr/>
          </p:nvSpPr>
          <p:spPr bwMode="auto">
            <a:xfrm>
              <a:off x="929" y="1041"/>
              <a:ext cx="40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31</a:t>
              </a:r>
            </a:p>
          </p:txBody>
        </p:sp>
        <p:sp>
          <p:nvSpPr>
            <p:cNvPr id="58425" name="Rectangle 82"/>
            <p:cNvSpPr>
              <a:spLocks noChangeArrowheads="1"/>
            </p:cNvSpPr>
            <p:nvPr/>
          </p:nvSpPr>
          <p:spPr bwMode="auto">
            <a:xfrm>
              <a:off x="521" y="1041"/>
              <a:ext cx="4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20</a:t>
              </a:r>
            </a:p>
          </p:txBody>
        </p:sp>
        <p:sp>
          <p:nvSpPr>
            <p:cNvPr id="58426" name="Rectangle 83"/>
            <p:cNvSpPr>
              <a:spLocks noChangeArrowheads="1"/>
            </p:cNvSpPr>
            <p:nvPr/>
          </p:nvSpPr>
          <p:spPr bwMode="auto">
            <a:xfrm>
              <a:off x="1746" y="754"/>
              <a:ext cx="4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12</a:t>
              </a:r>
            </a:p>
          </p:txBody>
        </p:sp>
        <p:sp>
          <p:nvSpPr>
            <p:cNvPr id="58427" name="Rectangle 84"/>
            <p:cNvSpPr>
              <a:spLocks noChangeArrowheads="1"/>
            </p:cNvSpPr>
            <p:nvPr/>
          </p:nvSpPr>
          <p:spPr bwMode="auto">
            <a:xfrm>
              <a:off x="1338" y="754"/>
              <a:ext cx="4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11</a:t>
              </a:r>
            </a:p>
          </p:txBody>
        </p:sp>
        <p:sp>
          <p:nvSpPr>
            <p:cNvPr id="58428" name="Rectangle 85"/>
            <p:cNvSpPr>
              <a:spLocks noChangeArrowheads="1"/>
            </p:cNvSpPr>
            <p:nvPr/>
          </p:nvSpPr>
          <p:spPr bwMode="auto">
            <a:xfrm>
              <a:off x="929" y="754"/>
              <a:ext cx="40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10</a:t>
              </a:r>
            </a:p>
          </p:txBody>
        </p:sp>
        <p:sp>
          <p:nvSpPr>
            <p:cNvPr id="58429" name="Rectangle 86"/>
            <p:cNvSpPr>
              <a:spLocks noChangeArrowheads="1"/>
            </p:cNvSpPr>
            <p:nvPr/>
          </p:nvSpPr>
          <p:spPr bwMode="auto">
            <a:xfrm>
              <a:off x="521" y="754"/>
              <a:ext cx="4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buChar char="¡"/>
                <a:defRPr kumimoji="1" sz="27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 typeface="Arial" panose="020B0604020202020204" pitchFamily="34" charset="0"/>
                <a:buNone/>
              </a:pPr>
              <a:r>
                <a:rPr lang="en-US" altLang="zh-TW" sz="2400"/>
                <a:t>5</a:t>
              </a:r>
            </a:p>
          </p:txBody>
        </p:sp>
        <p:sp>
          <p:nvSpPr>
            <p:cNvPr id="58430" name="Line 87"/>
            <p:cNvSpPr>
              <a:spLocks noChangeShapeType="1"/>
            </p:cNvSpPr>
            <p:nvPr/>
          </p:nvSpPr>
          <p:spPr bwMode="auto">
            <a:xfrm>
              <a:off x="521" y="754"/>
              <a:ext cx="1633"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8431" name="Line 88"/>
            <p:cNvSpPr>
              <a:spLocks noChangeShapeType="1"/>
            </p:cNvSpPr>
            <p:nvPr/>
          </p:nvSpPr>
          <p:spPr bwMode="auto">
            <a:xfrm>
              <a:off x="521" y="1902"/>
              <a:ext cx="1633"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8432" name="Line 89"/>
            <p:cNvSpPr>
              <a:spLocks noChangeShapeType="1"/>
            </p:cNvSpPr>
            <p:nvPr/>
          </p:nvSpPr>
          <p:spPr bwMode="auto">
            <a:xfrm>
              <a:off x="521" y="754"/>
              <a:ext cx="0" cy="1148"/>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8433" name="Line 90"/>
            <p:cNvSpPr>
              <a:spLocks noChangeShapeType="1"/>
            </p:cNvSpPr>
            <p:nvPr/>
          </p:nvSpPr>
          <p:spPr bwMode="auto">
            <a:xfrm>
              <a:off x="2154" y="754"/>
              <a:ext cx="0" cy="1148"/>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8434" name="Line 91"/>
            <p:cNvSpPr>
              <a:spLocks noChangeShapeType="1"/>
            </p:cNvSpPr>
            <p:nvPr/>
          </p:nvSpPr>
          <p:spPr bwMode="auto">
            <a:xfrm>
              <a:off x="521" y="1041"/>
              <a:ext cx="1633"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8435" name="Line 92"/>
            <p:cNvSpPr>
              <a:spLocks noChangeShapeType="1"/>
            </p:cNvSpPr>
            <p:nvPr/>
          </p:nvSpPr>
          <p:spPr bwMode="auto">
            <a:xfrm>
              <a:off x="929" y="754"/>
              <a:ext cx="0" cy="1148"/>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8436" name="Line 93"/>
            <p:cNvSpPr>
              <a:spLocks noChangeShapeType="1"/>
            </p:cNvSpPr>
            <p:nvPr/>
          </p:nvSpPr>
          <p:spPr bwMode="auto">
            <a:xfrm>
              <a:off x="1338" y="754"/>
              <a:ext cx="0" cy="1148"/>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8437" name="Line 94"/>
            <p:cNvSpPr>
              <a:spLocks noChangeShapeType="1"/>
            </p:cNvSpPr>
            <p:nvPr/>
          </p:nvSpPr>
          <p:spPr bwMode="auto">
            <a:xfrm>
              <a:off x="1746" y="754"/>
              <a:ext cx="0" cy="1148"/>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8438" name="Line 95"/>
            <p:cNvSpPr>
              <a:spLocks noChangeShapeType="1"/>
            </p:cNvSpPr>
            <p:nvPr/>
          </p:nvSpPr>
          <p:spPr bwMode="auto">
            <a:xfrm>
              <a:off x="521" y="1328"/>
              <a:ext cx="1633"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8439" name="Line 96"/>
            <p:cNvSpPr>
              <a:spLocks noChangeShapeType="1"/>
            </p:cNvSpPr>
            <p:nvPr/>
          </p:nvSpPr>
          <p:spPr bwMode="auto">
            <a:xfrm>
              <a:off x="521" y="1615"/>
              <a:ext cx="1633"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sp>
        <p:nvSpPr>
          <p:cNvPr id="58402" name="Text Box 97"/>
          <p:cNvSpPr txBox="1">
            <a:spLocks noChangeArrowheads="1"/>
          </p:cNvSpPr>
          <p:nvPr/>
        </p:nvSpPr>
        <p:spPr bwMode="auto">
          <a:xfrm>
            <a:off x="2195513" y="3895725"/>
            <a:ext cx="1000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sz="2000">
                <a:latin typeface="Verdana" panose="020B0604030504040204" pitchFamily="34" charset="0"/>
              </a:rPr>
              <a:t>Image</a:t>
            </a:r>
          </a:p>
        </p:txBody>
      </p:sp>
      <p:sp>
        <p:nvSpPr>
          <p:cNvPr id="58403" name="Line 98"/>
          <p:cNvSpPr>
            <a:spLocks noChangeShapeType="1"/>
          </p:cNvSpPr>
          <p:nvPr/>
        </p:nvSpPr>
        <p:spPr bwMode="auto">
          <a:xfrm>
            <a:off x="1260475" y="3319463"/>
            <a:ext cx="0" cy="504825"/>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8404" name="Line 99"/>
          <p:cNvSpPr>
            <a:spLocks noChangeShapeType="1"/>
          </p:cNvSpPr>
          <p:nvPr/>
        </p:nvSpPr>
        <p:spPr bwMode="auto">
          <a:xfrm>
            <a:off x="3852863" y="3340100"/>
            <a:ext cx="0" cy="433388"/>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8405" name="Line 100"/>
          <p:cNvSpPr>
            <a:spLocks noChangeShapeType="1"/>
          </p:cNvSpPr>
          <p:nvPr/>
        </p:nvSpPr>
        <p:spPr bwMode="auto">
          <a:xfrm>
            <a:off x="3852863" y="3349625"/>
            <a:ext cx="503237" cy="0"/>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8406" name="Line 101"/>
          <p:cNvSpPr>
            <a:spLocks noChangeShapeType="1"/>
          </p:cNvSpPr>
          <p:nvPr/>
        </p:nvSpPr>
        <p:spPr bwMode="auto">
          <a:xfrm>
            <a:off x="1908175" y="3319463"/>
            <a:ext cx="0" cy="504825"/>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8407" name="Line 102"/>
          <p:cNvSpPr>
            <a:spLocks noChangeShapeType="1"/>
          </p:cNvSpPr>
          <p:nvPr/>
        </p:nvSpPr>
        <p:spPr bwMode="auto">
          <a:xfrm>
            <a:off x="2565400" y="3319463"/>
            <a:ext cx="0" cy="504825"/>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8408" name="Line 103"/>
          <p:cNvSpPr>
            <a:spLocks noChangeShapeType="1"/>
          </p:cNvSpPr>
          <p:nvPr/>
        </p:nvSpPr>
        <p:spPr bwMode="auto">
          <a:xfrm>
            <a:off x="3213100" y="3319463"/>
            <a:ext cx="0" cy="504825"/>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8409" name="Line 104"/>
          <p:cNvSpPr>
            <a:spLocks noChangeShapeType="1"/>
          </p:cNvSpPr>
          <p:nvPr/>
        </p:nvSpPr>
        <p:spPr bwMode="auto">
          <a:xfrm>
            <a:off x="3852863" y="2887663"/>
            <a:ext cx="503237" cy="0"/>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8410" name="Line 105"/>
          <p:cNvSpPr>
            <a:spLocks noChangeShapeType="1"/>
          </p:cNvSpPr>
          <p:nvPr/>
        </p:nvSpPr>
        <p:spPr bwMode="auto">
          <a:xfrm>
            <a:off x="3852863" y="2436813"/>
            <a:ext cx="503237" cy="0"/>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8411" name="Line 106"/>
          <p:cNvSpPr>
            <a:spLocks noChangeShapeType="1"/>
          </p:cNvSpPr>
          <p:nvPr/>
        </p:nvSpPr>
        <p:spPr bwMode="auto">
          <a:xfrm>
            <a:off x="3852863" y="1973263"/>
            <a:ext cx="503237" cy="0"/>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8412" name="Line 107"/>
          <p:cNvSpPr>
            <a:spLocks noChangeShapeType="1"/>
          </p:cNvSpPr>
          <p:nvPr/>
        </p:nvSpPr>
        <p:spPr bwMode="auto">
          <a:xfrm>
            <a:off x="3852863" y="1520825"/>
            <a:ext cx="503237" cy="0"/>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51020" name="Rectangle 108"/>
          <p:cNvSpPr>
            <a:spLocks noChangeArrowheads="1"/>
          </p:cNvSpPr>
          <p:nvPr/>
        </p:nvSpPr>
        <p:spPr bwMode="auto">
          <a:xfrm>
            <a:off x="3635375" y="5816600"/>
            <a:ext cx="1731963"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lnSpc>
                <a:spcPct val="130000"/>
              </a:lnSpc>
            </a:pPr>
            <a:r>
              <a:rPr lang="en-US" altLang="zh-TW" sz="2400">
                <a:latin typeface="Verdana" panose="020B0604030504040204" pitchFamily="34" charset="0"/>
              </a:rPr>
              <a:t>PSNR = </a:t>
            </a:r>
          </a:p>
          <a:p>
            <a:pPr algn="ctr" eaLnBrk="1" hangingPunct="1">
              <a:lnSpc>
                <a:spcPct val="130000"/>
              </a:lnSpc>
            </a:pPr>
            <a:r>
              <a:rPr lang="en-US" altLang="zh-TW" sz="2400">
                <a:latin typeface="Verdana" panose="020B0604030504040204" pitchFamily="34" charset="0"/>
              </a:rPr>
              <a:t>Payload =</a:t>
            </a:r>
          </a:p>
        </p:txBody>
      </p:sp>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B0AB4C72-42C3-4839-8200-888931EFB6E0}" type="slidenum">
              <a:rPr lang="zh-TW" altLang="en-US" smtClean="0"/>
              <a:pPr>
                <a:defRPr/>
              </a:pPr>
              <a:t>44</a:t>
            </a:fld>
            <a:endParaRPr lang="en-US" altLang="zh-TW"/>
          </a:p>
        </p:txBody>
      </p:sp>
    </p:spTree>
    <p:custDataLst>
      <p:tags r:id="rId2"/>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551020"/>
                                        </p:tgtEl>
                                        <p:attrNameLst>
                                          <p:attrName>style.visibility</p:attrName>
                                        </p:attrNameLst>
                                      </p:cBhvr>
                                      <p:to>
                                        <p:strVal val="visible"/>
                                      </p:to>
                                    </p:set>
                                    <p:anim calcmode="lin" valueType="num">
                                      <p:cBhvr>
                                        <p:cTn id="7" dur="1000" fill="hold"/>
                                        <p:tgtEl>
                                          <p:spTgt spid="551020"/>
                                        </p:tgtEl>
                                        <p:attrNameLst>
                                          <p:attrName>ppt_w</p:attrName>
                                        </p:attrNameLst>
                                      </p:cBhvr>
                                      <p:tavLst>
                                        <p:tav tm="0">
                                          <p:val>
                                            <p:strVal val="#ppt_w+.3"/>
                                          </p:val>
                                        </p:tav>
                                        <p:tav tm="100000">
                                          <p:val>
                                            <p:strVal val="#ppt_w"/>
                                          </p:val>
                                        </p:tav>
                                      </p:tavLst>
                                    </p:anim>
                                    <p:anim calcmode="lin" valueType="num">
                                      <p:cBhvr>
                                        <p:cTn id="8" dur="1000" fill="hold"/>
                                        <p:tgtEl>
                                          <p:spTgt spid="551020"/>
                                        </p:tgtEl>
                                        <p:attrNameLst>
                                          <p:attrName>ppt_h</p:attrName>
                                        </p:attrNameLst>
                                      </p:cBhvr>
                                      <p:tavLst>
                                        <p:tav tm="0">
                                          <p:val>
                                            <p:strVal val="#ppt_h"/>
                                          </p:val>
                                        </p:tav>
                                        <p:tav tm="100000">
                                          <p:val>
                                            <p:strVal val="#ppt_h"/>
                                          </p:val>
                                        </p:tav>
                                      </p:tavLst>
                                    </p:anim>
                                    <p:animEffect transition="in" filter="fade">
                                      <p:cBhvr>
                                        <p:cTn id="9" dur="1000"/>
                                        <p:tgtEl>
                                          <p:spTgt spid="551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02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endParaRPr lang="zh-TW" altLang="en-US" smtClean="0"/>
          </a:p>
        </p:txBody>
      </p:sp>
      <p:sp>
        <p:nvSpPr>
          <p:cNvPr id="60419" name="Rectangle 3"/>
          <p:cNvSpPr>
            <a:spLocks noGrp="1" noChangeArrowheads="1"/>
          </p:cNvSpPr>
          <p:nvPr>
            <p:ph type="body" idx="1"/>
          </p:nvPr>
        </p:nvSpPr>
        <p:spPr>
          <a:xfrm>
            <a:off x="457200" y="188913"/>
            <a:ext cx="8229600" cy="5976937"/>
          </a:xfrm>
        </p:spPr>
        <p:txBody>
          <a:bodyPr/>
          <a:lstStyle/>
          <a:p>
            <a:pPr eaLnBrk="1" hangingPunct="1">
              <a:lnSpc>
                <a:spcPct val="80000"/>
              </a:lnSpc>
            </a:pPr>
            <a:r>
              <a:rPr lang="en-US" altLang="zh-TW" sz="1300" smtClean="0"/>
              <a:t>import java.io.*;</a:t>
            </a:r>
          </a:p>
          <a:p>
            <a:pPr eaLnBrk="1" hangingPunct="1">
              <a:lnSpc>
                <a:spcPct val="80000"/>
              </a:lnSpc>
            </a:pPr>
            <a:r>
              <a:rPr lang="en-US" altLang="zh-TW" sz="1300" smtClean="0"/>
              <a:t>import java.io.InputStream;</a:t>
            </a:r>
          </a:p>
          <a:p>
            <a:pPr eaLnBrk="1" hangingPunct="1">
              <a:lnSpc>
                <a:spcPct val="80000"/>
              </a:lnSpc>
            </a:pPr>
            <a:r>
              <a:rPr lang="en-US" altLang="zh-TW" sz="1300" smtClean="0"/>
              <a:t>import java.util.Random;</a:t>
            </a:r>
          </a:p>
          <a:p>
            <a:pPr eaLnBrk="1" hangingPunct="1">
              <a:lnSpc>
                <a:spcPct val="80000"/>
              </a:lnSpc>
            </a:pPr>
            <a:r>
              <a:rPr lang="en-US" altLang="zh-TW" sz="1300" smtClean="0"/>
              <a:t>import java.util.*;</a:t>
            </a:r>
          </a:p>
          <a:p>
            <a:pPr eaLnBrk="1" hangingPunct="1">
              <a:lnSpc>
                <a:spcPct val="80000"/>
              </a:lnSpc>
            </a:pPr>
            <a:r>
              <a:rPr lang="en-US" altLang="zh-TW" sz="1300" smtClean="0"/>
              <a:t>public class LSB</a:t>
            </a:r>
          </a:p>
          <a:p>
            <a:pPr eaLnBrk="1" hangingPunct="1">
              <a:lnSpc>
                <a:spcPct val="80000"/>
              </a:lnSpc>
            </a:pPr>
            <a:r>
              <a:rPr lang="en-US" altLang="zh-TW" sz="1300" smtClean="0"/>
              <a:t>{</a:t>
            </a:r>
          </a:p>
          <a:p>
            <a:pPr eaLnBrk="1" hangingPunct="1">
              <a:lnSpc>
                <a:spcPct val="80000"/>
              </a:lnSpc>
            </a:pPr>
            <a:r>
              <a:rPr lang="en-US" altLang="zh-TW" sz="1300" smtClean="0"/>
              <a:t>  public static void main(String args[]) throws IOException</a:t>
            </a:r>
          </a:p>
          <a:p>
            <a:pPr eaLnBrk="1" hangingPunct="1">
              <a:lnSpc>
                <a:spcPct val="80000"/>
              </a:lnSpc>
            </a:pPr>
            <a:r>
              <a:rPr lang="en-US" altLang="zh-TW" sz="1300" smtClean="0"/>
              <a:t>  {</a:t>
            </a:r>
          </a:p>
          <a:p>
            <a:pPr eaLnBrk="1" hangingPunct="1">
              <a:lnSpc>
                <a:spcPct val="80000"/>
              </a:lnSpc>
            </a:pPr>
            <a:r>
              <a:rPr lang="en-US" altLang="zh-TW" sz="1300" smtClean="0"/>
              <a:t>     DataInputStream in = new DataInputStream(new FileInputStream("Lena512.raw"));</a:t>
            </a:r>
          </a:p>
          <a:p>
            <a:pPr eaLnBrk="1" hangingPunct="1">
              <a:lnSpc>
                <a:spcPct val="80000"/>
              </a:lnSpc>
            </a:pPr>
            <a:r>
              <a:rPr lang="en-US" altLang="zh-TW" sz="1300" smtClean="0"/>
              <a:t>     int imgSize = 512; </a:t>
            </a:r>
          </a:p>
          <a:p>
            <a:pPr eaLnBrk="1" hangingPunct="1">
              <a:lnSpc>
                <a:spcPct val="80000"/>
              </a:lnSpc>
            </a:pPr>
            <a:r>
              <a:rPr lang="en-US" altLang="zh-TW" sz="1300" smtClean="0"/>
              <a:t>     int array [][] = new int [imgSize][imgSize];</a:t>
            </a:r>
          </a:p>
          <a:p>
            <a:pPr eaLnBrk="1" hangingPunct="1">
              <a:lnSpc>
                <a:spcPct val="80000"/>
              </a:lnSpc>
            </a:pPr>
            <a:r>
              <a:rPr lang="en-US" altLang="zh-TW" sz="1300" smtClean="0"/>
              <a:t>     int Stego [][] = new int [imgSize][imgSize];</a:t>
            </a:r>
          </a:p>
          <a:p>
            <a:pPr eaLnBrk="1" hangingPunct="1">
              <a:lnSpc>
                <a:spcPct val="80000"/>
              </a:lnSpc>
            </a:pPr>
            <a:r>
              <a:rPr lang="en-US" altLang="zh-TW" sz="1300" smtClean="0"/>
              <a:t>     double mse = 0; </a:t>
            </a:r>
          </a:p>
          <a:p>
            <a:pPr eaLnBrk="1" hangingPunct="1">
              <a:lnSpc>
                <a:spcPct val="80000"/>
              </a:lnSpc>
            </a:pPr>
            <a:r>
              <a:rPr lang="en-US" altLang="zh-TW" sz="1300" smtClean="0"/>
              <a:t>     for(int i=0;i&lt;imgSize;i++)</a:t>
            </a:r>
          </a:p>
          <a:p>
            <a:pPr eaLnBrk="1" hangingPunct="1">
              <a:lnSpc>
                <a:spcPct val="80000"/>
              </a:lnSpc>
            </a:pPr>
            <a:r>
              <a:rPr lang="en-US" altLang="zh-TW" sz="1300" smtClean="0"/>
              <a:t>     { </a:t>
            </a:r>
          </a:p>
          <a:p>
            <a:pPr eaLnBrk="1" hangingPunct="1">
              <a:lnSpc>
                <a:spcPct val="80000"/>
              </a:lnSpc>
            </a:pPr>
            <a:r>
              <a:rPr lang="en-US" altLang="zh-TW" sz="1300" smtClean="0"/>
              <a:t>	      for(int j=0;j&lt;imgSize;j++)</a:t>
            </a:r>
          </a:p>
          <a:p>
            <a:pPr eaLnBrk="1" hangingPunct="1">
              <a:lnSpc>
                <a:spcPct val="80000"/>
              </a:lnSpc>
            </a:pPr>
            <a:r>
              <a:rPr lang="en-US" altLang="zh-TW" sz="1300" smtClean="0"/>
              <a:t>	      {</a:t>
            </a:r>
          </a:p>
          <a:p>
            <a:pPr eaLnBrk="1" hangingPunct="1">
              <a:lnSpc>
                <a:spcPct val="80000"/>
              </a:lnSpc>
            </a:pPr>
            <a:r>
              <a:rPr lang="en-US" altLang="zh-TW" sz="1300" smtClean="0"/>
              <a:t>	         array[i][j]= (int) in.readUnsignedByte(); </a:t>
            </a:r>
          </a:p>
          <a:p>
            <a:pPr eaLnBrk="1" hangingPunct="1">
              <a:lnSpc>
                <a:spcPct val="80000"/>
              </a:lnSpc>
            </a:pPr>
            <a:r>
              <a:rPr lang="en-US" altLang="zh-TW" sz="1300" smtClean="0"/>
              <a:t>	         String b=Integer.toBinaryString(array[i][j]);</a:t>
            </a:r>
          </a:p>
          <a:p>
            <a:pPr eaLnBrk="1" hangingPunct="1">
              <a:lnSpc>
                <a:spcPct val="80000"/>
              </a:lnSpc>
            </a:pPr>
            <a:r>
              <a:rPr lang="en-US" altLang="zh-TW" sz="1300" smtClean="0"/>
              <a:t>	         int c = (int) (Math.random()*2); </a:t>
            </a:r>
          </a:p>
          <a:p>
            <a:pPr eaLnBrk="1" hangingPunct="1">
              <a:lnSpc>
                <a:spcPct val="80000"/>
              </a:lnSpc>
            </a:pPr>
            <a:r>
              <a:rPr lang="en-US" altLang="zh-TW" sz="1300" smtClean="0"/>
              <a:t>                      b = b.substring(0,b.length() -1) + ""+ c;</a:t>
            </a:r>
          </a:p>
          <a:p>
            <a:pPr eaLnBrk="1" hangingPunct="1">
              <a:lnSpc>
                <a:spcPct val="80000"/>
              </a:lnSpc>
            </a:pPr>
            <a:r>
              <a:rPr lang="en-US" altLang="zh-TW" sz="1300" smtClean="0"/>
              <a:t>     	      // </a:t>
            </a:r>
            <a:r>
              <a:rPr lang="zh-TW" altLang="en-US" sz="1300" smtClean="0"/>
              <a:t>二進制轉十進制 </a:t>
            </a:r>
          </a:p>
          <a:p>
            <a:pPr eaLnBrk="1" hangingPunct="1">
              <a:lnSpc>
                <a:spcPct val="80000"/>
              </a:lnSpc>
            </a:pPr>
            <a:r>
              <a:rPr lang="zh-TW" altLang="en-US" sz="1300" smtClean="0"/>
              <a:t>	         </a:t>
            </a:r>
            <a:r>
              <a:rPr lang="en-US" altLang="zh-TW" sz="1300" smtClean="0"/>
              <a:t>Stego[i][j] = Integer.parseInt(b,2); </a:t>
            </a:r>
          </a:p>
          <a:p>
            <a:pPr eaLnBrk="1" hangingPunct="1">
              <a:lnSpc>
                <a:spcPct val="80000"/>
              </a:lnSpc>
            </a:pPr>
            <a:r>
              <a:rPr lang="en-US" altLang="zh-TW" sz="1300" smtClean="0"/>
              <a:t>	         //System.out.print(Stego[i][j]+" ");  </a:t>
            </a:r>
          </a:p>
          <a:p>
            <a:pPr eaLnBrk="1" hangingPunct="1">
              <a:lnSpc>
                <a:spcPct val="80000"/>
              </a:lnSpc>
            </a:pPr>
            <a:r>
              <a:rPr lang="en-US" altLang="zh-TW" sz="1300" smtClean="0"/>
              <a:t>	         mse += (array[i][j] - Stego[i][j]) * (array[i][j] - Stego[i][j]);</a:t>
            </a:r>
          </a:p>
          <a:p>
            <a:pPr eaLnBrk="1" hangingPunct="1">
              <a:lnSpc>
                <a:spcPct val="80000"/>
              </a:lnSpc>
            </a:pPr>
            <a:r>
              <a:rPr lang="en-US" altLang="zh-TW" sz="1300" smtClean="0"/>
              <a:t>	      }</a:t>
            </a:r>
          </a:p>
          <a:p>
            <a:pPr eaLnBrk="1" hangingPunct="1">
              <a:lnSpc>
                <a:spcPct val="80000"/>
              </a:lnSpc>
            </a:pPr>
            <a:r>
              <a:rPr lang="en-US" altLang="zh-TW" sz="1300" smtClean="0"/>
              <a:t>	   }</a:t>
            </a:r>
          </a:p>
          <a:p>
            <a:pPr eaLnBrk="1" hangingPunct="1">
              <a:lnSpc>
                <a:spcPct val="80000"/>
              </a:lnSpc>
            </a:pPr>
            <a:r>
              <a:rPr lang="en-US" altLang="zh-TW" sz="1300" smtClean="0"/>
              <a:t>	   mse = mse/imgSize/imgSize;</a:t>
            </a:r>
          </a:p>
          <a:p>
            <a:pPr eaLnBrk="1" hangingPunct="1">
              <a:lnSpc>
                <a:spcPct val="80000"/>
              </a:lnSpc>
            </a:pPr>
            <a:r>
              <a:rPr lang="en-US" altLang="zh-TW" sz="1300" smtClean="0"/>
              <a:t>	   double psnr = 10.0*(Math.log(255.0*255.0/mse)/Math.log(10.0));</a:t>
            </a:r>
          </a:p>
          <a:p>
            <a:pPr eaLnBrk="1" hangingPunct="1">
              <a:lnSpc>
                <a:spcPct val="80000"/>
              </a:lnSpc>
            </a:pPr>
            <a:r>
              <a:rPr lang="en-US" altLang="zh-TW" sz="1300" smtClean="0"/>
              <a:t>	   System.out.print("psnr = " + psnr);</a:t>
            </a:r>
          </a:p>
          <a:p>
            <a:pPr eaLnBrk="1" hangingPunct="1">
              <a:lnSpc>
                <a:spcPct val="80000"/>
              </a:lnSpc>
            </a:pPr>
            <a:r>
              <a:rPr lang="en-US" altLang="zh-TW" sz="1300" smtClean="0"/>
              <a:t>     in.close();</a:t>
            </a:r>
          </a:p>
          <a:p>
            <a:pPr eaLnBrk="1" hangingPunct="1">
              <a:lnSpc>
                <a:spcPct val="80000"/>
              </a:lnSpc>
            </a:pPr>
            <a:r>
              <a:rPr lang="en-US" altLang="zh-TW" sz="1300" smtClean="0"/>
              <a:t>  }</a:t>
            </a:r>
          </a:p>
          <a:p>
            <a:pPr eaLnBrk="1" hangingPunct="1">
              <a:lnSpc>
                <a:spcPct val="80000"/>
              </a:lnSpc>
            </a:pPr>
            <a:r>
              <a:rPr lang="en-US" altLang="zh-TW" sz="1300" smtClean="0"/>
              <a:t>}</a:t>
            </a:r>
            <a:endParaRPr lang="zh-TW" altLang="en-US" sz="1300" smtClean="0"/>
          </a:p>
        </p:txBody>
      </p:sp>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45</a:t>
            </a:fld>
            <a:endParaRPr lang="en-US" altLang="zh-TW"/>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6"/>
          <p:cNvSpPr>
            <a:spLocks noGrp="1" noChangeArrowheads="1"/>
          </p:cNvSpPr>
          <p:nvPr>
            <p:ph type="title"/>
          </p:nvPr>
        </p:nvSpPr>
        <p:spPr/>
        <p:txBody>
          <a:bodyPr/>
          <a:lstStyle/>
          <a:p>
            <a:pPr eaLnBrk="1" hangingPunct="1"/>
            <a:endParaRPr lang="zh-TW" altLang="en-US" smtClean="0"/>
          </a:p>
        </p:txBody>
      </p:sp>
      <p:sp>
        <p:nvSpPr>
          <p:cNvPr id="61443" name="Rectangle 4"/>
          <p:cNvSpPr>
            <a:spLocks noChangeArrowheads="1"/>
          </p:cNvSpPr>
          <p:nvPr/>
        </p:nvSpPr>
        <p:spPr bwMode="auto">
          <a:xfrm>
            <a:off x="3276600" y="260350"/>
            <a:ext cx="2305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a:t>偽裝影像品質衡量表 </a:t>
            </a:r>
          </a:p>
        </p:txBody>
      </p:sp>
      <p:graphicFrame>
        <p:nvGraphicFramePr>
          <p:cNvPr id="61444" name="Object 5"/>
          <p:cNvGraphicFramePr>
            <a:graphicFrameLocks noGrp="1" noChangeAspect="1"/>
          </p:cNvGraphicFramePr>
          <p:nvPr>
            <p:ph idx="1"/>
          </p:nvPr>
        </p:nvGraphicFramePr>
        <p:xfrm>
          <a:off x="611188" y="692150"/>
          <a:ext cx="8281987" cy="5649913"/>
        </p:xfrm>
        <a:graphic>
          <a:graphicData uri="http://schemas.openxmlformats.org/presentationml/2006/ole">
            <mc:AlternateContent xmlns:mc="http://schemas.openxmlformats.org/markup-compatibility/2006">
              <mc:Choice xmlns:v="urn:schemas-microsoft-com:vml" Requires="v">
                <p:oleObj spid="_x0000_s61448" name="點陣圖影像" r:id="rId3" imgW="5514286" imgH="3761905" progId="Paint.Picture">
                  <p:embed/>
                </p:oleObj>
              </mc:Choice>
              <mc:Fallback>
                <p:oleObj name="點陣圖影像" r:id="rId3" imgW="5514286" imgH="3761905"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692150"/>
                        <a:ext cx="8281987" cy="564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46</a:t>
            </a:fld>
            <a:endParaRPr lang="en-US" altLang="zh-TW"/>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5"/>
          <p:cNvSpPr>
            <a:spLocks noGrp="1" noChangeArrowheads="1"/>
          </p:cNvSpPr>
          <p:nvPr>
            <p:ph type="title"/>
          </p:nvPr>
        </p:nvSpPr>
        <p:spPr/>
        <p:txBody>
          <a:bodyPr/>
          <a:lstStyle/>
          <a:p>
            <a:pPr eaLnBrk="1" hangingPunct="1"/>
            <a:endParaRPr lang="zh-TW" altLang="en-US" smtClean="0"/>
          </a:p>
        </p:txBody>
      </p:sp>
      <p:graphicFrame>
        <p:nvGraphicFramePr>
          <p:cNvPr id="62467" name="Object 4"/>
          <p:cNvGraphicFramePr>
            <a:graphicFrameLocks noGrp="1" noChangeAspect="1"/>
          </p:cNvGraphicFramePr>
          <p:nvPr>
            <p:ph idx="1"/>
          </p:nvPr>
        </p:nvGraphicFramePr>
        <p:xfrm>
          <a:off x="755650" y="260350"/>
          <a:ext cx="7632700" cy="2351088"/>
        </p:xfrm>
        <a:graphic>
          <a:graphicData uri="http://schemas.openxmlformats.org/presentationml/2006/ole">
            <mc:AlternateContent xmlns:mc="http://schemas.openxmlformats.org/markup-compatibility/2006">
              <mc:Choice xmlns:v="urn:schemas-microsoft-com:vml" Requires="v">
                <p:oleObj spid="_x0000_s62475" name="點陣圖影像" r:id="rId3" imgW="5533333" imgH="1704762" progId="Paint.Picture">
                  <p:embed/>
                </p:oleObj>
              </mc:Choice>
              <mc:Fallback>
                <p:oleObj name="點陣圖影像" r:id="rId3" imgW="5533333" imgH="1704762"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60350"/>
                        <a:ext cx="7632700" cy="235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68" name="Object 10"/>
          <p:cNvGraphicFramePr>
            <a:graphicFrameLocks noChangeAspect="1"/>
          </p:cNvGraphicFramePr>
          <p:nvPr/>
        </p:nvGraphicFramePr>
        <p:xfrm>
          <a:off x="827088" y="2492375"/>
          <a:ext cx="7489825" cy="4421188"/>
        </p:xfrm>
        <a:graphic>
          <a:graphicData uri="http://schemas.openxmlformats.org/presentationml/2006/ole">
            <mc:AlternateContent xmlns:mc="http://schemas.openxmlformats.org/markup-compatibility/2006">
              <mc:Choice xmlns:v="urn:schemas-microsoft-com:vml" Requires="v">
                <p:oleObj spid="_x0000_s62476" name="點陣圖影像" r:id="rId5" imgW="5485714" imgH="3238952" progId="Paint.Picture">
                  <p:embed/>
                </p:oleObj>
              </mc:Choice>
              <mc:Fallback>
                <p:oleObj name="點陣圖影像" r:id="rId5" imgW="5485714" imgH="3238952" progId="Paint.Picture">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2492375"/>
                        <a:ext cx="7489825" cy="442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47</a:t>
            </a:fld>
            <a:endParaRPr lang="en-US" altLang="zh-TW"/>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5"/>
          <p:cNvSpPr>
            <a:spLocks noGrp="1" noChangeArrowheads="1"/>
          </p:cNvSpPr>
          <p:nvPr>
            <p:ph type="title"/>
          </p:nvPr>
        </p:nvSpPr>
        <p:spPr/>
        <p:txBody>
          <a:bodyPr/>
          <a:lstStyle/>
          <a:p>
            <a:pPr eaLnBrk="1" hangingPunct="1"/>
            <a:endParaRPr lang="zh-TW" altLang="en-US" smtClean="0"/>
          </a:p>
        </p:txBody>
      </p:sp>
      <p:graphicFrame>
        <p:nvGraphicFramePr>
          <p:cNvPr id="63491" name="Object 4"/>
          <p:cNvGraphicFramePr>
            <a:graphicFrameLocks noGrp="1" noChangeAspect="1"/>
          </p:cNvGraphicFramePr>
          <p:nvPr>
            <p:ph idx="1"/>
          </p:nvPr>
        </p:nvGraphicFramePr>
        <p:xfrm>
          <a:off x="179388" y="549275"/>
          <a:ext cx="8675687" cy="5367338"/>
        </p:xfrm>
        <a:graphic>
          <a:graphicData uri="http://schemas.openxmlformats.org/presentationml/2006/ole">
            <mc:AlternateContent xmlns:mc="http://schemas.openxmlformats.org/markup-compatibility/2006">
              <mc:Choice xmlns:v="urn:schemas-microsoft-com:vml" Requires="v">
                <p:oleObj spid="_x0000_s63495" name="點陣圖影像" r:id="rId3" imgW="5495238" imgH="3400900" progId="Paint.Picture">
                  <p:embed/>
                </p:oleObj>
              </mc:Choice>
              <mc:Fallback>
                <p:oleObj name="點陣圖影像" r:id="rId3" imgW="5495238" imgH="3400900"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549275"/>
                        <a:ext cx="8675687" cy="536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48</a:t>
            </a:fld>
            <a:endParaRPr lang="en-US" altLang="zh-TW"/>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5"/>
          <p:cNvSpPr>
            <a:spLocks noGrp="1" noChangeArrowheads="1"/>
          </p:cNvSpPr>
          <p:nvPr>
            <p:ph type="title"/>
          </p:nvPr>
        </p:nvSpPr>
        <p:spPr/>
        <p:txBody>
          <a:bodyPr/>
          <a:lstStyle/>
          <a:p>
            <a:pPr eaLnBrk="1" hangingPunct="1"/>
            <a:endParaRPr lang="zh-TW" altLang="en-US" smtClean="0"/>
          </a:p>
        </p:txBody>
      </p:sp>
      <p:graphicFrame>
        <p:nvGraphicFramePr>
          <p:cNvPr id="64515" name="Object 4"/>
          <p:cNvGraphicFramePr>
            <a:graphicFrameLocks noGrp="1" noChangeAspect="1"/>
          </p:cNvGraphicFramePr>
          <p:nvPr>
            <p:ph idx="1"/>
          </p:nvPr>
        </p:nvGraphicFramePr>
        <p:xfrm>
          <a:off x="684213" y="404813"/>
          <a:ext cx="7056437" cy="3006725"/>
        </p:xfrm>
        <a:graphic>
          <a:graphicData uri="http://schemas.openxmlformats.org/presentationml/2006/ole">
            <mc:AlternateContent xmlns:mc="http://schemas.openxmlformats.org/markup-compatibility/2006">
              <mc:Choice xmlns:v="urn:schemas-microsoft-com:vml" Requires="v">
                <p:oleObj spid="_x0000_s64523" name="點陣圖影像" r:id="rId3" imgW="5544324" imgH="2362530" progId="Paint.Picture">
                  <p:embed/>
                </p:oleObj>
              </mc:Choice>
              <mc:Fallback>
                <p:oleObj name="點陣圖影像" r:id="rId3" imgW="5544324" imgH="2362530"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404813"/>
                        <a:ext cx="7056437" cy="300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4516" name="Object 10"/>
          <p:cNvGraphicFramePr>
            <a:graphicFrameLocks noChangeAspect="1"/>
          </p:cNvGraphicFramePr>
          <p:nvPr/>
        </p:nvGraphicFramePr>
        <p:xfrm>
          <a:off x="684213" y="3357563"/>
          <a:ext cx="7056437" cy="2657475"/>
        </p:xfrm>
        <a:graphic>
          <a:graphicData uri="http://schemas.openxmlformats.org/presentationml/2006/ole">
            <mc:AlternateContent xmlns:mc="http://schemas.openxmlformats.org/markup-compatibility/2006">
              <mc:Choice xmlns:v="urn:schemas-microsoft-com:vml" Requires="v">
                <p:oleObj spid="_x0000_s64524" name="點陣圖影像" r:id="rId5" imgW="5525271" imgH="2038095" progId="Paint.Picture">
                  <p:embed/>
                </p:oleObj>
              </mc:Choice>
              <mc:Fallback>
                <p:oleObj name="點陣圖影像" r:id="rId5" imgW="5525271" imgH="2038095" progId="Paint.Picture">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3357563"/>
                        <a:ext cx="7056437"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49</a:t>
            </a:fld>
            <a:endParaRPr lang="en-US" altLang="zh-TW"/>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4612" name="Picture 20" descr="1119f5c745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4060825"/>
            <a:ext cx="4006850" cy="279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4600" name="Picture 8" descr="j030295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3003550"/>
            <a:ext cx="1447800"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Rectangle 2"/>
          <p:cNvSpPr>
            <a:spLocks noGrp="1" noChangeArrowheads="1"/>
          </p:cNvSpPr>
          <p:nvPr>
            <p:ph type="title"/>
          </p:nvPr>
        </p:nvSpPr>
        <p:spPr/>
        <p:txBody>
          <a:bodyPr/>
          <a:lstStyle/>
          <a:p>
            <a:pPr eaLnBrk="1" hangingPunct="1"/>
            <a:r>
              <a:rPr lang="en-US" altLang="zh-TW" smtClean="0"/>
              <a:t>History (I)</a:t>
            </a:r>
            <a:endParaRPr lang="zh-TW" altLang="en-US" smtClean="0"/>
          </a:p>
        </p:txBody>
      </p:sp>
      <p:sp>
        <p:nvSpPr>
          <p:cNvPr id="494595" name="Rectangle 3"/>
          <p:cNvSpPr>
            <a:spLocks noGrp="1" noChangeArrowheads="1"/>
          </p:cNvSpPr>
          <p:nvPr>
            <p:ph type="body" idx="1"/>
          </p:nvPr>
        </p:nvSpPr>
        <p:spPr>
          <a:xfrm>
            <a:off x="457200" y="1196975"/>
            <a:ext cx="8686800" cy="5661025"/>
          </a:xfrm>
        </p:spPr>
        <p:txBody>
          <a:bodyPr/>
          <a:lstStyle/>
          <a:p>
            <a:pPr eaLnBrk="1" hangingPunct="1">
              <a:lnSpc>
                <a:spcPct val="150000"/>
              </a:lnSpc>
            </a:pPr>
            <a:r>
              <a:rPr lang="zh-TW" altLang="en-US" sz="2800" smtClean="0"/>
              <a:t>西元前四九０年</a:t>
            </a:r>
          </a:p>
          <a:p>
            <a:pPr eaLnBrk="1" hangingPunct="1">
              <a:lnSpc>
                <a:spcPct val="150000"/>
              </a:lnSpc>
            </a:pPr>
            <a:r>
              <a:rPr lang="zh-TW" altLang="en-US" sz="2800" smtClean="0"/>
              <a:t>波斯帝國的</a:t>
            </a:r>
            <a:r>
              <a:rPr lang="zh-TW" altLang="en-US" sz="2800" smtClean="0">
                <a:solidFill>
                  <a:srgbClr val="0066FF"/>
                </a:solidFill>
              </a:rPr>
              <a:t>大流士 </a:t>
            </a:r>
            <a:r>
              <a:rPr lang="en-US" altLang="zh-TW" sz="2800" smtClean="0">
                <a:solidFill>
                  <a:srgbClr val="0066FF"/>
                </a:solidFill>
              </a:rPr>
              <a:t>(Darius)</a:t>
            </a:r>
          </a:p>
          <a:p>
            <a:pPr eaLnBrk="1" hangingPunct="1">
              <a:lnSpc>
                <a:spcPct val="150000"/>
              </a:lnSpc>
            </a:pPr>
            <a:r>
              <a:rPr lang="zh-TW" altLang="en-US" sz="2800" smtClean="0"/>
              <a:t>希臘各殖民地背叛波斯</a:t>
            </a:r>
          </a:p>
          <a:p>
            <a:pPr eaLnBrk="1" hangingPunct="1">
              <a:lnSpc>
                <a:spcPct val="150000"/>
              </a:lnSpc>
            </a:pPr>
            <a:r>
              <a:rPr lang="zh-TW" altLang="en-US" sz="2800" smtClean="0"/>
              <a:t>米利都 </a:t>
            </a:r>
            <a:r>
              <a:rPr lang="en-US" altLang="zh-TW" sz="2800" smtClean="0"/>
              <a:t>(Miletus) </a:t>
            </a:r>
            <a:r>
              <a:rPr lang="zh-TW" altLang="en-US" sz="2800" smtClean="0"/>
              <a:t>儹仕 </a:t>
            </a:r>
            <a:r>
              <a:rPr lang="zh-TW" altLang="en-US" sz="2800" smtClean="0">
                <a:solidFill>
                  <a:srgbClr val="0066FF"/>
                </a:solidFill>
              </a:rPr>
              <a:t>希斯提艾奧斯</a:t>
            </a:r>
            <a:r>
              <a:rPr lang="en-US" altLang="zh-TW" sz="2800" smtClean="0">
                <a:solidFill>
                  <a:srgbClr val="0066FF"/>
                </a:solidFill>
              </a:rPr>
              <a:t>(Histiaeus)</a:t>
            </a:r>
          </a:p>
          <a:p>
            <a:pPr eaLnBrk="1" hangingPunct="1">
              <a:lnSpc>
                <a:spcPct val="150000"/>
              </a:lnSpc>
            </a:pPr>
            <a:r>
              <a:rPr lang="zh-TW" altLang="en-US" sz="2800" smtClean="0"/>
              <a:t>色雷斯的國王</a:t>
            </a:r>
          </a:p>
          <a:p>
            <a:pPr eaLnBrk="1" hangingPunct="1">
              <a:lnSpc>
                <a:spcPct val="150000"/>
              </a:lnSpc>
            </a:pPr>
            <a:r>
              <a:rPr lang="zh-TW" altLang="en-US" sz="2800" smtClean="0"/>
              <a:t>女婿 </a:t>
            </a:r>
          </a:p>
          <a:p>
            <a:pPr eaLnBrk="1" hangingPunct="1">
              <a:lnSpc>
                <a:spcPct val="150000"/>
              </a:lnSpc>
            </a:pPr>
            <a:r>
              <a:rPr lang="zh-TW" altLang="en-US" sz="2800" smtClean="0">
                <a:solidFill>
                  <a:srgbClr val="0066FF"/>
                </a:solidFill>
              </a:rPr>
              <a:t>阿利斯泰哥拉</a:t>
            </a:r>
            <a:r>
              <a:rPr lang="en-US" altLang="zh-TW" sz="2800" smtClean="0">
                <a:solidFill>
                  <a:srgbClr val="0066FF"/>
                </a:solidFill>
              </a:rPr>
              <a:t>(Aristagoras)</a:t>
            </a:r>
            <a:r>
              <a:rPr lang="en-US" altLang="zh-TW" sz="2800" smtClean="0"/>
              <a:t> </a:t>
            </a:r>
            <a:endParaRPr lang="zh-TW" altLang="en-US" sz="2800" smtClean="0"/>
          </a:p>
        </p:txBody>
      </p:sp>
      <p:pic>
        <p:nvPicPr>
          <p:cNvPr id="494604" name="Picture 12" descr="MCj0394728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5032375"/>
            <a:ext cx="568325"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15" descr="大流士"/>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16688" y="188913"/>
            <a:ext cx="1704975"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4613" name="Oval 21"/>
          <p:cNvSpPr>
            <a:spLocks noChangeArrowheads="1"/>
          </p:cNvSpPr>
          <p:nvPr/>
        </p:nvSpPr>
        <p:spPr bwMode="auto">
          <a:xfrm>
            <a:off x="8172450" y="5516563"/>
            <a:ext cx="720725" cy="433387"/>
          </a:xfrm>
          <a:prstGeom prst="ellipse">
            <a:avLst/>
          </a:prstGeom>
          <a:noFill/>
          <a:ln w="1905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494614" name="Oval 22"/>
          <p:cNvSpPr>
            <a:spLocks noChangeArrowheads="1"/>
          </p:cNvSpPr>
          <p:nvPr/>
        </p:nvSpPr>
        <p:spPr bwMode="auto">
          <a:xfrm>
            <a:off x="7164388" y="3933825"/>
            <a:ext cx="1295400" cy="433388"/>
          </a:xfrm>
          <a:prstGeom prst="ellipse">
            <a:avLst/>
          </a:prstGeom>
          <a:noFill/>
          <a:ln w="1905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5</a:t>
            </a:fld>
            <a:endParaRPr lang="en-US" altLang="zh-TW"/>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94595">
                                            <p:txEl>
                                              <p:pRg st="2" end="2"/>
                                            </p:txEl>
                                          </p:spTgt>
                                        </p:tgtEl>
                                        <p:attrNameLst>
                                          <p:attrName>style.visibility</p:attrName>
                                        </p:attrNameLst>
                                      </p:cBhvr>
                                      <p:to>
                                        <p:strVal val="visible"/>
                                      </p:to>
                                    </p:set>
                                    <p:anim calcmode="lin" valueType="num">
                                      <p:cBhvr additive="base">
                                        <p:cTn id="7" dur="1000" fill="hold"/>
                                        <p:tgtEl>
                                          <p:spTgt spid="494595">
                                            <p:txEl>
                                              <p:pRg st="2" end="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945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94595">
                                            <p:txEl>
                                              <p:pRg st="3" end="3"/>
                                            </p:txEl>
                                          </p:spTgt>
                                        </p:tgtEl>
                                        <p:attrNameLst>
                                          <p:attrName>style.visibility</p:attrName>
                                        </p:attrNameLst>
                                      </p:cBhvr>
                                      <p:to>
                                        <p:strVal val="visible"/>
                                      </p:to>
                                    </p:set>
                                    <p:anim calcmode="lin" valueType="num">
                                      <p:cBhvr additive="base">
                                        <p:cTn id="13" dur="500" fill="hold"/>
                                        <p:tgtEl>
                                          <p:spTgt spid="494595">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94595">
                                            <p:txEl>
                                              <p:pRg st="3" end="3"/>
                                            </p:txEl>
                                          </p:spTgt>
                                        </p:tgtEl>
                                        <p:attrNameLst>
                                          <p:attrName>ppt_y</p:attrName>
                                        </p:attrNameLst>
                                      </p:cBhvr>
                                      <p:tavLst>
                                        <p:tav tm="0">
                                          <p:val>
                                            <p:strVal val="#ppt_y"/>
                                          </p:val>
                                        </p:tav>
                                        <p:tav tm="100000">
                                          <p:val>
                                            <p:strVal val="#ppt_y"/>
                                          </p:val>
                                        </p:tav>
                                      </p:tavLst>
                                    </p:anim>
                                  </p:childTnLst>
                                </p:cTn>
                              </p:par>
                              <p:par>
                                <p:cTn id="15" presetID="12" presetClass="entr" presetSubtype="4" fill="hold" nodeType="withEffect">
                                  <p:stCondLst>
                                    <p:cond delay="0"/>
                                  </p:stCondLst>
                                  <p:childTnLst>
                                    <p:set>
                                      <p:cBhvr>
                                        <p:cTn id="16" dur="1" fill="hold">
                                          <p:stCondLst>
                                            <p:cond delay="0"/>
                                          </p:stCondLst>
                                        </p:cTn>
                                        <p:tgtEl>
                                          <p:spTgt spid="494600"/>
                                        </p:tgtEl>
                                        <p:attrNameLst>
                                          <p:attrName>style.visibility</p:attrName>
                                        </p:attrNameLst>
                                      </p:cBhvr>
                                      <p:to>
                                        <p:strVal val="visible"/>
                                      </p:to>
                                    </p:set>
                                    <p:animEffect transition="in" filter="slide(fromBottom)">
                                      <p:cBhvr>
                                        <p:cTn id="17" dur="500"/>
                                        <p:tgtEl>
                                          <p:spTgt spid="494600"/>
                                        </p:tgtEl>
                                      </p:cBhvr>
                                    </p:animEffect>
                                  </p:childTnLst>
                                </p:cTn>
                              </p:par>
                              <p:par>
                                <p:cTn id="18" presetID="17" presetClass="entr" presetSubtype="8" fill="hold" nodeType="withEffect">
                                  <p:stCondLst>
                                    <p:cond delay="0"/>
                                  </p:stCondLst>
                                  <p:childTnLst>
                                    <p:set>
                                      <p:cBhvr>
                                        <p:cTn id="19" dur="1" fill="hold">
                                          <p:stCondLst>
                                            <p:cond delay="0"/>
                                          </p:stCondLst>
                                        </p:cTn>
                                        <p:tgtEl>
                                          <p:spTgt spid="494612"/>
                                        </p:tgtEl>
                                        <p:attrNameLst>
                                          <p:attrName>style.visibility</p:attrName>
                                        </p:attrNameLst>
                                      </p:cBhvr>
                                      <p:to>
                                        <p:strVal val="visible"/>
                                      </p:to>
                                    </p:set>
                                    <p:anim calcmode="lin" valueType="num">
                                      <p:cBhvr>
                                        <p:cTn id="20" dur="500" fill="hold"/>
                                        <p:tgtEl>
                                          <p:spTgt spid="494612"/>
                                        </p:tgtEl>
                                        <p:attrNameLst>
                                          <p:attrName>ppt_x</p:attrName>
                                        </p:attrNameLst>
                                      </p:cBhvr>
                                      <p:tavLst>
                                        <p:tav tm="0">
                                          <p:val>
                                            <p:strVal val="#ppt_x-#ppt_w/2"/>
                                          </p:val>
                                        </p:tav>
                                        <p:tav tm="100000">
                                          <p:val>
                                            <p:strVal val="#ppt_x"/>
                                          </p:val>
                                        </p:tav>
                                      </p:tavLst>
                                    </p:anim>
                                    <p:anim calcmode="lin" valueType="num">
                                      <p:cBhvr>
                                        <p:cTn id="21" dur="500" fill="hold"/>
                                        <p:tgtEl>
                                          <p:spTgt spid="494612"/>
                                        </p:tgtEl>
                                        <p:attrNameLst>
                                          <p:attrName>ppt_y</p:attrName>
                                        </p:attrNameLst>
                                      </p:cBhvr>
                                      <p:tavLst>
                                        <p:tav tm="0">
                                          <p:val>
                                            <p:strVal val="#ppt_y"/>
                                          </p:val>
                                        </p:tav>
                                        <p:tav tm="100000">
                                          <p:val>
                                            <p:strVal val="#ppt_y"/>
                                          </p:val>
                                        </p:tav>
                                      </p:tavLst>
                                    </p:anim>
                                    <p:anim calcmode="lin" valueType="num">
                                      <p:cBhvr>
                                        <p:cTn id="22" dur="500" fill="hold"/>
                                        <p:tgtEl>
                                          <p:spTgt spid="494612"/>
                                        </p:tgtEl>
                                        <p:attrNameLst>
                                          <p:attrName>ppt_w</p:attrName>
                                        </p:attrNameLst>
                                      </p:cBhvr>
                                      <p:tavLst>
                                        <p:tav tm="0">
                                          <p:val>
                                            <p:fltVal val="0"/>
                                          </p:val>
                                        </p:tav>
                                        <p:tav tm="100000">
                                          <p:val>
                                            <p:strVal val="#ppt_w"/>
                                          </p:val>
                                        </p:tav>
                                      </p:tavLst>
                                    </p:anim>
                                    <p:anim calcmode="lin" valueType="num">
                                      <p:cBhvr>
                                        <p:cTn id="23" dur="500" fill="hold"/>
                                        <p:tgtEl>
                                          <p:spTgt spid="494612"/>
                                        </p:tgtEl>
                                        <p:attrNameLst>
                                          <p:attrName>ppt_h</p:attrName>
                                        </p:attrNameLst>
                                      </p:cBhvr>
                                      <p:tavLst>
                                        <p:tav tm="0">
                                          <p:val>
                                            <p:strVal val="#ppt_h"/>
                                          </p:val>
                                        </p:tav>
                                        <p:tav tm="100000">
                                          <p:val>
                                            <p:strVal val="#ppt_h"/>
                                          </p:val>
                                        </p:tav>
                                      </p:tavLst>
                                    </p:anim>
                                  </p:childTnLst>
                                </p:cTn>
                              </p:par>
                            </p:childTnLst>
                          </p:cTn>
                        </p:par>
                        <p:par>
                          <p:cTn id="24" fill="hold" nodeType="afterGroup">
                            <p:stCondLst>
                              <p:cond delay="500"/>
                            </p:stCondLst>
                            <p:childTnLst>
                              <p:par>
                                <p:cTn id="25" presetID="51" presetClass="entr" presetSubtype="0" fill="hold" grpId="0" nodeType="afterEffect">
                                  <p:stCondLst>
                                    <p:cond delay="0"/>
                                  </p:stCondLst>
                                  <p:childTnLst>
                                    <p:set>
                                      <p:cBhvr>
                                        <p:cTn id="26" dur="1" fill="hold">
                                          <p:stCondLst>
                                            <p:cond delay="0"/>
                                          </p:stCondLst>
                                        </p:cTn>
                                        <p:tgtEl>
                                          <p:spTgt spid="494613"/>
                                        </p:tgtEl>
                                        <p:attrNameLst>
                                          <p:attrName>style.visibility</p:attrName>
                                        </p:attrNameLst>
                                      </p:cBhvr>
                                      <p:to>
                                        <p:strVal val="visible"/>
                                      </p:to>
                                    </p:set>
                                    <p:animEffect transition="in" filter="fade">
                                      <p:cBhvr>
                                        <p:cTn id="27" dur="770" decel="100000"/>
                                        <p:tgtEl>
                                          <p:spTgt spid="494613"/>
                                        </p:tgtEl>
                                      </p:cBhvr>
                                    </p:animEffect>
                                    <p:animScale>
                                      <p:cBhvr>
                                        <p:cTn id="28" dur="770" decel="100000"/>
                                        <p:tgtEl>
                                          <p:spTgt spid="494613"/>
                                        </p:tgtEl>
                                      </p:cBhvr>
                                      <p:from x="10000" y="10000"/>
                                      <p:to x="200000" y="450000"/>
                                    </p:animScale>
                                    <p:animScale>
                                      <p:cBhvr>
                                        <p:cTn id="29" dur="1230" accel="100000" fill="hold">
                                          <p:stCondLst>
                                            <p:cond delay="770"/>
                                          </p:stCondLst>
                                        </p:cTn>
                                        <p:tgtEl>
                                          <p:spTgt spid="494613"/>
                                        </p:tgtEl>
                                      </p:cBhvr>
                                      <p:from x="200000" y="450000"/>
                                      <p:to x="100000" y="100000"/>
                                    </p:animScale>
                                    <p:set>
                                      <p:cBhvr>
                                        <p:cTn id="30" dur="770" fill="hold"/>
                                        <p:tgtEl>
                                          <p:spTgt spid="494613"/>
                                        </p:tgtEl>
                                        <p:attrNameLst>
                                          <p:attrName>ppt_x</p:attrName>
                                        </p:attrNameLst>
                                      </p:cBhvr>
                                      <p:to>
                                        <p:strVal val="(0.5)"/>
                                      </p:to>
                                    </p:set>
                                    <p:anim from="(0.5)" to="(#ppt_x)" calcmode="lin" valueType="num">
                                      <p:cBhvr>
                                        <p:cTn id="31" dur="1230" accel="100000" fill="hold">
                                          <p:stCondLst>
                                            <p:cond delay="770"/>
                                          </p:stCondLst>
                                        </p:cTn>
                                        <p:tgtEl>
                                          <p:spTgt spid="494613"/>
                                        </p:tgtEl>
                                        <p:attrNameLst>
                                          <p:attrName>ppt_x</p:attrName>
                                        </p:attrNameLst>
                                      </p:cBhvr>
                                    </p:anim>
                                    <p:set>
                                      <p:cBhvr>
                                        <p:cTn id="32" dur="770" fill="hold"/>
                                        <p:tgtEl>
                                          <p:spTgt spid="494613"/>
                                        </p:tgtEl>
                                        <p:attrNameLst>
                                          <p:attrName>ppt_y</p:attrName>
                                        </p:attrNameLst>
                                      </p:cBhvr>
                                      <p:to>
                                        <p:strVal val="(#ppt_y+0.4)"/>
                                      </p:to>
                                    </p:set>
                                    <p:anim from="(#ppt_y+0.4)" to="(#ppt_y)" calcmode="lin" valueType="num">
                                      <p:cBhvr>
                                        <p:cTn id="33" dur="1230" accel="100000" fill="hold">
                                          <p:stCondLst>
                                            <p:cond delay="770"/>
                                          </p:stCondLst>
                                        </p:cTn>
                                        <p:tgtEl>
                                          <p:spTgt spid="494613"/>
                                        </p:tgtEl>
                                        <p:attrNameLst>
                                          <p:attrName>ppt_y</p:attrName>
                                        </p:attrNameLst>
                                      </p:cBhvr>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nodeType="clickEffect">
                                  <p:stCondLst>
                                    <p:cond delay="0"/>
                                  </p:stCondLst>
                                  <p:childTnLst>
                                    <p:set>
                                      <p:cBhvr>
                                        <p:cTn id="37" dur="1" fill="hold">
                                          <p:stCondLst>
                                            <p:cond delay="0"/>
                                          </p:stCondLst>
                                        </p:cTn>
                                        <p:tgtEl>
                                          <p:spTgt spid="494595">
                                            <p:txEl>
                                              <p:pRg st="4" end="4"/>
                                            </p:txEl>
                                          </p:spTgt>
                                        </p:tgtEl>
                                        <p:attrNameLst>
                                          <p:attrName>style.visibility</p:attrName>
                                        </p:attrNameLst>
                                      </p:cBhvr>
                                      <p:to>
                                        <p:strVal val="visible"/>
                                      </p:to>
                                    </p:set>
                                    <p:anim calcmode="lin" valueType="num">
                                      <p:cBhvr additive="base">
                                        <p:cTn id="38" dur="500" fill="hold"/>
                                        <p:tgtEl>
                                          <p:spTgt spid="494595">
                                            <p:txEl>
                                              <p:pRg st="4" end="4"/>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49459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51" presetClass="entr" presetSubtype="0" fill="hold" grpId="0" nodeType="clickEffect">
                                  <p:stCondLst>
                                    <p:cond delay="0"/>
                                  </p:stCondLst>
                                  <p:childTnLst>
                                    <p:set>
                                      <p:cBhvr>
                                        <p:cTn id="43" dur="1" fill="hold">
                                          <p:stCondLst>
                                            <p:cond delay="0"/>
                                          </p:stCondLst>
                                        </p:cTn>
                                        <p:tgtEl>
                                          <p:spTgt spid="494614"/>
                                        </p:tgtEl>
                                        <p:attrNameLst>
                                          <p:attrName>style.visibility</p:attrName>
                                        </p:attrNameLst>
                                      </p:cBhvr>
                                      <p:to>
                                        <p:strVal val="visible"/>
                                      </p:to>
                                    </p:set>
                                    <p:animEffect transition="in" filter="fade">
                                      <p:cBhvr>
                                        <p:cTn id="44" dur="770" decel="100000"/>
                                        <p:tgtEl>
                                          <p:spTgt spid="494614"/>
                                        </p:tgtEl>
                                      </p:cBhvr>
                                    </p:animEffect>
                                    <p:animScale>
                                      <p:cBhvr>
                                        <p:cTn id="45" dur="770" decel="100000"/>
                                        <p:tgtEl>
                                          <p:spTgt spid="494614"/>
                                        </p:tgtEl>
                                      </p:cBhvr>
                                      <p:from x="10000" y="10000"/>
                                      <p:to x="200000" y="450000"/>
                                    </p:animScale>
                                    <p:animScale>
                                      <p:cBhvr>
                                        <p:cTn id="46" dur="1230" accel="100000" fill="hold">
                                          <p:stCondLst>
                                            <p:cond delay="770"/>
                                          </p:stCondLst>
                                        </p:cTn>
                                        <p:tgtEl>
                                          <p:spTgt spid="494614"/>
                                        </p:tgtEl>
                                      </p:cBhvr>
                                      <p:from x="200000" y="450000"/>
                                      <p:to x="100000" y="100000"/>
                                    </p:animScale>
                                    <p:set>
                                      <p:cBhvr>
                                        <p:cTn id="47" dur="770" fill="hold"/>
                                        <p:tgtEl>
                                          <p:spTgt spid="494614"/>
                                        </p:tgtEl>
                                        <p:attrNameLst>
                                          <p:attrName>ppt_x</p:attrName>
                                        </p:attrNameLst>
                                      </p:cBhvr>
                                      <p:to>
                                        <p:strVal val="(0.5)"/>
                                      </p:to>
                                    </p:set>
                                    <p:anim from="(0.5)" to="(#ppt_x)" calcmode="lin" valueType="num">
                                      <p:cBhvr>
                                        <p:cTn id="48" dur="1230" accel="100000" fill="hold">
                                          <p:stCondLst>
                                            <p:cond delay="770"/>
                                          </p:stCondLst>
                                        </p:cTn>
                                        <p:tgtEl>
                                          <p:spTgt spid="494614"/>
                                        </p:tgtEl>
                                        <p:attrNameLst>
                                          <p:attrName>ppt_x</p:attrName>
                                        </p:attrNameLst>
                                      </p:cBhvr>
                                    </p:anim>
                                    <p:set>
                                      <p:cBhvr>
                                        <p:cTn id="49" dur="770" fill="hold"/>
                                        <p:tgtEl>
                                          <p:spTgt spid="494614"/>
                                        </p:tgtEl>
                                        <p:attrNameLst>
                                          <p:attrName>ppt_y</p:attrName>
                                        </p:attrNameLst>
                                      </p:cBhvr>
                                      <p:to>
                                        <p:strVal val="(#ppt_y+0.4)"/>
                                      </p:to>
                                    </p:set>
                                    <p:anim from="(#ppt_y+0.4)" to="(#ppt_y)" calcmode="lin" valueType="num">
                                      <p:cBhvr>
                                        <p:cTn id="50" dur="1230" accel="100000" fill="hold">
                                          <p:stCondLst>
                                            <p:cond delay="770"/>
                                          </p:stCondLst>
                                        </p:cTn>
                                        <p:tgtEl>
                                          <p:spTgt spid="494614"/>
                                        </p:tgtEl>
                                        <p:attrNameLst>
                                          <p:attrName>ppt_y</p:attrName>
                                        </p:attrNameLst>
                                      </p:cBhvr>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494595">
                                            <p:txEl>
                                              <p:pRg st="5" end="5"/>
                                            </p:txEl>
                                          </p:spTgt>
                                        </p:tgtEl>
                                        <p:attrNameLst>
                                          <p:attrName>style.visibility</p:attrName>
                                        </p:attrNameLst>
                                      </p:cBhvr>
                                      <p:to>
                                        <p:strVal val="visible"/>
                                      </p:to>
                                    </p:set>
                                    <p:anim calcmode="lin" valueType="num">
                                      <p:cBhvr additive="base">
                                        <p:cTn id="55" dur="1000" fill="hold"/>
                                        <p:tgtEl>
                                          <p:spTgt spid="494595">
                                            <p:txEl>
                                              <p:pRg st="5" end="5"/>
                                            </p:txEl>
                                          </p:spTgt>
                                        </p:tgtEl>
                                        <p:attrNameLst>
                                          <p:attrName>ppt_x</p:attrName>
                                        </p:attrNameLst>
                                      </p:cBhvr>
                                      <p:tavLst>
                                        <p:tav tm="0">
                                          <p:val>
                                            <p:strVal val="0-#ppt_w/2"/>
                                          </p:val>
                                        </p:tav>
                                        <p:tav tm="100000">
                                          <p:val>
                                            <p:strVal val="#ppt_x"/>
                                          </p:val>
                                        </p:tav>
                                      </p:tavLst>
                                    </p:anim>
                                    <p:anim calcmode="lin" valueType="num">
                                      <p:cBhvr additive="base">
                                        <p:cTn id="56" dur="1000" fill="hold"/>
                                        <p:tgtEl>
                                          <p:spTgt spid="49459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494595">
                                            <p:txEl>
                                              <p:pRg st="6" end="6"/>
                                            </p:txEl>
                                          </p:spTgt>
                                        </p:tgtEl>
                                        <p:attrNameLst>
                                          <p:attrName>style.visibility</p:attrName>
                                        </p:attrNameLst>
                                      </p:cBhvr>
                                      <p:to>
                                        <p:strVal val="visible"/>
                                      </p:to>
                                    </p:set>
                                    <p:anim calcmode="lin" valueType="num">
                                      <p:cBhvr additive="base">
                                        <p:cTn id="61" dur="1000" fill="hold"/>
                                        <p:tgtEl>
                                          <p:spTgt spid="494595">
                                            <p:txEl>
                                              <p:pRg st="6" end="6"/>
                                            </p:txEl>
                                          </p:spTgt>
                                        </p:tgtEl>
                                        <p:attrNameLst>
                                          <p:attrName>ppt_x</p:attrName>
                                        </p:attrNameLst>
                                      </p:cBhvr>
                                      <p:tavLst>
                                        <p:tav tm="0">
                                          <p:val>
                                            <p:strVal val="0-#ppt_w/2"/>
                                          </p:val>
                                        </p:tav>
                                        <p:tav tm="100000">
                                          <p:val>
                                            <p:strVal val="#ppt_x"/>
                                          </p:val>
                                        </p:tav>
                                      </p:tavLst>
                                    </p:anim>
                                    <p:anim calcmode="lin" valueType="num">
                                      <p:cBhvr additive="base">
                                        <p:cTn id="62" dur="1000" fill="hold"/>
                                        <p:tgtEl>
                                          <p:spTgt spid="494595">
                                            <p:txEl>
                                              <p:pRg st="6" end="6"/>
                                            </p:txEl>
                                          </p:spTgt>
                                        </p:tgtEl>
                                        <p:attrNameLst>
                                          <p:attrName>ppt_y</p:attrName>
                                        </p:attrNameLst>
                                      </p:cBhvr>
                                      <p:tavLst>
                                        <p:tav tm="0">
                                          <p:val>
                                            <p:strVal val="#ppt_y"/>
                                          </p:val>
                                        </p:tav>
                                        <p:tav tm="100000">
                                          <p:val>
                                            <p:strVal val="#ppt_y"/>
                                          </p:val>
                                        </p:tav>
                                      </p:tavLst>
                                    </p:anim>
                                  </p:childTnLst>
                                </p:cTn>
                              </p:par>
                            </p:childTnLst>
                          </p:cTn>
                        </p:par>
                        <p:par>
                          <p:cTn id="63" fill="hold" nodeType="afterGroup">
                            <p:stCondLst>
                              <p:cond delay="1000"/>
                            </p:stCondLst>
                            <p:childTnLst>
                              <p:par>
                                <p:cTn id="64" presetID="8" presetClass="entr" presetSubtype="16" fill="hold" nodeType="afterEffect">
                                  <p:stCondLst>
                                    <p:cond delay="0"/>
                                  </p:stCondLst>
                                  <p:childTnLst>
                                    <p:set>
                                      <p:cBhvr>
                                        <p:cTn id="65" dur="1" fill="hold">
                                          <p:stCondLst>
                                            <p:cond delay="0"/>
                                          </p:stCondLst>
                                        </p:cTn>
                                        <p:tgtEl>
                                          <p:spTgt spid="494604"/>
                                        </p:tgtEl>
                                        <p:attrNameLst>
                                          <p:attrName>style.visibility</p:attrName>
                                        </p:attrNameLst>
                                      </p:cBhvr>
                                      <p:to>
                                        <p:strVal val="visible"/>
                                      </p:to>
                                    </p:set>
                                    <p:animEffect transition="in" filter="diamond(in)">
                                      <p:cBhvr>
                                        <p:cTn id="66" dur="1000"/>
                                        <p:tgtEl>
                                          <p:spTgt spid="494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613" grpId="0" animBg="1"/>
      <p:bldP spid="49461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TW" altLang="en-US" smtClean="0"/>
              <a:t>頻率域技術 </a:t>
            </a:r>
          </a:p>
        </p:txBody>
      </p:sp>
      <p:sp>
        <p:nvSpPr>
          <p:cNvPr id="65539" name="Rectangle 3"/>
          <p:cNvSpPr>
            <a:spLocks noGrp="1" noChangeArrowheads="1"/>
          </p:cNvSpPr>
          <p:nvPr>
            <p:ph type="body" idx="1"/>
          </p:nvPr>
        </p:nvSpPr>
        <p:spPr>
          <a:xfrm>
            <a:off x="457200" y="1600200"/>
            <a:ext cx="8229600" cy="4852988"/>
          </a:xfrm>
        </p:spPr>
        <p:txBody>
          <a:bodyPr/>
          <a:lstStyle/>
          <a:p>
            <a:pPr eaLnBrk="1" hangingPunct="1"/>
            <a:r>
              <a:rPr lang="zh-TW" altLang="en-US" smtClean="0"/>
              <a:t>離散傅立葉轉換 </a:t>
            </a:r>
            <a:r>
              <a:rPr lang="en-US" altLang="zh-TW" smtClean="0"/>
              <a:t>DFT</a:t>
            </a:r>
          </a:p>
          <a:p>
            <a:pPr eaLnBrk="1" hangingPunct="1"/>
            <a:endParaRPr lang="zh-TW" altLang="en-US" smtClean="0"/>
          </a:p>
          <a:p>
            <a:pPr eaLnBrk="1" hangingPunct="1"/>
            <a:endParaRPr lang="zh-TW" altLang="en-US" smtClean="0"/>
          </a:p>
          <a:p>
            <a:pPr eaLnBrk="1" hangingPunct="1"/>
            <a:endParaRPr lang="zh-TW" altLang="en-US" smtClean="0"/>
          </a:p>
          <a:p>
            <a:pPr eaLnBrk="1" hangingPunct="1"/>
            <a:endParaRPr lang="zh-TW" altLang="en-US" smtClean="0"/>
          </a:p>
          <a:p>
            <a:pPr eaLnBrk="1" hangingPunct="1"/>
            <a:endParaRPr lang="zh-TW" altLang="en-US" smtClean="0"/>
          </a:p>
          <a:p>
            <a:pPr eaLnBrk="1" hangingPunct="1"/>
            <a:endParaRPr lang="zh-TW" altLang="en-US" smtClean="0"/>
          </a:p>
        </p:txBody>
      </p:sp>
      <p:sp>
        <p:nvSpPr>
          <p:cNvPr id="65540" name="Rectangle 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graphicFrame>
        <p:nvGraphicFramePr>
          <p:cNvPr id="65541" name="Object 4"/>
          <p:cNvGraphicFramePr>
            <a:graphicFrameLocks noChangeAspect="1"/>
          </p:cNvGraphicFramePr>
          <p:nvPr/>
        </p:nvGraphicFramePr>
        <p:xfrm>
          <a:off x="1339850" y="2441575"/>
          <a:ext cx="5094288" cy="1527175"/>
        </p:xfrm>
        <a:graphic>
          <a:graphicData uri="http://schemas.openxmlformats.org/presentationml/2006/ole">
            <mc:AlternateContent xmlns:mc="http://schemas.openxmlformats.org/markup-compatibility/2006">
              <mc:Choice xmlns:v="urn:schemas-microsoft-com:vml" Requires="v">
                <p:oleObj spid="_x0000_s65550" name="方程式" r:id="rId3" imgW="1574800" imgH="469900" progId="Equation.3">
                  <p:embed/>
                </p:oleObj>
              </mc:Choice>
              <mc:Fallback>
                <p:oleObj name="方程式" r:id="rId3" imgW="1574800" imgH="4699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9850" y="2441575"/>
                        <a:ext cx="5094288"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42" name="Rectangle 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graphicFrame>
        <p:nvGraphicFramePr>
          <p:cNvPr id="65543" name="Object 6"/>
          <p:cNvGraphicFramePr>
            <a:graphicFrameLocks noChangeAspect="1"/>
          </p:cNvGraphicFramePr>
          <p:nvPr/>
        </p:nvGraphicFramePr>
        <p:xfrm>
          <a:off x="1331913" y="4149725"/>
          <a:ext cx="4176712" cy="765175"/>
        </p:xfrm>
        <a:graphic>
          <a:graphicData uri="http://schemas.openxmlformats.org/presentationml/2006/ole">
            <mc:AlternateContent xmlns:mc="http://schemas.openxmlformats.org/markup-compatibility/2006">
              <mc:Choice xmlns:v="urn:schemas-microsoft-com:vml" Requires="v">
                <p:oleObj spid="_x0000_s65551" name="方程式" r:id="rId5" imgW="1244600" imgH="228600" progId="Equation.3">
                  <p:embed/>
                </p:oleObj>
              </mc:Choice>
              <mc:Fallback>
                <p:oleObj name="方程式" r:id="rId5" imgW="12446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4149725"/>
                        <a:ext cx="4176712"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50</a:t>
            </a:fld>
            <a:endParaRPr lang="en-US" altLang="zh-TW"/>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562" name="Object 4"/>
          <p:cNvGraphicFramePr>
            <a:graphicFrameLocks noChangeAspect="1"/>
          </p:cNvGraphicFramePr>
          <p:nvPr/>
        </p:nvGraphicFramePr>
        <p:xfrm>
          <a:off x="476250" y="280988"/>
          <a:ext cx="5094288" cy="1527175"/>
        </p:xfrm>
        <a:graphic>
          <a:graphicData uri="http://schemas.openxmlformats.org/presentationml/2006/ole">
            <mc:AlternateContent xmlns:mc="http://schemas.openxmlformats.org/markup-compatibility/2006">
              <mc:Choice xmlns:v="urn:schemas-microsoft-com:vml" Requires="v">
                <p:oleObj spid="_x0000_s66600" name="方程式" r:id="rId3" imgW="1574800" imgH="469900" progId="Equation.3">
                  <p:embed/>
                </p:oleObj>
              </mc:Choice>
              <mc:Fallback>
                <p:oleObj name="方程式" r:id="rId3" imgW="1574800" imgH="4699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50" y="280988"/>
                        <a:ext cx="5094288"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7969" name="Group 17"/>
          <p:cNvGraphicFramePr>
            <a:graphicFrameLocks noGrp="1"/>
          </p:cNvGraphicFramePr>
          <p:nvPr/>
        </p:nvGraphicFramePr>
        <p:xfrm>
          <a:off x="1547813" y="2133600"/>
          <a:ext cx="6096000" cy="592138"/>
        </p:xfrm>
        <a:graphic>
          <a:graphicData uri="http://schemas.openxmlformats.org/drawingml/2006/table">
            <a:tbl>
              <a:tblPr/>
              <a:tblGrid>
                <a:gridCol w="1524000"/>
                <a:gridCol w="1524000"/>
                <a:gridCol w="1524000"/>
                <a:gridCol w="1524000"/>
              </a:tblGrid>
              <a:tr h="592138">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1" lang="en-US" altLang="zh-TW"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1" lang="en-US" altLang="zh-TW"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1" lang="en-US" altLang="zh-TW"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1" lang="en-US" altLang="zh-TW"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37970" name="Group 18"/>
          <p:cNvGraphicFramePr>
            <a:graphicFrameLocks noGrp="1"/>
          </p:cNvGraphicFramePr>
          <p:nvPr/>
        </p:nvGraphicFramePr>
        <p:xfrm>
          <a:off x="1571625" y="5861050"/>
          <a:ext cx="6096000" cy="592138"/>
        </p:xfrm>
        <a:graphic>
          <a:graphicData uri="http://schemas.openxmlformats.org/drawingml/2006/table">
            <a:tbl>
              <a:tblPr/>
              <a:tblGrid>
                <a:gridCol w="1524000"/>
                <a:gridCol w="1524000"/>
                <a:gridCol w="1524000"/>
                <a:gridCol w="1524000"/>
              </a:tblGrid>
              <a:tr h="592138">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1" lang="en-US" altLang="zh-TW"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1" lang="en-US" altLang="zh-TW"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-20+20i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1" lang="en-US" altLang="zh-TW"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1" lang="en-US" altLang="zh-TW"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-20-20i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6587" name="Text Box 30"/>
          <p:cNvSpPr txBox="1">
            <a:spLocks noChangeArrowheads="1"/>
          </p:cNvSpPr>
          <p:nvPr/>
        </p:nvSpPr>
        <p:spPr bwMode="auto">
          <a:xfrm>
            <a:off x="900113" y="2276475"/>
            <a:ext cx="514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a:t>f(x)</a:t>
            </a:r>
          </a:p>
        </p:txBody>
      </p:sp>
      <p:sp>
        <p:nvSpPr>
          <p:cNvPr id="637983" name="Text Box 31"/>
          <p:cNvSpPr txBox="1">
            <a:spLocks noChangeArrowheads="1"/>
          </p:cNvSpPr>
          <p:nvPr/>
        </p:nvSpPr>
        <p:spPr bwMode="auto">
          <a:xfrm>
            <a:off x="755650" y="60213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a:t>F(u)</a:t>
            </a:r>
          </a:p>
        </p:txBody>
      </p:sp>
      <p:graphicFrame>
        <p:nvGraphicFramePr>
          <p:cNvPr id="637984" name="Object 32"/>
          <p:cNvGraphicFramePr>
            <a:graphicFrameLocks noChangeAspect="1"/>
          </p:cNvGraphicFramePr>
          <p:nvPr/>
        </p:nvGraphicFramePr>
        <p:xfrm>
          <a:off x="539750" y="3284538"/>
          <a:ext cx="7815263" cy="1052512"/>
        </p:xfrm>
        <a:graphic>
          <a:graphicData uri="http://schemas.openxmlformats.org/presentationml/2006/ole">
            <mc:AlternateContent xmlns:mc="http://schemas.openxmlformats.org/markup-compatibility/2006">
              <mc:Choice xmlns:v="urn:schemas-microsoft-com:vml" Requires="v">
                <p:oleObj spid="_x0000_s66601" name="方程式" r:id="rId5" imgW="3975100" imgH="533400" progId="Equation.3">
                  <p:embed/>
                </p:oleObj>
              </mc:Choice>
              <mc:Fallback>
                <p:oleObj name="方程式" r:id="rId5" imgW="3975100" imgH="533400" progId="Equation.3">
                  <p:embed/>
                  <p:pic>
                    <p:nvPicPr>
                      <p:cNvPr id="0"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3284538"/>
                        <a:ext cx="7815263"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7985" name="Object 33"/>
          <p:cNvGraphicFramePr>
            <a:graphicFrameLocks noChangeAspect="1"/>
          </p:cNvGraphicFramePr>
          <p:nvPr/>
        </p:nvGraphicFramePr>
        <p:xfrm>
          <a:off x="539750" y="4221163"/>
          <a:ext cx="7691438" cy="1052512"/>
        </p:xfrm>
        <a:graphic>
          <a:graphicData uri="http://schemas.openxmlformats.org/presentationml/2006/ole">
            <mc:AlternateContent xmlns:mc="http://schemas.openxmlformats.org/markup-compatibility/2006">
              <mc:Choice xmlns:v="urn:schemas-microsoft-com:vml" Requires="v">
                <p:oleObj spid="_x0000_s66602" name="方程式" r:id="rId7" imgW="3911600" imgH="533400" progId="Equation.3">
                  <p:embed/>
                </p:oleObj>
              </mc:Choice>
              <mc:Fallback>
                <p:oleObj name="方程式" r:id="rId7" imgW="3911600" imgH="533400" progId="Equation.3">
                  <p:embed/>
                  <p:pic>
                    <p:nvPicPr>
                      <p:cNvPr id="0" name="Object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750" y="4221163"/>
                        <a:ext cx="7691438"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51</a:t>
            </a:fld>
            <a:endParaRPr lang="en-US" altLang="zh-TW"/>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637984"/>
                                        </p:tgtEl>
                                        <p:attrNameLst>
                                          <p:attrName>style.visibility</p:attrName>
                                        </p:attrNameLst>
                                      </p:cBhvr>
                                      <p:to>
                                        <p:strVal val="visible"/>
                                      </p:to>
                                    </p:set>
                                    <p:anim calcmode="lin" valueType="num">
                                      <p:cBhvr>
                                        <p:cTn id="7" dur="500" fill="hold"/>
                                        <p:tgtEl>
                                          <p:spTgt spid="637984"/>
                                        </p:tgtEl>
                                        <p:attrNameLst>
                                          <p:attrName>ppt_w</p:attrName>
                                        </p:attrNameLst>
                                      </p:cBhvr>
                                      <p:tavLst>
                                        <p:tav tm="0">
                                          <p:val>
                                            <p:fltVal val="0"/>
                                          </p:val>
                                        </p:tav>
                                        <p:tav tm="100000">
                                          <p:val>
                                            <p:strVal val="#ppt_w"/>
                                          </p:val>
                                        </p:tav>
                                      </p:tavLst>
                                    </p:anim>
                                    <p:anim calcmode="lin" valueType="num">
                                      <p:cBhvr>
                                        <p:cTn id="8" dur="500" fill="hold"/>
                                        <p:tgtEl>
                                          <p:spTgt spid="637984"/>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637985"/>
                                        </p:tgtEl>
                                        <p:attrNameLst>
                                          <p:attrName>style.visibility</p:attrName>
                                        </p:attrNameLst>
                                      </p:cBhvr>
                                      <p:to>
                                        <p:strVal val="visible"/>
                                      </p:to>
                                    </p:set>
                                    <p:anim calcmode="lin" valueType="num">
                                      <p:cBhvr>
                                        <p:cTn id="13" dur="500" fill="hold"/>
                                        <p:tgtEl>
                                          <p:spTgt spid="637985"/>
                                        </p:tgtEl>
                                        <p:attrNameLst>
                                          <p:attrName>ppt_w</p:attrName>
                                        </p:attrNameLst>
                                      </p:cBhvr>
                                      <p:tavLst>
                                        <p:tav tm="0">
                                          <p:val>
                                            <p:fltVal val="0"/>
                                          </p:val>
                                        </p:tav>
                                        <p:tav tm="100000">
                                          <p:val>
                                            <p:strVal val="#ppt_w"/>
                                          </p:val>
                                        </p:tav>
                                      </p:tavLst>
                                    </p:anim>
                                    <p:anim calcmode="lin" valueType="num">
                                      <p:cBhvr>
                                        <p:cTn id="14" dur="500" fill="hold"/>
                                        <p:tgtEl>
                                          <p:spTgt spid="637985"/>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2" fill="hold" nodeType="clickEffect">
                                  <p:stCondLst>
                                    <p:cond delay="0"/>
                                  </p:stCondLst>
                                  <p:childTnLst>
                                    <p:set>
                                      <p:cBhvr>
                                        <p:cTn id="18" dur="1" fill="hold">
                                          <p:stCondLst>
                                            <p:cond delay="0"/>
                                          </p:stCondLst>
                                        </p:cTn>
                                        <p:tgtEl>
                                          <p:spTgt spid="637970"/>
                                        </p:tgtEl>
                                        <p:attrNameLst>
                                          <p:attrName>style.visibility</p:attrName>
                                        </p:attrNameLst>
                                      </p:cBhvr>
                                      <p:to>
                                        <p:strVal val="visible"/>
                                      </p:to>
                                    </p:set>
                                    <p:animEffect transition="in" filter="slide(fromRight)">
                                      <p:cBhvr>
                                        <p:cTn id="19" dur="500"/>
                                        <p:tgtEl>
                                          <p:spTgt spid="637970"/>
                                        </p:tgtEl>
                                      </p:cBhvr>
                                    </p:animEffect>
                                  </p:childTnLst>
                                </p:cTn>
                              </p:par>
                              <p:par>
                                <p:cTn id="20" presetID="12" presetClass="entr" presetSubtype="2" fill="hold" grpId="0" nodeType="withEffect">
                                  <p:stCondLst>
                                    <p:cond delay="0"/>
                                  </p:stCondLst>
                                  <p:childTnLst>
                                    <p:set>
                                      <p:cBhvr>
                                        <p:cTn id="21" dur="1" fill="hold">
                                          <p:stCondLst>
                                            <p:cond delay="0"/>
                                          </p:stCondLst>
                                        </p:cTn>
                                        <p:tgtEl>
                                          <p:spTgt spid="637983"/>
                                        </p:tgtEl>
                                        <p:attrNameLst>
                                          <p:attrName>style.visibility</p:attrName>
                                        </p:attrNameLst>
                                      </p:cBhvr>
                                      <p:to>
                                        <p:strVal val="visible"/>
                                      </p:to>
                                    </p:set>
                                    <p:animEffect transition="in" filter="slide(fromRight)">
                                      <p:cBhvr>
                                        <p:cTn id="22" dur="500"/>
                                        <p:tgtEl>
                                          <p:spTgt spid="637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8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endParaRPr lang="zh-TW" altLang="en-US" smtClean="0"/>
          </a:p>
        </p:txBody>
      </p:sp>
      <p:sp>
        <p:nvSpPr>
          <p:cNvPr id="67587" name="Rectangle 3"/>
          <p:cNvSpPr>
            <a:spLocks noGrp="1" noChangeArrowheads="1"/>
          </p:cNvSpPr>
          <p:nvPr>
            <p:ph type="body" idx="1"/>
          </p:nvPr>
        </p:nvSpPr>
        <p:spPr/>
        <p:txBody>
          <a:bodyPr/>
          <a:lstStyle/>
          <a:p>
            <a:pPr eaLnBrk="1" hangingPunct="1"/>
            <a:endParaRPr lang="zh-TW" altLang="en-US" smtClean="0"/>
          </a:p>
        </p:txBody>
      </p:sp>
      <p:graphicFrame>
        <p:nvGraphicFramePr>
          <p:cNvPr id="67588" name="Object 4"/>
          <p:cNvGraphicFramePr>
            <a:graphicFrameLocks noChangeAspect="1"/>
          </p:cNvGraphicFramePr>
          <p:nvPr/>
        </p:nvGraphicFramePr>
        <p:xfrm>
          <a:off x="4859338" y="2781300"/>
          <a:ext cx="3695700" cy="1762125"/>
        </p:xfrm>
        <a:graphic>
          <a:graphicData uri="http://schemas.openxmlformats.org/presentationml/2006/ole">
            <mc:AlternateContent xmlns:mc="http://schemas.openxmlformats.org/markup-compatibility/2006">
              <mc:Choice xmlns:v="urn:schemas-microsoft-com:vml" Requires="v">
                <p:oleObj spid="_x0000_s67596" name="點陣圖影像" r:id="rId3" imgW="3696216" imgH="1762371" progId="Paint.Picture">
                  <p:embed/>
                </p:oleObj>
              </mc:Choice>
              <mc:Fallback>
                <p:oleObj name="點陣圖影像" r:id="rId3" imgW="3696216" imgH="1762371"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2781300"/>
                        <a:ext cx="3695700"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589" name="Object 5"/>
          <p:cNvGraphicFramePr>
            <a:graphicFrameLocks noChangeAspect="1"/>
          </p:cNvGraphicFramePr>
          <p:nvPr/>
        </p:nvGraphicFramePr>
        <p:xfrm>
          <a:off x="1258888" y="1989138"/>
          <a:ext cx="2628900" cy="3400425"/>
        </p:xfrm>
        <a:graphic>
          <a:graphicData uri="http://schemas.openxmlformats.org/presentationml/2006/ole">
            <mc:AlternateContent xmlns:mc="http://schemas.openxmlformats.org/markup-compatibility/2006">
              <mc:Choice xmlns:v="urn:schemas-microsoft-com:vml" Requires="v">
                <p:oleObj spid="_x0000_s67597" name="點陣圖影像" r:id="rId5" imgW="2629267" imgH="3400900" progId="Paint.Picture">
                  <p:embed/>
                </p:oleObj>
              </mc:Choice>
              <mc:Fallback>
                <p:oleObj name="點陣圖影像" r:id="rId5" imgW="2629267" imgH="3400900" progId="Paint.Picture">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1989138"/>
                        <a:ext cx="2628900"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52</a:t>
            </a:fld>
            <a:endParaRPr lang="en-US" altLang="zh-TW"/>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TW" altLang="en-US" smtClean="0"/>
              <a:t>頻率域技術</a:t>
            </a:r>
          </a:p>
        </p:txBody>
      </p:sp>
      <p:sp>
        <p:nvSpPr>
          <p:cNvPr id="68611" name="Rectangle 3"/>
          <p:cNvSpPr>
            <a:spLocks noGrp="1" noChangeArrowheads="1"/>
          </p:cNvSpPr>
          <p:nvPr>
            <p:ph type="body" idx="1"/>
          </p:nvPr>
        </p:nvSpPr>
        <p:spPr>
          <a:xfrm>
            <a:off x="468313" y="1125538"/>
            <a:ext cx="8229600" cy="4530725"/>
          </a:xfrm>
        </p:spPr>
        <p:txBody>
          <a:bodyPr/>
          <a:lstStyle/>
          <a:p>
            <a:pPr eaLnBrk="1" hangingPunct="1"/>
            <a:r>
              <a:rPr lang="zh-TW" altLang="en-US" smtClean="0"/>
              <a:t>反轉離散傅立葉函式 </a:t>
            </a:r>
            <a:r>
              <a:rPr lang="en-US" altLang="zh-TW" smtClean="0"/>
              <a:t>(Inverse Discrete Fourier Transform, IDFT) </a:t>
            </a:r>
          </a:p>
          <a:p>
            <a:pPr eaLnBrk="1" hangingPunct="1"/>
            <a:endParaRPr lang="zh-TW" altLang="en-US" smtClean="0"/>
          </a:p>
          <a:p>
            <a:pPr eaLnBrk="1" hangingPunct="1"/>
            <a:endParaRPr lang="zh-TW" altLang="en-US" smtClean="0"/>
          </a:p>
          <a:p>
            <a:pPr eaLnBrk="1" hangingPunct="1"/>
            <a:endParaRPr lang="zh-TW" altLang="en-US" smtClean="0"/>
          </a:p>
          <a:p>
            <a:pPr eaLnBrk="1" hangingPunct="1"/>
            <a:endParaRPr lang="zh-TW" altLang="en-US" smtClean="0"/>
          </a:p>
        </p:txBody>
      </p:sp>
      <p:sp>
        <p:nvSpPr>
          <p:cNvPr id="68612"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graphicFrame>
        <p:nvGraphicFramePr>
          <p:cNvPr id="68613" name="Object 4"/>
          <p:cNvGraphicFramePr>
            <a:graphicFrameLocks noChangeAspect="1"/>
          </p:cNvGraphicFramePr>
          <p:nvPr/>
        </p:nvGraphicFramePr>
        <p:xfrm>
          <a:off x="1127125" y="2162175"/>
          <a:ext cx="6335713" cy="1468438"/>
        </p:xfrm>
        <a:graphic>
          <a:graphicData uri="http://schemas.openxmlformats.org/presentationml/2006/ole">
            <mc:AlternateContent xmlns:mc="http://schemas.openxmlformats.org/markup-compatibility/2006">
              <mc:Choice xmlns:v="urn:schemas-microsoft-com:vml" Requires="v">
                <p:oleObj spid="_x0000_s68639" name="方程式" r:id="rId3" imgW="2095500" imgH="482600" progId="Equation.3">
                  <p:embed/>
                </p:oleObj>
              </mc:Choice>
              <mc:Fallback>
                <p:oleObj name="方程式" r:id="rId3" imgW="2095500" imgH="482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125" y="2162175"/>
                        <a:ext cx="6335713" cy="146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14" name="Rectangle 7"/>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graphicFrame>
        <p:nvGraphicFramePr>
          <p:cNvPr id="559112" name="Group 8"/>
          <p:cNvGraphicFramePr>
            <a:graphicFrameLocks noGrp="1"/>
          </p:cNvGraphicFramePr>
          <p:nvPr/>
        </p:nvGraphicFramePr>
        <p:xfrm>
          <a:off x="2052638" y="3756025"/>
          <a:ext cx="6096000" cy="592138"/>
        </p:xfrm>
        <a:graphic>
          <a:graphicData uri="http://schemas.openxmlformats.org/drawingml/2006/table">
            <a:tbl>
              <a:tblPr/>
              <a:tblGrid>
                <a:gridCol w="1524000"/>
                <a:gridCol w="1524000"/>
                <a:gridCol w="1524000"/>
                <a:gridCol w="1524000"/>
              </a:tblGrid>
              <a:tr h="592138">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1" lang="en-US" altLang="zh-TW"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1" lang="en-US" altLang="zh-TW"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-20+20i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1" lang="en-US" altLang="zh-TW"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1" lang="en-US" altLang="zh-TW"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-20-20i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59124" name="Text Box 20"/>
          <p:cNvSpPr txBox="1">
            <a:spLocks noChangeArrowheads="1"/>
          </p:cNvSpPr>
          <p:nvPr/>
        </p:nvSpPr>
        <p:spPr bwMode="auto">
          <a:xfrm>
            <a:off x="1236663" y="3916363"/>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a:t>F(u)</a:t>
            </a:r>
          </a:p>
        </p:txBody>
      </p:sp>
      <p:graphicFrame>
        <p:nvGraphicFramePr>
          <p:cNvPr id="559125" name="Object 21"/>
          <p:cNvGraphicFramePr>
            <a:graphicFrameLocks noChangeAspect="1"/>
          </p:cNvGraphicFramePr>
          <p:nvPr/>
        </p:nvGraphicFramePr>
        <p:xfrm>
          <a:off x="900113" y="4908550"/>
          <a:ext cx="7694612" cy="825500"/>
        </p:xfrm>
        <a:graphic>
          <a:graphicData uri="http://schemas.openxmlformats.org/presentationml/2006/ole">
            <mc:AlternateContent xmlns:mc="http://schemas.openxmlformats.org/markup-compatibility/2006">
              <mc:Choice xmlns:v="urn:schemas-microsoft-com:vml" Requires="v">
                <p:oleObj spid="_x0000_s68640" name="方程式" r:id="rId5" imgW="4991100" imgH="533400" progId="Equation.3">
                  <p:embed/>
                </p:oleObj>
              </mc:Choice>
              <mc:Fallback>
                <p:oleObj name="方程式" r:id="rId5" imgW="4991100" imgH="533400" progId="Equation.3">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4908550"/>
                        <a:ext cx="7694612"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9126" name="Object 22"/>
          <p:cNvGraphicFramePr>
            <a:graphicFrameLocks noChangeAspect="1"/>
          </p:cNvGraphicFramePr>
          <p:nvPr/>
        </p:nvGraphicFramePr>
        <p:xfrm>
          <a:off x="958850" y="5843588"/>
          <a:ext cx="7577138" cy="825500"/>
        </p:xfrm>
        <a:graphic>
          <a:graphicData uri="http://schemas.openxmlformats.org/presentationml/2006/ole">
            <mc:AlternateContent xmlns:mc="http://schemas.openxmlformats.org/markup-compatibility/2006">
              <mc:Choice xmlns:v="urn:schemas-microsoft-com:vml" Requires="v">
                <p:oleObj spid="_x0000_s68641" name="方程式" r:id="rId7" imgW="4914900" imgH="533400" progId="Equation.3">
                  <p:embed/>
                </p:oleObj>
              </mc:Choice>
              <mc:Fallback>
                <p:oleObj name="方程式" r:id="rId7" imgW="4914900" imgH="533400" progId="Equation.3">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8850" y="5843588"/>
                        <a:ext cx="7577138"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53</a:t>
            </a:fld>
            <a:endParaRPr lang="en-US" altLang="zh-TW"/>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559112"/>
                                        </p:tgtEl>
                                        <p:attrNameLst>
                                          <p:attrName>style.visibility</p:attrName>
                                        </p:attrNameLst>
                                      </p:cBhvr>
                                      <p:to>
                                        <p:strVal val="visible"/>
                                      </p:to>
                                    </p:set>
                                    <p:anim calcmode="lin" valueType="num">
                                      <p:cBhvr>
                                        <p:cTn id="7" dur="500" fill="hold"/>
                                        <p:tgtEl>
                                          <p:spTgt spid="559112"/>
                                        </p:tgtEl>
                                        <p:attrNameLst>
                                          <p:attrName>ppt_x</p:attrName>
                                        </p:attrNameLst>
                                      </p:cBhvr>
                                      <p:tavLst>
                                        <p:tav tm="0">
                                          <p:val>
                                            <p:strVal val="#ppt_x-#ppt_w/2"/>
                                          </p:val>
                                        </p:tav>
                                        <p:tav tm="100000">
                                          <p:val>
                                            <p:strVal val="#ppt_x"/>
                                          </p:val>
                                        </p:tav>
                                      </p:tavLst>
                                    </p:anim>
                                    <p:anim calcmode="lin" valueType="num">
                                      <p:cBhvr>
                                        <p:cTn id="8" dur="500" fill="hold"/>
                                        <p:tgtEl>
                                          <p:spTgt spid="559112"/>
                                        </p:tgtEl>
                                        <p:attrNameLst>
                                          <p:attrName>ppt_y</p:attrName>
                                        </p:attrNameLst>
                                      </p:cBhvr>
                                      <p:tavLst>
                                        <p:tav tm="0">
                                          <p:val>
                                            <p:strVal val="#ppt_y"/>
                                          </p:val>
                                        </p:tav>
                                        <p:tav tm="100000">
                                          <p:val>
                                            <p:strVal val="#ppt_y"/>
                                          </p:val>
                                        </p:tav>
                                      </p:tavLst>
                                    </p:anim>
                                    <p:anim calcmode="lin" valueType="num">
                                      <p:cBhvr>
                                        <p:cTn id="9" dur="500" fill="hold"/>
                                        <p:tgtEl>
                                          <p:spTgt spid="559112"/>
                                        </p:tgtEl>
                                        <p:attrNameLst>
                                          <p:attrName>ppt_w</p:attrName>
                                        </p:attrNameLst>
                                      </p:cBhvr>
                                      <p:tavLst>
                                        <p:tav tm="0">
                                          <p:val>
                                            <p:fltVal val="0"/>
                                          </p:val>
                                        </p:tav>
                                        <p:tav tm="100000">
                                          <p:val>
                                            <p:strVal val="#ppt_w"/>
                                          </p:val>
                                        </p:tav>
                                      </p:tavLst>
                                    </p:anim>
                                    <p:anim calcmode="lin" valueType="num">
                                      <p:cBhvr>
                                        <p:cTn id="10" dur="500" fill="hold"/>
                                        <p:tgtEl>
                                          <p:spTgt spid="559112"/>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559124"/>
                                        </p:tgtEl>
                                        <p:attrNameLst>
                                          <p:attrName>style.visibility</p:attrName>
                                        </p:attrNameLst>
                                      </p:cBhvr>
                                      <p:to>
                                        <p:strVal val="visible"/>
                                      </p:to>
                                    </p:set>
                                    <p:anim calcmode="lin" valueType="num">
                                      <p:cBhvr>
                                        <p:cTn id="15" dur="500" fill="hold"/>
                                        <p:tgtEl>
                                          <p:spTgt spid="559124"/>
                                        </p:tgtEl>
                                        <p:attrNameLst>
                                          <p:attrName>ppt_x</p:attrName>
                                        </p:attrNameLst>
                                      </p:cBhvr>
                                      <p:tavLst>
                                        <p:tav tm="0">
                                          <p:val>
                                            <p:strVal val="#ppt_x-#ppt_w/2"/>
                                          </p:val>
                                        </p:tav>
                                        <p:tav tm="100000">
                                          <p:val>
                                            <p:strVal val="#ppt_x"/>
                                          </p:val>
                                        </p:tav>
                                      </p:tavLst>
                                    </p:anim>
                                    <p:anim calcmode="lin" valueType="num">
                                      <p:cBhvr>
                                        <p:cTn id="16" dur="500" fill="hold"/>
                                        <p:tgtEl>
                                          <p:spTgt spid="559124"/>
                                        </p:tgtEl>
                                        <p:attrNameLst>
                                          <p:attrName>ppt_y</p:attrName>
                                        </p:attrNameLst>
                                      </p:cBhvr>
                                      <p:tavLst>
                                        <p:tav tm="0">
                                          <p:val>
                                            <p:strVal val="#ppt_y"/>
                                          </p:val>
                                        </p:tav>
                                        <p:tav tm="100000">
                                          <p:val>
                                            <p:strVal val="#ppt_y"/>
                                          </p:val>
                                        </p:tav>
                                      </p:tavLst>
                                    </p:anim>
                                    <p:anim calcmode="lin" valueType="num">
                                      <p:cBhvr>
                                        <p:cTn id="17" dur="500" fill="hold"/>
                                        <p:tgtEl>
                                          <p:spTgt spid="559124"/>
                                        </p:tgtEl>
                                        <p:attrNameLst>
                                          <p:attrName>ppt_w</p:attrName>
                                        </p:attrNameLst>
                                      </p:cBhvr>
                                      <p:tavLst>
                                        <p:tav tm="0">
                                          <p:val>
                                            <p:fltVal val="0"/>
                                          </p:val>
                                        </p:tav>
                                        <p:tav tm="100000">
                                          <p:val>
                                            <p:strVal val="#ppt_w"/>
                                          </p:val>
                                        </p:tav>
                                      </p:tavLst>
                                    </p:anim>
                                    <p:anim calcmode="lin" valueType="num">
                                      <p:cBhvr>
                                        <p:cTn id="18" dur="500" fill="hold"/>
                                        <p:tgtEl>
                                          <p:spTgt spid="559124"/>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nodeType="clickEffect">
                                  <p:stCondLst>
                                    <p:cond delay="0"/>
                                  </p:stCondLst>
                                  <p:childTnLst>
                                    <p:set>
                                      <p:cBhvr>
                                        <p:cTn id="22" dur="1" fill="hold">
                                          <p:stCondLst>
                                            <p:cond delay="0"/>
                                          </p:stCondLst>
                                        </p:cTn>
                                        <p:tgtEl>
                                          <p:spTgt spid="559125"/>
                                        </p:tgtEl>
                                        <p:attrNameLst>
                                          <p:attrName>style.visibility</p:attrName>
                                        </p:attrNameLst>
                                      </p:cBhvr>
                                      <p:to>
                                        <p:strVal val="visible"/>
                                      </p:to>
                                    </p:set>
                                    <p:anim calcmode="lin" valueType="num">
                                      <p:cBhvr>
                                        <p:cTn id="23" dur="500" fill="hold"/>
                                        <p:tgtEl>
                                          <p:spTgt spid="559125"/>
                                        </p:tgtEl>
                                        <p:attrNameLst>
                                          <p:attrName>ppt_x</p:attrName>
                                        </p:attrNameLst>
                                      </p:cBhvr>
                                      <p:tavLst>
                                        <p:tav tm="0">
                                          <p:val>
                                            <p:strVal val="#ppt_x-#ppt_w/2"/>
                                          </p:val>
                                        </p:tav>
                                        <p:tav tm="100000">
                                          <p:val>
                                            <p:strVal val="#ppt_x"/>
                                          </p:val>
                                        </p:tav>
                                      </p:tavLst>
                                    </p:anim>
                                    <p:anim calcmode="lin" valueType="num">
                                      <p:cBhvr>
                                        <p:cTn id="24" dur="500" fill="hold"/>
                                        <p:tgtEl>
                                          <p:spTgt spid="559125"/>
                                        </p:tgtEl>
                                        <p:attrNameLst>
                                          <p:attrName>ppt_y</p:attrName>
                                        </p:attrNameLst>
                                      </p:cBhvr>
                                      <p:tavLst>
                                        <p:tav tm="0">
                                          <p:val>
                                            <p:strVal val="#ppt_y"/>
                                          </p:val>
                                        </p:tav>
                                        <p:tav tm="100000">
                                          <p:val>
                                            <p:strVal val="#ppt_y"/>
                                          </p:val>
                                        </p:tav>
                                      </p:tavLst>
                                    </p:anim>
                                    <p:anim calcmode="lin" valueType="num">
                                      <p:cBhvr>
                                        <p:cTn id="25" dur="500" fill="hold"/>
                                        <p:tgtEl>
                                          <p:spTgt spid="559125"/>
                                        </p:tgtEl>
                                        <p:attrNameLst>
                                          <p:attrName>ppt_w</p:attrName>
                                        </p:attrNameLst>
                                      </p:cBhvr>
                                      <p:tavLst>
                                        <p:tav tm="0">
                                          <p:val>
                                            <p:fltVal val="0"/>
                                          </p:val>
                                        </p:tav>
                                        <p:tav tm="100000">
                                          <p:val>
                                            <p:strVal val="#ppt_w"/>
                                          </p:val>
                                        </p:tav>
                                      </p:tavLst>
                                    </p:anim>
                                    <p:anim calcmode="lin" valueType="num">
                                      <p:cBhvr>
                                        <p:cTn id="26" dur="500" fill="hold"/>
                                        <p:tgtEl>
                                          <p:spTgt spid="559125"/>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nodeType="clickEffect">
                                  <p:stCondLst>
                                    <p:cond delay="0"/>
                                  </p:stCondLst>
                                  <p:childTnLst>
                                    <p:set>
                                      <p:cBhvr>
                                        <p:cTn id="30" dur="1" fill="hold">
                                          <p:stCondLst>
                                            <p:cond delay="0"/>
                                          </p:stCondLst>
                                        </p:cTn>
                                        <p:tgtEl>
                                          <p:spTgt spid="559126"/>
                                        </p:tgtEl>
                                        <p:attrNameLst>
                                          <p:attrName>style.visibility</p:attrName>
                                        </p:attrNameLst>
                                      </p:cBhvr>
                                      <p:to>
                                        <p:strVal val="visible"/>
                                      </p:to>
                                    </p:set>
                                    <p:anim calcmode="lin" valueType="num">
                                      <p:cBhvr>
                                        <p:cTn id="31" dur="500" fill="hold"/>
                                        <p:tgtEl>
                                          <p:spTgt spid="559126"/>
                                        </p:tgtEl>
                                        <p:attrNameLst>
                                          <p:attrName>ppt_x</p:attrName>
                                        </p:attrNameLst>
                                      </p:cBhvr>
                                      <p:tavLst>
                                        <p:tav tm="0">
                                          <p:val>
                                            <p:strVal val="#ppt_x-#ppt_w/2"/>
                                          </p:val>
                                        </p:tav>
                                        <p:tav tm="100000">
                                          <p:val>
                                            <p:strVal val="#ppt_x"/>
                                          </p:val>
                                        </p:tav>
                                      </p:tavLst>
                                    </p:anim>
                                    <p:anim calcmode="lin" valueType="num">
                                      <p:cBhvr>
                                        <p:cTn id="32" dur="500" fill="hold"/>
                                        <p:tgtEl>
                                          <p:spTgt spid="559126"/>
                                        </p:tgtEl>
                                        <p:attrNameLst>
                                          <p:attrName>ppt_y</p:attrName>
                                        </p:attrNameLst>
                                      </p:cBhvr>
                                      <p:tavLst>
                                        <p:tav tm="0">
                                          <p:val>
                                            <p:strVal val="#ppt_y"/>
                                          </p:val>
                                        </p:tav>
                                        <p:tav tm="100000">
                                          <p:val>
                                            <p:strVal val="#ppt_y"/>
                                          </p:val>
                                        </p:tav>
                                      </p:tavLst>
                                    </p:anim>
                                    <p:anim calcmode="lin" valueType="num">
                                      <p:cBhvr>
                                        <p:cTn id="33" dur="500" fill="hold"/>
                                        <p:tgtEl>
                                          <p:spTgt spid="559126"/>
                                        </p:tgtEl>
                                        <p:attrNameLst>
                                          <p:attrName>ppt_w</p:attrName>
                                        </p:attrNameLst>
                                      </p:cBhvr>
                                      <p:tavLst>
                                        <p:tav tm="0">
                                          <p:val>
                                            <p:fltVal val="0"/>
                                          </p:val>
                                        </p:tav>
                                        <p:tav tm="100000">
                                          <p:val>
                                            <p:strVal val="#ppt_w"/>
                                          </p:val>
                                        </p:tav>
                                      </p:tavLst>
                                    </p:anim>
                                    <p:anim calcmode="lin" valueType="num">
                                      <p:cBhvr>
                                        <p:cTn id="34" dur="500" fill="hold"/>
                                        <p:tgtEl>
                                          <p:spTgt spid="5591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2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endParaRPr lang="zh-TW" altLang="en-US" smtClean="0"/>
          </a:p>
        </p:txBody>
      </p:sp>
      <p:sp>
        <p:nvSpPr>
          <p:cNvPr id="69635" name="Rectangle 3"/>
          <p:cNvSpPr>
            <a:spLocks noGrp="1" noChangeArrowheads="1"/>
          </p:cNvSpPr>
          <p:nvPr>
            <p:ph type="body" idx="1"/>
          </p:nvPr>
        </p:nvSpPr>
        <p:spPr/>
        <p:txBody>
          <a:bodyPr/>
          <a:lstStyle/>
          <a:p>
            <a:pPr eaLnBrk="1" hangingPunct="1"/>
            <a:r>
              <a:rPr lang="zh-TW" altLang="en-US" smtClean="0"/>
              <a:t>二維影像的轉換 </a:t>
            </a:r>
          </a:p>
          <a:p>
            <a:pPr eaLnBrk="1" hangingPunct="1"/>
            <a:endParaRPr lang="zh-TW" altLang="en-US" smtClean="0"/>
          </a:p>
        </p:txBody>
      </p:sp>
      <p:graphicFrame>
        <p:nvGraphicFramePr>
          <p:cNvPr id="69636" name="Object 4"/>
          <p:cNvGraphicFramePr>
            <a:graphicFrameLocks noChangeAspect="1"/>
          </p:cNvGraphicFramePr>
          <p:nvPr/>
        </p:nvGraphicFramePr>
        <p:xfrm>
          <a:off x="539750" y="3068638"/>
          <a:ext cx="8208963" cy="838200"/>
        </p:xfrm>
        <a:graphic>
          <a:graphicData uri="http://schemas.openxmlformats.org/presentationml/2006/ole">
            <mc:AlternateContent xmlns:mc="http://schemas.openxmlformats.org/markup-compatibility/2006">
              <mc:Choice xmlns:v="urn:schemas-microsoft-com:vml" Requires="v">
                <p:oleObj spid="_x0000_s69640" name="方程式" r:id="rId3" imgW="4381500" imgH="444500" progId="Equation.3">
                  <p:embed/>
                </p:oleObj>
              </mc:Choice>
              <mc:Fallback>
                <p:oleObj name="方程式" r:id="rId3" imgW="4381500" imgH="444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3068638"/>
                        <a:ext cx="820896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54</a:t>
            </a:fld>
            <a:endParaRPr lang="en-US" altLang="zh-TW"/>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TW" altLang="en-US" smtClean="0"/>
              <a:t>頻率域技術</a:t>
            </a:r>
          </a:p>
        </p:txBody>
      </p:sp>
      <p:sp>
        <p:nvSpPr>
          <p:cNvPr id="70659" name="Rectangle 3"/>
          <p:cNvSpPr>
            <a:spLocks noGrp="1" noChangeArrowheads="1"/>
          </p:cNvSpPr>
          <p:nvPr>
            <p:ph type="body" idx="1"/>
          </p:nvPr>
        </p:nvSpPr>
        <p:spPr/>
        <p:txBody>
          <a:bodyPr/>
          <a:lstStyle/>
          <a:p>
            <a:pPr eaLnBrk="1" hangingPunct="1"/>
            <a:r>
              <a:rPr lang="zh-TW" altLang="en-US" smtClean="0"/>
              <a:t>離散餘弦轉換 </a:t>
            </a:r>
            <a:r>
              <a:rPr lang="en-US" altLang="zh-TW" smtClean="0"/>
              <a:t>DCT </a:t>
            </a:r>
            <a:endParaRPr lang="zh-TW" altLang="en-US" smtClean="0"/>
          </a:p>
        </p:txBody>
      </p:sp>
      <p:sp>
        <p:nvSpPr>
          <p:cNvPr id="70660" name="Rectangle 5"/>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graphicFrame>
        <p:nvGraphicFramePr>
          <p:cNvPr id="70661" name="Object 4"/>
          <p:cNvGraphicFramePr>
            <a:graphicFrameLocks noChangeAspect="1"/>
          </p:cNvGraphicFramePr>
          <p:nvPr/>
        </p:nvGraphicFramePr>
        <p:xfrm>
          <a:off x="468313" y="2420938"/>
          <a:ext cx="8351837" cy="844550"/>
        </p:xfrm>
        <a:graphic>
          <a:graphicData uri="http://schemas.openxmlformats.org/presentationml/2006/ole">
            <mc:AlternateContent xmlns:mc="http://schemas.openxmlformats.org/markup-compatibility/2006">
              <mc:Choice xmlns:v="urn:schemas-microsoft-com:vml" Requires="v">
                <p:oleObj spid="_x0000_s70670" name="方程式" r:id="rId3" imgW="4432300" imgH="444500" progId="Equation.3">
                  <p:embed/>
                </p:oleObj>
              </mc:Choice>
              <mc:Fallback>
                <p:oleObj name="方程式" r:id="rId3" imgW="4432300" imgH="444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420938"/>
                        <a:ext cx="8351837"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0662" name="Rectangle 7"/>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graphicFrame>
        <p:nvGraphicFramePr>
          <p:cNvPr id="70663" name="Object 6"/>
          <p:cNvGraphicFramePr>
            <a:graphicFrameLocks noChangeAspect="1"/>
          </p:cNvGraphicFramePr>
          <p:nvPr/>
        </p:nvGraphicFramePr>
        <p:xfrm>
          <a:off x="539750" y="3429000"/>
          <a:ext cx="3240088" cy="855663"/>
        </p:xfrm>
        <a:graphic>
          <a:graphicData uri="http://schemas.openxmlformats.org/presentationml/2006/ole">
            <mc:AlternateContent xmlns:mc="http://schemas.openxmlformats.org/markup-compatibility/2006">
              <mc:Choice xmlns:v="urn:schemas-microsoft-com:vml" Requires="v">
                <p:oleObj spid="_x0000_s70671" name="方程式" r:id="rId5" imgW="2019300" imgH="533400" progId="Equation.3">
                  <p:embed/>
                </p:oleObj>
              </mc:Choice>
              <mc:Fallback>
                <p:oleObj name="方程式" r:id="rId5" imgW="2019300" imgH="5334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3429000"/>
                        <a:ext cx="3240088"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55</a:t>
            </a:fld>
            <a:endParaRPr lang="en-US" altLang="zh-TW"/>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ltLang="zh-TW" smtClean="0"/>
              <a:t>What is DCT</a:t>
            </a:r>
          </a:p>
        </p:txBody>
      </p:sp>
      <p:sp>
        <p:nvSpPr>
          <p:cNvPr id="71683" name="Rectangle 3"/>
          <p:cNvSpPr>
            <a:spLocks noGrp="1" noChangeArrowheads="1"/>
          </p:cNvSpPr>
          <p:nvPr>
            <p:ph type="body" idx="1"/>
          </p:nvPr>
        </p:nvSpPr>
        <p:spPr>
          <a:xfrm>
            <a:off x="468313" y="1341438"/>
            <a:ext cx="8229600" cy="4411662"/>
          </a:xfrm>
        </p:spPr>
        <p:txBody>
          <a:bodyPr/>
          <a:lstStyle/>
          <a:p>
            <a:pPr eaLnBrk="1" hangingPunct="1"/>
            <a:r>
              <a:rPr lang="en-US" altLang="zh-TW" smtClean="0"/>
              <a:t>The discrete cosine transform (DCT)</a:t>
            </a:r>
          </a:p>
          <a:p>
            <a:pPr marL="692150" lvl="1" indent="-347663" eaLnBrk="1" hangingPunct="1"/>
            <a:r>
              <a:rPr lang="zh-TW" altLang="en-US" smtClean="0"/>
              <a:t>將原訊號經過一個</a:t>
            </a:r>
            <a:r>
              <a:rPr lang="zh-TW" altLang="en-US" b="1" smtClean="0"/>
              <a:t>轉換</a:t>
            </a:r>
            <a:r>
              <a:rPr lang="zh-TW" altLang="en-US" smtClean="0"/>
              <a:t>變成另一種表示法</a:t>
            </a:r>
          </a:p>
          <a:p>
            <a:pPr marL="692150" lvl="1" indent="-347663" eaLnBrk="1" hangingPunct="1"/>
            <a:r>
              <a:rPr lang="zh-TW" altLang="en-US" b="1" smtClean="0"/>
              <a:t>轉換</a:t>
            </a:r>
            <a:r>
              <a:rPr lang="zh-TW" altLang="en-US" smtClean="0"/>
              <a:t>後的表示法之能量較原始訊號來得集中</a:t>
            </a:r>
          </a:p>
          <a:p>
            <a:pPr marL="692150" lvl="1" indent="-347663" eaLnBrk="1" hangingPunct="1"/>
            <a:r>
              <a:rPr lang="zh-TW" altLang="en-US" smtClean="0"/>
              <a:t>而且可以經由逆</a:t>
            </a:r>
            <a:r>
              <a:rPr lang="zh-TW" altLang="en-US" b="1" smtClean="0"/>
              <a:t>轉換</a:t>
            </a:r>
            <a:r>
              <a:rPr lang="en-US" altLang="zh-TW" smtClean="0"/>
              <a:t>(reverse transformation)</a:t>
            </a:r>
            <a:r>
              <a:rPr lang="zh-TW" altLang="en-US" smtClean="0"/>
              <a:t>回復成原始訊號</a:t>
            </a:r>
          </a:p>
          <a:p>
            <a:pPr eaLnBrk="1" hangingPunct="1"/>
            <a:endParaRPr lang="zh-TW" altLang="en-US" smtClean="0"/>
          </a:p>
        </p:txBody>
      </p:sp>
      <p:graphicFrame>
        <p:nvGraphicFramePr>
          <p:cNvPr id="71684" name="Object 4"/>
          <p:cNvGraphicFramePr>
            <a:graphicFrameLocks noChangeAspect="1"/>
          </p:cNvGraphicFramePr>
          <p:nvPr/>
        </p:nvGraphicFramePr>
        <p:xfrm>
          <a:off x="539750" y="4149725"/>
          <a:ext cx="8137525" cy="2371725"/>
        </p:xfrm>
        <a:graphic>
          <a:graphicData uri="http://schemas.openxmlformats.org/presentationml/2006/ole">
            <mc:AlternateContent xmlns:mc="http://schemas.openxmlformats.org/markup-compatibility/2006">
              <mc:Choice xmlns:v="urn:schemas-microsoft-com:vml" Requires="v">
                <p:oleObj spid="_x0000_s71688" name="點陣圖影像" r:id="rId3" imgW="3790476" imgH="1104762" progId="Paint.Picture">
                  <p:embed/>
                </p:oleObj>
              </mc:Choice>
              <mc:Fallback>
                <p:oleObj name="點陣圖影像" r:id="rId3" imgW="3790476" imgH="1104762"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4149725"/>
                        <a:ext cx="8137525"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56</a:t>
            </a:fld>
            <a:endParaRPr lang="en-US" altLang="zh-TW"/>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marL="1262063" indent="-1262063" eaLnBrk="1" hangingPunct="1"/>
            <a:r>
              <a:rPr lang="en-US" altLang="zh-TW" sz="3400" smtClean="0"/>
              <a:t>DCT</a:t>
            </a:r>
            <a:r>
              <a:rPr lang="zh-TW" altLang="en-US" sz="3400" smtClean="0"/>
              <a:t>正轉換和</a:t>
            </a:r>
            <a:r>
              <a:rPr lang="en-US" altLang="zh-TW" sz="3400" smtClean="0"/>
              <a:t>IDCT</a:t>
            </a:r>
            <a:r>
              <a:rPr lang="zh-TW" altLang="en-US" sz="3400" smtClean="0"/>
              <a:t>反轉換公式</a:t>
            </a:r>
          </a:p>
        </p:txBody>
      </p:sp>
      <p:sp>
        <p:nvSpPr>
          <p:cNvPr id="72707" name="Rectangle 3"/>
          <p:cNvSpPr>
            <a:spLocks noGrp="1" noChangeArrowheads="1"/>
          </p:cNvSpPr>
          <p:nvPr>
            <p:ph type="body" sz="half" idx="1"/>
          </p:nvPr>
        </p:nvSpPr>
        <p:spPr>
          <a:xfrm>
            <a:off x="457200" y="1600200"/>
            <a:ext cx="3035300" cy="4530725"/>
          </a:xfrm>
        </p:spPr>
        <p:txBody>
          <a:bodyPr/>
          <a:lstStyle/>
          <a:p>
            <a:pPr eaLnBrk="1" hangingPunct="1"/>
            <a:r>
              <a:rPr lang="zh-TW" altLang="en-US" sz="2800" smtClean="0"/>
              <a:t>空間域</a:t>
            </a:r>
            <a:r>
              <a:rPr lang="zh-TW" altLang="en-US" sz="2800" smtClean="0">
                <a:sym typeface="Wingdings" panose="05000000000000000000" pitchFamily="2" charset="2"/>
              </a:rPr>
              <a:t>頻率域</a:t>
            </a:r>
            <a:r>
              <a:rPr lang="en-US" altLang="zh-TW" sz="2800" smtClean="0">
                <a:sym typeface="Wingdings" panose="05000000000000000000" pitchFamily="2" charset="2"/>
              </a:rPr>
              <a:t>(FDCT)</a:t>
            </a:r>
          </a:p>
          <a:p>
            <a:pPr eaLnBrk="1" hangingPunct="1">
              <a:buFont typeface="Wingdings" panose="05000000000000000000" pitchFamily="2" charset="2"/>
              <a:buNone/>
            </a:pPr>
            <a:endParaRPr lang="en-US" altLang="zh-TW" sz="2800" smtClean="0">
              <a:sym typeface="Wingdings" panose="05000000000000000000" pitchFamily="2" charset="2"/>
            </a:endParaRPr>
          </a:p>
          <a:p>
            <a:pPr eaLnBrk="1" hangingPunct="1">
              <a:buFont typeface="Wingdings" panose="05000000000000000000" pitchFamily="2" charset="2"/>
              <a:buChar char="p"/>
            </a:pPr>
            <a:r>
              <a:rPr lang="zh-TW" altLang="en-US" sz="2800" smtClean="0">
                <a:sym typeface="Wingdings" panose="05000000000000000000" pitchFamily="2" charset="2"/>
              </a:rPr>
              <a:t>頻率域空間域</a:t>
            </a:r>
            <a:r>
              <a:rPr lang="en-US" altLang="zh-TW" sz="2800" smtClean="0">
                <a:sym typeface="Wingdings" panose="05000000000000000000" pitchFamily="2" charset="2"/>
              </a:rPr>
              <a:t>(IDCT)  </a:t>
            </a:r>
            <a:endParaRPr lang="en-US" altLang="zh-TW" sz="2800" smtClean="0"/>
          </a:p>
        </p:txBody>
      </p:sp>
      <p:pic>
        <p:nvPicPr>
          <p:cNvPr id="72708" name="Picture 4" descr="p2-11公式"/>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987675" y="1557338"/>
            <a:ext cx="5795963" cy="46593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43CE6737-8071-4EF6-9795-ACFBAC662D21}" type="slidenum">
              <a:rPr lang="zh-TW" altLang="en-US" smtClean="0"/>
              <a:pPr>
                <a:defRPr/>
              </a:pPr>
              <a:t>57</a:t>
            </a:fld>
            <a:endParaRPr lang="en-US" altLang="zh-TW"/>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9826" name="Group 2"/>
          <p:cNvGraphicFramePr>
            <a:graphicFrameLocks noGrp="1"/>
          </p:cNvGraphicFramePr>
          <p:nvPr/>
        </p:nvGraphicFramePr>
        <p:xfrm>
          <a:off x="1890713" y="1412875"/>
          <a:ext cx="1622425" cy="1036638"/>
        </p:xfrm>
        <a:graphic>
          <a:graphicData uri="http://schemas.openxmlformats.org/drawingml/2006/table">
            <a:tbl>
              <a:tblPr/>
              <a:tblGrid>
                <a:gridCol w="811212"/>
                <a:gridCol w="811213"/>
              </a:tblGrid>
              <a:tr h="518319">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1" lang="en-US" altLang="zh-TW"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8</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1" lang="en-US" altLang="zh-TW"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5</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18319">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1" lang="en-US" altLang="zh-TW"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3</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1" lang="en-US" altLang="zh-TW"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4</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3741" name="Text Box 13"/>
          <p:cNvSpPr txBox="1">
            <a:spLocks noChangeArrowheads="1"/>
          </p:cNvSpPr>
          <p:nvPr/>
        </p:nvSpPr>
        <p:spPr bwMode="auto">
          <a:xfrm>
            <a:off x="666750" y="1368425"/>
            <a:ext cx="86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f(x,y)</a:t>
            </a:r>
          </a:p>
        </p:txBody>
      </p:sp>
      <p:sp>
        <p:nvSpPr>
          <p:cNvPr id="73742" name="Text Box 14"/>
          <p:cNvSpPr txBox="1">
            <a:spLocks noChangeArrowheads="1"/>
          </p:cNvSpPr>
          <p:nvPr/>
        </p:nvSpPr>
        <p:spPr bwMode="auto">
          <a:xfrm>
            <a:off x="4483100" y="1368425"/>
            <a:ext cx="801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F(i,j)</a:t>
            </a:r>
          </a:p>
        </p:txBody>
      </p:sp>
      <p:sp>
        <p:nvSpPr>
          <p:cNvPr id="589839" name="Rectangle 15"/>
          <p:cNvSpPr>
            <a:spLocks noChangeArrowheads="1"/>
          </p:cNvSpPr>
          <p:nvPr/>
        </p:nvSpPr>
        <p:spPr bwMode="auto">
          <a:xfrm>
            <a:off x="5795963" y="14128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5</a:t>
            </a:r>
          </a:p>
        </p:txBody>
      </p:sp>
      <p:graphicFrame>
        <p:nvGraphicFramePr>
          <p:cNvPr id="589840" name="Group 16"/>
          <p:cNvGraphicFramePr>
            <a:graphicFrameLocks noGrp="1"/>
          </p:cNvGraphicFramePr>
          <p:nvPr/>
        </p:nvGraphicFramePr>
        <p:xfrm>
          <a:off x="5651500" y="1412875"/>
          <a:ext cx="1622425" cy="1036638"/>
        </p:xfrm>
        <a:graphic>
          <a:graphicData uri="http://schemas.openxmlformats.org/drawingml/2006/table">
            <a:tbl>
              <a:tblPr/>
              <a:tblGrid>
                <a:gridCol w="811213"/>
                <a:gridCol w="811212"/>
              </a:tblGrid>
              <a:tr h="518319">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1" lang="zh-TW" altLang="en-US"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1" lang="zh-TW" altLang="en-US"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18319">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1" lang="zh-TW" altLang="en-US"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1" lang="zh-TW" altLang="en-US"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3755" name="Text Box 27"/>
          <p:cNvSpPr txBox="1">
            <a:spLocks noChangeArrowheads="1"/>
          </p:cNvSpPr>
          <p:nvPr/>
        </p:nvSpPr>
        <p:spPr bwMode="auto">
          <a:xfrm>
            <a:off x="2130425" y="10080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0</a:t>
            </a:r>
          </a:p>
        </p:txBody>
      </p:sp>
      <p:sp>
        <p:nvSpPr>
          <p:cNvPr id="73756" name="Text Box 28"/>
          <p:cNvSpPr txBox="1">
            <a:spLocks noChangeArrowheads="1"/>
          </p:cNvSpPr>
          <p:nvPr/>
        </p:nvSpPr>
        <p:spPr bwMode="auto">
          <a:xfrm>
            <a:off x="2959100" y="10080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1</a:t>
            </a:r>
          </a:p>
        </p:txBody>
      </p:sp>
      <p:sp>
        <p:nvSpPr>
          <p:cNvPr id="73757" name="Text Box 29"/>
          <p:cNvSpPr txBox="1">
            <a:spLocks noChangeArrowheads="1"/>
          </p:cNvSpPr>
          <p:nvPr/>
        </p:nvSpPr>
        <p:spPr bwMode="auto">
          <a:xfrm>
            <a:off x="1554163" y="14398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0</a:t>
            </a:r>
          </a:p>
        </p:txBody>
      </p:sp>
      <p:sp>
        <p:nvSpPr>
          <p:cNvPr id="73758" name="Text Box 30"/>
          <p:cNvSpPr txBox="1">
            <a:spLocks noChangeArrowheads="1"/>
          </p:cNvSpPr>
          <p:nvPr/>
        </p:nvSpPr>
        <p:spPr bwMode="auto">
          <a:xfrm>
            <a:off x="1530350" y="191928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1</a:t>
            </a:r>
          </a:p>
        </p:txBody>
      </p:sp>
      <p:sp>
        <p:nvSpPr>
          <p:cNvPr id="73759" name="Text Box 31"/>
          <p:cNvSpPr txBox="1">
            <a:spLocks noChangeArrowheads="1"/>
          </p:cNvSpPr>
          <p:nvPr/>
        </p:nvSpPr>
        <p:spPr bwMode="auto">
          <a:xfrm>
            <a:off x="5894388" y="10080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0</a:t>
            </a:r>
          </a:p>
        </p:txBody>
      </p:sp>
      <p:sp>
        <p:nvSpPr>
          <p:cNvPr id="73760" name="Text Box 32"/>
          <p:cNvSpPr txBox="1">
            <a:spLocks noChangeArrowheads="1"/>
          </p:cNvSpPr>
          <p:nvPr/>
        </p:nvSpPr>
        <p:spPr bwMode="auto">
          <a:xfrm>
            <a:off x="6723063" y="10080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1</a:t>
            </a:r>
          </a:p>
        </p:txBody>
      </p:sp>
      <p:sp>
        <p:nvSpPr>
          <p:cNvPr id="73761" name="Text Box 33"/>
          <p:cNvSpPr txBox="1">
            <a:spLocks noChangeArrowheads="1"/>
          </p:cNvSpPr>
          <p:nvPr/>
        </p:nvSpPr>
        <p:spPr bwMode="auto">
          <a:xfrm>
            <a:off x="5318125" y="14398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0</a:t>
            </a:r>
          </a:p>
        </p:txBody>
      </p:sp>
      <p:sp>
        <p:nvSpPr>
          <p:cNvPr id="73762" name="Text Box 34"/>
          <p:cNvSpPr txBox="1">
            <a:spLocks noChangeArrowheads="1"/>
          </p:cNvSpPr>
          <p:nvPr/>
        </p:nvSpPr>
        <p:spPr bwMode="auto">
          <a:xfrm>
            <a:off x="5294313" y="191928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1</a:t>
            </a:r>
          </a:p>
        </p:txBody>
      </p:sp>
      <p:graphicFrame>
        <p:nvGraphicFramePr>
          <p:cNvPr id="589859" name="Object 35"/>
          <p:cNvGraphicFramePr>
            <a:graphicFrameLocks noChangeAspect="1"/>
          </p:cNvGraphicFramePr>
          <p:nvPr/>
        </p:nvGraphicFramePr>
        <p:xfrm>
          <a:off x="3563938" y="2549525"/>
          <a:ext cx="5326062" cy="3692525"/>
        </p:xfrm>
        <a:graphic>
          <a:graphicData uri="http://schemas.openxmlformats.org/presentationml/2006/ole">
            <mc:AlternateContent xmlns:mc="http://schemas.openxmlformats.org/markup-compatibility/2006">
              <mc:Choice xmlns:v="urn:schemas-microsoft-com:vml" Requires="v">
                <p:oleObj spid="_x0000_s73776" name="Equation" r:id="rId3" imgW="3187700" imgH="2209800" progId="Equation.DSMT4">
                  <p:embed/>
                </p:oleObj>
              </mc:Choice>
              <mc:Fallback>
                <p:oleObj name="Equation" r:id="rId3" imgW="3187700" imgH="2209800" progId="Equation.DSMT4">
                  <p:embed/>
                  <p:pic>
                    <p:nvPicPr>
                      <p:cNvPr id="0" name="Object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2549525"/>
                        <a:ext cx="5326062"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9860" name="Object 36"/>
          <p:cNvGraphicFramePr>
            <a:graphicFrameLocks noChangeAspect="1"/>
          </p:cNvGraphicFramePr>
          <p:nvPr/>
        </p:nvGraphicFramePr>
        <p:xfrm>
          <a:off x="-12700" y="3284538"/>
          <a:ext cx="3609975" cy="827087"/>
        </p:xfrm>
        <a:graphic>
          <a:graphicData uri="http://schemas.openxmlformats.org/presentationml/2006/ole">
            <mc:AlternateContent xmlns:mc="http://schemas.openxmlformats.org/markup-compatibility/2006">
              <mc:Choice xmlns:v="urn:schemas-microsoft-com:vml" Requires="v">
                <p:oleObj spid="_x0000_s73777" name="Equation" r:id="rId5" imgW="1828800" imgH="419100" progId="Equation.DSMT4">
                  <p:embed/>
                </p:oleObj>
              </mc:Choice>
              <mc:Fallback>
                <p:oleObj name="Equation" r:id="rId5" imgW="1828800" imgH="419100" progId="Equation.DSMT4">
                  <p:embed/>
                  <p:pic>
                    <p:nvPicPr>
                      <p:cNvPr id="0"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00" y="3284538"/>
                        <a:ext cx="3609975" cy="82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9861" name="Rectangle 37"/>
          <p:cNvSpPr>
            <a:spLocks noChangeArrowheads="1"/>
          </p:cNvSpPr>
          <p:nvPr/>
        </p:nvSpPr>
        <p:spPr bwMode="auto">
          <a:xfrm>
            <a:off x="3635375" y="6092825"/>
            <a:ext cx="50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b="1"/>
              <a:t>= 5</a:t>
            </a:r>
          </a:p>
        </p:txBody>
      </p:sp>
      <p:graphicFrame>
        <p:nvGraphicFramePr>
          <p:cNvPr id="73766" name="Object 38"/>
          <p:cNvGraphicFramePr>
            <a:graphicFrameLocks noChangeAspect="1"/>
          </p:cNvGraphicFramePr>
          <p:nvPr/>
        </p:nvGraphicFramePr>
        <p:xfrm>
          <a:off x="41275" y="188913"/>
          <a:ext cx="7405688" cy="688975"/>
        </p:xfrm>
        <a:graphic>
          <a:graphicData uri="http://schemas.openxmlformats.org/presentationml/2006/ole">
            <mc:AlternateContent xmlns:mc="http://schemas.openxmlformats.org/markup-compatibility/2006">
              <mc:Choice xmlns:v="urn:schemas-microsoft-com:vml" Requires="v">
                <p:oleObj spid="_x0000_s73778" name="Equation" r:id="rId7" imgW="4495800" imgH="444500" progId="Equation.DSMT4">
                  <p:embed/>
                </p:oleObj>
              </mc:Choice>
              <mc:Fallback>
                <p:oleObj name="Equation" r:id="rId7" imgW="4495800" imgH="444500" progId="Equation.DSMT4">
                  <p:embed/>
                  <p:pic>
                    <p:nvPicPr>
                      <p:cNvPr id="0" name="Object 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275" y="188913"/>
                        <a:ext cx="740568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58</a:t>
            </a:fld>
            <a:endParaRPr lang="en-US" altLang="zh-TW"/>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589860"/>
                                        </p:tgtEl>
                                        <p:attrNameLst>
                                          <p:attrName>style.visibility</p:attrName>
                                        </p:attrNameLst>
                                      </p:cBhvr>
                                      <p:to>
                                        <p:strVal val="visible"/>
                                      </p:to>
                                    </p:set>
                                    <p:anim calcmode="lin" valueType="num">
                                      <p:cBhvr>
                                        <p:cTn id="7" dur="500" fill="hold"/>
                                        <p:tgtEl>
                                          <p:spTgt spid="589860"/>
                                        </p:tgtEl>
                                        <p:attrNameLst>
                                          <p:attrName>ppt_x</p:attrName>
                                        </p:attrNameLst>
                                      </p:cBhvr>
                                      <p:tavLst>
                                        <p:tav tm="0">
                                          <p:val>
                                            <p:strVal val="#ppt_x-#ppt_w/2"/>
                                          </p:val>
                                        </p:tav>
                                        <p:tav tm="100000">
                                          <p:val>
                                            <p:strVal val="#ppt_x"/>
                                          </p:val>
                                        </p:tav>
                                      </p:tavLst>
                                    </p:anim>
                                    <p:anim calcmode="lin" valueType="num">
                                      <p:cBhvr>
                                        <p:cTn id="8" dur="500" fill="hold"/>
                                        <p:tgtEl>
                                          <p:spTgt spid="589860"/>
                                        </p:tgtEl>
                                        <p:attrNameLst>
                                          <p:attrName>ppt_y</p:attrName>
                                        </p:attrNameLst>
                                      </p:cBhvr>
                                      <p:tavLst>
                                        <p:tav tm="0">
                                          <p:val>
                                            <p:strVal val="#ppt_y"/>
                                          </p:val>
                                        </p:tav>
                                        <p:tav tm="100000">
                                          <p:val>
                                            <p:strVal val="#ppt_y"/>
                                          </p:val>
                                        </p:tav>
                                      </p:tavLst>
                                    </p:anim>
                                    <p:anim calcmode="lin" valueType="num">
                                      <p:cBhvr>
                                        <p:cTn id="9" dur="500" fill="hold"/>
                                        <p:tgtEl>
                                          <p:spTgt spid="589860"/>
                                        </p:tgtEl>
                                        <p:attrNameLst>
                                          <p:attrName>ppt_w</p:attrName>
                                        </p:attrNameLst>
                                      </p:cBhvr>
                                      <p:tavLst>
                                        <p:tav tm="0">
                                          <p:val>
                                            <p:fltVal val="0"/>
                                          </p:val>
                                        </p:tav>
                                        <p:tav tm="100000">
                                          <p:val>
                                            <p:strVal val="#ppt_w"/>
                                          </p:val>
                                        </p:tav>
                                      </p:tavLst>
                                    </p:anim>
                                    <p:anim calcmode="lin" valueType="num">
                                      <p:cBhvr>
                                        <p:cTn id="10" dur="500" fill="hold"/>
                                        <p:tgtEl>
                                          <p:spTgt spid="589860"/>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nodeType="clickEffect">
                                  <p:stCondLst>
                                    <p:cond delay="0"/>
                                  </p:stCondLst>
                                  <p:childTnLst>
                                    <p:set>
                                      <p:cBhvr>
                                        <p:cTn id="14" dur="1" fill="hold">
                                          <p:stCondLst>
                                            <p:cond delay="0"/>
                                          </p:stCondLst>
                                        </p:cTn>
                                        <p:tgtEl>
                                          <p:spTgt spid="589859"/>
                                        </p:tgtEl>
                                        <p:attrNameLst>
                                          <p:attrName>style.visibility</p:attrName>
                                        </p:attrNameLst>
                                      </p:cBhvr>
                                      <p:to>
                                        <p:strVal val="visible"/>
                                      </p:to>
                                    </p:set>
                                    <p:anim calcmode="lin" valueType="num">
                                      <p:cBhvr>
                                        <p:cTn id="15" dur="500" fill="hold"/>
                                        <p:tgtEl>
                                          <p:spTgt spid="589859"/>
                                        </p:tgtEl>
                                        <p:attrNameLst>
                                          <p:attrName>ppt_x</p:attrName>
                                        </p:attrNameLst>
                                      </p:cBhvr>
                                      <p:tavLst>
                                        <p:tav tm="0">
                                          <p:val>
                                            <p:strVal val="#ppt_x-#ppt_w/2"/>
                                          </p:val>
                                        </p:tav>
                                        <p:tav tm="100000">
                                          <p:val>
                                            <p:strVal val="#ppt_x"/>
                                          </p:val>
                                        </p:tav>
                                      </p:tavLst>
                                    </p:anim>
                                    <p:anim calcmode="lin" valueType="num">
                                      <p:cBhvr>
                                        <p:cTn id="16" dur="500" fill="hold"/>
                                        <p:tgtEl>
                                          <p:spTgt spid="589859"/>
                                        </p:tgtEl>
                                        <p:attrNameLst>
                                          <p:attrName>ppt_y</p:attrName>
                                        </p:attrNameLst>
                                      </p:cBhvr>
                                      <p:tavLst>
                                        <p:tav tm="0">
                                          <p:val>
                                            <p:strVal val="#ppt_y"/>
                                          </p:val>
                                        </p:tav>
                                        <p:tav tm="100000">
                                          <p:val>
                                            <p:strVal val="#ppt_y"/>
                                          </p:val>
                                        </p:tav>
                                      </p:tavLst>
                                    </p:anim>
                                    <p:anim calcmode="lin" valueType="num">
                                      <p:cBhvr>
                                        <p:cTn id="17" dur="500" fill="hold"/>
                                        <p:tgtEl>
                                          <p:spTgt spid="589859"/>
                                        </p:tgtEl>
                                        <p:attrNameLst>
                                          <p:attrName>ppt_w</p:attrName>
                                        </p:attrNameLst>
                                      </p:cBhvr>
                                      <p:tavLst>
                                        <p:tav tm="0">
                                          <p:val>
                                            <p:fltVal val="0"/>
                                          </p:val>
                                        </p:tav>
                                        <p:tav tm="100000">
                                          <p:val>
                                            <p:strVal val="#ppt_w"/>
                                          </p:val>
                                        </p:tav>
                                      </p:tavLst>
                                    </p:anim>
                                    <p:anim calcmode="lin" valueType="num">
                                      <p:cBhvr>
                                        <p:cTn id="18" dur="500" fill="hold"/>
                                        <p:tgtEl>
                                          <p:spTgt spid="589859"/>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51" presetClass="entr" presetSubtype="0" fill="hold" grpId="0" nodeType="clickEffect">
                                  <p:stCondLst>
                                    <p:cond delay="0"/>
                                  </p:stCondLst>
                                  <p:childTnLst>
                                    <p:set>
                                      <p:cBhvr>
                                        <p:cTn id="22" dur="1" fill="hold">
                                          <p:stCondLst>
                                            <p:cond delay="0"/>
                                          </p:stCondLst>
                                        </p:cTn>
                                        <p:tgtEl>
                                          <p:spTgt spid="589861"/>
                                        </p:tgtEl>
                                        <p:attrNameLst>
                                          <p:attrName>style.visibility</p:attrName>
                                        </p:attrNameLst>
                                      </p:cBhvr>
                                      <p:to>
                                        <p:strVal val="visible"/>
                                      </p:to>
                                    </p:set>
                                    <p:animEffect transition="in" filter="fade">
                                      <p:cBhvr>
                                        <p:cTn id="23" dur="770" decel="100000"/>
                                        <p:tgtEl>
                                          <p:spTgt spid="589861"/>
                                        </p:tgtEl>
                                      </p:cBhvr>
                                    </p:animEffect>
                                    <p:animScale>
                                      <p:cBhvr>
                                        <p:cTn id="24" dur="770" decel="100000"/>
                                        <p:tgtEl>
                                          <p:spTgt spid="589861"/>
                                        </p:tgtEl>
                                      </p:cBhvr>
                                      <p:from x="10000" y="10000"/>
                                      <p:to x="200000" y="450000"/>
                                    </p:animScale>
                                    <p:animScale>
                                      <p:cBhvr>
                                        <p:cTn id="25" dur="1230" accel="100000" fill="hold">
                                          <p:stCondLst>
                                            <p:cond delay="770"/>
                                          </p:stCondLst>
                                        </p:cTn>
                                        <p:tgtEl>
                                          <p:spTgt spid="589861"/>
                                        </p:tgtEl>
                                      </p:cBhvr>
                                      <p:from x="200000" y="450000"/>
                                      <p:to x="100000" y="100000"/>
                                    </p:animScale>
                                    <p:set>
                                      <p:cBhvr>
                                        <p:cTn id="26" dur="770" fill="hold"/>
                                        <p:tgtEl>
                                          <p:spTgt spid="589861"/>
                                        </p:tgtEl>
                                        <p:attrNameLst>
                                          <p:attrName>ppt_x</p:attrName>
                                        </p:attrNameLst>
                                      </p:cBhvr>
                                      <p:to>
                                        <p:strVal val="(0.5)"/>
                                      </p:to>
                                    </p:set>
                                    <p:anim from="(0.5)" to="(#ppt_x)" calcmode="lin" valueType="num">
                                      <p:cBhvr>
                                        <p:cTn id="27" dur="1230" accel="100000" fill="hold">
                                          <p:stCondLst>
                                            <p:cond delay="770"/>
                                          </p:stCondLst>
                                        </p:cTn>
                                        <p:tgtEl>
                                          <p:spTgt spid="589861"/>
                                        </p:tgtEl>
                                        <p:attrNameLst>
                                          <p:attrName>ppt_x</p:attrName>
                                        </p:attrNameLst>
                                      </p:cBhvr>
                                    </p:anim>
                                    <p:set>
                                      <p:cBhvr>
                                        <p:cTn id="28" dur="770" fill="hold"/>
                                        <p:tgtEl>
                                          <p:spTgt spid="589861"/>
                                        </p:tgtEl>
                                        <p:attrNameLst>
                                          <p:attrName>ppt_y</p:attrName>
                                        </p:attrNameLst>
                                      </p:cBhvr>
                                      <p:to>
                                        <p:strVal val="(#ppt_y+0.4)"/>
                                      </p:to>
                                    </p:set>
                                    <p:anim from="(#ppt_y+0.4)" to="(#ppt_y)" calcmode="lin" valueType="num">
                                      <p:cBhvr>
                                        <p:cTn id="29" dur="1230" accel="100000" fill="hold">
                                          <p:stCondLst>
                                            <p:cond delay="770"/>
                                          </p:stCondLst>
                                        </p:cTn>
                                        <p:tgtEl>
                                          <p:spTgt spid="589861"/>
                                        </p:tgtEl>
                                        <p:attrNameLst>
                                          <p:attrName>ppt_y</p:attrName>
                                        </p:attrNameLst>
                                      </p:cBhvr>
                                    </p:anim>
                                  </p:childTnLst>
                                </p:cTn>
                              </p:par>
                              <p:par>
                                <p:cTn id="30" presetID="51" presetClass="entr" presetSubtype="0" fill="hold" grpId="0" nodeType="withEffect">
                                  <p:stCondLst>
                                    <p:cond delay="0"/>
                                  </p:stCondLst>
                                  <p:childTnLst>
                                    <p:set>
                                      <p:cBhvr>
                                        <p:cTn id="31" dur="1" fill="hold">
                                          <p:stCondLst>
                                            <p:cond delay="0"/>
                                          </p:stCondLst>
                                        </p:cTn>
                                        <p:tgtEl>
                                          <p:spTgt spid="589839"/>
                                        </p:tgtEl>
                                        <p:attrNameLst>
                                          <p:attrName>style.visibility</p:attrName>
                                        </p:attrNameLst>
                                      </p:cBhvr>
                                      <p:to>
                                        <p:strVal val="visible"/>
                                      </p:to>
                                    </p:set>
                                    <p:animEffect transition="in" filter="fade">
                                      <p:cBhvr>
                                        <p:cTn id="32" dur="770" decel="100000"/>
                                        <p:tgtEl>
                                          <p:spTgt spid="589839"/>
                                        </p:tgtEl>
                                      </p:cBhvr>
                                    </p:animEffect>
                                    <p:animScale>
                                      <p:cBhvr>
                                        <p:cTn id="33" dur="770" decel="100000"/>
                                        <p:tgtEl>
                                          <p:spTgt spid="589839"/>
                                        </p:tgtEl>
                                      </p:cBhvr>
                                      <p:from x="10000" y="10000"/>
                                      <p:to x="200000" y="450000"/>
                                    </p:animScale>
                                    <p:animScale>
                                      <p:cBhvr>
                                        <p:cTn id="34" dur="1230" accel="100000" fill="hold">
                                          <p:stCondLst>
                                            <p:cond delay="770"/>
                                          </p:stCondLst>
                                        </p:cTn>
                                        <p:tgtEl>
                                          <p:spTgt spid="589839"/>
                                        </p:tgtEl>
                                      </p:cBhvr>
                                      <p:from x="200000" y="450000"/>
                                      <p:to x="100000" y="100000"/>
                                    </p:animScale>
                                    <p:set>
                                      <p:cBhvr>
                                        <p:cTn id="35" dur="770" fill="hold"/>
                                        <p:tgtEl>
                                          <p:spTgt spid="589839"/>
                                        </p:tgtEl>
                                        <p:attrNameLst>
                                          <p:attrName>ppt_x</p:attrName>
                                        </p:attrNameLst>
                                      </p:cBhvr>
                                      <p:to>
                                        <p:strVal val="(0.5)"/>
                                      </p:to>
                                    </p:set>
                                    <p:anim from="(0.5)" to="(#ppt_x)" calcmode="lin" valueType="num">
                                      <p:cBhvr>
                                        <p:cTn id="36" dur="1230" accel="100000" fill="hold">
                                          <p:stCondLst>
                                            <p:cond delay="770"/>
                                          </p:stCondLst>
                                        </p:cTn>
                                        <p:tgtEl>
                                          <p:spTgt spid="589839"/>
                                        </p:tgtEl>
                                        <p:attrNameLst>
                                          <p:attrName>ppt_x</p:attrName>
                                        </p:attrNameLst>
                                      </p:cBhvr>
                                    </p:anim>
                                    <p:set>
                                      <p:cBhvr>
                                        <p:cTn id="37" dur="770" fill="hold"/>
                                        <p:tgtEl>
                                          <p:spTgt spid="589839"/>
                                        </p:tgtEl>
                                        <p:attrNameLst>
                                          <p:attrName>ppt_y</p:attrName>
                                        </p:attrNameLst>
                                      </p:cBhvr>
                                      <p:to>
                                        <p:strVal val="(#ppt_y+0.4)"/>
                                      </p:to>
                                    </p:set>
                                    <p:anim from="(#ppt_y+0.4)" to="(#ppt_y)" calcmode="lin" valueType="num">
                                      <p:cBhvr>
                                        <p:cTn id="38" dur="1230" accel="100000" fill="hold">
                                          <p:stCondLst>
                                            <p:cond delay="770"/>
                                          </p:stCondLst>
                                        </p:cTn>
                                        <p:tgtEl>
                                          <p:spTgt spid="589839"/>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39" grpId="0"/>
      <p:bldP spid="58986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0850" name="Group 2"/>
          <p:cNvGraphicFramePr>
            <a:graphicFrameLocks noGrp="1"/>
          </p:cNvGraphicFramePr>
          <p:nvPr/>
        </p:nvGraphicFramePr>
        <p:xfrm>
          <a:off x="1890713" y="1412875"/>
          <a:ext cx="1622425" cy="1036638"/>
        </p:xfrm>
        <a:graphic>
          <a:graphicData uri="http://schemas.openxmlformats.org/drawingml/2006/table">
            <a:tbl>
              <a:tblPr/>
              <a:tblGrid>
                <a:gridCol w="811212"/>
                <a:gridCol w="811213"/>
              </a:tblGrid>
              <a:tr h="518319">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1" lang="en-US" altLang="zh-TW"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8</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1" lang="en-US" altLang="zh-TW"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5</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18319">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1" lang="en-US" altLang="zh-TW"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3</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1" lang="en-US" altLang="zh-TW"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4</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4765" name="Text Box 13"/>
          <p:cNvSpPr txBox="1">
            <a:spLocks noChangeArrowheads="1"/>
          </p:cNvSpPr>
          <p:nvPr/>
        </p:nvSpPr>
        <p:spPr bwMode="auto">
          <a:xfrm>
            <a:off x="666750" y="1368425"/>
            <a:ext cx="86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f(x,y)</a:t>
            </a:r>
          </a:p>
        </p:txBody>
      </p:sp>
      <p:sp>
        <p:nvSpPr>
          <p:cNvPr id="590862" name="Rectangle 14"/>
          <p:cNvSpPr>
            <a:spLocks noChangeArrowheads="1"/>
          </p:cNvSpPr>
          <p:nvPr/>
        </p:nvSpPr>
        <p:spPr bwMode="auto">
          <a:xfrm>
            <a:off x="6611938" y="1412875"/>
            <a:ext cx="565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0.5</a:t>
            </a:r>
          </a:p>
        </p:txBody>
      </p:sp>
      <p:graphicFrame>
        <p:nvGraphicFramePr>
          <p:cNvPr id="590863" name="Group 15"/>
          <p:cNvGraphicFramePr>
            <a:graphicFrameLocks noGrp="1"/>
          </p:cNvGraphicFramePr>
          <p:nvPr/>
        </p:nvGraphicFramePr>
        <p:xfrm>
          <a:off x="5651500" y="1412875"/>
          <a:ext cx="1622425" cy="1036638"/>
        </p:xfrm>
        <a:graphic>
          <a:graphicData uri="http://schemas.openxmlformats.org/drawingml/2006/table">
            <a:tbl>
              <a:tblPr/>
              <a:tblGrid>
                <a:gridCol w="811213"/>
                <a:gridCol w="811212"/>
              </a:tblGrid>
              <a:tr h="518319">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1" lang="en-US" altLang="zh-TW"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5</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1" lang="zh-TW" altLang="en-US"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18319">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1" lang="zh-TW" altLang="en-US"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1" lang="zh-TW" altLang="en-US"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4778" name="Text Box 26"/>
          <p:cNvSpPr txBox="1">
            <a:spLocks noChangeArrowheads="1"/>
          </p:cNvSpPr>
          <p:nvPr/>
        </p:nvSpPr>
        <p:spPr bwMode="auto">
          <a:xfrm>
            <a:off x="2130425" y="10080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0</a:t>
            </a:r>
          </a:p>
        </p:txBody>
      </p:sp>
      <p:sp>
        <p:nvSpPr>
          <p:cNvPr id="74779" name="Text Box 27"/>
          <p:cNvSpPr txBox="1">
            <a:spLocks noChangeArrowheads="1"/>
          </p:cNvSpPr>
          <p:nvPr/>
        </p:nvSpPr>
        <p:spPr bwMode="auto">
          <a:xfrm>
            <a:off x="2959100" y="10080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1</a:t>
            </a:r>
          </a:p>
        </p:txBody>
      </p:sp>
      <p:sp>
        <p:nvSpPr>
          <p:cNvPr id="74780" name="Text Box 28"/>
          <p:cNvSpPr txBox="1">
            <a:spLocks noChangeArrowheads="1"/>
          </p:cNvSpPr>
          <p:nvPr/>
        </p:nvSpPr>
        <p:spPr bwMode="auto">
          <a:xfrm>
            <a:off x="1554163" y="14398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0</a:t>
            </a:r>
          </a:p>
        </p:txBody>
      </p:sp>
      <p:sp>
        <p:nvSpPr>
          <p:cNvPr id="74781" name="Text Box 29"/>
          <p:cNvSpPr txBox="1">
            <a:spLocks noChangeArrowheads="1"/>
          </p:cNvSpPr>
          <p:nvPr/>
        </p:nvSpPr>
        <p:spPr bwMode="auto">
          <a:xfrm>
            <a:off x="1530350" y="191928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1</a:t>
            </a:r>
          </a:p>
        </p:txBody>
      </p:sp>
      <p:sp>
        <p:nvSpPr>
          <p:cNvPr id="74782" name="Text Box 30"/>
          <p:cNvSpPr txBox="1">
            <a:spLocks noChangeArrowheads="1"/>
          </p:cNvSpPr>
          <p:nvPr/>
        </p:nvSpPr>
        <p:spPr bwMode="auto">
          <a:xfrm>
            <a:off x="5894388" y="10080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0</a:t>
            </a:r>
          </a:p>
        </p:txBody>
      </p:sp>
      <p:sp>
        <p:nvSpPr>
          <p:cNvPr id="74783" name="Text Box 31"/>
          <p:cNvSpPr txBox="1">
            <a:spLocks noChangeArrowheads="1"/>
          </p:cNvSpPr>
          <p:nvPr/>
        </p:nvSpPr>
        <p:spPr bwMode="auto">
          <a:xfrm>
            <a:off x="6723063" y="10080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1</a:t>
            </a:r>
          </a:p>
        </p:txBody>
      </p:sp>
      <p:sp>
        <p:nvSpPr>
          <p:cNvPr id="74784" name="Text Box 32"/>
          <p:cNvSpPr txBox="1">
            <a:spLocks noChangeArrowheads="1"/>
          </p:cNvSpPr>
          <p:nvPr/>
        </p:nvSpPr>
        <p:spPr bwMode="auto">
          <a:xfrm>
            <a:off x="5318125" y="14398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0</a:t>
            </a:r>
          </a:p>
        </p:txBody>
      </p:sp>
      <p:sp>
        <p:nvSpPr>
          <p:cNvPr id="74785" name="Text Box 33"/>
          <p:cNvSpPr txBox="1">
            <a:spLocks noChangeArrowheads="1"/>
          </p:cNvSpPr>
          <p:nvPr/>
        </p:nvSpPr>
        <p:spPr bwMode="auto">
          <a:xfrm>
            <a:off x="5294313" y="191928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1</a:t>
            </a:r>
          </a:p>
        </p:txBody>
      </p:sp>
      <p:graphicFrame>
        <p:nvGraphicFramePr>
          <p:cNvPr id="590882" name="Object 34"/>
          <p:cNvGraphicFramePr>
            <a:graphicFrameLocks noChangeAspect="1"/>
          </p:cNvGraphicFramePr>
          <p:nvPr/>
        </p:nvGraphicFramePr>
        <p:xfrm>
          <a:off x="3584575" y="2549525"/>
          <a:ext cx="5283200" cy="3692525"/>
        </p:xfrm>
        <a:graphic>
          <a:graphicData uri="http://schemas.openxmlformats.org/presentationml/2006/ole">
            <mc:AlternateContent xmlns:mc="http://schemas.openxmlformats.org/markup-compatibility/2006">
              <mc:Choice xmlns:v="urn:schemas-microsoft-com:vml" Requires="v">
                <p:oleObj spid="_x0000_s74800" name="Equation" r:id="rId3" imgW="3162300" imgH="2209800" progId="Equation.DSMT4">
                  <p:embed/>
                </p:oleObj>
              </mc:Choice>
              <mc:Fallback>
                <p:oleObj name="Equation" r:id="rId3" imgW="3162300" imgH="2209800" progId="Equation.DSMT4">
                  <p:embed/>
                  <p:pic>
                    <p:nvPicPr>
                      <p:cNvPr id="0"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4575" y="2549525"/>
                        <a:ext cx="5283200"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0883" name="Object 35"/>
          <p:cNvGraphicFramePr>
            <a:graphicFrameLocks noChangeAspect="1"/>
          </p:cNvGraphicFramePr>
          <p:nvPr/>
        </p:nvGraphicFramePr>
        <p:xfrm>
          <a:off x="187325" y="3284538"/>
          <a:ext cx="3208338" cy="827087"/>
        </p:xfrm>
        <a:graphic>
          <a:graphicData uri="http://schemas.openxmlformats.org/presentationml/2006/ole">
            <mc:AlternateContent xmlns:mc="http://schemas.openxmlformats.org/markup-compatibility/2006">
              <mc:Choice xmlns:v="urn:schemas-microsoft-com:vml" Requires="v">
                <p:oleObj spid="_x0000_s74801" name="Equation" r:id="rId5" imgW="1625600" imgH="419100" progId="Equation.DSMT4">
                  <p:embed/>
                </p:oleObj>
              </mc:Choice>
              <mc:Fallback>
                <p:oleObj name="Equation" r:id="rId5" imgW="1625600" imgH="419100" progId="Equation.DSMT4">
                  <p:embed/>
                  <p:pic>
                    <p:nvPicPr>
                      <p:cNvPr id="0" name="Object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325" y="3284538"/>
                        <a:ext cx="3208338" cy="82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88" name="Object 36"/>
          <p:cNvGraphicFramePr>
            <a:graphicFrameLocks noChangeAspect="1"/>
          </p:cNvGraphicFramePr>
          <p:nvPr/>
        </p:nvGraphicFramePr>
        <p:xfrm>
          <a:off x="41275" y="188913"/>
          <a:ext cx="7405688" cy="688975"/>
        </p:xfrm>
        <a:graphic>
          <a:graphicData uri="http://schemas.openxmlformats.org/presentationml/2006/ole">
            <mc:AlternateContent xmlns:mc="http://schemas.openxmlformats.org/markup-compatibility/2006">
              <mc:Choice xmlns:v="urn:schemas-microsoft-com:vml" Requires="v">
                <p:oleObj spid="_x0000_s74802" name="Equation" r:id="rId7" imgW="4495800" imgH="444500" progId="Equation.DSMT4">
                  <p:embed/>
                </p:oleObj>
              </mc:Choice>
              <mc:Fallback>
                <p:oleObj name="Equation" r:id="rId7" imgW="4495800" imgH="444500" progId="Equation.DSMT4">
                  <p:embed/>
                  <p:pic>
                    <p:nvPicPr>
                      <p:cNvPr id="0" name="Object 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275" y="188913"/>
                        <a:ext cx="740568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89" name="Text Box 37"/>
          <p:cNvSpPr txBox="1">
            <a:spLocks noChangeArrowheads="1"/>
          </p:cNvSpPr>
          <p:nvPr/>
        </p:nvSpPr>
        <p:spPr bwMode="auto">
          <a:xfrm>
            <a:off x="4483100" y="1368425"/>
            <a:ext cx="801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F(i,j)</a:t>
            </a:r>
          </a:p>
        </p:txBody>
      </p:sp>
      <p:sp>
        <p:nvSpPr>
          <p:cNvPr id="590886" name="Rectangle 38"/>
          <p:cNvSpPr>
            <a:spLocks noChangeArrowheads="1"/>
          </p:cNvSpPr>
          <p:nvPr/>
        </p:nvSpPr>
        <p:spPr bwMode="auto">
          <a:xfrm>
            <a:off x="3635375" y="6092825"/>
            <a:ext cx="698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b="1"/>
              <a:t>= 0.5</a:t>
            </a:r>
          </a:p>
        </p:txBody>
      </p:sp>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59</a:t>
            </a:fld>
            <a:endParaRPr lang="en-US" altLang="zh-TW"/>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0" presetClass="entr" presetSubtype="0" fill="hold" nodeType="clickEffect">
                                  <p:stCondLst>
                                    <p:cond delay="0"/>
                                  </p:stCondLst>
                                  <p:childTnLst>
                                    <p:set>
                                      <p:cBhvr>
                                        <p:cTn id="6" dur="1" fill="hold">
                                          <p:stCondLst>
                                            <p:cond delay="0"/>
                                          </p:stCondLst>
                                        </p:cTn>
                                        <p:tgtEl>
                                          <p:spTgt spid="590883"/>
                                        </p:tgtEl>
                                        <p:attrNameLst>
                                          <p:attrName>style.visibility</p:attrName>
                                        </p:attrNameLst>
                                      </p:cBhvr>
                                      <p:to>
                                        <p:strVal val="visible"/>
                                      </p:to>
                                    </p:set>
                                    <p:animEffect transition="in" filter="fade">
                                      <p:cBhvr>
                                        <p:cTn id="7" dur="800" decel="100000"/>
                                        <p:tgtEl>
                                          <p:spTgt spid="590883"/>
                                        </p:tgtEl>
                                      </p:cBhvr>
                                    </p:animEffect>
                                    <p:anim calcmode="lin" valueType="num">
                                      <p:cBhvr>
                                        <p:cTn id="8" dur="800" decel="100000" fill="hold"/>
                                        <p:tgtEl>
                                          <p:spTgt spid="590883"/>
                                        </p:tgtEl>
                                        <p:attrNameLst>
                                          <p:attrName>style.rotation</p:attrName>
                                        </p:attrNameLst>
                                      </p:cBhvr>
                                      <p:tavLst>
                                        <p:tav tm="0">
                                          <p:val>
                                            <p:fltVal val="-90"/>
                                          </p:val>
                                        </p:tav>
                                        <p:tav tm="100000">
                                          <p:val>
                                            <p:fltVal val="0"/>
                                          </p:val>
                                        </p:tav>
                                      </p:tavLst>
                                    </p:anim>
                                    <p:anim calcmode="lin" valueType="num">
                                      <p:cBhvr>
                                        <p:cTn id="9" dur="800" decel="100000" fill="hold"/>
                                        <p:tgtEl>
                                          <p:spTgt spid="590883"/>
                                        </p:tgtEl>
                                        <p:attrNameLst>
                                          <p:attrName>ppt_x</p:attrName>
                                        </p:attrNameLst>
                                      </p:cBhvr>
                                      <p:tavLst>
                                        <p:tav tm="0">
                                          <p:val>
                                            <p:strVal val="#ppt_x+0.4"/>
                                          </p:val>
                                        </p:tav>
                                        <p:tav tm="100000">
                                          <p:val>
                                            <p:strVal val="#ppt_x-0.05"/>
                                          </p:val>
                                        </p:tav>
                                      </p:tavLst>
                                    </p:anim>
                                    <p:anim calcmode="lin" valueType="num">
                                      <p:cBhvr>
                                        <p:cTn id="10" dur="800" decel="100000" fill="hold"/>
                                        <p:tgtEl>
                                          <p:spTgt spid="590883"/>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590883"/>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590883"/>
                                        </p:tgtEl>
                                        <p:attrNameLst>
                                          <p:attrName>ppt_y</p:attrName>
                                        </p:attrNameLst>
                                      </p:cBhvr>
                                      <p:tavLst>
                                        <p:tav tm="0">
                                          <p:val>
                                            <p:strVal val="#ppt_y+0.1"/>
                                          </p:val>
                                        </p:tav>
                                        <p:tav tm="100000">
                                          <p:val>
                                            <p:strVal val="#ppt_y"/>
                                          </p:val>
                                        </p:tav>
                                      </p:tavLst>
                                    </p:anim>
                                  </p:childTnLst>
                                </p:cTn>
                              </p:par>
                              <p:par>
                                <p:cTn id="13" presetID="30" presetClass="entr" presetSubtype="0" fill="hold" nodeType="withEffect">
                                  <p:stCondLst>
                                    <p:cond delay="0"/>
                                  </p:stCondLst>
                                  <p:childTnLst>
                                    <p:set>
                                      <p:cBhvr>
                                        <p:cTn id="14" dur="1" fill="hold">
                                          <p:stCondLst>
                                            <p:cond delay="0"/>
                                          </p:stCondLst>
                                        </p:cTn>
                                        <p:tgtEl>
                                          <p:spTgt spid="590882"/>
                                        </p:tgtEl>
                                        <p:attrNameLst>
                                          <p:attrName>style.visibility</p:attrName>
                                        </p:attrNameLst>
                                      </p:cBhvr>
                                      <p:to>
                                        <p:strVal val="visible"/>
                                      </p:to>
                                    </p:set>
                                    <p:animEffect transition="in" filter="fade">
                                      <p:cBhvr>
                                        <p:cTn id="15" dur="800" decel="100000"/>
                                        <p:tgtEl>
                                          <p:spTgt spid="590882"/>
                                        </p:tgtEl>
                                      </p:cBhvr>
                                    </p:animEffect>
                                    <p:anim calcmode="lin" valueType="num">
                                      <p:cBhvr>
                                        <p:cTn id="16" dur="800" decel="100000" fill="hold"/>
                                        <p:tgtEl>
                                          <p:spTgt spid="590882"/>
                                        </p:tgtEl>
                                        <p:attrNameLst>
                                          <p:attrName>style.rotation</p:attrName>
                                        </p:attrNameLst>
                                      </p:cBhvr>
                                      <p:tavLst>
                                        <p:tav tm="0">
                                          <p:val>
                                            <p:fltVal val="-90"/>
                                          </p:val>
                                        </p:tav>
                                        <p:tav tm="100000">
                                          <p:val>
                                            <p:fltVal val="0"/>
                                          </p:val>
                                        </p:tav>
                                      </p:tavLst>
                                    </p:anim>
                                    <p:anim calcmode="lin" valueType="num">
                                      <p:cBhvr>
                                        <p:cTn id="17" dur="800" decel="100000" fill="hold"/>
                                        <p:tgtEl>
                                          <p:spTgt spid="590882"/>
                                        </p:tgtEl>
                                        <p:attrNameLst>
                                          <p:attrName>ppt_x</p:attrName>
                                        </p:attrNameLst>
                                      </p:cBhvr>
                                      <p:tavLst>
                                        <p:tav tm="0">
                                          <p:val>
                                            <p:strVal val="#ppt_x+0.4"/>
                                          </p:val>
                                        </p:tav>
                                        <p:tav tm="100000">
                                          <p:val>
                                            <p:strVal val="#ppt_x-0.05"/>
                                          </p:val>
                                        </p:tav>
                                      </p:tavLst>
                                    </p:anim>
                                    <p:anim calcmode="lin" valueType="num">
                                      <p:cBhvr>
                                        <p:cTn id="18" dur="800" decel="100000" fill="hold"/>
                                        <p:tgtEl>
                                          <p:spTgt spid="590882"/>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590882"/>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590882"/>
                                        </p:tgtEl>
                                        <p:attrNameLst>
                                          <p:attrName>ppt_y</p:attrName>
                                        </p:attrNameLst>
                                      </p:cBhvr>
                                      <p:tavLst>
                                        <p:tav tm="0">
                                          <p:val>
                                            <p:strVal val="#ppt_y+0.1"/>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51" presetClass="entr" presetSubtype="0" fill="hold" grpId="0" nodeType="clickEffect">
                                  <p:stCondLst>
                                    <p:cond delay="0"/>
                                  </p:stCondLst>
                                  <p:childTnLst>
                                    <p:set>
                                      <p:cBhvr>
                                        <p:cTn id="24" dur="1" fill="hold">
                                          <p:stCondLst>
                                            <p:cond delay="0"/>
                                          </p:stCondLst>
                                        </p:cTn>
                                        <p:tgtEl>
                                          <p:spTgt spid="590886"/>
                                        </p:tgtEl>
                                        <p:attrNameLst>
                                          <p:attrName>style.visibility</p:attrName>
                                        </p:attrNameLst>
                                      </p:cBhvr>
                                      <p:to>
                                        <p:strVal val="visible"/>
                                      </p:to>
                                    </p:set>
                                    <p:animEffect transition="in" filter="fade">
                                      <p:cBhvr>
                                        <p:cTn id="25" dur="770" decel="100000"/>
                                        <p:tgtEl>
                                          <p:spTgt spid="590886"/>
                                        </p:tgtEl>
                                      </p:cBhvr>
                                    </p:animEffect>
                                    <p:animScale>
                                      <p:cBhvr>
                                        <p:cTn id="26" dur="770" decel="100000"/>
                                        <p:tgtEl>
                                          <p:spTgt spid="590886"/>
                                        </p:tgtEl>
                                      </p:cBhvr>
                                      <p:from x="10000" y="10000"/>
                                      <p:to x="200000" y="450000"/>
                                    </p:animScale>
                                    <p:animScale>
                                      <p:cBhvr>
                                        <p:cTn id="27" dur="1230" accel="100000" fill="hold">
                                          <p:stCondLst>
                                            <p:cond delay="770"/>
                                          </p:stCondLst>
                                        </p:cTn>
                                        <p:tgtEl>
                                          <p:spTgt spid="590886"/>
                                        </p:tgtEl>
                                      </p:cBhvr>
                                      <p:from x="200000" y="450000"/>
                                      <p:to x="100000" y="100000"/>
                                    </p:animScale>
                                    <p:set>
                                      <p:cBhvr>
                                        <p:cTn id="28" dur="770" fill="hold"/>
                                        <p:tgtEl>
                                          <p:spTgt spid="590886"/>
                                        </p:tgtEl>
                                        <p:attrNameLst>
                                          <p:attrName>ppt_x</p:attrName>
                                        </p:attrNameLst>
                                      </p:cBhvr>
                                      <p:to>
                                        <p:strVal val="(0.5)"/>
                                      </p:to>
                                    </p:set>
                                    <p:anim from="(0.5)" to="(#ppt_x)" calcmode="lin" valueType="num">
                                      <p:cBhvr>
                                        <p:cTn id="29" dur="1230" accel="100000" fill="hold">
                                          <p:stCondLst>
                                            <p:cond delay="770"/>
                                          </p:stCondLst>
                                        </p:cTn>
                                        <p:tgtEl>
                                          <p:spTgt spid="590886"/>
                                        </p:tgtEl>
                                        <p:attrNameLst>
                                          <p:attrName>ppt_x</p:attrName>
                                        </p:attrNameLst>
                                      </p:cBhvr>
                                    </p:anim>
                                    <p:set>
                                      <p:cBhvr>
                                        <p:cTn id="30" dur="770" fill="hold"/>
                                        <p:tgtEl>
                                          <p:spTgt spid="590886"/>
                                        </p:tgtEl>
                                        <p:attrNameLst>
                                          <p:attrName>ppt_y</p:attrName>
                                        </p:attrNameLst>
                                      </p:cBhvr>
                                      <p:to>
                                        <p:strVal val="(#ppt_y+0.4)"/>
                                      </p:to>
                                    </p:set>
                                    <p:anim from="(#ppt_y+0.4)" to="(#ppt_y)" calcmode="lin" valueType="num">
                                      <p:cBhvr>
                                        <p:cTn id="31" dur="1230" accel="100000" fill="hold">
                                          <p:stCondLst>
                                            <p:cond delay="770"/>
                                          </p:stCondLst>
                                        </p:cTn>
                                        <p:tgtEl>
                                          <p:spTgt spid="590886"/>
                                        </p:tgtEl>
                                        <p:attrNameLst>
                                          <p:attrName>ppt_y</p:attrName>
                                        </p:attrNameLst>
                                      </p:cBhvr>
                                    </p:anim>
                                  </p:childTnLst>
                                </p:cTn>
                              </p:par>
                              <p:par>
                                <p:cTn id="32" presetID="51" presetClass="entr" presetSubtype="0" fill="hold" grpId="0" nodeType="withEffect">
                                  <p:stCondLst>
                                    <p:cond delay="0"/>
                                  </p:stCondLst>
                                  <p:childTnLst>
                                    <p:set>
                                      <p:cBhvr>
                                        <p:cTn id="33" dur="1" fill="hold">
                                          <p:stCondLst>
                                            <p:cond delay="0"/>
                                          </p:stCondLst>
                                        </p:cTn>
                                        <p:tgtEl>
                                          <p:spTgt spid="590862"/>
                                        </p:tgtEl>
                                        <p:attrNameLst>
                                          <p:attrName>style.visibility</p:attrName>
                                        </p:attrNameLst>
                                      </p:cBhvr>
                                      <p:to>
                                        <p:strVal val="visible"/>
                                      </p:to>
                                    </p:set>
                                    <p:animEffect transition="in" filter="fade">
                                      <p:cBhvr>
                                        <p:cTn id="34" dur="770" decel="100000"/>
                                        <p:tgtEl>
                                          <p:spTgt spid="590862"/>
                                        </p:tgtEl>
                                      </p:cBhvr>
                                    </p:animEffect>
                                    <p:animScale>
                                      <p:cBhvr>
                                        <p:cTn id="35" dur="770" decel="100000"/>
                                        <p:tgtEl>
                                          <p:spTgt spid="590862"/>
                                        </p:tgtEl>
                                      </p:cBhvr>
                                      <p:from x="10000" y="10000"/>
                                      <p:to x="200000" y="450000"/>
                                    </p:animScale>
                                    <p:animScale>
                                      <p:cBhvr>
                                        <p:cTn id="36" dur="1230" accel="100000" fill="hold">
                                          <p:stCondLst>
                                            <p:cond delay="770"/>
                                          </p:stCondLst>
                                        </p:cTn>
                                        <p:tgtEl>
                                          <p:spTgt spid="590862"/>
                                        </p:tgtEl>
                                      </p:cBhvr>
                                      <p:from x="200000" y="450000"/>
                                      <p:to x="100000" y="100000"/>
                                    </p:animScale>
                                    <p:set>
                                      <p:cBhvr>
                                        <p:cTn id="37" dur="770" fill="hold"/>
                                        <p:tgtEl>
                                          <p:spTgt spid="590862"/>
                                        </p:tgtEl>
                                        <p:attrNameLst>
                                          <p:attrName>ppt_x</p:attrName>
                                        </p:attrNameLst>
                                      </p:cBhvr>
                                      <p:to>
                                        <p:strVal val="(0.5)"/>
                                      </p:to>
                                    </p:set>
                                    <p:anim from="(0.5)" to="(#ppt_x)" calcmode="lin" valueType="num">
                                      <p:cBhvr>
                                        <p:cTn id="38" dur="1230" accel="100000" fill="hold">
                                          <p:stCondLst>
                                            <p:cond delay="770"/>
                                          </p:stCondLst>
                                        </p:cTn>
                                        <p:tgtEl>
                                          <p:spTgt spid="590862"/>
                                        </p:tgtEl>
                                        <p:attrNameLst>
                                          <p:attrName>ppt_x</p:attrName>
                                        </p:attrNameLst>
                                      </p:cBhvr>
                                    </p:anim>
                                    <p:set>
                                      <p:cBhvr>
                                        <p:cTn id="39" dur="770" fill="hold"/>
                                        <p:tgtEl>
                                          <p:spTgt spid="590862"/>
                                        </p:tgtEl>
                                        <p:attrNameLst>
                                          <p:attrName>ppt_y</p:attrName>
                                        </p:attrNameLst>
                                      </p:cBhvr>
                                      <p:to>
                                        <p:strVal val="(#ppt_y+0.4)"/>
                                      </p:to>
                                    </p:set>
                                    <p:anim from="(#ppt_y+0.4)" to="(#ppt_y)" calcmode="lin" valueType="num">
                                      <p:cBhvr>
                                        <p:cTn id="40" dur="1230" accel="100000" fill="hold">
                                          <p:stCondLst>
                                            <p:cond delay="770"/>
                                          </p:stCondLst>
                                        </p:cTn>
                                        <p:tgtEl>
                                          <p:spTgt spid="590862"/>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62" grpId="0"/>
      <p:bldP spid="59088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5" descr="j030295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53338" y="0"/>
            <a:ext cx="1490662"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2"/>
          <p:cNvSpPr>
            <a:spLocks noGrp="1" noChangeArrowheads="1"/>
          </p:cNvSpPr>
          <p:nvPr>
            <p:ph type="title"/>
          </p:nvPr>
        </p:nvSpPr>
        <p:spPr/>
        <p:txBody>
          <a:bodyPr/>
          <a:lstStyle/>
          <a:p>
            <a:pPr eaLnBrk="1" hangingPunct="1"/>
            <a:r>
              <a:rPr lang="en-US" altLang="zh-TW" smtClean="0"/>
              <a:t>History (I)</a:t>
            </a:r>
            <a:endParaRPr lang="zh-TW" altLang="en-US" smtClean="0"/>
          </a:p>
        </p:txBody>
      </p:sp>
      <p:sp>
        <p:nvSpPr>
          <p:cNvPr id="501763" name="Rectangle 3"/>
          <p:cNvSpPr>
            <a:spLocks noGrp="1" noChangeArrowheads="1"/>
          </p:cNvSpPr>
          <p:nvPr>
            <p:ph type="body" idx="1"/>
          </p:nvPr>
        </p:nvSpPr>
        <p:spPr>
          <a:xfrm>
            <a:off x="457200" y="1196975"/>
            <a:ext cx="8686800" cy="5661025"/>
          </a:xfrm>
        </p:spPr>
        <p:txBody>
          <a:bodyPr/>
          <a:lstStyle/>
          <a:p>
            <a:pPr eaLnBrk="1" hangingPunct="1">
              <a:lnSpc>
                <a:spcPct val="150000"/>
              </a:lnSpc>
            </a:pPr>
            <a:r>
              <a:rPr lang="zh-TW" altLang="en-US" sz="2800" smtClean="0">
                <a:solidFill>
                  <a:srgbClr val="0066FF"/>
                </a:solidFill>
              </a:rPr>
              <a:t>大流士</a:t>
            </a:r>
            <a:r>
              <a:rPr lang="zh-TW" altLang="en-US" sz="2800" smtClean="0"/>
              <a:t>的弟弟，擔心</a:t>
            </a:r>
            <a:r>
              <a:rPr lang="zh-TW" altLang="en-US" sz="2800" smtClean="0">
                <a:solidFill>
                  <a:srgbClr val="0066FF"/>
                </a:solidFill>
              </a:rPr>
              <a:t>希斯提艾奧斯</a:t>
            </a:r>
            <a:r>
              <a:rPr lang="zh-TW" altLang="en-US" sz="2800" smtClean="0"/>
              <a:t>統一希臘城邦</a:t>
            </a:r>
          </a:p>
          <a:p>
            <a:pPr eaLnBrk="1" hangingPunct="1">
              <a:lnSpc>
                <a:spcPct val="150000"/>
              </a:lnSpc>
            </a:pPr>
            <a:r>
              <a:rPr lang="zh-TW" altLang="en-US" sz="2800" smtClean="0">
                <a:solidFill>
                  <a:srgbClr val="0066FF"/>
                </a:solidFill>
              </a:rPr>
              <a:t>大流士</a:t>
            </a:r>
            <a:r>
              <a:rPr lang="zh-TW" altLang="en-US" sz="2800" smtClean="0"/>
              <a:t>將</a:t>
            </a:r>
            <a:r>
              <a:rPr lang="zh-TW" altLang="en-US" sz="2800" smtClean="0">
                <a:solidFill>
                  <a:srgbClr val="0066FF"/>
                </a:solidFill>
              </a:rPr>
              <a:t>希斯提艾奧斯</a:t>
            </a:r>
            <a:r>
              <a:rPr lang="zh-TW" altLang="en-US" sz="2800" smtClean="0"/>
              <a:t>召回 </a:t>
            </a:r>
          </a:p>
          <a:p>
            <a:pPr eaLnBrk="1" hangingPunct="1">
              <a:lnSpc>
                <a:spcPct val="150000"/>
              </a:lnSpc>
            </a:pPr>
            <a:r>
              <a:rPr lang="zh-TW" altLang="en-US" sz="2800" smtClean="0"/>
              <a:t>軟禁在波斯的國都蘇薩 </a:t>
            </a:r>
            <a:r>
              <a:rPr lang="en-US" altLang="zh-TW" sz="2800" smtClean="0"/>
              <a:t>(Susa)</a:t>
            </a:r>
            <a:r>
              <a:rPr lang="zh-TW" altLang="en-US" sz="2800" smtClean="0"/>
              <a:t>城 </a:t>
            </a:r>
          </a:p>
          <a:p>
            <a:pPr eaLnBrk="1" hangingPunct="1">
              <a:lnSpc>
                <a:spcPct val="150000"/>
              </a:lnSpc>
            </a:pPr>
            <a:r>
              <a:rPr lang="zh-TW" altLang="en-US" sz="2800" smtClean="0">
                <a:solidFill>
                  <a:srgbClr val="0066FF"/>
                </a:solidFill>
              </a:rPr>
              <a:t>希斯提艾奧斯</a:t>
            </a:r>
            <a:r>
              <a:rPr lang="zh-TW" altLang="en-US" sz="2800" smtClean="0"/>
              <a:t>為了聯絡女婿</a:t>
            </a:r>
            <a:r>
              <a:rPr lang="zh-TW" altLang="en-US" sz="2800" smtClean="0">
                <a:solidFill>
                  <a:srgbClr val="0066FF"/>
                </a:solidFill>
              </a:rPr>
              <a:t>阿利斯泰哥拉</a:t>
            </a:r>
            <a:endParaRPr lang="en-US" altLang="zh-TW" sz="2800" smtClean="0"/>
          </a:p>
          <a:p>
            <a:pPr eaLnBrk="1" hangingPunct="1">
              <a:lnSpc>
                <a:spcPct val="150000"/>
              </a:lnSpc>
            </a:pPr>
            <a:r>
              <a:rPr lang="zh-TW" altLang="en-US" sz="2800" smtClean="0"/>
              <a:t>奴隸 </a:t>
            </a:r>
          </a:p>
          <a:p>
            <a:pPr eaLnBrk="1" hangingPunct="1">
              <a:lnSpc>
                <a:spcPct val="150000"/>
              </a:lnSpc>
            </a:pPr>
            <a:r>
              <a:rPr lang="zh-TW" altLang="en-US" sz="2800" smtClean="0"/>
              <a:t>將字刻                           在頭皮上</a:t>
            </a:r>
          </a:p>
        </p:txBody>
      </p:sp>
      <p:pic>
        <p:nvPicPr>
          <p:cNvPr id="11269" name="Picture 6" descr="MCj0394728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032375"/>
            <a:ext cx="568325"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767" name="Picture 7" descr="MCj0336233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95513" y="4797425"/>
            <a:ext cx="2016125" cy="198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6</a:t>
            </a:fld>
            <a:endParaRPr lang="en-US" altLang="zh-TW"/>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01763">
                                            <p:txEl>
                                              <p:pRg st="1" end="1"/>
                                            </p:txEl>
                                          </p:spTgt>
                                        </p:tgtEl>
                                        <p:attrNameLst>
                                          <p:attrName>style.visibility</p:attrName>
                                        </p:attrNameLst>
                                      </p:cBhvr>
                                      <p:to>
                                        <p:strVal val="visible"/>
                                      </p:to>
                                    </p:set>
                                    <p:anim calcmode="lin" valueType="num">
                                      <p:cBhvr additive="base">
                                        <p:cTn id="7" dur="1000" fill="hold"/>
                                        <p:tgtEl>
                                          <p:spTgt spid="501763">
                                            <p:txEl>
                                              <p:pRg st="1" end="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017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01763">
                                            <p:txEl>
                                              <p:pRg st="2" end="2"/>
                                            </p:txEl>
                                          </p:spTgt>
                                        </p:tgtEl>
                                        <p:attrNameLst>
                                          <p:attrName>style.visibility</p:attrName>
                                        </p:attrNameLst>
                                      </p:cBhvr>
                                      <p:to>
                                        <p:strVal val="visible"/>
                                      </p:to>
                                    </p:set>
                                    <p:anim calcmode="lin" valueType="num">
                                      <p:cBhvr additive="base">
                                        <p:cTn id="13" dur="1000" fill="hold"/>
                                        <p:tgtEl>
                                          <p:spTgt spid="501763">
                                            <p:txEl>
                                              <p:pRg st="2" end="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017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501763">
                                            <p:txEl>
                                              <p:pRg st="3" end="3"/>
                                            </p:txEl>
                                          </p:spTgt>
                                        </p:tgtEl>
                                        <p:attrNameLst>
                                          <p:attrName>style.visibility</p:attrName>
                                        </p:attrNameLst>
                                      </p:cBhvr>
                                      <p:to>
                                        <p:strVal val="visible"/>
                                      </p:to>
                                    </p:set>
                                    <p:anim calcmode="lin" valueType="num">
                                      <p:cBhvr additive="base">
                                        <p:cTn id="19" dur="1000" fill="hold"/>
                                        <p:tgtEl>
                                          <p:spTgt spid="501763">
                                            <p:txEl>
                                              <p:pRg st="3" end="3"/>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5017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501763">
                                            <p:txEl>
                                              <p:pRg st="4" end="4"/>
                                            </p:txEl>
                                          </p:spTgt>
                                        </p:tgtEl>
                                        <p:attrNameLst>
                                          <p:attrName>style.visibility</p:attrName>
                                        </p:attrNameLst>
                                      </p:cBhvr>
                                      <p:to>
                                        <p:strVal val="visible"/>
                                      </p:to>
                                    </p:set>
                                    <p:anim calcmode="lin" valueType="num">
                                      <p:cBhvr additive="base">
                                        <p:cTn id="25" dur="1000" fill="hold"/>
                                        <p:tgtEl>
                                          <p:spTgt spid="501763">
                                            <p:txEl>
                                              <p:pRg st="4" end="4"/>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501763">
                                            <p:txEl>
                                              <p:pRg st="4" end="4"/>
                                            </p:txEl>
                                          </p:spTgt>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1000"/>
                            </p:stCondLst>
                            <p:childTnLst>
                              <p:par>
                                <p:cTn id="28" presetID="51" presetClass="entr" presetSubtype="0" fill="hold" nodeType="afterEffect">
                                  <p:stCondLst>
                                    <p:cond delay="0"/>
                                  </p:stCondLst>
                                  <p:childTnLst>
                                    <p:set>
                                      <p:cBhvr>
                                        <p:cTn id="29" dur="1" fill="hold">
                                          <p:stCondLst>
                                            <p:cond delay="0"/>
                                          </p:stCondLst>
                                        </p:cTn>
                                        <p:tgtEl>
                                          <p:spTgt spid="501767"/>
                                        </p:tgtEl>
                                        <p:attrNameLst>
                                          <p:attrName>style.visibility</p:attrName>
                                        </p:attrNameLst>
                                      </p:cBhvr>
                                      <p:to>
                                        <p:strVal val="visible"/>
                                      </p:to>
                                    </p:set>
                                    <p:animEffect transition="in" filter="fade">
                                      <p:cBhvr>
                                        <p:cTn id="30" dur="770" decel="100000"/>
                                        <p:tgtEl>
                                          <p:spTgt spid="501767"/>
                                        </p:tgtEl>
                                      </p:cBhvr>
                                    </p:animEffect>
                                    <p:animScale>
                                      <p:cBhvr>
                                        <p:cTn id="31" dur="770" decel="100000"/>
                                        <p:tgtEl>
                                          <p:spTgt spid="501767"/>
                                        </p:tgtEl>
                                      </p:cBhvr>
                                      <p:from x="10000" y="10000"/>
                                      <p:to x="200000" y="450000"/>
                                    </p:animScale>
                                    <p:animScale>
                                      <p:cBhvr>
                                        <p:cTn id="32" dur="1230" accel="100000" fill="hold">
                                          <p:stCondLst>
                                            <p:cond delay="770"/>
                                          </p:stCondLst>
                                        </p:cTn>
                                        <p:tgtEl>
                                          <p:spTgt spid="501767"/>
                                        </p:tgtEl>
                                      </p:cBhvr>
                                      <p:from x="200000" y="450000"/>
                                      <p:to x="100000" y="100000"/>
                                    </p:animScale>
                                    <p:set>
                                      <p:cBhvr>
                                        <p:cTn id="33" dur="770" fill="hold"/>
                                        <p:tgtEl>
                                          <p:spTgt spid="501767"/>
                                        </p:tgtEl>
                                        <p:attrNameLst>
                                          <p:attrName>ppt_x</p:attrName>
                                        </p:attrNameLst>
                                      </p:cBhvr>
                                      <p:to>
                                        <p:strVal val="(0.5)"/>
                                      </p:to>
                                    </p:set>
                                    <p:anim from="(0.5)" to="(#ppt_x)" calcmode="lin" valueType="num">
                                      <p:cBhvr>
                                        <p:cTn id="34" dur="1230" accel="100000" fill="hold">
                                          <p:stCondLst>
                                            <p:cond delay="770"/>
                                          </p:stCondLst>
                                        </p:cTn>
                                        <p:tgtEl>
                                          <p:spTgt spid="501767"/>
                                        </p:tgtEl>
                                        <p:attrNameLst>
                                          <p:attrName>ppt_x</p:attrName>
                                        </p:attrNameLst>
                                      </p:cBhvr>
                                    </p:anim>
                                    <p:set>
                                      <p:cBhvr>
                                        <p:cTn id="35" dur="770" fill="hold"/>
                                        <p:tgtEl>
                                          <p:spTgt spid="501767"/>
                                        </p:tgtEl>
                                        <p:attrNameLst>
                                          <p:attrName>ppt_y</p:attrName>
                                        </p:attrNameLst>
                                      </p:cBhvr>
                                      <p:to>
                                        <p:strVal val="(#ppt_y+0.4)"/>
                                      </p:to>
                                    </p:set>
                                    <p:anim from="(#ppt_y+0.4)" to="(#ppt_y)" calcmode="lin" valueType="num">
                                      <p:cBhvr>
                                        <p:cTn id="36" dur="1230" accel="100000" fill="hold">
                                          <p:stCondLst>
                                            <p:cond delay="770"/>
                                          </p:stCondLst>
                                        </p:cTn>
                                        <p:tgtEl>
                                          <p:spTgt spid="501767"/>
                                        </p:tgtEl>
                                        <p:attrNameLst>
                                          <p:attrName>ppt_y</p:attrName>
                                        </p:attrNameLst>
                                      </p:cBhvr>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nodeType="clickEffect">
                                  <p:stCondLst>
                                    <p:cond delay="0"/>
                                  </p:stCondLst>
                                  <p:childTnLst>
                                    <p:set>
                                      <p:cBhvr>
                                        <p:cTn id="40" dur="1" fill="hold">
                                          <p:stCondLst>
                                            <p:cond delay="0"/>
                                          </p:stCondLst>
                                        </p:cTn>
                                        <p:tgtEl>
                                          <p:spTgt spid="501763">
                                            <p:txEl>
                                              <p:pRg st="5" end="5"/>
                                            </p:txEl>
                                          </p:spTgt>
                                        </p:tgtEl>
                                        <p:attrNameLst>
                                          <p:attrName>style.visibility</p:attrName>
                                        </p:attrNameLst>
                                      </p:cBhvr>
                                      <p:to>
                                        <p:strVal val="visible"/>
                                      </p:to>
                                    </p:set>
                                    <p:anim calcmode="lin" valueType="num">
                                      <p:cBhvr additive="base">
                                        <p:cTn id="41" dur="1000" fill="hold"/>
                                        <p:tgtEl>
                                          <p:spTgt spid="501763">
                                            <p:txEl>
                                              <p:pRg st="5" end="5"/>
                                            </p:txEl>
                                          </p:spTgt>
                                        </p:tgtEl>
                                        <p:attrNameLst>
                                          <p:attrName>ppt_x</p:attrName>
                                        </p:attrNameLst>
                                      </p:cBhvr>
                                      <p:tavLst>
                                        <p:tav tm="0">
                                          <p:val>
                                            <p:strVal val="0-#ppt_w/2"/>
                                          </p:val>
                                        </p:tav>
                                        <p:tav tm="100000">
                                          <p:val>
                                            <p:strVal val="#ppt_x"/>
                                          </p:val>
                                        </p:tav>
                                      </p:tavLst>
                                    </p:anim>
                                    <p:anim calcmode="lin" valueType="num">
                                      <p:cBhvr additive="base">
                                        <p:cTn id="42" dur="1000" fill="hold"/>
                                        <p:tgtEl>
                                          <p:spTgt spid="50176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1874" name="Group 2"/>
          <p:cNvGraphicFramePr>
            <a:graphicFrameLocks noGrp="1"/>
          </p:cNvGraphicFramePr>
          <p:nvPr/>
        </p:nvGraphicFramePr>
        <p:xfrm>
          <a:off x="1890713" y="1412875"/>
          <a:ext cx="1622425" cy="1036638"/>
        </p:xfrm>
        <a:graphic>
          <a:graphicData uri="http://schemas.openxmlformats.org/drawingml/2006/table">
            <a:tbl>
              <a:tblPr/>
              <a:tblGrid>
                <a:gridCol w="811212"/>
                <a:gridCol w="811213"/>
              </a:tblGrid>
              <a:tr h="518319">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1" lang="en-US" altLang="zh-TW"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8</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1" lang="en-US" altLang="zh-TW"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5</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18319">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1" lang="en-US" altLang="zh-TW"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3</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1" lang="en-US" altLang="zh-TW"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4</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5789" name="Text Box 13"/>
          <p:cNvSpPr txBox="1">
            <a:spLocks noChangeArrowheads="1"/>
          </p:cNvSpPr>
          <p:nvPr/>
        </p:nvSpPr>
        <p:spPr bwMode="auto">
          <a:xfrm>
            <a:off x="666750" y="1368425"/>
            <a:ext cx="86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f(x,y)</a:t>
            </a:r>
          </a:p>
        </p:txBody>
      </p:sp>
      <p:graphicFrame>
        <p:nvGraphicFramePr>
          <p:cNvPr id="591886" name="Group 14"/>
          <p:cNvGraphicFramePr>
            <a:graphicFrameLocks noGrp="1"/>
          </p:cNvGraphicFramePr>
          <p:nvPr/>
        </p:nvGraphicFramePr>
        <p:xfrm>
          <a:off x="5651500" y="1412875"/>
          <a:ext cx="1622425" cy="1036638"/>
        </p:xfrm>
        <a:graphic>
          <a:graphicData uri="http://schemas.openxmlformats.org/drawingml/2006/table">
            <a:tbl>
              <a:tblPr/>
              <a:tblGrid>
                <a:gridCol w="811213"/>
                <a:gridCol w="811212"/>
              </a:tblGrid>
              <a:tr h="518319">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1" lang="en-US" altLang="zh-TW"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5</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1" lang="en-US" altLang="zh-TW"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0.5</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18319">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1" lang="en-US" altLang="zh-TW"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1.5</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1" lang="en-US" altLang="zh-TW"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1</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5801" name="Text Box 25"/>
          <p:cNvSpPr txBox="1">
            <a:spLocks noChangeArrowheads="1"/>
          </p:cNvSpPr>
          <p:nvPr/>
        </p:nvSpPr>
        <p:spPr bwMode="auto">
          <a:xfrm>
            <a:off x="2130425" y="10080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0</a:t>
            </a:r>
          </a:p>
        </p:txBody>
      </p:sp>
      <p:sp>
        <p:nvSpPr>
          <p:cNvPr id="75802" name="Text Box 26"/>
          <p:cNvSpPr txBox="1">
            <a:spLocks noChangeArrowheads="1"/>
          </p:cNvSpPr>
          <p:nvPr/>
        </p:nvSpPr>
        <p:spPr bwMode="auto">
          <a:xfrm>
            <a:off x="2959100" y="10080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1</a:t>
            </a:r>
          </a:p>
        </p:txBody>
      </p:sp>
      <p:sp>
        <p:nvSpPr>
          <p:cNvPr id="75803" name="Text Box 27"/>
          <p:cNvSpPr txBox="1">
            <a:spLocks noChangeArrowheads="1"/>
          </p:cNvSpPr>
          <p:nvPr/>
        </p:nvSpPr>
        <p:spPr bwMode="auto">
          <a:xfrm>
            <a:off x="1554163" y="14398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0</a:t>
            </a:r>
          </a:p>
        </p:txBody>
      </p:sp>
      <p:sp>
        <p:nvSpPr>
          <p:cNvPr id="75804" name="Text Box 28"/>
          <p:cNvSpPr txBox="1">
            <a:spLocks noChangeArrowheads="1"/>
          </p:cNvSpPr>
          <p:nvPr/>
        </p:nvSpPr>
        <p:spPr bwMode="auto">
          <a:xfrm>
            <a:off x="1530350" y="191928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1</a:t>
            </a:r>
          </a:p>
        </p:txBody>
      </p:sp>
      <p:sp>
        <p:nvSpPr>
          <p:cNvPr id="75805" name="Text Box 29"/>
          <p:cNvSpPr txBox="1">
            <a:spLocks noChangeArrowheads="1"/>
          </p:cNvSpPr>
          <p:nvPr/>
        </p:nvSpPr>
        <p:spPr bwMode="auto">
          <a:xfrm>
            <a:off x="5894388" y="10080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0</a:t>
            </a:r>
          </a:p>
        </p:txBody>
      </p:sp>
      <p:sp>
        <p:nvSpPr>
          <p:cNvPr id="75806" name="Text Box 30"/>
          <p:cNvSpPr txBox="1">
            <a:spLocks noChangeArrowheads="1"/>
          </p:cNvSpPr>
          <p:nvPr/>
        </p:nvSpPr>
        <p:spPr bwMode="auto">
          <a:xfrm>
            <a:off x="6723063" y="10080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1</a:t>
            </a:r>
          </a:p>
        </p:txBody>
      </p:sp>
      <p:sp>
        <p:nvSpPr>
          <p:cNvPr id="75807" name="Text Box 31"/>
          <p:cNvSpPr txBox="1">
            <a:spLocks noChangeArrowheads="1"/>
          </p:cNvSpPr>
          <p:nvPr/>
        </p:nvSpPr>
        <p:spPr bwMode="auto">
          <a:xfrm>
            <a:off x="5318125" y="14398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0</a:t>
            </a:r>
          </a:p>
        </p:txBody>
      </p:sp>
      <p:sp>
        <p:nvSpPr>
          <p:cNvPr id="75808" name="Text Box 32"/>
          <p:cNvSpPr txBox="1">
            <a:spLocks noChangeArrowheads="1"/>
          </p:cNvSpPr>
          <p:nvPr/>
        </p:nvSpPr>
        <p:spPr bwMode="auto">
          <a:xfrm>
            <a:off x="5294313" y="191928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1</a:t>
            </a:r>
          </a:p>
        </p:txBody>
      </p:sp>
      <p:graphicFrame>
        <p:nvGraphicFramePr>
          <p:cNvPr id="591905" name="Object 33"/>
          <p:cNvGraphicFramePr>
            <a:graphicFrameLocks noChangeAspect="1"/>
          </p:cNvGraphicFramePr>
          <p:nvPr/>
        </p:nvGraphicFramePr>
        <p:xfrm>
          <a:off x="3605213" y="2549525"/>
          <a:ext cx="5240337" cy="3692525"/>
        </p:xfrm>
        <a:graphic>
          <a:graphicData uri="http://schemas.openxmlformats.org/presentationml/2006/ole">
            <mc:AlternateContent xmlns:mc="http://schemas.openxmlformats.org/markup-compatibility/2006">
              <mc:Choice xmlns:v="urn:schemas-microsoft-com:vml" Requires="v">
                <p:oleObj spid="_x0000_s75823" name="Equation" r:id="rId3" imgW="3136900" imgH="2209800" progId="Equation.DSMT4">
                  <p:embed/>
                </p:oleObj>
              </mc:Choice>
              <mc:Fallback>
                <p:oleObj name="Equation" r:id="rId3" imgW="3136900" imgH="2209800" progId="Equation.DSMT4">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5213" y="2549525"/>
                        <a:ext cx="5240337"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1906" name="Object 34"/>
          <p:cNvGraphicFramePr>
            <a:graphicFrameLocks noChangeAspect="1"/>
          </p:cNvGraphicFramePr>
          <p:nvPr/>
        </p:nvGraphicFramePr>
        <p:xfrm>
          <a:off x="374650" y="3284538"/>
          <a:ext cx="2832100" cy="827087"/>
        </p:xfrm>
        <a:graphic>
          <a:graphicData uri="http://schemas.openxmlformats.org/presentationml/2006/ole">
            <mc:AlternateContent xmlns:mc="http://schemas.openxmlformats.org/markup-compatibility/2006">
              <mc:Choice xmlns:v="urn:schemas-microsoft-com:vml" Requires="v">
                <p:oleObj spid="_x0000_s75824" name="Equation" r:id="rId5" imgW="1435100" imgH="419100" progId="Equation.DSMT4">
                  <p:embed/>
                </p:oleObj>
              </mc:Choice>
              <mc:Fallback>
                <p:oleObj name="Equation" r:id="rId5" imgW="1435100" imgH="419100" progId="Equation.DSMT4">
                  <p:embed/>
                  <p:pic>
                    <p:nvPicPr>
                      <p:cNvPr id="0"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650" y="3284538"/>
                        <a:ext cx="2832100" cy="82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5811" name="Text Box 35"/>
          <p:cNvSpPr txBox="1">
            <a:spLocks noChangeArrowheads="1"/>
          </p:cNvSpPr>
          <p:nvPr/>
        </p:nvSpPr>
        <p:spPr bwMode="auto">
          <a:xfrm>
            <a:off x="4483100" y="1368425"/>
            <a:ext cx="801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F(i,j)</a:t>
            </a:r>
          </a:p>
        </p:txBody>
      </p:sp>
      <p:graphicFrame>
        <p:nvGraphicFramePr>
          <p:cNvPr id="75812" name="Object 36"/>
          <p:cNvGraphicFramePr>
            <a:graphicFrameLocks noChangeAspect="1"/>
          </p:cNvGraphicFramePr>
          <p:nvPr/>
        </p:nvGraphicFramePr>
        <p:xfrm>
          <a:off x="41275" y="188913"/>
          <a:ext cx="7405688" cy="688975"/>
        </p:xfrm>
        <a:graphic>
          <a:graphicData uri="http://schemas.openxmlformats.org/presentationml/2006/ole">
            <mc:AlternateContent xmlns:mc="http://schemas.openxmlformats.org/markup-compatibility/2006">
              <mc:Choice xmlns:v="urn:schemas-microsoft-com:vml" Requires="v">
                <p:oleObj spid="_x0000_s75825" name="Equation" r:id="rId7" imgW="4495800" imgH="444500" progId="Equation.DSMT4">
                  <p:embed/>
                </p:oleObj>
              </mc:Choice>
              <mc:Fallback>
                <p:oleObj name="Equation" r:id="rId7" imgW="4495800" imgH="444500" progId="Equation.DSMT4">
                  <p:embed/>
                  <p:pic>
                    <p:nvPicPr>
                      <p:cNvPr id="0" name="Object 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275" y="188913"/>
                        <a:ext cx="740568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1909" name="Rectangle 37"/>
          <p:cNvSpPr>
            <a:spLocks noChangeArrowheads="1"/>
          </p:cNvSpPr>
          <p:nvPr/>
        </p:nvSpPr>
        <p:spPr bwMode="auto">
          <a:xfrm>
            <a:off x="3635375" y="6092825"/>
            <a:ext cx="50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b="1"/>
              <a:t>= 1</a:t>
            </a:r>
          </a:p>
        </p:txBody>
      </p:sp>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60</a:t>
            </a:fld>
            <a:endParaRPr lang="en-US" altLang="zh-TW"/>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0" presetClass="entr" presetSubtype="0" fill="hold" nodeType="clickEffect">
                                  <p:stCondLst>
                                    <p:cond delay="0"/>
                                  </p:stCondLst>
                                  <p:childTnLst>
                                    <p:set>
                                      <p:cBhvr>
                                        <p:cTn id="6" dur="1" fill="hold">
                                          <p:stCondLst>
                                            <p:cond delay="0"/>
                                          </p:stCondLst>
                                        </p:cTn>
                                        <p:tgtEl>
                                          <p:spTgt spid="591906"/>
                                        </p:tgtEl>
                                        <p:attrNameLst>
                                          <p:attrName>style.visibility</p:attrName>
                                        </p:attrNameLst>
                                      </p:cBhvr>
                                      <p:to>
                                        <p:strVal val="visible"/>
                                      </p:to>
                                    </p:set>
                                    <p:animEffect transition="in" filter="fade">
                                      <p:cBhvr>
                                        <p:cTn id="7" dur="800" decel="100000"/>
                                        <p:tgtEl>
                                          <p:spTgt spid="591906"/>
                                        </p:tgtEl>
                                      </p:cBhvr>
                                    </p:animEffect>
                                    <p:anim calcmode="lin" valueType="num">
                                      <p:cBhvr>
                                        <p:cTn id="8" dur="800" decel="100000" fill="hold"/>
                                        <p:tgtEl>
                                          <p:spTgt spid="591906"/>
                                        </p:tgtEl>
                                        <p:attrNameLst>
                                          <p:attrName>style.rotation</p:attrName>
                                        </p:attrNameLst>
                                      </p:cBhvr>
                                      <p:tavLst>
                                        <p:tav tm="0">
                                          <p:val>
                                            <p:fltVal val="-90"/>
                                          </p:val>
                                        </p:tav>
                                        <p:tav tm="100000">
                                          <p:val>
                                            <p:fltVal val="0"/>
                                          </p:val>
                                        </p:tav>
                                      </p:tavLst>
                                    </p:anim>
                                    <p:anim calcmode="lin" valueType="num">
                                      <p:cBhvr>
                                        <p:cTn id="9" dur="800" decel="100000" fill="hold"/>
                                        <p:tgtEl>
                                          <p:spTgt spid="591906"/>
                                        </p:tgtEl>
                                        <p:attrNameLst>
                                          <p:attrName>ppt_x</p:attrName>
                                        </p:attrNameLst>
                                      </p:cBhvr>
                                      <p:tavLst>
                                        <p:tav tm="0">
                                          <p:val>
                                            <p:strVal val="#ppt_x+0.4"/>
                                          </p:val>
                                        </p:tav>
                                        <p:tav tm="100000">
                                          <p:val>
                                            <p:strVal val="#ppt_x-0.05"/>
                                          </p:val>
                                        </p:tav>
                                      </p:tavLst>
                                    </p:anim>
                                    <p:anim calcmode="lin" valueType="num">
                                      <p:cBhvr>
                                        <p:cTn id="10" dur="800" decel="100000" fill="hold"/>
                                        <p:tgtEl>
                                          <p:spTgt spid="591906"/>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591906"/>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591906"/>
                                        </p:tgtEl>
                                        <p:attrNameLst>
                                          <p:attrName>ppt_y</p:attrName>
                                        </p:attrNameLst>
                                      </p:cBhvr>
                                      <p:tavLst>
                                        <p:tav tm="0">
                                          <p:val>
                                            <p:strVal val="#ppt_y+0.1"/>
                                          </p:val>
                                        </p:tav>
                                        <p:tav tm="100000">
                                          <p:val>
                                            <p:strVal val="#ppt_y"/>
                                          </p:val>
                                        </p:tav>
                                      </p:tavLst>
                                    </p:anim>
                                  </p:childTnLst>
                                </p:cTn>
                              </p:par>
                              <p:par>
                                <p:cTn id="13" presetID="30" presetClass="entr" presetSubtype="0" fill="hold" nodeType="withEffect">
                                  <p:stCondLst>
                                    <p:cond delay="0"/>
                                  </p:stCondLst>
                                  <p:childTnLst>
                                    <p:set>
                                      <p:cBhvr>
                                        <p:cTn id="14" dur="1" fill="hold">
                                          <p:stCondLst>
                                            <p:cond delay="0"/>
                                          </p:stCondLst>
                                        </p:cTn>
                                        <p:tgtEl>
                                          <p:spTgt spid="591905"/>
                                        </p:tgtEl>
                                        <p:attrNameLst>
                                          <p:attrName>style.visibility</p:attrName>
                                        </p:attrNameLst>
                                      </p:cBhvr>
                                      <p:to>
                                        <p:strVal val="visible"/>
                                      </p:to>
                                    </p:set>
                                    <p:animEffect transition="in" filter="fade">
                                      <p:cBhvr>
                                        <p:cTn id="15" dur="800" decel="100000"/>
                                        <p:tgtEl>
                                          <p:spTgt spid="591905"/>
                                        </p:tgtEl>
                                      </p:cBhvr>
                                    </p:animEffect>
                                    <p:anim calcmode="lin" valueType="num">
                                      <p:cBhvr>
                                        <p:cTn id="16" dur="800" decel="100000" fill="hold"/>
                                        <p:tgtEl>
                                          <p:spTgt spid="591905"/>
                                        </p:tgtEl>
                                        <p:attrNameLst>
                                          <p:attrName>style.rotation</p:attrName>
                                        </p:attrNameLst>
                                      </p:cBhvr>
                                      <p:tavLst>
                                        <p:tav tm="0">
                                          <p:val>
                                            <p:fltVal val="-90"/>
                                          </p:val>
                                        </p:tav>
                                        <p:tav tm="100000">
                                          <p:val>
                                            <p:fltVal val="0"/>
                                          </p:val>
                                        </p:tav>
                                      </p:tavLst>
                                    </p:anim>
                                    <p:anim calcmode="lin" valueType="num">
                                      <p:cBhvr>
                                        <p:cTn id="17" dur="800" decel="100000" fill="hold"/>
                                        <p:tgtEl>
                                          <p:spTgt spid="591905"/>
                                        </p:tgtEl>
                                        <p:attrNameLst>
                                          <p:attrName>ppt_x</p:attrName>
                                        </p:attrNameLst>
                                      </p:cBhvr>
                                      <p:tavLst>
                                        <p:tav tm="0">
                                          <p:val>
                                            <p:strVal val="#ppt_x+0.4"/>
                                          </p:val>
                                        </p:tav>
                                        <p:tav tm="100000">
                                          <p:val>
                                            <p:strVal val="#ppt_x-0.05"/>
                                          </p:val>
                                        </p:tav>
                                      </p:tavLst>
                                    </p:anim>
                                    <p:anim calcmode="lin" valueType="num">
                                      <p:cBhvr>
                                        <p:cTn id="18" dur="800" decel="100000" fill="hold"/>
                                        <p:tgtEl>
                                          <p:spTgt spid="591905"/>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591905"/>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591905"/>
                                        </p:tgtEl>
                                        <p:attrNameLst>
                                          <p:attrName>ppt_y</p:attrName>
                                        </p:attrNameLst>
                                      </p:cBhvr>
                                      <p:tavLst>
                                        <p:tav tm="0">
                                          <p:val>
                                            <p:strVal val="#ppt_y+0.1"/>
                                          </p:val>
                                        </p:tav>
                                        <p:tav tm="100000">
                                          <p:val>
                                            <p:strVal val="#ppt_y"/>
                                          </p:val>
                                        </p:tav>
                                      </p:tavLst>
                                    </p:anim>
                                  </p:childTnLst>
                                </p:cTn>
                              </p:par>
                              <p:par>
                                <p:cTn id="21" presetID="51" presetClass="entr" presetSubtype="0" fill="hold" grpId="0" nodeType="withEffect">
                                  <p:stCondLst>
                                    <p:cond delay="0"/>
                                  </p:stCondLst>
                                  <p:childTnLst>
                                    <p:set>
                                      <p:cBhvr>
                                        <p:cTn id="22" dur="1" fill="hold">
                                          <p:stCondLst>
                                            <p:cond delay="0"/>
                                          </p:stCondLst>
                                        </p:cTn>
                                        <p:tgtEl>
                                          <p:spTgt spid="591909"/>
                                        </p:tgtEl>
                                        <p:attrNameLst>
                                          <p:attrName>style.visibility</p:attrName>
                                        </p:attrNameLst>
                                      </p:cBhvr>
                                      <p:to>
                                        <p:strVal val="visible"/>
                                      </p:to>
                                    </p:set>
                                    <p:animEffect transition="in" filter="fade">
                                      <p:cBhvr>
                                        <p:cTn id="23" dur="770" decel="100000"/>
                                        <p:tgtEl>
                                          <p:spTgt spid="591909"/>
                                        </p:tgtEl>
                                      </p:cBhvr>
                                    </p:animEffect>
                                    <p:animScale>
                                      <p:cBhvr>
                                        <p:cTn id="24" dur="770" decel="100000"/>
                                        <p:tgtEl>
                                          <p:spTgt spid="591909"/>
                                        </p:tgtEl>
                                      </p:cBhvr>
                                      <p:from x="10000" y="10000"/>
                                      <p:to x="200000" y="450000"/>
                                    </p:animScale>
                                    <p:animScale>
                                      <p:cBhvr>
                                        <p:cTn id="25" dur="1230" accel="100000" fill="hold">
                                          <p:stCondLst>
                                            <p:cond delay="770"/>
                                          </p:stCondLst>
                                        </p:cTn>
                                        <p:tgtEl>
                                          <p:spTgt spid="591909"/>
                                        </p:tgtEl>
                                      </p:cBhvr>
                                      <p:from x="200000" y="450000"/>
                                      <p:to x="100000" y="100000"/>
                                    </p:animScale>
                                    <p:set>
                                      <p:cBhvr>
                                        <p:cTn id="26" dur="770" fill="hold"/>
                                        <p:tgtEl>
                                          <p:spTgt spid="591909"/>
                                        </p:tgtEl>
                                        <p:attrNameLst>
                                          <p:attrName>ppt_x</p:attrName>
                                        </p:attrNameLst>
                                      </p:cBhvr>
                                      <p:to>
                                        <p:strVal val="(0.5)"/>
                                      </p:to>
                                    </p:set>
                                    <p:anim from="(0.5)" to="(#ppt_x)" calcmode="lin" valueType="num">
                                      <p:cBhvr>
                                        <p:cTn id="27" dur="1230" accel="100000" fill="hold">
                                          <p:stCondLst>
                                            <p:cond delay="770"/>
                                          </p:stCondLst>
                                        </p:cTn>
                                        <p:tgtEl>
                                          <p:spTgt spid="591909"/>
                                        </p:tgtEl>
                                        <p:attrNameLst>
                                          <p:attrName>ppt_x</p:attrName>
                                        </p:attrNameLst>
                                      </p:cBhvr>
                                    </p:anim>
                                    <p:set>
                                      <p:cBhvr>
                                        <p:cTn id="28" dur="770" fill="hold"/>
                                        <p:tgtEl>
                                          <p:spTgt spid="591909"/>
                                        </p:tgtEl>
                                        <p:attrNameLst>
                                          <p:attrName>ppt_y</p:attrName>
                                        </p:attrNameLst>
                                      </p:cBhvr>
                                      <p:to>
                                        <p:strVal val="(#ppt_y+0.4)"/>
                                      </p:to>
                                    </p:set>
                                    <p:anim from="(#ppt_y+0.4)" to="(#ppt_y)" calcmode="lin" valueType="num">
                                      <p:cBhvr>
                                        <p:cTn id="29" dur="1230" accel="100000" fill="hold">
                                          <p:stCondLst>
                                            <p:cond delay="770"/>
                                          </p:stCondLst>
                                        </p:cTn>
                                        <p:tgtEl>
                                          <p:spTgt spid="591909"/>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90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684213" y="-100013"/>
            <a:ext cx="7772400" cy="692151"/>
          </a:xfrm>
        </p:spPr>
        <p:txBody>
          <a:bodyPr/>
          <a:lstStyle/>
          <a:p>
            <a:pPr eaLnBrk="1" hangingPunct="1"/>
            <a:r>
              <a:rPr lang="en-US" altLang="zh-TW" sz="2500" smtClean="0">
                <a:solidFill>
                  <a:schemeClr val="tx1"/>
                </a:solidFill>
              </a:rPr>
              <a:t>IDCT </a:t>
            </a:r>
            <a:r>
              <a:rPr lang="en-US" altLang="zh-TW" sz="2500" smtClean="0">
                <a:solidFill>
                  <a:schemeClr val="tx1"/>
                </a:solidFill>
                <a:latin typeface="Times New Roman" panose="02020603050405020304" pitchFamily="18" charset="0"/>
              </a:rPr>
              <a:t>–</a:t>
            </a:r>
            <a:r>
              <a:rPr lang="en-US" altLang="zh-TW" sz="2500" smtClean="0">
                <a:solidFill>
                  <a:schemeClr val="tx1"/>
                </a:solidFill>
              </a:rPr>
              <a:t> 2D</a:t>
            </a:r>
          </a:p>
        </p:txBody>
      </p:sp>
      <p:sp>
        <p:nvSpPr>
          <p:cNvPr id="76803" name="Text Box 3"/>
          <p:cNvSpPr txBox="1">
            <a:spLocks noChangeArrowheads="1"/>
          </p:cNvSpPr>
          <p:nvPr/>
        </p:nvSpPr>
        <p:spPr bwMode="auto">
          <a:xfrm>
            <a:off x="395288" y="1747838"/>
            <a:ext cx="86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f(x,y)</a:t>
            </a:r>
          </a:p>
        </p:txBody>
      </p:sp>
      <p:graphicFrame>
        <p:nvGraphicFramePr>
          <p:cNvPr id="592900" name="Group 4"/>
          <p:cNvGraphicFramePr>
            <a:graphicFrameLocks noGrp="1"/>
          </p:cNvGraphicFramePr>
          <p:nvPr/>
        </p:nvGraphicFramePr>
        <p:xfrm>
          <a:off x="1619250" y="1773238"/>
          <a:ext cx="1622425" cy="1036638"/>
        </p:xfrm>
        <a:graphic>
          <a:graphicData uri="http://schemas.openxmlformats.org/drawingml/2006/table">
            <a:tbl>
              <a:tblPr/>
              <a:tblGrid>
                <a:gridCol w="811213"/>
                <a:gridCol w="811212"/>
              </a:tblGrid>
              <a:tr h="518319">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1" lang="zh-TW" altLang="en-US"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1" lang="zh-TW" altLang="en-US"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18319">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1" lang="zh-TW" altLang="en-US"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1" lang="zh-TW" altLang="en-US"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6815" name="Text Box 15"/>
          <p:cNvSpPr txBox="1">
            <a:spLocks noChangeArrowheads="1"/>
          </p:cNvSpPr>
          <p:nvPr/>
        </p:nvSpPr>
        <p:spPr bwMode="auto">
          <a:xfrm>
            <a:off x="1858963" y="136842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0</a:t>
            </a:r>
          </a:p>
        </p:txBody>
      </p:sp>
      <p:sp>
        <p:nvSpPr>
          <p:cNvPr id="76816" name="Text Box 16"/>
          <p:cNvSpPr txBox="1">
            <a:spLocks noChangeArrowheads="1"/>
          </p:cNvSpPr>
          <p:nvPr/>
        </p:nvSpPr>
        <p:spPr bwMode="auto">
          <a:xfrm>
            <a:off x="2687638" y="136842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1</a:t>
            </a:r>
          </a:p>
        </p:txBody>
      </p:sp>
      <p:sp>
        <p:nvSpPr>
          <p:cNvPr id="76817" name="Text Box 17"/>
          <p:cNvSpPr txBox="1">
            <a:spLocks noChangeArrowheads="1"/>
          </p:cNvSpPr>
          <p:nvPr/>
        </p:nvSpPr>
        <p:spPr bwMode="auto">
          <a:xfrm>
            <a:off x="1282700" y="180022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0</a:t>
            </a:r>
          </a:p>
        </p:txBody>
      </p:sp>
      <p:sp>
        <p:nvSpPr>
          <p:cNvPr id="76818" name="Text Box 18"/>
          <p:cNvSpPr txBox="1">
            <a:spLocks noChangeArrowheads="1"/>
          </p:cNvSpPr>
          <p:nvPr/>
        </p:nvSpPr>
        <p:spPr bwMode="auto">
          <a:xfrm>
            <a:off x="1258888" y="22796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1</a:t>
            </a:r>
          </a:p>
        </p:txBody>
      </p:sp>
      <p:graphicFrame>
        <p:nvGraphicFramePr>
          <p:cNvPr id="76819" name="Object 19"/>
          <p:cNvGraphicFramePr>
            <a:graphicFrameLocks noChangeAspect="1"/>
          </p:cNvGraphicFramePr>
          <p:nvPr/>
        </p:nvGraphicFramePr>
        <p:xfrm>
          <a:off x="212725" y="692150"/>
          <a:ext cx="7712075" cy="669925"/>
        </p:xfrm>
        <a:graphic>
          <a:graphicData uri="http://schemas.openxmlformats.org/presentationml/2006/ole">
            <mc:AlternateContent xmlns:mc="http://schemas.openxmlformats.org/markup-compatibility/2006">
              <mc:Choice xmlns:v="urn:schemas-microsoft-com:vml" Requires="v">
                <p:oleObj spid="_x0000_s76847" name="Equation" r:id="rId3" imgW="4826000" imgH="444500" progId="Equation.DSMT4">
                  <p:embed/>
                </p:oleObj>
              </mc:Choice>
              <mc:Fallback>
                <p:oleObj name="Equation" r:id="rId3" imgW="4826000" imgH="444500" progId="Equation.DSMT4">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25" y="692150"/>
                        <a:ext cx="7712075"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2916" name="Group 20"/>
          <p:cNvGraphicFramePr>
            <a:graphicFrameLocks noGrp="1"/>
          </p:cNvGraphicFramePr>
          <p:nvPr/>
        </p:nvGraphicFramePr>
        <p:xfrm>
          <a:off x="5364163" y="1700213"/>
          <a:ext cx="1622425" cy="1036638"/>
        </p:xfrm>
        <a:graphic>
          <a:graphicData uri="http://schemas.openxmlformats.org/drawingml/2006/table">
            <a:tbl>
              <a:tblPr/>
              <a:tblGrid>
                <a:gridCol w="811212"/>
                <a:gridCol w="811213"/>
              </a:tblGrid>
              <a:tr h="518319">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1" lang="en-US" altLang="zh-TW"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5</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1" lang="en-US" altLang="zh-TW"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0.5</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18319">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1" lang="en-US" altLang="zh-TW"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1.5</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1" lang="en-US" altLang="zh-TW"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1</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6831" name="Text Box 31"/>
          <p:cNvSpPr txBox="1">
            <a:spLocks noChangeArrowheads="1"/>
          </p:cNvSpPr>
          <p:nvPr/>
        </p:nvSpPr>
        <p:spPr bwMode="auto">
          <a:xfrm>
            <a:off x="5030788" y="1727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0</a:t>
            </a:r>
          </a:p>
        </p:txBody>
      </p:sp>
      <p:sp>
        <p:nvSpPr>
          <p:cNvPr id="76832" name="Text Box 32"/>
          <p:cNvSpPr txBox="1">
            <a:spLocks noChangeArrowheads="1"/>
          </p:cNvSpPr>
          <p:nvPr/>
        </p:nvSpPr>
        <p:spPr bwMode="auto">
          <a:xfrm>
            <a:off x="5006975" y="220662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1</a:t>
            </a:r>
          </a:p>
        </p:txBody>
      </p:sp>
      <p:sp>
        <p:nvSpPr>
          <p:cNvPr id="76833" name="Text Box 33"/>
          <p:cNvSpPr txBox="1">
            <a:spLocks noChangeArrowheads="1"/>
          </p:cNvSpPr>
          <p:nvPr/>
        </p:nvSpPr>
        <p:spPr bwMode="auto">
          <a:xfrm>
            <a:off x="4195763" y="1655763"/>
            <a:ext cx="801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F(i,j)</a:t>
            </a:r>
          </a:p>
        </p:txBody>
      </p:sp>
      <p:graphicFrame>
        <p:nvGraphicFramePr>
          <p:cNvPr id="592930" name="Object 34"/>
          <p:cNvGraphicFramePr>
            <a:graphicFrameLocks noChangeAspect="1"/>
          </p:cNvGraphicFramePr>
          <p:nvPr/>
        </p:nvGraphicFramePr>
        <p:xfrm>
          <a:off x="2692400" y="2924175"/>
          <a:ext cx="6451600" cy="3692525"/>
        </p:xfrm>
        <a:graphic>
          <a:graphicData uri="http://schemas.openxmlformats.org/presentationml/2006/ole">
            <mc:AlternateContent xmlns:mc="http://schemas.openxmlformats.org/markup-compatibility/2006">
              <mc:Choice xmlns:v="urn:schemas-microsoft-com:vml" Requires="v">
                <p:oleObj spid="_x0000_s76848" name="Equation" r:id="rId5" imgW="3860800" imgH="2209800" progId="Equation.DSMT4">
                  <p:embed/>
                </p:oleObj>
              </mc:Choice>
              <mc:Fallback>
                <p:oleObj name="Equation" r:id="rId5" imgW="3860800" imgH="2209800" progId="Equation.DSMT4">
                  <p:embed/>
                  <p:pic>
                    <p:nvPicPr>
                      <p:cNvPr id="0"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2400" y="2924175"/>
                        <a:ext cx="6451600"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2931" name="Object 35"/>
          <p:cNvGraphicFramePr>
            <a:graphicFrameLocks noChangeAspect="1"/>
          </p:cNvGraphicFramePr>
          <p:nvPr/>
        </p:nvGraphicFramePr>
        <p:xfrm>
          <a:off x="211138" y="3716338"/>
          <a:ext cx="2381250" cy="676275"/>
        </p:xfrm>
        <a:graphic>
          <a:graphicData uri="http://schemas.openxmlformats.org/presentationml/2006/ole">
            <mc:AlternateContent xmlns:mc="http://schemas.openxmlformats.org/markup-compatibility/2006">
              <mc:Choice xmlns:v="urn:schemas-microsoft-com:vml" Requires="v">
                <p:oleObj spid="_x0000_s76849" name="Equation" r:id="rId7" imgW="1473200" imgH="419100" progId="Equation.DSMT4">
                  <p:embed/>
                </p:oleObj>
              </mc:Choice>
              <mc:Fallback>
                <p:oleObj name="Equation" r:id="rId7" imgW="1473200" imgH="419100" progId="Equation.DSMT4">
                  <p:embed/>
                  <p:pic>
                    <p:nvPicPr>
                      <p:cNvPr id="0"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1138" y="3716338"/>
                        <a:ext cx="23812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2932" name="Rectangle 36"/>
          <p:cNvSpPr>
            <a:spLocks noChangeArrowheads="1"/>
          </p:cNvSpPr>
          <p:nvPr/>
        </p:nvSpPr>
        <p:spPr bwMode="auto">
          <a:xfrm>
            <a:off x="2700338" y="6308725"/>
            <a:ext cx="50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b="1"/>
              <a:t>= 8</a:t>
            </a:r>
          </a:p>
        </p:txBody>
      </p:sp>
      <p:sp>
        <p:nvSpPr>
          <p:cNvPr id="592933" name="Rectangle 37"/>
          <p:cNvSpPr>
            <a:spLocks noChangeArrowheads="1"/>
          </p:cNvSpPr>
          <p:nvPr/>
        </p:nvSpPr>
        <p:spPr bwMode="auto">
          <a:xfrm>
            <a:off x="1835150" y="181768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8</a:t>
            </a:r>
          </a:p>
        </p:txBody>
      </p:sp>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61</a:t>
            </a:fld>
            <a:endParaRPr lang="en-US" altLang="zh-TW"/>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nodeType="clickEffect">
                                  <p:stCondLst>
                                    <p:cond delay="0"/>
                                  </p:stCondLst>
                                  <p:childTnLst>
                                    <p:set>
                                      <p:cBhvr>
                                        <p:cTn id="6" dur="1" fill="hold">
                                          <p:stCondLst>
                                            <p:cond delay="0"/>
                                          </p:stCondLst>
                                        </p:cTn>
                                        <p:tgtEl>
                                          <p:spTgt spid="592931"/>
                                        </p:tgtEl>
                                        <p:attrNameLst>
                                          <p:attrName>style.visibility</p:attrName>
                                        </p:attrNameLst>
                                      </p:cBhvr>
                                      <p:to>
                                        <p:strVal val="visible"/>
                                      </p:to>
                                    </p:set>
                                    <p:anim from="(-#ppt_w/2)" to="(#ppt_x)" calcmode="lin" valueType="num">
                                      <p:cBhvr>
                                        <p:cTn id="7" dur="600" fill="hold">
                                          <p:stCondLst>
                                            <p:cond delay="0"/>
                                          </p:stCondLst>
                                        </p:cTn>
                                        <p:tgtEl>
                                          <p:spTgt spid="592931"/>
                                        </p:tgtEl>
                                        <p:attrNameLst>
                                          <p:attrName>ppt_x</p:attrName>
                                        </p:attrNameLst>
                                      </p:cBhvr>
                                    </p:anim>
                                    <p:anim from="0" to="-1.0" calcmode="lin" valueType="num">
                                      <p:cBhvr>
                                        <p:cTn id="8" dur="200" decel="50000" autoRev="1" fill="hold">
                                          <p:stCondLst>
                                            <p:cond delay="600"/>
                                          </p:stCondLst>
                                        </p:cTn>
                                        <p:tgtEl>
                                          <p:spTgt spid="592931"/>
                                        </p:tgtEl>
                                        <p:attrNameLst>
                                          <p:attrName>xshear</p:attrName>
                                        </p:attrNameLst>
                                      </p:cBhvr>
                                    </p:anim>
                                    <p:animScale>
                                      <p:cBhvr>
                                        <p:cTn id="9" dur="200" decel="100000" autoRev="1" fill="hold">
                                          <p:stCondLst>
                                            <p:cond delay="600"/>
                                          </p:stCondLst>
                                        </p:cTn>
                                        <p:tgtEl>
                                          <p:spTgt spid="592931"/>
                                        </p:tgtEl>
                                      </p:cBhvr>
                                      <p:from x="100000" y="100000"/>
                                      <p:to x="80000" y="100000"/>
                                    </p:animScale>
                                    <p:anim by="(#ppt_h/3+#ppt_w*0.1)" calcmode="lin" valueType="num">
                                      <p:cBhvr additive="sum">
                                        <p:cTn id="10" dur="200" decel="100000" autoRev="1" fill="hold">
                                          <p:stCondLst>
                                            <p:cond delay="600"/>
                                          </p:stCondLst>
                                        </p:cTn>
                                        <p:tgtEl>
                                          <p:spTgt spid="592931"/>
                                        </p:tgtEl>
                                        <p:attrNameLst>
                                          <p:attrName>ppt_x</p:attrName>
                                        </p:attrNameLst>
                                      </p:cBhvr>
                                    </p:anim>
                                  </p:childTnLst>
                                </p:cTn>
                              </p:par>
                              <p:par>
                                <p:cTn id="11" presetID="34" presetClass="entr" presetSubtype="0" fill="hold" nodeType="withEffect">
                                  <p:stCondLst>
                                    <p:cond delay="0"/>
                                  </p:stCondLst>
                                  <p:childTnLst>
                                    <p:set>
                                      <p:cBhvr>
                                        <p:cTn id="12" dur="1" fill="hold">
                                          <p:stCondLst>
                                            <p:cond delay="0"/>
                                          </p:stCondLst>
                                        </p:cTn>
                                        <p:tgtEl>
                                          <p:spTgt spid="592930"/>
                                        </p:tgtEl>
                                        <p:attrNameLst>
                                          <p:attrName>style.visibility</p:attrName>
                                        </p:attrNameLst>
                                      </p:cBhvr>
                                      <p:to>
                                        <p:strVal val="visible"/>
                                      </p:to>
                                    </p:set>
                                    <p:anim from="(-#ppt_w/2)" to="(#ppt_x)" calcmode="lin" valueType="num">
                                      <p:cBhvr>
                                        <p:cTn id="13" dur="600" fill="hold">
                                          <p:stCondLst>
                                            <p:cond delay="0"/>
                                          </p:stCondLst>
                                        </p:cTn>
                                        <p:tgtEl>
                                          <p:spTgt spid="592930"/>
                                        </p:tgtEl>
                                        <p:attrNameLst>
                                          <p:attrName>ppt_x</p:attrName>
                                        </p:attrNameLst>
                                      </p:cBhvr>
                                    </p:anim>
                                    <p:anim from="0" to="-1.0" calcmode="lin" valueType="num">
                                      <p:cBhvr>
                                        <p:cTn id="14" dur="200" decel="50000" autoRev="1" fill="hold">
                                          <p:stCondLst>
                                            <p:cond delay="600"/>
                                          </p:stCondLst>
                                        </p:cTn>
                                        <p:tgtEl>
                                          <p:spTgt spid="592930"/>
                                        </p:tgtEl>
                                        <p:attrNameLst>
                                          <p:attrName>xshear</p:attrName>
                                        </p:attrNameLst>
                                      </p:cBhvr>
                                    </p:anim>
                                    <p:animScale>
                                      <p:cBhvr>
                                        <p:cTn id="15" dur="200" decel="100000" autoRev="1" fill="hold">
                                          <p:stCondLst>
                                            <p:cond delay="600"/>
                                          </p:stCondLst>
                                        </p:cTn>
                                        <p:tgtEl>
                                          <p:spTgt spid="592930"/>
                                        </p:tgtEl>
                                      </p:cBhvr>
                                      <p:from x="100000" y="100000"/>
                                      <p:to x="80000" y="100000"/>
                                    </p:animScale>
                                    <p:anim by="(#ppt_h/3+#ppt_w*0.1)" calcmode="lin" valueType="num">
                                      <p:cBhvr additive="sum">
                                        <p:cTn id="16" dur="200" decel="100000" autoRev="1" fill="hold">
                                          <p:stCondLst>
                                            <p:cond delay="600"/>
                                          </p:stCondLst>
                                        </p:cTn>
                                        <p:tgtEl>
                                          <p:spTgt spid="592930"/>
                                        </p:tgtEl>
                                        <p:attrNameLst>
                                          <p:attrName>ppt_x</p:attrName>
                                        </p:attrNameLst>
                                      </p:cBhvr>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4" presetClass="entr" presetSubtype="0" fill="hold" grpId="0" nodeType="clickEffect">
                                  <p:stCondLst>
                                    <p:cond delay="0"/>
                                  </p:stCondLst>
                                  <p:childTnLst>
                                    <p:set>
                                      <p:cBhvr>
                                        <p:cTn id="20" dur="1" fill="hold">
                                          <p:stCondLst>
                                            <p:cond delay="0"/>
                                          </p:stCondLst>
                                        </p:cTn>
                                        <p:tgtEl>
                                          <p:spTgt spid="592932"/>
                                        </p:tgtEl>
                                        <p:attrNameLst>
                                          <p:attrName>style.visibility</p:attrName>
                                        </p:attrNameLst>
                                      </p:cBhvr>
                                      <p:to>
                                        <p:strVal val="visible"/>
                                      </p:to>
                                    </p:set>
                                    <p:anim from="(-#ppt_w/2)" to="(#ppt_x)" calcmode="lin" valueType="num">
                                      <p:cBhvr>
                                        <p:cTn id="21" dur="600" fill="hold">
                                          <p:stCondLst>
                                            <p:cond delay="0"/>
                                          </p:stCondLst>
                                        </p:cTn>
                                        <p:tgtEl>
                                          <p:spTgt spid="592932"/>
                                        </p:tgtEl>
                                        <p:attrNameLst>
                                          <p:attrName>ppt_x</p:attrName>
                                        </p:attrNameLst>
                                      </p:cBhvr>
                                    </p:anim>
                                    <p:anim from="0" to="-1.0" calcmode="lin" valueType="num">
                                      <p:cBhvr>
                                        <p:cTn id="22" dur="200" decel="50000" autoRev="1" fill="hold">
                                          <p:stCondLst>
                                            <p:cond delay="600"/>
                                          </p:stCondLst>
                                        </p:cTn>
                                        <p:tgtEl>
                                          <p:spTgt spid="592932"/>
                                        </p:tgtEl>
                                        <p:attrNameLst>
                                          <p:attrName>xshear</p:attrName>
                                        </p:attrNameLst>
                                      </p:cBhvr>
                                    </p:anim>
                                    <p:animScale>
                                      <p:cBhvr>
                                        <p:cTn id="23" dur="200" decel="100000" autoRev="1" fill="hold">
                                          <p:stCondLst>
                                            <p:cond delay="600"/>
                                          </p:stCondLst>
                                        </p:cTn>
                                        <p:tgtEl>
                                          <p:spTgt spid="592932"/>
                                        </p:tgtEl>
                                      </p:cBhvr>
                                      <p:from x="100000" y="100000"/>
                                      <p:to x="80000" y="100000"/>
                                    </p:animScale>
                                    <p:anim by="(#ppt_h/3+#ppt_w*0.1)" calcmode="lin" valueType="num">
                                      <p:cBhvr additive="sum">
                                        <p:cTn id="24" dur="200" decel="100000" autoRev="1" fill="hold">
                                          <p:stCondLst>
                                            <p:cond delay="600"/>
                                          </p:stCondLst>
                                        </p:cTn>
                                        <p:tgtEl>
                                          <p:spTgt spid="592932"/>
                                        </p:tgtEl>
                                        <p:attrNameLst>
                                          <p:attrName>ppt_x</p:attrName>
                                        </p:attrNameLst>
                                      </p:cBhvr>
                                    </p:anim>
                                  </p:childTnLst>
                                </p:cTn>
                              </p:par>
                              <p:par>
                                <p:cTn id="25" presetID="51" presetClass="entr" presetSubtype="0" fill="hold" grpId="0" nodeType="withEffect">
                                  <p:stCondLst>
                                    <p:cond delay="0"/>
                                  </p:stCondLst>
                                  <p:childTnLst>
                                    <p:set>
                                      <p:cBhvr>
                                        <p:cTn id="26" dur="1" fill="hold">
                                          <p:stCondLst>
                                            <p:cond delay="0"/>
                                          </p:stCondLst>
                                        </p:cTn>
                                        <p:tgtEl>
                                          <p:spTgt spid="592933"/>
                                        </p:tgtEl>
                                        <p:attrNameLst>
                                          <p:attrName>style.visibility</p:attrName>
                                        </p:attrNameLst>
                                      </p:cBhvr>
                                      <p:to>
                                        <p:strVal val="visible"/>
                                      </p:to>
                                    </p:set>
                                    <p:animEffect transition="in" filter="fade">
                                      <p:cBhvr>
                                        <p:cTn id="27" dur="770" decel="100000"/>
                                        <p:tgtEl>
                                          <p:spTgt spid="592933"/>
                                        </p:tgtEl>
                                      </p:cBhvr>
                                    </p:animEffect>
                                    <p:animScale>
                                      <p:cBhvr>
                                        <p:cTn id="28" dur="770" decel="100000"/>
                                        <p:tgtEl>
                                          <p:spTgt spid="592933"/>
                                        </p:tgtEl>
                                      </p:cBhvr>
                                      <p:from x="10000" y="10000"/>
                                      <p:to x="200000" y="450000"/>
                                    </p:animScale>
                                    <p:animScale>
                                      <p:cBhvr>
                                        <p:cTn id="29" dur="1230" accel="100000" fill="hold">
                                          <p:stCondLst>
                                            <p:cond delay="770"/>
                                          </p:stCondLst>
                                        </p:cTn>
                                        <p:tgtEl>
                                          <p:spTgt spid="592933"/>
                                        </p:tgtEl>
                                      </p:cBhvr>
                                      <p:from x="200000" y="450000"/>
                                      <p:to x="100000" y="100000"/>
                                    </p:animScale>
                                    <p:set>
                                      <p:cBhvr>
                                        <p:cTn id="30" dur="770" fill="hold"/>
                                        <p:tgtEl>
                                          <p:spTgt spid="592933"/>
                                        </p:tgtEl>
                                        <p:attrNameLst>
                                          <p:attrName>ppt_x</p:attrName>
                                        </p:attrNameLst>
                                      </p:cBhvr>
                                      <p:to>
                                        <p:strVal val="(0.5)"/>
                                      </p:to>
                                    </p:set>
                                    <p:anim from="(0.5)" to="(#ppt_x)" calcmode="lin" valueType="num">
                                      <p:cBhvr>
                                        <p:cTn id="31" dur="1230" accel="100000" fill="hold">
                                          <p:stCondLst>
                                            <p:cond delay="770"/>
                                          </p:stCondLst>
                                        </p:cTn>
                                        <p:tgtEl>
                                          <p:spTgt spid="592933"/>
                                        </p:tgtEl>
                                        <p:attrNameLst>
                                          <p:attrName>ppt_x</p:attrName>
                                        </p:attrNameLst>
                                      </p:cBhvr>
                                    </p:anim>
                                    <p:set>
                                      <p:cBhvr>
                                        <p:cTn id="32" dur="770" fill="hold"/>
                                        <p:tgtEl>
                                          <p:spTgt spid="592933"/>
                                        </p:tgtEl>
                                        <p:attrNameLst>
                                          <p:attrName>ppt_y</p:attrName>
                                        </p:attrNameLst>
                                      </p:cBhvr>
                                      <p:to>
                                        <p:strVal val="(#ppt_y+0.4)"/>
                                      </p:to>
                                    </p:set>
                                    <p:anim from="(#ppt_y+0.4)" to="(#ppt_y)" calcmode="lin" valueType="num">
                                      <p:cBhvr>
                                        <p:cTn id="33" dur="1230" accel="100000" fill="hold">
                                          <p:stCondLst>
                                            <p:cond delay="770"/>
                                          </p:stCondLst>
                                        </p:cTn>
                                        <p:tgtEl>
                                          <p:spTgt spid="592933"/>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932" grpId="0"/>
      <p:bldP spid="59293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84213" y="-100013"/>
            <a:ext cx="7772400" cy="692151"/>
          </a:xfrm>
        </p:spPr>
        <p:txBody>
          <a:bodyPr/>
          <a:lstStyle/>
          <a:p>
            <a:pPr eaLnBrk="1" hangingPunct="1"/>
            <a:r>
              <a:rPr lang="en-US" altLang="zh-TW" sz="2500" smtClean="0">
                <a:solidFill>
                  <a:schemeClr val="tx1"/>
                </a:solidFill>
              </a:rPr>
              <a:t>IDCT </a:t>
            </a:r>
            <a:r>
              <a:rPr lang="en-US" altLang="zh-TW" sz="2500" smtClean="0">
                <a:solidFill>
                  <a:schemeClr val="tx1"/>
                </a:solidFill>
                <a:latin typeface="Times New Roman" panose="02020603050405020304" pitchFamily="18" charset="0"/>
              </a:rPr>
              <a:t>–</a:t>
            </a:r>
            <a:r>
              <a:rPr lang="en-US" altLang="zh-TW" sz="2500" smtClean="0">
                <a:solidFill>
                  <a:schemeClr val="tx1"/>
                </a:solidFill>
              </a:rPr>
              <a:t> 2D</a:t>
            </a:r>
          </a:p>
        </p:txBody>
      </p:sp>
      <p:sp>
        <p:nvSpPr>
          <p:cNvPr id="77827" name="Text Box 3"/>
          <p:cNvSpPr txBox="1">
            <a:spLocks noChangeArrowheads="1"/>
          </p:cNvSpPr>
          <p:nvPr/>
        </p:nvSpPr>
        <p:spPr bwMode="auto">
          <a:xfrm>
            <a:off x="395288" y="1747838"/>
            <a:ext cx="86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f(x,y)</a:t>
            </a:r>
          </a:p>
        </p:txBody>
      </p:sp>
      <p:graphicFrame>
        <p:nvGraphicFramePr>
          <p:cNvPr id="593924" name="Group 4"/>
          <p:cNvGraphicFramePr>
            <a:graphicFrameLocks noGrp="1"/>
          </p:cNvGraphicFramePr>
          <p:nvPr/>
        </p:nvGraphicFramePr>
        <p:xfrm>
          <a:off x="1619250" y="1773238"/>
          <a:ext cx="1622425" cy="1036638"/>
        </p:xfrm>
        <a:graphic>
          <a:graphicData uri="http://schemas.openxmlformats.org/drawingml/2006/table">
            <a:tbl>
              <a:tblPr/>
              <a:tblGrid>
                <a:gridCol w="811213"/>
                <a:gridCol w="811212"/>
              </a:tblGrid>
              <a:tr h="518319">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1" lang="en-US" altLang="zh-TW"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8</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1" lang="zh-TW" altLang="en-US"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18319">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1" lang="zh-TW" altLang="en-US"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1" lang="zh-TW" altLang="en-US"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7839" name="Text Box 15"/>
          <p:cNvSpPr txBox="1">
            <a:spLocks noChangeArrowheads="1"/>
          </p:cNvSpPr>
          <p:nvPr/>
        </p:nvSpPr>
        <p:spPr bwMode="auto">
          <a:xfrm>
            <a:off x="1858963" y="136842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0</a:t>
            </a:r>
          </a:p>
        </p:txBody>
      </p:sp>
      <p:sp>
        <p:nvSpPr>
          <p:cNvPr id="77840" name="Text Box 16"/>
          <p:cNvSpPr txBox="1">
            <a:spLocks noChangeArrowheads="1"/>
          </p:cNvSpPr>
          <p:nvPr/>
        </p:nvSpPr>
        <p:spPr bwMode="auto">
          <a:xfrm>
            <a:off x="2687638" y="136842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1</a:t>
            </a:r>
          </a:p>
        </p:txBody>
      </p:sp>
      <p:sp>
        <p:nvSpPr>
          <p:cNvPr id="77841" name="Text Box 17"/>
          <p:cNvSpPr txBox="1">
            <a:spLocks noChangeArrowheads="1"/>
          </p:cNvSpPr>
          <p:nvPr/>
        </p:nvSpPr>
        <p:spPr bwMode="auto">
          <a:xfrm>
            <a:off x="1282700" y="180022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0</a:t>
            </a:r>
          </a:p>
        </p:txBody>
      </p:sp>
      <p:sp>
        <p:nvSpPr>
          <p:cNvPr id="77842" name="Text Box 18"/>
          <p:cNvSpPr txBox="1">
            <a:spLocks noChangeArrowheads="1"/>
          </p:cNvSpPr>
          <p:nvPr/>
        </p:nvSpPr>
        <p:spPr bwMode="auto">
          <a:xfrm>
            <a:off x="1258888" y="22796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1</a:t>
            </a:r>
          </a:p>
        </p:txBody>
      </p:sp>
      <p:graphicFrame>
        <p:nvGraphicFramePr>
          <p:cNvPr id="593939" name="Group 19"/>
          <p:cNvGraphicFramePr>
            <a:graphicFrameLocks noGrp="1"/>
          </p:cNvGraphicFramePr>
          <p:nvPr/>
        </p:nvGraphicFramePr>
        <p:xfrm>
          <a:off x="5364163" y="1700213"/>
          <a:ext cx="1622425" cy="1036638"/>
        </p:xfrm>
        <a:graphic>
          <a:graphicData uri="http://schemas.openxmlformats.org/drawingml/2006/table">
            <a:tbl>
              <a:tblPr/>
              <a:tblGrid>
                <a:gridCol w="811212"/>
                <a:gridCol w="811213"/>
              </a:tblGrid>
              <a:tr h="518319">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1" lang="en-US" altLang="zh-TW"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5</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1" lang="en-US" altLang="zh-TW"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0.5</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18319">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1" lang="en-US" altLang="zh-TW"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1.5</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1" lang="en-US" altLang="zh-TW"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1</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7854" name="Text Box 30"/>
          <p:cNvSpPr txBox="1">
            <a:spLocks noChangeArrowheads="1"/>
          </p:cNvSpPr>
          <p:nvPr/>
        </p:nvSpPr>
        <p:spPr bwMode="auto">
          <a:xfrm>
            <a:off x="5030788" y="1727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0</a:t>
            </a:r>
          </a:p>
        </p:txBody>
      </p:sp>
      <p:sp>
        <p:nvSpPr>
          <p:cNvPr id="77855" name="Text Box 31"/>
          <p:cNvSpPr txBox="1">
            <a:spLocks noChangeArrowheads="1"/>
          </p:cNvSpPr>
          <p:nvPr/>
        </p:nvSpPr>
        <p:spPr bwMode="auto">
          <a:xfrm>
            <a:off x="5006975" y="220662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1</a:t>
            </a:r>
          </a:p>
        </p:txBody>
      </p:sp>
      <p:sp>
        <p:nvSpPr>
          <p:cNvPr id="77856" name="Text Box 32"/>
          <p:cNvSpPr txBox="1">
            <a:spLocks noChangeArrowheads="1"/>
          </p:cNvSpPr>
          <p:nvPr/>
        </p:nvSpPr>
        <p:spPr bwMode="auto">
          <a:xfrm>
            <a:off x="4195763" y="1655763"/>
            <a:ext cx="801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F(i,j)</a:t>
            </a:r>
          </a:p>
        </p:txBody>
      </p:sp>
      <p:sp>
        <p:nvSpPr>
          <p:cNvPr id="77857" name="Rectangle 33"/>
          <p:cNvSpPr>
            <a:spLocks noChangeArrowheads="1"/>
          </p:cNvSpPr>
          <p:nvPr/>
        </p:nvSpPr>
        <p:spPr bwMode="auto">
          <a:xfrm>
            <a:off x="2700338" y="6308725"/>
            <a:ext cx="50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b="1"/>
              <a:t>= 5</a:t>
            </a:r>
          </a:p>
        </p:txBody>
      </p:sp>
      <p:sp>
        <p:nvSpPr>
          <p:cNvPr id="593954" name="Rectangle 34"/>
          <p:cNvSpPr>
            <a:spLocks noChangeArrowheads="1"/>
          </p:cNvSpPr>
          <p:nvPr/>
        </p:nvSpPr>
        <p:spPr bwMode="auto">
          <a:xfrm>
            <a:off x="2700338" y="18446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5</a:t>
            </a:r>
          </a:p>
        </p:txBody>
      </p:sp>
      <p:graphicFrame>
        <p:nvGraphicFramePr>
          <p:cNvPr id="77859" name="Object 35"/>
          <p:cNvGraphicFramePr>
            <a:graphicFrameLocks noChangeAspect="1"/>
          </p:cNvGraphicFramePr>
          <p:nvPr/>
        </p:nvGraphicFramePr>
        <p:xfrm>
          <a:off x="212725" y="692150"/>
          <a:ext cx="7712075" cy="669925"/>
        </p:xfrm>
        <a:graphic>
          <a:graphicData uri="http://schemas.openxmlformats.org/presentationml/2006/ole">
            <mc:AlternateContent xmlns:mc="http://schemas.openxmlformats.org/markup-compatibility/2006">
              <mc:Choice xmlns:v="urn:schemas-microsoft-com:vml" Requires="v">
                <p:oleObj spid="_x0000_s77871" name="Equation" r:id="rId3" imgW="4826000" imgH="444500" progId="Equation.DSMT4">
                  <p:embed/>
                </p:oleObj>
              </mc:Choice>
              <mc:Fallback>
                <p:oleObj name="Equation" r:id="rId3" imgW="4826000" imgH="444500" progId="Equation.DSMT4">
                  <p:embed/>
                  <p:pic>
                    <p:nvPicPr>
                      <p:cNvPr id="0" name="Object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25" y="692150"/>
                        <a:ext cx="7712075"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3956" name="Object 36"/>
          <p:cNvGraphicFramePr>
            <a:graphicFrameLocks noChangeAspect="1"/>
          </p:cNvGraphicFramePr>
          <p:nvPr/>
        </p:nvGraphicFramePr>
        <p:xfrm>
          <a:off x="2713038" y="2924175"/>
          <a:ext cx="6408737" cy="3692525"/>
        </p:xfrm>
        <a:graphic>
          <a:graphicData uri="http://schemas.openxmlformats.org/presentationml/2006/ole">
            <mc:AlternateContent xmlns:mc="http://schemas.openxmlformats.org/markup-compatibility/2006">
              <mc:Choice xmlns:v="urn:schemas-microsoft-com:vml" Requires="v">
                <p:oleObj spid="_x0000_s77872" name="Equation" r:id="rId5" imgW="3835400" imgH="2209800" progId="Equation.DSMT4">
                  <p:embed/>
                </p:oleObj>
              </mc:Choice>
              <mc:Fallback>
                <p:oleObj name="Equation" r:id="rId5" imgW="3835400" imgH="2209800" progId="Equation.DSMT4">
                  <p:embed/>
                  <p:pic>
                    <p:nvPicPr>
                      <p:cNvPr id="0"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3038" y="2924175"/>
                        <a:ext cx="6408737"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3957" name="Object 37"/>
          <p:cNvGraphicFramePr>
            <a:graphicFrameLocks noChangeAspect="1"/>
          </p:cNvGraphicFramePr>
          <p:nvPr/>
        </p:nvGraphicFramePr>
        <p:xfrm>
          <a:off x="231775" y="3716338"/>
          <a:ext cx="2339975" cy="676275"/>
        </p:xfrm>
        <a:graphic>
          <a:graphicData uri="http://schemas.openxmlformats.org/presentationml/2006/ole">
            <mc:AlternateContent xmlns:mc="http://schemas.openxmlformats.org/markup-compatibility/2006">
              <mc:Choice xmlns:v="urn:schemas-microsoft-com:vml" Requires="v">
                <p:oleObj spid="_x0000_s77873" name="Equation" r:id="rId7" imgW="1447800" imgH="419100" progId="Equation.DSMT4">
                  <p:embed/>
                </p:oleObj>
              </mc:Choice>
              <mc:Fallback>
                <p:oleObj name="Equation" r:id="rId7" imgW="1447800" imgH="419100" progId="Equation.DSMT4">
                  <p:embed/>
                  <p:pic>
                    <p:nvPicPr>
                      <p:cNvPr id="0" name="Object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1775" y="3716338"/>
                        <a:ext cx="233997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62</a:t>
            </a:fld>
            <a:endParaRPr lang="en-US" altLang="zh-TW"/>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593954"/>
                                        </p:tgtEl>
                                        <p:attrNameLst>
                                          <p:attrName>style.visibility</p:attrName>
                                        </p:attrNameLst>
                                      </p:cBhvr>
                                      <p:to>
                                        <p:strVal val="visible"/>
                                      </p:to>
                                    </p:set>
                                    <p:animEffect transition="in" filter="fade">
                                      <p:cBhvr>
                                        <p:cTn id="7" dur="770" decel="100000"/>
                                        <p:tgtEl>
                                          <p:spTgt spid="593954"/>
                                        </p:tgtEl>
                                      </p:cBhvr>
                                    </p:animEffect>
                                    <p:animScale>
                                      <p:cBhvr>
                                        <p:cTn id="8" dur="770" decel="100000"/>
                                        <p:tgtEl>
                                          <p:spTgt spid="593954"/>
                                        </p:tgtEl>
                                      </p:cBhvr>
                                      <p:from x="10000" y="10000"/>
                                      <p:to x="200000" y="450000"/>
                                    </p:animScale>
                                    <p:animScale>
                                      <p:cBhvr>
                                        <p:cTn id="9" dur="1230" accel="100000" fill="hold">
                                          <p:stCondLst>
                                            <p:cond delay="770"/>
                                          </p:stCondLst>
                                        </p:cTn>
                                        <p:tgtEl>
                                          <p:spTgt spid="593954"/>
                                        </p:tgtEl>
                                      </p:cBhvr>
                                      <p:from x="200000" y="450000"/>
                                      <p:to x="100000" y="100000"/>
                                    </p:animScale>
                                    <p:set>
                                      <p:cBhvr>
                                        <p:cTn id="10" dur="770" fill="hold"/>
                                        <p:tgtEl>
                                          <p:spTgt spid="593954"/>
                                        </p:tgtEl>
                                        <p:attrNameLst>
                                          <p:attrName>ppt_x</p:attrName>
                                        </p:attrNameLst>
                                      </p:cBhvr>
                                      <p:to>
                                        <p:strVal val="(0.5)"/>
                                      </p:to>
                                    </p:set>
                                    <p:anim from="(0.5)" to="(#ppt_x)" calcmode="lin" valueType="num">
                                      <p:cBhvr>
                                        <p:cTn id="11" dur="1230" accel="100000" fill="hold">
                                          <p:stCondLst>
                                            <p:cond delay="770"/>
                                          </p:stCondLst>
                                        </p:cTn>
                                        <p:tgtEl>
                                          <p:spTgt spid="593954"/>
                                        </p:tgtEl>
                                        <p:attrNameLst>
                                          <p:attrName>ppt_x</p:attrName>
                                        </p:attrNameLst>
                                      </p:cBhvr>
                                    </p:anim>
                                    <p:set>
                                      <p:cBhvr>
                                        <p:cTn id="12" dur="770" fill="hold"/>
                                        <p:tgtEl>
                                          <p:spTgt spid="593954"/>
                                        </p:tgtEl>
                                        <p:attrNameLst>
                                          <p:attrName>ppt_y</p:attrName>
                                        </p:attrNameLst>
                                      </p:cBhvr>
                                      <p:to>
                                        <p:strVal val="(#ppt_y+0.4)"/>
                                      </p:to>
                                    </p:set>
                                    <p:anim from="(#ppt_y+0.4)" to="(#ppt_y)" calcmode="lin" valueType="num">
                                      <p:cBhvr>
                                        <p:cTn id="13" dur="1230" accel="100000" fill="hold">
                                          <p:stCondLst>
                                            <p:cond delay="770"/>
                                          </p:stCondLst>
                                        </p:cTn>
                                        <p:tgtEl>
                                          <p:spTgt spid="593954"/>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4" presetClass="entr" presetSubtype="0" fill="hold" nodeType="clickEffect">
                                  <p:stCondLst>
                                    <p:cond delay="0"/>
                                  </p:stCondLst>
                                  <p:childTnLst>
                                    <p:set>
                                      <p:cBhvr>
                                        <p:cTn id="17" dur="1" fill="hold">
                                          <p:stCondLst>
                                            <p:cond delay="0"/>
                                          </p:stCondLst>
                                        </p:cTn>
                                        <p:tgtEl>
                                          <p:spTgt spid="593957"/>
                                        </p:tgtEl>
                                        <p:attrNameLst>
                                          <p:attrName>style.visibility</p:attrName>
                                        </p:attrNameLst>
                                      </p:cBhvr>
                                      <p:to>
                                        <p:strVal val="visible"/>
                                      </p:to>
                                    </p:set>
                                    <p:anim from="(-#ppt_w/2)" to="(#ppt_x)" calcmode="lin" valueType="num">
                                      <p:cBhvr>
                                        <p:cTn id="18" dur="600" fill="hold">
                                          <p:stCondLst>
                                            <p:cond delay="0"/>
                                          </p:stCondLst>
                                        </p:cTn>
                                        <p:tgtEl>
                                          <p:spTgt spid="593957"/>
                                        </p:tgtEl>
                                        <p:attrNameLst>
                                          <p:attrName>ppt_x</p:attrName>
                                        </p:attrNameLst>
                                      </p:cBhvr>
                                    </p:anim>
                                    <p:anim from="0" to="-1.0" calcmode="lin" valueType="num">
                                      <p:cBhvr>
                                        <p:cTn id="19" dur="200" decel="50000" autoRev="1" fill="hold">
                                          <p:stCondLst>
                                            <p:cond delay="600"/>
                                          </p:stCondLst>
                                        </p:cTn>
                                        <p:tgtEl>
                                          <p:spTgt spid="593957"/>
                                        </p:tgtEl>
                                        <p:attrNameLst>
                                          <p:attrName>xshear</p:attrName>
                                        </p:attrNameLst>
                                      </p:cBhvr>
                                    </p:anim>
                                    <p:animScale>
                                      <p:cBhvr>
                                        <p:cTn id="20" dur="200" decel="100000" autoRev="1" fill="hold">
                                          <p:stCondLst>
                                            <p:cond delay="600"/>
                                          </p:stCondLst>
                                        </p:cTn>
                                        <p:tgtEl>
                                          <p:spTgt spid="593957"/>
                                        </p:tgtEl>
                                      </p:cBhvr>
                                      <p:from x="100000" y="100000"/>
                                      <p:to x="80000" y="100000"/>
                                    </p:animScale>
                                    <p:anim by="(#ppt_h/3+#ppt_w*0.1)" calcmode="lin" valueType="num">
                                      <p:cBhvr additive="sum">
                                        <p:cTn id="21" dur="200" decel="100000" autoRev="1" fill="hold">
                                          <p:stCondLst>
                                            <p:cond delay="600"/>
                                          </p:stCondLst>
                                        </p:cTn>
                                        <p:tgtEl>
                                          <p:spTgt spid="593957"/>
                                        </p:tgtEl>
                                        <p:attrNameLst>
                                          <p:attrName>ppt_x</p:attrName>
                                        </p:attrNameLst>
                                      </p:cBhvr>
                                    </p:anim>
                                  </p:childTnLst>
                                </p:cTn>
                              </p:par>
                              <p:par>
                                <p:cTn id="22" presetID="34" presetClass="entr" presetSubtype="0" fill="hold" nodeType="withEffect">
                                  <p:stCondLst>
                                    <p:cond delay="0"/>
                                  </p:stCondLst>
                                  <p:childTnLst>
                                    <p:set>
                                      <p:cBhvr>
                                        <p:cTn id="23" dur="1" fill="hold">
                                          <p:stCondLst>
                                            <p:cond delay="0"/>
                                          </p:stCondLst>
                                        </p:cTn>
                                        <p:tgtEl>
                                          <p:spTgt spid="593956"/>
                                        </p:tgtEl>
                                        <p:attrNameLst>
                                          <p:attrName>style.visibility</p:attrName>
                                        </p:attrNameLst>
                                      </p:cBhvr>
                                      <p:to>
                                        <p:strVal val="visible"/>
                                      </p:to>
                                    </p:set>
                                    <p:anim from="(-#ppt_w/2)" to="(#ppt_x)" calcmode="lin" valueType="num">
                                      <p:cBhvr>
                                        <p:cTn id="24" dur="600" fill="hold">
                                          <p:stCondLst>
                                            <p:cond delay="0"/>
                                          </p:stCondLst>
                                        </p:cTn>
                                        <p:tgtEl>
                                          <p:spTgt spid="593956"/>
                                        </p:tgtEl>
                                        <p:attrNameLst>
                                          <p:attrName>ppt_x</p:attrName>
                                        </p:attrNameLst>
                                      </p:cBhvr>
                                    </p:anim>
                                    <p:anim from="0" to="-1.0" calcmode="lin" valueType="num">
                                      <p:cBhvr>
                                        <p:cTn id="25" dur="200" decel="50000" autoRev="1" fill="hold">
                                          <p:stCondLst>
                                            <p:cond delay="600"/>
                                          </p:stCondLst>
                                        </p:cTn>
                                        <p:tgtEl>
                                          <p:spTgt spid="593956"/>
                                        </p:tgtEl>
                                        <p:attrNameLst>
                                          <p:attrName>xshear</p:attrName>
                                        </p:attrNameLst>
                                      </p:cBhvr>
                                    </p:anim>
                                    <p:animScale>
                                      <p:cBhvr>
                                        <p:cTn id="26" dur="200" decel="100000" autoRev="1" fill="hold">
                                          <p:stCondLst>
                                            <p:cond delay="600"/>
                                          </p:stCondLst>
                                        </p:cTn>
                                        <p:tgtEl>
                                          <p:spTgt spid="593956"/>
                                        </p:tgtEl>
                                      </p:cBhvr>
                                      <p:from x="100000" y="100000"/>
                                      <p:to x="80000" y="100000"/>
                                    </p:animScale>
                                    <p:anim by="(#ppt_h/3+#ppt_w*0.1)" calcmode="lin" valueType="num">
                                      <p:cBhvr additive="sum">
                                        <p:cTn id="27" dur="200" decel="100000" autoRev="1" fill="hold">
                                          <p:stCondLst>
                                            <p:cond delay="600"/>
                                          </p:stCondLst>
                                        </p:cTn>
                                        <p:tgtEl>
                                          <p:spTgt spid="593956"/>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684213" y="549275"/>
            <a:ext cx="7772400" cy="692150"/>
          </a:xfrm>
        </p:spPr>
        <p:txBody>
          <a:bodyPr/>
          <a:lstStyle/>
          <a:p>
            <a:pPr eaLnBrk="1" hangingPunct="1"/>
            <a:r>
              <a:rPr lang="en-US" altLang="zh-TW" sz="2500" smtClean="0">
                <a:solidFill>
                  <a:schemeClr val="tx1"/>
                </a:solidFill>
              </a:rPr>
              <a:t>IDCT </a:t>
            </a:r>
            <a:r>
              <a:rPr lang="en-US" altLang="zh-TW" sz="2500" smtClean="0">
                <a:solidFill>
                  <a:schemeClr val="tx1"/>
                </a:solidFill>
                <a:latin typeface="Times New Roman" panose="02020603050405020304" pitchFamily="18" charset="0"/>
              </a:rPr>
              <a:t>–</a:t>
            </a:r>
            <a:r>
              <a:rPr lang="en-US" altLang="zh-TW" sz="2500" smtClean="0">
                <a:solidFill>
                  <a:schemeClr val="tx1"/>
                </a:solidFill>
              </a:rPr>
              <a:t> 2D</a:t>
            </a:r>
          </a:p>
        </p:txBody>
      </p:sp>
      <p:sp>
        <p:nvSpPr>
          <p:cNvPr id="78851" name="Text Box 3"/>
          <p:cNvSpPr txBox="1">
            <a:spLocks noChangeArrowheads="1"/>
          </p:cNvSpPr>
          <p:nvPr/>
        </p:nvSpPr>
        <p:spPr bwMode="auto">
          <a:xfrm>
            <a:off x="468313" y="3619500"/>
            <a:ext cx="86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f(x,y)</a:t>
            </a:r>
          </a:p>
        </p:txBody>
      </p:sp>
      <p:graphicFrame>
        <p:nvGraphicFramePr>
          <p:cNvPr id="594948" name="Group 4"/>
          <p:cNvGraphicFramePr>
            <a:graphicFrameLocks noGrp="1"/>
          </p:cNvGraphicFramePr>
          <p:nvPr/>
        </p:nvGraphicFramePr>
        <p:xfrm>
          <a:off x="1692275" y="3644900"/>
          <a:ext cx="1622425" cy="1036638"/>
        </p:xfrm>
        <a:graphic>
          <a:graphicData uri="http://schemas.openxmlformats.org/drawingml/2006/table">
            <a:tbl>
              <a:tblPr/>
              <a:tblGrid>
                <a:gridCol w="811213"/>
                <a:gridCol w="811212"/>
              </a:tblGrid>
              <a:tr h="518319">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1" lang="en-US" altLang="zh-TW"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8</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1" lang="en-US" altLang="zh-TW"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5</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18319">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1" lang="en-US" altLang="zh-TW"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3</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1" lang="en-US" altLang="zh-TW"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4</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8863" name="Text Box 15"/>
          <p:cNvSpPr txBox="1">
            <a:spLocks noChangeArrowheads="1"/>
          </p:cNvSpPr>
          <p:nvPr/>
        </p:nvSpPr>
        <p:spPr bwMode="auto">
          <a:xfrm>
            <a:off x="1931988" y="324008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0</a:t>
            </a:r>
          </a:p>
        </p:txBody>
      </p:sp>
      <p:sp>
        <p:nvSpPr>
          <p:cNvPr id="78864" name="Text Box 16"/>
          <p:cNvSpPr txBox="1">
            <a:spLocks noChangeArrowheads="1"/>
          </p:cNvSpPr>
          <p:nvPr/>
        </p:nvSpPr>
        <p:spPr bwMode="auto">
          <a:xfrm>
            <a:off x="2760663" y="324008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1</a:t>
            </a:r>
          </a:p>
        </p:txBody>
      </p:sp>
      <p:sp>
        <p:nvSpPr>
          <p:cNvPr id="78865" name="Text Box 17"/>
          <p:cNvSpPr txBox="1">
            <a:spLocks noChangeArrowheads="1"/>
          </p:cNvSpPr>
          <p:nvPr/>
        </p:nvSpPr>
        <p:spPr bwMode="auto">
          <a:xfrm>
            <a:off x="1355725" y="367188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0</a:t>
            </a:r>
          </a:p>
        </p:txBody>
      </p:sp>
      <p:sp>
        <p:nvSpPr>
          <p:cNvPr id="78866" name="Text Box 18"/>
          <p:cNvSpPr txBox="1">
            <a:spLocks noChangeArrowheads="1"/>
          </p:cNvSpPr>
          <p:nvPr/>
        </p:nvSpPr>
        <p:spPr bwMode="auto">
          <a:xfrm>
            <a:off x="1331913" y="41513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1</a:t>
            </a:r>
          </a:p>
        </p:txBody>
      </p:sp>
      <p:graphicFrame>
        <p:nvGraphicFramePr>
          <p:cNvPr id="594963" name="Group 19"/>
          <p:cNvGraphicFramePr>
            <a:graphicFrameLocks noGrp="1"/>
          </p:cNvGraphicFramePr>
          <p:nvPr/>
        </p:nvGraphicFramePr>
        <p:xfrm>
          <a:off x="5795963" y="3644900"/>
          <a:ext cx="1622425" cy="1036638"/>
        </p:xfrm>
        <a:graphic>
          <a:graphicData uri="http://schemas.openxmlformats.org/drawingml/2006/table">
            <a:tbl>
              <a:tblPr/>
              <a:tblGrid>
                <a:gridCol w="811212"/>
                <a:gridCol w="811213"/>
              </a:tblGrid>
              <a:tr h="518319">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1" lang="en-US" altLang="zh-TW"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5</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1" lang="en-US" altLang="zh-TW"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0.5</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18319">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1" lang="en-US" altLang="zh-TW"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1.5</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1" lang="en-US" altLang="zh-TW" sz="2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1</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8878" name="Text Box 30"/>
          <p:cNvSpPr txBox="1">
            <a:spLocks noChangeArrowheads="1"/>
          </p:cNvSpPr>
          <p:nvPr/>
        </p:nvSpPr>
        <p:spPr bwMode="auto">
          <a:xfrm>
            <a:off x="5462588" y="367188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0</a:t>
            </a:r>
          </a:p>
        </p:txBody>
      </p:sp>
      <p:sp>
        <p:nvSpPr>
          <p:cNvPr id="78879" name="Text Box 31"/>
          <p:cNvSpPr txBox="1">
            <a:spLocks noChangeArrowheads="1"/>
          </p:cNvSpPr>
          <p:nvPr/>
        </p:nvSpPr>
        <p:spPr bwMode="auto">
          <a:xfrm>
            <a:off x="5438775" y="41513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1</a:t>
            </a:r>
          </a:p>
        </p:txBody>
      </p:sp>
      <p:sp>
        <p:nvSpPr>
          <p:cNvPr id="78880" name="Text Box 32"/>
          <p:cNvSpPr txBox="1">
            <a:spLocks noChangeArrowheads="1"/>
          </p:cNvSpPr>
          <p:nvPr/>
        </p:nvSpPr>
        <p:spPr bwMode="auto">
          <a:xfrm>
            <a:off x="4627563" y="3600450"/>
            <a:ext cx="801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400">
                <a:latin typeface="Times New Roman" panose="02020603050405020304" pitchFamily="18" charset="0"/>
              </a:rPr>
              <a:t>F(i,j)</a:t>
            </a:r>
          </a:p>
        </p:txBody>
      </p:sp>
      <p:graphicFrame>
        <p:nvGraphicFramePr>
          <p:cNvPr id="78881" name="Object 33"/>
          <p:cNvGraphicFramePr>
            <a:graphicFrameLocks noChangeAspect="1"/>
          </p:cNvGraphicFramePr>
          <p:nvPr/>
        </p:nvGraphicFramePr>
        <p:xfrm>
          <a:off x="539750" y="2205038"/>
          <a:ext cx="7712075" cy="669925"/>
        </p:xfrm>
        <a:graphic>
          <a:graphicData uri="http://schemas.openxmlformats.org/presentationml/2006/ole">
            <mc:AlternateContent xmlns:mc="http://schemas.openxmlformats.org/markup-compatibility/2006">
              <mc:Choice xmlns:v="urn:schemas-microsoft-com:vml" Requires="v">
                <p:oleObj spid="_x0000_s78885" name="Equation" r:id="rId3" imgW="4826000" imgH="444500" progId="Equation.DSMT4">
                  <p:embed/>
                </p:oleObj>
              </mc:Choice>
              <mc:Fallback>
                <p:oleObj name="Equation" r:id="rId3" imgW="4826000" imgH="444500" progId="Equation.DSMT4">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2205038"/>
                        <a:ext cx="7712075"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63</a:t>
            </a:fld>
            <a:endParaRPr lang="en-US" altLang="zh-TW"/>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77"/>
          <p:cNvSpPr>
            <a:spLocks noGrp="1" noChangeArrowheads="1"/>
          </p:cNvSpPr>
          <p:nvPr>
            <p:ph type="title"/>
          </p:nvPr>
        </p:nvSpPr>
        <p:spPr/>
        <p:txBody>
          <a:bodyPr/>
          <a:lstStyle/>
          <a:p>
            <a:pPr eaLnBrk="1" hangingPunct="1"/>
            <a:endParaRPr lang="zh-TW" altLang="en-US" smtClean="0"/>
          </a:p>
        </p:txBody>
      </p:sp>
      <p:graphicFrame>
        <p:nvGraphicFramePr>
          <p:cNvPr id="79875" name="Object 176"/>
          <p:cNvGraphicFramePr>
            <a:graphicFrameLocks noGrp="1" noChangeAspect="1"/>
          </p:cNvGraphicFramePr>
          <p:nvPr>
            <p:ph idx="1"/>
          </p:nvPr>
        </p:nvGraphicFramePr>
        <p:xfrm>
          <a:off x="1763713" y="404813"/>
          <a:ext cx="5761037" cy="2033587"/>
        </p:xfrm>
        <a:graphic>
          <a:graphicData uri="http://schemas.openxmlformats.org/presentationml/2006/ole">
            <mc:AlternateContent xmlns:mc="http://schemas.openxmlformats.org/markup-compatibility/2006">
              <mc:Choice xmlns:v="urn:schemas-microsoft-com:vml" Requires="v">
                <p:oleObj spid="_x0000_s79883" name="點陣圖影像" r:id="rId3" imgW="3885714" imgH="1371429" progId="Paint.Picture">
                  <p:embed/>
                </p:oleObj>
              </mc:Choice>
              <mc:Fallback>
                <p:oleObj name="點陣圖影像" r:id="rId3" imgW="3885714" imgH="1371429" progId="Paint.Picture">
                  <p:embed/>
                  <p:pic>
                    <p:nvPicPr>
                      <p:cNvPr id="0" name="Object 1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404813"/>
                        <a:ext cx="5761037" cy="203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76" name="Object 189"/>
          <p:cNvGraphicFramePr>
            <a:graphicFrameLocks noChangeAspect="1"/>
          </p:cNvGraphicFramePr>
          <p:nvPr/>
        </p:nvGraphicFramePr>
        <p:xfrm>
          <a:off x="2916238" y="2781300"/>
          <a:ext cx="3743325" cy="3743325"/>
        </p:xfrm>
        <a:graphic>
          <a:graphicData uri="http://schemas.openxmlformats.org/presentationml/2006/ole">
            <mc:AlternateContent xmlns:mc="http://schemas.openxmlformats.org/markup-compatibility/2006">
              <mc:Choice xmlns:v="urn:schemas-microsoft-com:vml" Requires="v">
                <p:oleObj spid="_x0000_s79884" name="點陣圖影像" r:id="rId5" imgW="2553056" imgH="2553056" progId="Paint.Picture">
                  <p:embed/>
                </p:oleObj>
              </mc:Choice>
              <mc:Fallback>
                <p:oleObj name="點陣圖影像" r:id="rId5" imgW="2553056" imgH="2553056" progId="Paint.Picture">
                  <p:embed/>
                  <p:pic>
                    <p:nvPicPr>
                      <p:cNvPr id="0" name="Object 18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2781300"/>
                        <a:ext cx="3743325"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64</a:t>
            </a:fld>
            <a:endParaRPr lang="en-US" altLang="zh-TW"/>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zh-TW" altLang="en-US" smtClean="0"/>
              <a:t>離散小波轉換</a:t>
            </a:r>
            <a:r>
              <a:rPr lang="en-US" altLang="zh-TW" smtClean="0"/>
              <a:t>DWT</a:t>
            </a:r>
            <a:endParaRPr lang="zh-TW" altLang="en-US" smtClean="0"/>
          </a:p>
        </p:txBody>
      </p:sp>
      <p:graphicFrame>
        <p:nvGraphicFramePr>
          <p:cNvPr id="80899" name="Object 4"/>
          <p:cNvGraphicFramePr>
            <a:graphicFrameLocks noGrp="1" noChangeAspect="1"/>
          </p:cNvGraphicFramePr>
          <p:nvPr>
            <p:ph idx="1"/>
          </p:nvPr>
        </p:nvGraphicFramePr>
        <p:xfrm>
          <a:off x="468313" y="1412875"/>
          <a:ext cx="5562600" cy="1752600"/>
        </p:xfrm>
        <a:graphic>
          <a:graphicData uri="http://schemas.openxmlformats.org/presentationml/2006/ole">
            <mc:AlternateContent xmlns:mc="http://schemas.openxmlformats.org/markup-compatibility/2006">
              <mc:Choice xmlns:v="urn:schemas-microsoft-com:vml" Requires="v">
                <p:oleObj spid="_x0000_s80912" name="點陣圖影像" r:id="rId3" imgW="5563377" imgH="1752381" progId="Paint.Picture">
                  <p:embed/>
                </p:oleObj>
              </mc:Choice>
              <mc:Fallback>
                <p:oleObj name="點陣圖影像" r:id="rId3" imgW="5563377" imgH="1752381"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412875"/>
                        <a:ext cx="55626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900" name="Object 8"/>
          <p:cNvGraphicFramePr>
            <a:graphicFrameLocks noChangeAspect="1"/>
          </p:cNvGraphicFramePr>
          <p:nvPr/>
        </p:nvGraphicFramePr>
        <p:xfrm>
          <a:off x="468313" y="3284538"/>
          <a:ext cx="5534025" cy="1466850"/>
        </p:xfrm>
        <a:graphic>
          <a:graphicData uri="http://schemas.openxmlformats.org/presentationml/2006/ole">
            <mc:AlternateContent xmlns:mc="http://schemas.openxmlformats.org/markup-compatibility/2006">
              <mc:Choice xmlns:v="urn:schemas-microsoft-com:vml" Requires="v">
                <p:oleObj spid="_x0000_s80913" name="點陣圖影像" r:id="rId5" imgW="5533333" imgH="1467055" progId="Paint.Picture">
                  <p:embed/>
                </p:oleObj>
              </mc:Choice>
              <mc:Fallback>
                <p:oleObj name="點陣圖影像" r:id="rId5" imgW="5533333" imgH="1467055" progId="Paint.Picture">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3284538"/>
                        <a:ext cx="5534025"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901" name="Object 11"/>
          <p:cNvGraphicFramePr>
            <a:graphicFrameLocks noChangeAspect="1"/>
          </p:cNvGraphicFramePr>
          <p:nvPr/>
        </p:nvGraphicFramePr>
        <p:xfrm>
          <a:off x="468313" y="5084763"/>
          <a:ext cx="2800350" cy="781050"/>
        </p:xfrm>
        <a:graphic>
          <a:graphicData uri="http://schemas.openxmlformats.org/presentationml/2006/ole">
            <mc:AlternateContent xmlns:mc="http://schemas.openxmlformats.org/markup-compatibility/2006">
              <mc:Choice xmlns:v="urn:schemas-microsoft-com:vml" Requires="v">
                <p:oleObj spid="_x0000_s80914" name="點陣圖影像" r:id="rId7" imgW="2800741" imgH="781159" progId="Paint.Picture">
                  <p:embed/>
                </p:oleObj>
              </mc:Choice>
              <mc:Fallback>
                <p:oleObj name="點陣圖影像" r:id="rId7" imgW="2800741" imgH="781159" progId="Paint.Picture">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5084763"/>
                        <a:ext cx="280035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01104" name="Picture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11863" y="4005263"/>
            <a:ext cx="28575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65</a:t>
            </a:fld>
            <a:endParaRPr lang="en-US" altLang="zh-TW"/>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601104"/>
                                        </p:tgtEl>
                                        <p:attrNameLst>
                                          <p:attrName>style.visibility</p:attrName>
                                        </p:attrNameLst>
                                      </p:cBhvr>
                                      <p:to>
                                        <p:strVal val="visible"/>
                                      </p:to>
                                    </p:set>
                                    <p:anim calcmode="lin" valueType="num">
                                      <p:cBhvr>
                                        <p:cTn id="7" dur="500" fill="hold"/>
                                        <p:tgtEl>
                                          <p:spTgt spid="601104"/>
                                        </p:tgtEl>
                                        <p:attrNameLst>
                                          <p:attrName>ppt_w</p:attrName>
                                        </p:attrNameLst>
                                      </p:cBhvr>
                                      <p:tavLst>
                                        <p:tav tm="0">
                                          <p:val>
                                            <p:fltVal val="0"/>
                                          </p:val>
                                        </p:tav>
                                        <p:tav tm="100000">
                                          <p:val>
                                            <p:strVal val="#ppt_w"/>
                                          </p:val>
                                        </p:tav>
                                      </p:tavLst>
                                    </p:anim>
                                    <p:anim calcmode="lin" valueType="num">
                                      <p:cBhvr>
                                        <p:cTn id="8" dur="500" fill="hold"/>
                                        <p:tgtEl>
                                          <p:spTgt spid="60110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endParaRPr lang="zh-TW" altLang="en-US" smtClean="0"/>
          </a:p>
        </p:txBody>
      </p:sp>
      <p:graphicFrame>
        <p:nvGraphicFramePr>
          <p:cNvPr id="81923" name="Object 11"/>
          <p:cNvGraphicFramePr>
            <a:graphicFrameLocks noChangeAspect="1"/>
          </p:cNvGraphicFramePr>
          <p:nvPr/>
        </p:nvGraphicFramePr>
        <p:xfrm>
          <a:off x="1908175" y="765175"/>
          <a:ext cx="5400675" cy="2343150"/>
        </p:xfrm>
        <a:graphic>
          <a:graphicData uri="http://schemas.openxmlformats.org/presentationml/2006/ole">
            <mc:AlternateContent xmlns:mc="http://schemas.openxmlformats.org/markup-compatibility/2006">
              <mc:Choice xmlns:v="urn:schemas-microsoft-com:vml" Requires="v">
                <p:oleObj spid="_x0000_s81931" name="點陣圖影像" r:id="rId3" imgW="5401429" imgH="2343477" progId="Paint.Picture">
                  <p:embed/>
                </p:oleObj>
              </mc:Choice>
              <mc:Fallback>
                <p:oleObj name="點陣圖影像" r:id="rId3" imgW="5401429" imgH="2343477" progId="Paint.Picture">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765175"/>
                        <a:ext cx="5400675"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24" name="Object 15"/>
          <p:cNvGraphicFramePr>
            <a:graphicFrameLocks noChangeAspect="1"/>
          </p:cNvGraphicFramePr>
          <p:nvPr/>
        </p:nvGraphicFramePr>
        <p:xfrm>
          <a:off x="1979613" y="3500438"/>
          <a:ext cx="5457825" cy="1466850"/>
        </p:xfrm>
        <a:graphic>
          <a:graphicData uri="http://schemas.openxmlformats.org/presentationml/2006/ole">
            <mc:AlternateContent xmlns:mc="http://schemas.openxmlformats.org/markup-compatibility/2006">
              <mc:Choice xmlns:v="urn:schemas-microsoft-com:vml" Requires="v">
                <p:oleObj spid="_x0000_s81932" name="點陣圖影像" r:id="rId5" imgW="5458587" imgH="1467055" progId="Paint.Picture">
                  <p:embed/>
                </p:oleObj>
              </mc:Choice>
              <mc:Fallback>
                <p:oleObj name="點陣圖影像" r:id="rId5" imgW="5458587" imgH="1467055" progId="Paint.Picture">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3500438"/>
                        <a:ext cx="5457825"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66</a:t>
            </a:fld>
            <a:endParaRPr lang="en-US" altLang="zh-TW"/>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3707" name="Group 571"/>
          <p:cNvGraphicFramePr>
            <a:graphicFrameLocks noGrp="1"/>
          </p:cNvGraphicFramePr>
          <p:nvPr/>
        </p:nvGraphicFramePr>
        <p:xfrm>
          <a:off x="395288" y="260350"/>
          <a:ext cx="5486400" cy="2194352"/>
        </p:xfrm>
        <a:graphic>
          <a:graphicData uri="http://schemas.openxmlformats.org/drawingml/2006/table">
            <a:tbl>
              <a:tblPr/>
              <a:tblGrid>
                <a:gridCol w="685800"/>
                <a:gridCol w="685800"/>
                <a:gridCol w="685800"/>
                <a:gridCol w="685800"/>
                <a:gridCol w="685800"/>
                <a:gridCol w="685800"/>
                <a:gridCol w="685800"/>
                <a:gridCol w="685800"/>
              </a:tblGrid>
              <a:tr h="274241">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98</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31</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9</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143</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120</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87</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131</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2</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241">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117</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5</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111</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84</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132</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51</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60</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111</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241">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144</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105</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87</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40</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83</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85</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93</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117</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241">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138</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93</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10</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17</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36</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80</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67</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65</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241">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14</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93</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148</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115</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148</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2</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124</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90</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241">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69</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90</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59</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23</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135</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45</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142</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105</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241">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106</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102</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69</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91</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28</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20</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4</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30</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241">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95</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139</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49</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68</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93</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120</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146</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22</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604068" name="Group 932"/>
          <p:cNvGraphicFramePr>
            <a:graphicFrameLocks noGrp="1"/>
          </p:cNvGraphicFramePr>
          <p:nvPr/>
        </p:nvGraphicFramePr>
        <p:xfrm>
          <a:off x="395288" y="2781300"/>
          <a:ext cx="5486400" cy="2194352"/>
        </p:xfrm>
        <a:graphic>
          <a:graphicData uri="http://schemas.openxmlformats.org/drawingml/2006/table">
            <a:tbl>
              <a:tblPr/>
              <a:tblGrid>
                <a:gridCol w="685800"/>
                <a:gridCol w="685800"/>
                <a:gridCol w="685800"/>
                <a:gridCol w="685800"/>
                <a:gridCol w="685800"/>
                <a:gridCol w="685800"/>
                <a:gridCol w="685800"/>
                <a:gridCol w="685800"/>
              </a:tblGrid>
              <a:tr h="274241">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251</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99"/>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347</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99"/>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390</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99"/>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304</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99"/>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179</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CCFFFF"/>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-107</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CCFFFF"/>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114</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CCFFFF"/>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78</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CCFFFF"/>
                    </a:solidFill>
                  </a:tcPr>
                </a:tc>
              </a:tr>
              <a:tr h="274241">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480</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99"/>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154</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a:noFill/>
                    </a:lnT>
                    <a:lnB>
                      <a:noFill/>
                    </a:lnB>
                    <a:lnTlToBr>
                      <a:noFill/>
                    </a:lnTlToBr>
                    <a:lnBlToTr>
                      <a:noFill/>
                    </a:lnBlToTr>
                    <a:solidFill>
                      <a:srgbClr val="FFFF99"/>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284</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a:noFill/>
                    </a:lnT>
                    <a:lnB>
                      <a:noFill/>
                    </a:lnB>
                    <a:lnTlToBr>
                      <a:noFill/>
                    </a:lnTlToBr>
                    <a:lnBlToTr>
                      <a:noFill/>
                    </a:lnBlToTr>
                    <a:solidFill>
                      <a:srgbClr val="FFFF99"/>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342</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99"/>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84</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CCFFFF"/>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40</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a:noFill/>
                    </a:lnT>
                    <a:lnB>
                      <a:noFill/>
                    </a:lnB>
                    <a:lnTlToBr>
                      <a:noFill/>
                    </a:lnTlToBr>
                    <a:lnBlToTr>
                      <a:noFill/>
                    </a:lnBlToTr>
                    <a:solidFill>
                      <a:srgbClr val="CCFFFF"/>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-46</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a:noFill/>
                    </a:lnT>
                    <a:lnB>
                      <a:noFill/>
                    </a:lnB>
                    <a:lnTlToBr>
                      <a:noFill/>
                    </a:lnTlToBr>
                    <a:lnBlToTr>
                      <a:noFill/>
                    </a:lnBlToTr>
                    <a:solidFill>
                      <a:srgbClr val="CCFFFF"/>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-22</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CCFFFF"/>
                    </a:solidFill>
                  </a:tcPr>
                </a:tc>
              </a:tr>
              <a:tr h="274241">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266</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99"/>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345</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a:noFill/>
                    </a:lnT>
                    <a:lnB>
                      <a:noFill/>
                    </a:lnB>
                    <a:lnTlToBr>
                      <a:noFill/>
                    </a:lnTlToBr>
                    <a:lnBlToTr>
                      <a:noFill/>
                    </a:lnBlToTr>
                    <a:solidFill>
                      <a:srgbClr val="FFFF99"/>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330</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a:noFill/>
                    </a:lnT>
                    <a:lnB>
                      <a:noFill/>
                    </a:lnB>
                    <a:lnTlToBr>
                      <a:noFill/>
                    </a:lnTlToBr>
                    <a:lnBlToTr>
                      <a:noFill/>
                    </a:lnBlToTr>
                    <a:solidFill>
                      <a:srgbClr val="FFFF99"/>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461</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99"/>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-100</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CCFFFF"/>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69</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a:noFill/>
                    </a:lnT>
                    <a:lnB>
                      <a:noFill/>
                    </a:lnB>
                    <a:lnTlToBr>
                      <a:noFill/>
                    </a:lnTlToBr>
                    <a:lnBlToTr>
                      <a:noFill/>
                    </a:lnBlToTr>
                    <a:solidFill>
                      <a:srgbClr val="CCFFFF"/>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236</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a:noFill/>
                    </a:lnT>
                    <a:lnB>
                      <a:noFill/>
                    </a:lnB>
                    <a:lnTlToBr>
                      <a:noFill/>
                    </a:lnTlToBr>
                    <a:lnBlToTr>
                      <a:noFill/>
                    </a:lnBlToTr>
                    <a:solidFill>
                      <a:srgbClr val="CCFFFF"/>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71</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CCFFFF"/>
                    </a:solidFill>
                  </a:tcPr>
                </a:tc>
              </a:tr>
              <a:tr h="274241">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442</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277</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261</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202</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-40</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-41</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-19</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98</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274241">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7</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C0C0C0"/>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-43</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C0C0C0"/>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24</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C0C0C0"/>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-38</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C0C0C0"/>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-45</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CC99"/>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-161</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CC99"/>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-48</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CC99"/>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180</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CC99"/>
                    </a:solidFill>
                  </a:tcPr>
                </a:tc>
              </a:tr>
              <a:tr h="274241">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18</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C0C0C0"/>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100</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a:noFill/>
                    </a:lnT>
                    <a:lnB>
                      <a:noFill/>
                    </a:lnB>
                    <a:lnTlToBr>
                      <a:noFill/>
                    </a:lnTlToBr>
                    <a:lnBlToTr>
                      <a:noFill/>
                    </a:lnBlToTr>
                    <a:solidFill>
                      <a:srgbClr val="C0C0C0"/>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52</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a:noFill/>
                    </a:lnT>
                    <a:lnB>
                      <a:noFill/>
                    </a:lnB>
                    <a:lnTlToBr>
                      <a:noFill/>
                    </a:lnTlToBr>
                    <a:lnBlToTr>
                      <a:noFill/>
                    </a:lnBlToTr>
                    <a:solidFill>
                      <a:srgbClr val="C0C0C0"/>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78</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C0C0C0"/>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-6</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CC99"/>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54</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a:noFill/>
                    </a:lnT>
                    <a:lnB>
                      <a:noFill/>
                    </a:lnB>
                    <a:lnTlToBr>
                      <a:noFill/>
                    </a:lnTlToBr>
                    <a:lnBlToTr>
                      <a:noFill/>
                    </a:lnBlToTr>
                    <a:solidFill>
                      <a:srgbClr val="FFCC99"/>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42</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a:noFill/>
                    </a:lnT>
                    <a:lnB>
                      <a:noFill/>
                    </a:lnB>
                    <a:lnTlToBr>
                      <a:noFill/>
                    </a:lnTlToBr>
                    <a:lnBlToTr>
                      <a:noFill/>
                    </a:lnBlToTr>
                    <a:solidFill>
                      <a:srgbClr val="FFCC99"/>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-26</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CC99"/>
                    </a:solidFill>
                  </a:tcPr>
                </a:tc>
              </a:tr>
              <a:tr h="274241">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-52</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C0C0C0"/>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181</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a:noFill/>
                    </a:lnT>
                    <a:lnB>
                      <a:noFill/>
                    </a:lnB>
                    <a:lnTlToBr>
                      <a:noFill/>
                    </a:lnTlToBr>
                    <a:lnBlToTr>
                      <a:noFill/>
                    </a:lnBlToTr>
                    <a:solidFill>
                      <a:srgbClr val="C0C0C0"/>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-30</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a:noFill/>
                    </a:lnT>
                    <a:lnB>
                      <a:noFill/>
                    </a:lnB>
                    <a:lnTlToBr>
                      <a:noFill/>
                    </a:lnTlToBr>
                    <a:lnBlToTr>
                      <a:noFill/>
                    </a:lnBlToTr>
                    <a:solidFill>
                      <a:srgbClr val="C0C0C0"/>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-33</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C0C0C0"/>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-58</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CC99"/>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-3</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a:noFill/>
                    </a:lnT>
                    <a:lnB>
                      <a:noFill/>
                    </a:lnB>
                    <a:lnTlToBr>
                      <a:noFill/>
                    </a:lnTlToBr>
                    <a:lnBlToTr>
                      <a:noFill/>
                    </a:lnBlToTr>
                    <a:solidFill>
                      <a:srgbClr val="FFCC99"/>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56</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a:noFill/>
                    </a:lnT>
                    <a:lnB>
                      <a:noFill/>
                    </a:lnB>
                    <a:lnTlToBr>
                      <a:noFill/>
                    </a:lnTlToBr>
                    <a:lnBlToTr>
                      <a:noFill/>
                    </a:lnBlToTr>
                    <a:solidFill>
                      <a:srgbClr val="FFCC99"/>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-3</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CC99"/>
                    </a:solidFill>
                  </a:tcPr>
                </a:tc>
              </a:tr>
              <a:tr h="274241">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-26</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43</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-165</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-134</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48</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-3</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35</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marL="342900" indent="-342900">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-150</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r>
            </a:tbl>
          </a:graphicData>
        </a:graphic>
      </p:graphicFrame>
      <p:graphicFrame>
        <p:nvGraphicFramePr>
          <p:cNvPr id="618791" name="Group 1319"/>
          <p:cNvGraphicFramePr>
            <a:graphicFrameLocks noGrp="1"/>
          </p:cNvGraphicFramePr>
          <p:nvPr/>
        </p:nvGraphicFramePr>
        <p:xfrm>
          <a:off x="3419475" y="4365625"/>
          <a:ext cx="5486400" cy="2194352"/>
        </p:xfrm>
        <a:graphic>
          <a:graphicData uri="http://schemas.openxmlformats.org/drawingml/2006/table">
            <a:tbl>
              <a:tblPr/>
              <a:tblGrid>
                <a:gridCol w="685800"/>
                <a:gridCol w="685800"/>
                <a:gridCol w="685800"/>
                <a:gridCol w="685800"/>
                <a:gridCol w="685800"/>
                <a:gridCol w="685800"/>
                <a:gridCol w="685800"/>
                <a:gridCol w="685800"/>
              </a:tblGrid>
              <a:tr h="274241">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5136</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-12</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230</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99CC"/>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28</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99CC"/>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179</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CCFFFF"/>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-107</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CCFFFF"/>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114</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CCFFFF"/>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78</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CCFFFF"/>
                    </a:solidFill>
                  </a:tcPr>
                </a:tc>
              </a:tr>
              <a:tr h="274241">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-32</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-164</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86</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-72</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84</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CCFFFF"/>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40</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a:noFill/>
                    </a:lnT>
                    <a:lnB>
                      <a:noFill/>
                    </a:lnB>
                    <a:lnTlToBr>
                      <a:noFill/>
                    </a:lnTlToBr>
                    <a:lnBlToTr>
                      <a:noFill/>
                    </a:lnBlToTr>
                    <a:solidFill>
                      <a:srgbClr val="CCFFFF"/>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-46</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a:noFill/>
                    </a:lnT>
                    <a:lnB>
                      <a:noFill/>
                    </a:lnB>
                    <a:lnTlToBr>
                      <a:noFill/>
                    </a:lnTlToBr>
                    <a:lnBlToTr>
                      <a:noFill/>
                    </a:lnBlToTr>
                    <a:solidFill>
                      <a:srgbClr val="CCFFFF"/>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-22</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CCFFFF"/>
                    </a:solidFill>
                  </a:tcPr>
                </a:tc>
              </a:tr>
              <a:tr h="274241">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-36</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CC99FF"/>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68</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CC99FF"/>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-422</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CCFFCC"/>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144</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CCFFCC"/>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-100</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CCFFFF"/>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69</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a:noFill/>
                    </a:lnT>
                    <a:lnB>
                      <a:noFill/>
                    </a:lnB>
                    <a:lnTlToBr>
                      <a:noFill/>
                    </a:lnTlToBr>
                    <a:lnBlToTr>
                      <a:noFill/>
                    </a:lnBlToTr>
                    <a:solidFill>
                      <a:srgbClr val="CCFFFF"/>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236</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a:noFill/>
                    </a:lnT>
                    <a:lnB>
                      <a:noFill/>
                    </a:lnB>
                    <a:lnTlToBr>
                      <a:noFill/>
                    </a:lnTlToBr>
                    <a:lnBlToTr>
                      <a:noFill/>
                    </a:lnBlToTr>
                    <a:solidFill>
                      <a:srgbClr val="CCFFFF"/>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71</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CCFFFF"/>
                    </a:solidFill>
                  </a:tcPr>
                </a:tc>
              </a:tr>
              <a:tr h="274241">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-108</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CC99FF"/>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328</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CC99FF"/>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-244</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-190</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-40</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-41</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-19</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98</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274241">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7</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C0C0C0"/>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-43</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C0C0C0"/>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24</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C0C0C0"/>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-38</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C0C0C0"/>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-45</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CC99"/>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-161</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CC99"/>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-48</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CC99"/>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180</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CC99"/>
                    </a:solidFill>
                  </a:tcPr>
                </a:tc>
              </a:tr>
              <a:tr h="274241">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18</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C0C0C0"/>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100</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a:noFill/>
                    </a:lnT>
                    <a:lnB>
                      <a:noFill/>
                    </a:lnB>
                    <a:lnTlToBr>
                      <a:noFill/>
                    </a:lnTlToBr>
                    <a:lnBlToTr>
                      <a:noFill/>
                    </a:lnBlToTr>
                    <a:solidFill>
                      <a:srgbClr val="C0C0C0"/>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52</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a:noFill/>
                    </a:lnT>
                    <a:lnB>
                      <a:noFill/>
                    </a:lnB>
                    <a:lnTlToBr>
                      <a:noFill/>
                    </a:lnTlToBr>
                    <a:lnBlToTr>
                      <a:noFill/>
                    </a:lnBlToTr>
                    <a:solidFill>
                      <a:srgbClr val="C0C0C0"/>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78</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C0C0C0"/>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-6</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CC99"/>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54</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a:noFill/>
                    </a:lnT>
                    <a:lnB>
                      <a:noFill/>
                    </a:lnB>
                    <a:lnTlToBr>
                      <a:noFill/>
                    </a:lnTlToBr>
                    <a:lnBlToTr>
                      <a:noFill/>
                    </a:lnBlToTr>
                    <a:solidFill>
                      <a:srgbClr val="FFCC99"/>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42</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a:noFill/>
                    </a:lnT>
                    <a:lnB>
                      <a:noFill/>
                    </a:lnB>
                    <a:lnTlToBr>
                      <a:noFill/>
                    </a:lnTlToBr>
                    <a:lnBlToTr>
                      <a:noFill/>
                    </a:lnBlToTr>
                    <a:solidFill>
                      <a:srgbClr val="FFCC99"/>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-26</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CC99"/>
                    </a:solidFill>
                  </a:tcPr>
                </a:tc>
              </a:tr>
              <a:tr h="274241">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-52</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C0C0C0"/>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181</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a:noFill/>
                    </a:lnT>
                    <a:lnB>
                      <a:noFill/>
                    </a:lnB>
                    <a:lnTlToBr>
                      <a:noFill/>
                    </a:lnTlToBr>
                    <a:lnBlToTr>
                      <a:noFill/>
                    </a:lnBlToTr>
                    <a:solidFill>
                      <a:srgbClr val="C0C0C0"/>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-30</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a:noFill/>
                    </a:lnT>
                    <a:lnB>
                      <a:noFill/>
                    </a:lnB>
                    <a:lnTlToBr>
                      <a:noFill/>
                    </a:lnTlToBr>
                    <a:lnBlToTr>
                      <a:noFill/>
                    </a:lnBlToTr>
                    <a:solidFill>
                      <a:srgbClr val="C0C0C0"/>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-33</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C0C0C0"/>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-58</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CC99"/>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-3</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a:noFill/>
                    </a:lnT>
                    <a:lnB>
                      <a:noFill/>
                    </a:lnB>
                    <a:lnTlToBr>
                      <a:noFill/>
                    </a:lnTlToBr>
                    <a:lnBlToTr>
                      <a:noFill/>
                    </a:lnBlToTr>
                    <a:solidFill>
                      <a:srgbClr val="FFCC99"/>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56</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a:noFill/>
                    </a:lnT>
                    <a:lnB>
                      <a:noFill/>
                    </a:lnB>
                    <a:lnTlToBr>
                      <a:noFill/>
                    </a:lnTlToBr>
                    <a:lnBlToTr>
                      <a:noFill/>
                    </a:lnBlToTr>
                    <a:solidFill>
                      <a:srgbClr val="FFCC99"/>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-3</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CC99"/>
                    </a:solidFill>
                  </a:tcPr>
                </a:tc>
              </a:tr>
              <a:tr h="274241">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-26</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43</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-165</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-134</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48</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-3</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35</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a:spcBef>
                          <a:spcPct val="20000"/>
                        </a:spcBef>
                        <a:buClr>
                          <a:schemeClr val="accent1"/>
                        </a:buClr>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1"/>
                        </a:buClr>
                        <a:buFont typeface="Wingdings" panose="05000000000000000000" pitchFamily="2" charset="2"/>
                        <a:defRPr kumimoji="1" sz="2300">
                          <a:solidFill>
                            <a:schemeClr val="tx1"/>
                          </a:solidFill>
                          <a:latin typeface="Arial" panose="020B0604020202020204" pitchFamily="34" charset="0"/>
                          <a:ea typeface="新細明體" panose="02020500000000000000" pitchFamily="18" charset="-120"/>
                        </a:defRPr>
                      </a:lvl2pPr>
                      <a:lvl3pPr>
                        <a:spcBef>
                          <a:spcPct val="20000"/>
                        </a:spcBef>
                        <a:buClr>
                          <a:schemeClr val="accent1"/>
                        </a:buClr>
                        <a:buFont typeface="Wingdings" panose="05000000000000000000" pitchFamily="2" charset="2"/>
                        <a:defRPr kumimoji="1" sz="2100">
                          <a:solidFill>
                            <a:schemeClr val="tx1"/>
                          </a:solidFill>
                          <a:latin typeface="Arial" panose="020B0604020202020204" pitchFamily="34" charset="0"/>
                          <a:ea typeface="新細明體" panose="02020500000000000000" pitchFamily="18" charset="-120"/>
                        </a:defRPr>
                      </a:lvl3pPr>
                      <a:lvl4pPr>
                        <a:spcBef>
                          <a:spcPct val="20000"/>
                        </a:spcBef>
                        <a:buClr>
                          <a:schemeClr val="accent1"/>
                        </a:buClr>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-150</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marT="45707" marB="45707" anchor="ct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r>
            </a:tbl>
          </a:graphicData>
        </a:graphic>
      </p:graphicFrame>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67</a:t>
            </a:fld>
            <a:endParaRPr lang="en-US" altLang="zh-TW"/>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8791"/>
                                        </p:tgtEl>
                                        <p:attrNameLst>
                                          <p:attrName>style.visibility</p:attrName>
                                        </p:attrNameLst>
                                      </p:cBhvr>
                                      <p:to>
                                        <p:strVal val="visible"/>
                                      </p:to>
                                    </p:set>
                                    <p:animEffect transition="in" filter="blinds(horizontal)">
                                      <p:cBhvr>
                                        <p:cTn id="7" dur="500"/>
                                        <p:tgtEl>
                                          <p:spTgt spid="6187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5"/>
          <p:cNvSpPr>
            <a:spLocks noGrp="1" noChangeArrowheads="1"/>
          </p:cNvSpPr>
          <p:nvPr>
            <p:ph type="title"/>
          </p:nvPr>
        </p:nvSpPr>
        <p:spPr/>
        <p:txBody>
          <a:bodyPr/>
          <a:lstStyle/>
          <a:p>
            <a:pPr eaLnBrk="1" hangingPunct="1"/>
            <a:endParaRPr lang="zh-TW" altLang="en-US" smtClean="0"/>
          </a:p>
        </p:txBody>
      </p:sp>
      <p:graphicFrame>
        <p:nvGraphicFramePr>
          <p:cNvPr id="83971" name="Object 104"/>
          <p:cNvGraphicFramePr>
            <a:graphicFrameLocks noGrp="1" noChangeAspect="1"/>
          </p:cNvGraphicFramePr>
          <p:nvPr>
            <p:ph idx="1"/>
          </p:nvPr>
        </p:nvGraphicFramePr>
        <p:xfrm>
          <a:off x="900113" y="2060575"/>
          <a:ext cx="6840537" cy="1354138"/>
        </p:xfrm>
        <a:graphic>
          <a:graphicData uri="http://schemas.openxmlformats.org/presentationml/2006/ole">
            <mc:AlternateContent xmlns:mc="http://schemas.openxmlformats.org/markup-compatibility/2006">
              <mc:Choice xmlns:v="urn:schemas-microsoft-com:vml" Requires="v">
                <p:oleObj spid="_x0000_s83975" name="點陣圖影像" r:id="rId3" imgW="5723810" imgH="1133633" progId="Paint.Picture">
                  <p:embed/>
                </p:oleObj>
              </mc:Choice>
              <mc:Fallback>
                <p:oleObj name="點陣圖影像" r:id="rId3" imgW="5723810" imgH="1133633" progId="Paint.Picture">
                  <p:embed/>
                  <p:pic>
                    <p:nvPicPr>
                      <p:cNvPr id="0" name="Object 1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060575"/>
                        <a:ext cx="6840537" cy="1354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68</a:t>
            </a:fld>
            <a:endParaRPr lang="en-US" altLang="zh-TW"/>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zh-TW" altLang="en-US" smtClean="0"/>
              <a:t>展頻技術 </a:t>
            </a:r>
          </a:p>
        </p:txBody>
      </p:sp>
      <p:sp>
        <p:nvSpPr>
          <p:cNvPr id="84995" name="Rectangle 3"/>
          <p:cNvSpPr>
            <a:spLocks noGrp="1" noChangeArrowheads="1"/>
          </p:cNvSpPr>
          <p:nvPr>
            <p:ph type="body" idx="1"/>
          </p:nvPr>
        </p:nvSpPr>
        <p:spPr/>
        <p:txBody>
          <a:bodyPr/>
          <a:lstStyle/>
          <a:p>
            <a:pPr eaLnBrk="1" hangingPunct="1"/>
            <a:r>
              <a:rPr lang="zh-TW" altLang="en-US" smtClean="0"/>
              <a:t>展頻技術是由展頻通訊延伸而來的</a:t>
            </a:r>
          </a:p>
          <a:p>
            <a:pPr eaLnBrk="1" hangingPunct="1"/>
            <a:r>
              <a:rPr lang="zh-TW" altLang="en-US" smtClean="0"/>
              <a:t>展頻通訊主要是將窄頻信號放在寬頻通訊頻道中傳送，所以窄頻信號的頻譜在寬頻頻道上看起來很像雜訊。</a:t>
            </a:r>
          </a:p>
          <a:p>
            <a:pPr eaLnBrk="1" hangingPunct="1"/>
            <a:r>
              <a:rPr lang="zh-TW" altLang="en-US" smtClean="0"/>
              <a:t>只有合法的收、送方才知道窄頻信號存在的地方，不法的第三者因為不曉得窄頻的位置，所以接收到的訊號就像是雜訊般的干擾訊號。 </a:t>
            </a:r>
          </a:p>
        </p:txBody>
      </p:sp>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69</a:t>
            </a:fld>
            <a:endParaRPr lang="en-US" altLang="zh-TW"/>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882" name="Picture 2" descr="1119f5c745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6900" y="0"/>
            <a:ext cx="3467100" cy="242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883" name="Oval 3"/>
          <p:cNvSpPr>
            <a:spLocks noChangeArrowheads="1"/>
          </p:cNvSpPr>
          <p:nvPr/>
        </p:nvSpPr>
        <p:spPr bwMode="auto">
          <a:xfrm>
            <a:off x="6270625" y="1539875"/>
            <a:ext cx="623888" cy="304800"/>
          </a:xfrm>
          <a:prstGeom prst="ellipse">
            <a:avLst/>
          </a:prstGeom>
          <a:noFill/>
          <a:ln w="1905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12292" name="Rectangle 4"/>
          <p:cNvSpPr>
            <a:spLocks noGrp="1" noChangeArrowheads="1"/>
          </p:cNvSpPr>
          <p:nvPr>
            <p:ph type="title"/>
          </p:nvPr>
        </p:nvSpPr>
        <p:spPr/>
        <p:txBody>
          <a:bodyPr/>
          <a:lstStyle/>
          <a:p>
            <a:pPr eaLnBrk="1" hangingPunct="1"/>
            <a:r>
              <a:rPr lang="en-US" altLang="zh-TW" smtClean="0"/>
              <a:t>History (II)</a:t>
            </a:r>
            <a:endParaRPr lang="zh-TW" altLang="en-US" smtClean="0"/>
          </a:p>
        </p:txBody>
      </p:sp>
      <p:sp>
        <p:nvSpPr>
          <p:cNvPr id="634885" name="Rectangle 5"/>
          <p:cNvSpPr>
            <a:spLocks noGrp="1" noChangeArrowheads="1"/>
          </p:cNvSpPr>
          <p:nvPr>
            <p:ph type="body" idx="1"/>
          </p:nvPr>
        </p:nvSpPr>
        <p:spPr>
          <a:xfrm>
            <a:off x="457200" y="1196975"/>
            <a:ext cx="8686800" cy="5661025"/>
          </a:xfrm>
        </p:spPr>
        <p:txBody>
          <a:bodyPr/>
          <a:lstStyle/>
          <a:p>
            <a:pPr eaLnBrk="1" hangingPunct="1">
              <a:lnSpc>
                <a:spcPct val="140000"/>
              </a:lnSpc>
            </a:pPr>
            <a:r>
              <a:rPr lang="zh-TW" altLang="en-US" smtClean="0"/>
              <a:t>西元前四八０年</a:t>
            </a:r>
          </a:p>
          <a:p>
            <a:pPr eaLnBrk="1" hangingPunct="1">
              <a:lnSpc>
                <a:spcPct val="140000"/>
              </a:lnSpc>
            </a:pPr>
            <a:r>
              <a:rPr lang="zh-TW" altLang="en-US" smtClean="0"/>
              <a:t>前斯巴達國王</a:t>
            </a:r>
            <a:r>
              <a:rPr lang="zh-TW" altLang="en-US" smtClean="0">
                <a:solidFill>
                  <a:srgbClr val="0066FF"/>
                </a:solidFill>
              </a:rPr>
              <a:t>德馬拉托斯</a:t>
            </a:r>
            <a:r>
              <a:rPr lang="en-US" altLang="zh-TW" smtClean="0"/>
              <a:t>(Demaratus)</a:t>
            </a:r>
            <a:br>
              <a:rPr lang="en-US" altLang="zh-TW" smtClean="0"/>
            </a:br>
            <a:r>
              <a:rPr lang="zh-TW" altLang="en-US" smtClean="0"/>
              <a:t>被驅逐至</a:t>
            </a:r>
            <a:r>
              <a:rPr lang="en-US" altLang="zh-TW" smtClean="0"/>
              <a:t>Susa</a:t>
            </a:r>
            <a:r>
              <a:rPr lang="zh-TW" altLang="en-US" smtClean="0"/>
              <a:t>城 </a:t>
            </a:r>
          </a:p>
          <a:p>
            <a:pPr eaLnBrk="1" hangingPunct="1">
              <a:lnSpc>
                <a:spcPct val="140000"/>
              </a:lnSpc>
            </a:pPr>
            <a:r>
              <a:rPr lang="zh-TW" altLang="en-US" smtClean="0"/>
              <a:t>波斯國王</a:t>
            </a:r>
            <a:r>
              <a:rPr lang="zh-TW" altLang="en-US" smtClean="0">
                <a:solidFill>
                  <a:srgbClr val="0066FF"/>
                </a:solidFill>
              </a:rPr>
              <a:t>薛西斯</a:t>
            </a:r>
            <a:r>
              <a:rPr lang="zh-TW" altLang="en-US" smtClean="0"/>
              <a:t> </a:t>
            </a:r>
            <a:r>
              <a:rPr lang="en-US" altLang="zh-TW" smtClean="0"/>
              <a:t>(Xerxes)</a:t>
            </a:r>
            <a:r>
              <a:rPr lang="zh-TW" altLang="en-US" smtClean="0"/>
              <a:t>收留他</a:t>
            </a:r>
          </a:p>
        </p:txBody>
      </p:sp>
      <p:pic>
        <p:nvPicPr>
          <p:cNvPr id="634887" name="Picture 7" descr="薛西斯"/>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4437063"/>
            <a:ext cx="1328737"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888" name="Picture 8" descr="蒒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4365625"/>
            <a:ext cx="4572000"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7</a:t>
            </a:fld>
            <a:endParaRPr lang="en-US" altLang="zh-TW"/>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4885">
                                            <p:txEl>
                                              <p:pRg st="0" end="0"/>
                                            </p:txEl>
                                          </p:spTgt>
                                        </p:tgtEl>
                                        <p:attrNameLst>
                                          <p:attrName>style.visibility</p:attrName>
                                        </p:attrNameLst>
                                      </p:cBhvr>
                                      <p:to>
                                        <p:strVal val="visible"/>
                                      </p:to>
                                    </p:set>
                                    <p:anim calcmode="lin" valueType="num">
                                      <p:cBhvr additive="base">
                                        <p:cTn id="7" dur="500" fill="hold"/>
                                        <p:tgtEl>
                                          <p:spTgt spid="63488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3488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4885">
                                            <p:txEl>
                                              <p:pRg st="1" end="1"/>
                                            </p:txEl>
                                          </p:spTgt>
                                        </p:tgtEl>
                                        <p:attrNameLst>
                                          <p:attrName>style.visibility</p:attrName>
                                        </p:attrNameLst>
                                      </p:cBhvr>
                                      <p:to>
                                        <p:strVal val="visible"/>
                                      </p:to>
                                    </p:set>
                                    <p:anim calcmode="lin" valueType="num">
                                      <p:cBhvr additive="base">
                                        <p:cTn id="13" dur="500" fill="hold"/>
                                        <p:tgtEl>
                                          <p:spTgt spid="63488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3488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8" fill="hold" nodeType="clickEffect">
                                  <p:stCondLst>
                                    <p:cond delay="0"/>
                                  </p:stCondLst>
                                  <p:childTnLst>
                                    <p:set>
                                      <p:cBhvr>
                                        <p:cTn id="18" dur="1" fill="hold">
                                          <p:stCondLst>
                                            <p:cond delay="0"/>
                                          </p:stCondLst>
                                        </p:cTn>
                                        <p:tgtEl>
                                          <p:spTgt spid="634882"/>
                                        </p:tgtEl>
                                        <p:attrNameLst>
                                          <p:attrName>style.visibility</p:attrName>
                                        </p:attrNameLst>
                                      </p:cBhvr>
                                      <p:to>
                                        <p:strVal val="visible"/>
                                      </p:to>
                                    </p:set>
                                    <p:anim calcmode="lin" valueType="num">
                                      <p:cBhvr>
                                        <p:cTn id="19" dur="500" fill="hold"/>
                                        <p:tgtEl>
                                          <p:spTgt spid="634882"/>
                                        </p:tgtEl>
                                        <p:attrNameLst>
                                          <p:attrName>ppt_x</p:attrName>
                                        </p:attrNameLst>
                                      </p:cBhvr>
                                      <p:tavLst>
                                        <p:tav tm="0">
                                          <p:val>
                                            <p:strVal val="#ppt_x-#ppt_w/2"/>
                                          </p:val>
                                        </p:tav>
                                        <p:tav tm="100000">
                                          <p:val>
                                            <p:strVal val="#ppt_x"/>
                                          </p:val>
                                        </p:tav>
                                      </p:tavLst>
                                    </p:anim>
                                    <p:anim calcmode="lin" valueType="num">
                                      <p:cBhvr>
                                        <p:cTn id="20" dur="500" fill="hold"/>
                                        <p:tgtEl>
                                          <p:spTgt spid="634882"/>
                                        </p:tgtEl>
                                        <p:attrNameLst>
                                          <p:attrName>ppt_y</p:attrName>
                                        </p:attrNameLst>
                                      </p:cBhvr>
                                      <p:tavLst>
                                        <p:tav tm="0">
                                          <p:val>
                                            <p:strVal val="#ppt_y"/>
                                          </p:val>
                                        </p:tav>
                                        <p:tav tm="100000">
                                          <p:val>
                                            <p:strVal val="#ppt_y"/>
                                          </p:val>
                                        </p:tav>
                                      </p:tavLst>
                                    </p:anim>
                                    <p:anim calcmode="lin" valueType="num">
                                      <p:cBhvr>
                                        <p:cTn id="21" dur="500" fill="hold"/>
                                        <p:tgtEl>
                                          <p:spTgt spid="634882"/>
                                        </p:tgtEl>
                                        <p:attrNameLst>
                                          <p:attrName>ppt_w</p:attrName>
                                        </p:attrNameLst>
                                      </p:cBhvr>
                                      <p:tavLst>
                                        <p:tav tm="0">
                                          <p:val>
                                            <p:fltVal val="0"/>
                                          </p:val>
                                        </p:tav>
                                        <p:tav tm="100000">
                                          <p:val>
                                            <p:strVal val="#ppt_w"/>
                                          </p:val>
                                        </p:tav>
                                      </p:tavLst>
                                    </p:anim>
                                    <p:anim calcmode="lin" valueType="num">
                                      <p:cBhvr>
                                        <p:cTn id="22" dur="500" fill="hold"/>
                                        <p:tgtEl>
                                          <p:spTgt spid="634882"/>
                                        </p:tgtEl>
                                        <p:attrNameLst>
                                          <p:attrName>ppt_h</p:attrName>
                                        </p:attrNameLst>
                                      </p:cBhvr>
                                      <p:tavLst>
                                        <p:tav tm="0">
                                          <p:val>
                                            <p:strVal val="#ppt_h"/>
                                          </p:val>
                                        </p:tav>
                                        <p:tav tm="100000">
                                          <p:val>
                                            <p:strVal val="#ppt_h"/>
                                          </p:val>
                                        </p:tav>
                                      </p:tavLst>
                                    </p:anim>
                                  </p:childTnLst>
                                </p:cTn>
                              </p:par>
                            </p:childTnLst>
                          </p:cTn>
                        </p:par>
                        <p:par>
                          <p:cTn id="23" fill="hold" nodeType="afterGroup">
                            <p:stCondLst>
                              <p:cond delay="500"/>
                            </p:stCondLst>
                            <p:childTnLst>
                              <p:par>
                                <p:cTn id="24" presetID="51" presetClass="entr" presetSubtype="0" fill="hold" grpId="0" nodeType="afterEffect">
                                  <p:stCondLst>
                                    <p:cond delay="0"/>
                                  </p:stCondLst>
                                  <p:childTnLst>
                                    <p:set>
                                      <p:cBhvr>
                                        <p:cTn id="25" dur="1" fill="hold">
                                          <p:stCondLst>
                                            <p:cond delay="0"/>
                                          </p:stCondLst>
                                        </p:cTn>
                                        <p:tgtEl>
                                          <p:spTgt spid="634883"/>
                                        </p:tgtEl>
                                        <p:attrNameLst>
                                          <p:attrName>style.visibility</p:attrName>
                                        </p:attrNameLst>
                                      </p:cBhvr>
                                      <p:to>
                                        <p:strVal val="visible"/>
                                      </p:to>
                                    </p:set>
                                    <p:animEffect transition="in" filter="fade">
                                      <p:cBhvr>
                                        <p:cTn id="26" dur="770" decel="100000"/>
                                        <p:tgtEl>
                                          <p:spTgt spid="634883"/>
                                        </p:tgtEl>
                                      </p:cBhvr>
                                    </p:animEffect>
                                    <p:animScale>
                                      <p:cBhvr>
                                        <p:cTn id="27" dur="770" decel="100000"/>
                                        <p:tgtEl>
                                          <p:spTgt spid="634883"/>
                                        </p:tgtEl>
                                      </p:cBhvr>
                                      <p:from x="10000" y="10000"/>
                                      <p:to x="200000" y="450000"/>
                                    </p:animScale>
                                    <p:animScale>
                                      <p:cBhvr>
                                        <p:cTn id="28" dur="1230" accel="100000" fill="hold">
                                          <p:stCondLst>
                                            <p:cond delay="770"/>
                                          </p:stCondLst>
                                        </p:cTn>
                                        <p:tgtEl>
                                          <p:spTgt spid="634883"/>
                                        </p:tgtEl>
                                      </p:cBhvr>
                                      <p:from x="200000" y="450000"/>
                                      <p:to x="100000" y="100000"/>
                                    </p:animScale>
                                    <p:set>
                                      <p:cBhvr>
                                        <p:cTn id="29" dur="770" fill="hold"/>
                                        <p:tgtEl>
                                          <p:spTgt spid="634883"/>
                                        </p:tgtEl>
                                        <p:attrNameLst>
                                          <p:attrName>ppt_x</p:attrName>
                                        </p:attrNameLst>
                                      </p:cBhvr>
                                      <p:to>
                                        <p:strVal val="(0.5)"/>
                                      </p:to>
                                    </p:set>
                                    <p:anim from="(0.5)" to="(#ppt_x)" calcmode="lin" valueType="num">
                                      <p:cBhvr>
                                        <p:cTn id="30" dur="1230" accel="100000" fill="hold">
                                          <p:stCondLst>
                                            <p:cond delay="770"/>
                                          </p:stCondLst>
                                        </p:cTn>
                                        <p:tgtEl>
                                          <p:spTgt spid="634883"/>
                                        </p:tgtEl>
                                        <p:attrNameLst>
                                          <p:attrName>ppt_x</p:attrName>
                                        </p:attrNameLst>
                                      </p:cBhvr>
                                    </p:anim>
                                    <p:set>
                                      <p:cBhvr>
                                        <p:cTn id="31" dur="770" fill="hold"/>
                                        <p:tgtEl>
                                          <p:spTgt spid="634883"/>
                                        </p:tgtEl>
                                        <p:attrNameLst>
                                          <p:attrName>ppt_y</p:attrName>
                                        </p:attrNameLst>
                                      </p:cBhvr>
                                      <p:to>
                                        <p:strVal val="(#ppt_y+0.4)"/>
                                      </p:to>
                                    </p:set>
                                    <p:anim from="(#ppt_y+0.4)" to="(#ppt_y)" calcmode="lin" valueType="num">
                                      <p:cBhvr>
                                        <p:cTn id="32" dur="1230" accel="100000" fill="hold">
                                          <p:stCondLst>
                                            <p:cond delay="770"/>
                                          </p:stCondLst>
                                        </p:cTn>
                                        <p:tgtEl>
                                          <p:spTgt spid="634883"/>
                                        </p:tgtEl>
                                        <p:attrNameLst>
                                          <p:attrName>ppt_y</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34885">
                                            <p:txEl>
                                              <p:pRg st="2" end="2"/>
                                            </p:txEl>
                                          </p:spTgt>
                                        </p:tgtEl>
                                        <p:attrNameLst>
                                          <p:attrName>style.visibility</p:attrName>
                                        </p:attrNameLst>
                                      </p:cBhvr>
                                      <p:to>
                                        <p:strVal val="visible"/>
                                      </p:to>
                                    </p:set>
                                    <p:anim calcmode="lin" valueType="num">
                                      <p:cBhvr additive="base">
                                        <p:cTn id="37" dur="500" fill="hold"/>
                                        <p:tgtEl>
                                          <p:spTgt spid="634885">
                                            <p:txEl>
                                              <p:pRg st="2" end="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34885">
                                            <p:txEl>
                                              <p:pRg st="2" end="2"/>
                                            </p:txEl>
                                          </p:spTgt>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500"/>
                            </p:stCondLst>
                            <p:childTnLst>
                              <p:par>
                                <p:cTn id="40" presetID="12" presetClass="entr" presetSubtype="4" fill="hold" nodeType="afterEffect">
                                  <p:stCondLst>
                                    <p:cond delay="0"/>
                                  </p:stCondLst>
                                  <p:childTnLst>
                                    <p:set>
                                      <p:cBhvr>
                                        <p:cTn id="41" dur="1" fill="hold">
                                          <p:stCondLst>
                                            <p:cond delay="0"/>
                                          </p:stCondLst>
                                        </p:cTn>
                                        <p:tgtEl>
                                          <p:spTgt spid="634887"/>
                                        </p:tgtEl>
                                        <p:attrNameLst>
                                          <p:attrName>style.visibility</p:attrName>
                                        </p:attrNameLst>
                                      </p:cBhvr>
                                      <p:to>
                                        <p:strVal val="visible"/>
                                      </p:to>
                                    </p:set>
                                    <p:animEffect transition="in" filter="slide(fromBottom)">
                                      <p:cBhvr>
                                        <p:cTn id="42" dur="500"/>
                                        <p:tgtEl>
                                          <p:spTgt spid="63488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8" fill="hold" nodeType="clickEffect">
                                  <p:stCondLst>
                                    <p:cond delay="0"/>
                                  </p:stCondLst>
                                  <p:childTnLst>
                                    <p:set>
                                      <p:cBhvr>
                                        <p:cTn id="46" dur="1" fill="hold">
                                          <p:stCondLst>
                                            <p:cond delay="0"/>
                                          </p:stCondLst>
                                        </p:cTn>
                                        <p:tgtEl>
                                          <p:spTgt spid="634888"/>
                                        </p:tgtEl>
                                        <p:attrNameLst>
                                          <p:attrName>style.visibility</p:attrName>
                                        </p:attrNameLst>
                                      </p:cBhvr>
                                      <p:to>
                                        <p:strVal val="visible"/>
                                      </p:to>
                                    </p:set>
                                    <p:anim calcmode="lin" valueType="num">
                                      <p:cBhvr>
                                        <p:cTn id="47" dur="500" fill="hold"/>
                                        <p:tgtEl>
                                          <p:spTgt spid="634888"/>
                                        </p:tgtEl>
                                        <p:attrNameLst>
                                          <p:attrName>ppt_x</p:attrName>
                                        </p:attrNameLst>
                                      </p:cBhvr>
                                      <p:tavLst>
                                        <p:tav tm="0">
                                          <p:val>
                                            <p:strVal val="#ppt_x-#ppt_w/2"/>
                                          </p:val>
                                        </p:tav>
                                        <p:tav tm="100000">
                                          <p:val>
                                            <p:strVal val="#ppt_x"/>
                                          </p:val>
                                        </p:tav>
                                      </p:tavLst>
                                    </p:anim>
                                    <p:anim calcmode="lin" valueType="num">
                                      <p:cBhvr>
                                        <p:cTn id="48" dur="500" fill="hold"/>
                                        <p:tgtEl>
                                          <p:spTgt spid="634888"/>
                                        </p:tgtEl>
                                        <p:attrNameLst>
                                          <p:attrName>ppt_y</p:attrName>
                                        </p:attrNameLst>
                                      </p:cBhvr>
                                      <p:tavLst>
                                        <p:tav tm="0">
                                          <p:val>
                                            <p:strVal val="#ppt_y"/>
                                          </p:val>
                                        </p:tav>
                                        <p:tav tm="100000">
                                          <p:val>
                                            <p:strVal val="#ppt_y"/>
                                          </p:val>
                                        </p:tav>
                                      </p:tavLst>
                                    </p:anim>
                                    <p:anim calcmode="lin" valueType="num">
                                      <p:cBhvr>
                                        <p:cTn id="49" dur="500" fill="hold"/>
                                        <p:tgtEl>
                                          <p:spTgt spid="634888"/>
                                        </p:tgtEl>
                                        <p:attrNameLst>
                                          <p:attrName>ppt_w</p:attrName>
                                        </p:attrNameLst>
                                      </p:cBhvr>
                                      <p:tavLst>
                                        <p:tav tm="0">
                                          <p:val>
                                            <p:fltVal val="0"/>
                                          </p:val>
                                        </p:tav>
                                        <p:tav tm="100000">
                                          <p:val>
                                            <p:strVal val="#ppt_w"/>
                                          </p:val>
                                        </p:tav>
                                      </p:tavLst>
                                    </p:anim>
                                    <p:anim calcmode="lin" valueType="num">
                                      <p:cBhvr>
                                        <p:cTn id="50" dur="500" fill="hold"/>
                                        <p:tgtEl>
                                          <p:spTgt spid="63488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83" grpId="0" animBg="1"/>
      <p:bldP spid="634885"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zh-TW" altLang="en-US" smtClean="0"/>
              <a:t>其他</a:t>
            </a:r>
          </a:p>
        </p:txBody>
      </p:sp>
      <p:sp>
        <p:nvSpPr>
          <p:cNvPr id="86019" name="Rectangle 3"/>
          <p:cNvSpPr>
            <a:spLocks noGrp="1" noChangeArrowheads="1"/>
          </p:cNvSpPr>
          <p:nvPr>
            <p:ph type="body" idx="1"/>
          </p:nvPr>
        </p:nvSpPr>
        <p:spPr>
          <a:xfrm>
            <a:off x="457200" y="1600200"/>
            <a:ext cx="8229600" cy="4924425"/>
          </a:xfrm>
        </p:spPr>
        <p:txBody>
          <a:bodyPr/>
          <a:lstStyle/>
          <a:p>
            <a:pPr eaLnBrk="1" hangingPunct="1"/>
            <a:r>
              <a:rPr lang="zh-TW" altLang="en-US" sz="2800" smtClean="0"/>
              <a:t>統計方法</a:t>
            </a:r>
          </a:p>
          <a:p>
            <a:pPr lvl="1" eaLnBrk="1" hangingPunct="1"/>
            <a:r>
              <a:rPr lang="zh-TW" altLang="en-US" sz="2300" smtClean="0"/>
              <a:t>統計方法是利用統計技術，分析偽裝影像的統計特性，用以判斷是否有訊息藏於其中。 </a:t>
            </a:r>
          </a:p>
          <a:p>
            <a:pPr eaLnBrk="1" hangingPunct="1"/>
            <a:r>
              <a:rPr lang="zh-TW" altLang="en-US" sz="2800" smtClean="0"/>
              <a:t>失真技術 </a:t>
            </a:r>
          </a:p>
          <a:p>
            <a:pPr lvl="1" eaLnBrk="1" hangingPunct="1"/>
            <a:r>
              <a:rPr lang="zh-TW" altLang="en-US" sz="2300" smtClean="0"/>
              <a:t>失真技術與取代式系統很像，不同的是失真技術在還原階段需要原始媒體才能將藏入的資訊取出。 </a:t>
            </a:r>
          </a:p>
          <a:p>
            <a:pPr eaLnBrk="1" hangingPunct="1"/>
            <a:r>
              <a:rPr lang="zh-TW" altLang="en-US" sz="2800" smtClean="0"/>
              <a:t>隱蔽媒體產生技術 </a:t>
            </a:r>
          </a:p>
          <a:p>
            <a:pPr lvl="1" eaLnBrk="1" hangingPunct="1"/>
            <a:r>
              <a:rPr lang="zh-TW" altLang="en-US" sz="2300" smtClean="0"/>
              <a:t>採用另一種方式直接產生偽裝媒體。最有名的隱蔽媒體產生技術是以「與上下文無關的文法」</a:t>
            </a:r>
            <a:r>
              <a:rPr lang="en-US" altLang="zh-TW" sz="2300" smtClean="0"/>
              <a:t>(Context-Free Grammars, CFG) </a:t>
            </a:r>
            <a:r>
              <a:rPr lang="zh-TW" altLang="en-US" sz="2300" smtClean="0"/>
              <a:t>定義語法結構，並且以樹狀結構方式呈現，再以機密資訊做為產生偽裝媒體的依據。 </a:t>
            </a:r>
          </a:p>
        </p:txBody>
      </p:sp>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70</a:t>
            </a:fld>
            <a:endParaRPr lang="en-US" altLang="zh-TW"/>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7042" name="Object 2"/>
          <p:cNvGraphicFramePr>
            <a:graphicFrameLocks noChangeAspect="1"/>
          </p:cNvGraphicFramePr>
          <p:nvPr/>
        </p:nvGraphicFramePr>
        <p:xfrm>
          <a:off x="0" y="476250"/>
          <a:ext cx="9144000" cy="5689600"/>
        </p:xfrm>
        <a:graphic>
          <a:graphicData uri="http://schemas.openxmlformats.org/presentationml/2006/ole">
            <mc:AlternateContent xmlns:mc="http://schemas.openxmlformats.org/markup-compatibility/2006">
              <mc:Choice xmlns:v="urn:schemas-microsoft-com:vml" Requires="v">
                <p:oleObj spid="_x0000_s87050" name="PhotoImpact" r:id="rId3" imgW="9701587" imgH="4431746" progId="PI3.Image">
                  <p:embed/>
                </p:oleObj>
              </mc:Choice>
              <mc:Fallback>
                <p:oleObj name="PhotoImpact" r:id="rId3" imgW="9701587" imgH="4431746" progId="PI3.Imag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76250"/>
                        <a:ext cx="914400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7043" name="Rectangle 3"/>
          <p:cNvSpPr>
            <a:spLocks noGrp="1" noChangeArrowheads="1"/>
          </p:cNvSpPr>
          <p:nvPr>
            <p:ph type="ctrTitle"/>
          </p:nvPr>
        </p:nvSpPr>
        <p:spPr/>
        <p:txBody>
          <a:bodyPr/>
          <a:lstStyle/>
          <a:p>
            <a:pPr eaLnBrk="1" hangingPunct="1"/>
            <a:endParaRPr lang="zh-TW" altLang="en-US" smtClean="0"/>
          </a:p>
        </p:txBody>
      </p:sp>
      <p:sp>
        <p:nvSpPr>
          <p:cNvPr id="87044" name="Rectangle 4"/>
          <p:cNvSpPr>
            <a:spLocks noGrp="1" noChangeArrowheads="1"/>
          </p:cNvSpPr>
          <p:nvPr>
            <p:ph type="subTitle" idx="1"/>
          </p:nvPr>
        </p:nvSpPr>
        <p:spPr/>
        <p:txBody>
          <a:bodyPr/>
          <a:lstStyle/>
          <a:p>
            <a:pPr eaLnBrk="1" hangingPunct="1"/>
            <a:endParaRPr lang="zh-TW" altLang="en-US" smtClean="0"/>
          </a:p>
        </p:txBody>
      </p:sp>
      <p:sp>
        <p:nvSpPr>
          <p:cNvPr id="87045" name="Text Box 5"/>
          <p:cNvSpPr txBox="1">
            <a:spLocks noChangeArrowheads="1"/>
          </p:cNvSpPr>
          <p:nvPr/>
        </p:nvSpPr>
        <p:spPr bwMode="auto">
          <a:xfrm>
            <a:off x="1600200" y="1747838"/>
            <a:ext cx="793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1600">
                <a:solidFill>
                  <a:srgbClr val="66FFFF"/>
                </a:solidFill>
                <a:latin typeface="Times New Roman" panose="02020603050405020304" pitchFamily="18" charset="0"/>
                <a:ea typeface="標楷體" panose="03000509000000000000" pitchFamily="65" charset="-120"/>
              </a:rPr>
              <a:t>特洛伊</a:t>
            </a:r>
          </a:p>
        </p:txBody>
      </p:sp>
      <p:sp>
        <p:nvSpPr>
          <p:cNvPr id="87046" name="Text Box 6"/>
          <p:cNvSpPr txBox="1">
            <a:spLocks noChangeArrowheads="1"/>
          </p:cNvSpPr>
          <p:nvPr/>
        </p:nvSpPr>
        <p:spPr bwMode="auto">
          <a:xfrm>
            <a:off x="519113" y="2084388"/>
            <a:ext cx="869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a:solidFill>
                  <a:srgbClr val="66FFFF"/>
                </a:solidFill>
              </a:rPr>
              <a:t>斯巴達</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ChangeArrowheads="1"/>
          </p:cNvSpPr>
          <p:nvPr/>
        </p:nvSpPr>
        <p:spPr bwMode="auto">
          <a:xfrm>
            <a:off x="5724525" y="765175"/>
            <a:ext cx="272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a:t>特洛伊城的王子   </a:t>
            </a:r>
            <a:r>
              <a:rPr lang="zh-TW" altLang="en-US">
                <a:solidFill>
                  <a:srgbClr val="0066FF"/>
                </a:solidFill>
              </a:rPr>
              <a:t>帕里斯 </a:t>
            </a:r>
          </a:p>
        </p:txBody>
      </p:sp>
      <p:sp>
        <p:nvSpPr>
          <p:cNvPr id="630787" name="Rectangle 3"/>
          <p:cNvSpPr>
            <a:spLocks noChangeArrowheads="1"/>
          </p:cNvSpPr>
          <p:nvPr/>
        </p:nvSpPr>
        <p:spPr bwMode="auto">
          <a:xfrm>
            <a:off x="654050" y="4076700"/>
            <a:ext cx="2165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a:t>斯巴達皇后     </a:t>
            </a:r>
            <a:r>
              <a:rPr lang="zh-TW" altLang="en-US">
                <a:solidFill>
                  <a:srgbClr val="FF00FF"/>
                </a:solidFill>
              </a:rPr>
              <a:t>海倫 </a:t>
            </a:r>
          </a:p>
        </p:txBody>
      </p:sp>
      <p:graphicFrame>
        <p:nvGraphicFramePr>
          <p:cNvPr id="88068" name="Object 4"/>
          <p:cNvGraphicFramePr>
            <a:graphicFrameLocks noChangeAspect="1"/>
          </p:cNvGraphicFramePr>
          <p:nvPr/>
        </p:nvGraphicFramePr>
        <p:xfrm>
          <a:off x="2987675" y="1125538"/>
          <a:ext cx="5256213" cy="2797175"/>
        </p:xfrm>
        <a:graphic>
          <a:graphicData uri="http://schemas.openxmlformats.org/presentationml/2006/ole">
            <mc:AlternateContent xmlns:mc="http://schemas.openxmlformats.org/markup-compatibility/2006">
              <mc:Choice xmlns:v="urn:schemas-microsoft-com:vml" Requires="v">
                <p:oleObj spid="_x0000_s88080" name="點陣圖影像" r:id="rId4" imgW="2971429" imgH="1580952" progId="Paint.Picture">
                  <p:embed/>
                </p:oleObj>
              </mc:Choice>
              <mc:Fallback>
                <p:oleObj name="點陣圖影像" r:id="rId4" imgW="2971429" imgH="1580952"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7675" y="1125538"/>
                        <a:ext cx="5256213" cy="279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069" name="Text Box 5"/>
          <p:cNvSpPr txBox="1">
            <a:spLocks noChangeArrowheads="1"/>
          </p:cNvSpPr>
          <p:nvPr/>
        </p:nvSpPr>
        <p:spPr bwMode="auto">
          <a:xfrm>
            <a:off x="5146675" y="2636838"/>
            <a:ext cx="793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1600">
                <a:solidFill>
                  <a:srgbClr val="66FFFF"/>
                </a:solidFill>
                <a:latin typeface="Times New Roman" panose="02020603050405020304" pitchFamily="18" charset="0"/>
                <a:ea typeface="標楷體" panose="03000509000000000000" pitchFamily="65" charset="-120"/>
              </a:rPr>
              <a:t>特洛伊</a:t>
            </a:r>
          </a:p>
        </p:txBody>
      </p:sp>
      <p:sp>
        <p:nvSpPr>
          <p:cNvPr id="88070" name="Text Box 6"/>
          <p:cNvSpPr txBox="1">
            <a:spLocks noChangeArrowheads="1"/>
          </p:cNvSpPr>
          <p:nvPr/>
        </p:nvSpPr>
        <p:spPr bwMode="auto">
          <a:xfrm>
            <a:off x="3708400" y="3117850"/>
            <a:ext cx="86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a:solidFill>
                  <a:srgbClr val="66FFFF"/>
                </a:solidFill>
              </a:rPr>
              <a:t>斯巴達</a:t>
            </a:r>
          </a:p>
        </p:txBody>
      </p:sp>
      <p:sp>
        <p:nvSpPr>
          <p:cNvPr id="630791" name="Rectangle 7"/>
          <p:cNvSpPr>
            <a:spLocks noChangeArrowheads="1"/>
          </p:cNvSpPr>
          <p:nvPr/>
        </p:nvSpPr>
        <p:spPr bwMode="auto">
          <a:xfrm>
            <a:off x="654050" y="4530725"/>
            <a:ext cx="2622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a:t>斯巴達國王     </a:t>
            </a:r>
            <a:r>
              <a:rPr lang="zh-TW" altLang="en-US">
                <a:solidFill>
                  <a:srgbClr val="0066FF"/>
                </a:solidFill>
              </a:rPr>
              <a:t>米奈勞斯</a:t>
            </a:r>
            <a:r>
              <a:rPr lang="zh-TW" altLang="en-US"/>
              <a:t> </a:t>
            </a:r>
          </a:p>
        </p:txBody>
      </p:sp>
      <p:sp>
        <p:nvSpPr>
          <p:cNvPr id="630792" name="Rectangle 8"/>
          <p:cNvSpPr>
            <a:spLocks noChangeArrowheads="1"/>
          </p:cNvSpPr>
          <p:nvPr/>
        </p:nvSpPr>
        <p:spPr bwMode="auto">
          <a:xfrm>
            <a:off x="654050" y="4984750"/>
            <a:ext cx="3143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a:t>哥哥   邁錫尼之王</a:t>
            </a:r>
            <a:r>
              <a:rPr lang="zh-TW" altLang="en-US">
                <a:solidFill>
                  <a:srgbClr val="0066FF"/>
                </a:solidFill>
              </a:rPr>
              <a:t>    阿伽門農</a:t>
            </a:r>
            <a:endParaRPr lang="zh-TW" altLang="en-US"/>
          </a:p>
        </p:txBody>
      </p:sp>
      <p:sp>
        <p:nvSpPr>
          <p:cNvPr id="630793" name="Rectangle 9"/>
          <p:cNvSpPr>
            <a:spLocks noChangeArrowheads="1"/>
          </p:cNvSpPr>
          <p:nvPr/>
        </p:nvSpPr>
        <p:spPr bwMode="auto">
          <a:xfrm>
            <a:off x="5724525" y="398463"/>
            <a:ext cx="170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a:t>哥哥     </a:t>
            </a:r>
            <a:r>
              <a:rPr lang="zh-TW" altLang="en-US">
                <a:solidFill>
                  <a:srgbClr val="0066FF"/>
                </a:solidFill>
              </a:rPr>
              <a:t>赫克托</a:t>
            </a:r>
            <a:r>
              <a:rPr lang="zh-TW" altLang="en-US"/>
              <a:t> </a:t>
            </a:r>
          </a:p>
        </p:txBody>
      </p:sp>
      <p:sp>
        <p:nvSpPr>
          <p:cNvPr id="630794" name="Rectangle 10"/>
          <p:cNvSpPr>
            <a:spLocks noChangeArrowheads="1"/>
          </p:cNvSpPr>
          <p:nvPr/>
        </p:nvSpPr>
        <p:spPr bwMode="auto">
          <a:xfrm>
            <a:off x="654050" y="5438775"/>
            <a:ext cx="4286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a:t>希臘第一武士  </a:t>
            </a:r>
            <a:r>
              <a:rPr lang="zh-TW" altLang="en-US">
                <a:solidFill>
                  <a:srgbClr val="0066FF"/>
                </a:solidFill>
              </a:rPr>
              <a:t>阿基里斯</a:t>
            </a:r>
            <a:r>
              <a:rPr lang="zh-TW" altLang="en-US"/>
              <a:t>    </a:t>
            </a:r>
            <a:r>
              <a:rPr lang="en-US" altLang="zh-TW"/>
              <a:t>---</a:t>
            </a:r>
            <a:r>
              <a:rPr lang="zh-TW" altLang="en-US"/>
              <a:t>布萊德彼特 </a:t>
            </a:r>
            <a:endParaRPr lang="en-US" altLang="zh-TW"/>
          </a:p>
        </p:txBody>
      </p:sp>
      <p:pic>
        <p:nvPicPr>
          <p:cNvPr id="630795" name="Picture 11" descr="diane_kruger1">
            <a:hlinkClick r:id="rId6" action="ppaction://hlinksldjump"/>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8625" y="4149725"/>
            <a:ext cx="3429000"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0796" name="Picture 12" descr="Trojan-hors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313" y="333375"/>
            <a:ext cx="228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72</a:t>
            </a:fld>
            <a:endParaRPr lang="en-US" altLang="zh-TW"/>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630786"/>
                                        </p:tgtEl>
                                        <p:attrNameLst>
                                          <p:attrName>style.visibility</p:attrName>
                                        </p:attrNameLst>
                                      </p:cBhvr>
                                      <p:to>
                                        <p:strVal val="visible"/>
                                      </p:to>
                                    </p:set>
                                    <p:anim calcmode="lin" valueType="num">
                                      <p:cBhvr>
                                        <p:cTn id="7" dur="500" fill="hold"/>
                                        <p:tgtEl>
                                          <p:spTgt spid="63078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30786"/>
                                        </p:tgtEl>
                                        <p:attrNameLst>
                                          <p:attrName>ppt_y</p:attrName>
                                        </p:attrNameLst>
                                      </p:cBhvr>
                                      <p:tavLst>
                                        <p:tav tm="0">
                                          <p:val>
                                            <p:strVal val="#ppt_y"/>
                                          </p:val>
                                        </p:tav>
                                        <p:tav tm="100000">
                                          <p:val>
                                            <p:strVal val="#ppt_y"/>
                                          </p:val>
                                        </p:tav>
                                      </p:tavLst>
                                    </p:anim>
                                    <p:anim calcmode="lin" valueType="num">
                                      <p:cBhvr>
                                        <p:cTn id="9" dur="500" fill="hold"/>
                                        <p:tgtEl>
                                          <p:spTgt spid="63078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3078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3078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7" presetClass="entr" presetSubtype="10" fill="hold" grpId="0" nodeType="clickEffect">
                                  <p:stCondLst>
                                    <p:cond delay="0"/>
                                  </p:stCondLst>
                                  <p:childTnLst>
                                    <p:set>
                                      <p:cBhvr>
                                        <p:cTn id="15" dur="1" fill="hold">
                                          <p:stCondLst>
                                            <p:cond delay="0"/>
                                          </p:stCondLst>
                                        </p:cTn>
                                        <p:tgtEl>
                                          <p:spTgt spid="630787"/>
                                        </p:tgtEl>
                                        <p:attrNameLst>
                                          <p:attrName>style.visibility</p:attrName>
                                        </p:attrNameLst>
                                      </p:cBhvr>
                                      <p:to>
                                        <p:strVal val="visible"/>
                                      </p:to>
                                    </p:set>
                                    <p:anim calcmode="lin" valueType="num">
                                      <p:cBhvr>
                                        <p:cTn id="16" dur="500" fill="hold"/>
                                        <p:tgtEl>
                                          <p:spTgt spid="630787"/>
                                        </p:tgtEl>
                                        <p:attrNameLst>
                                          <p:attrName>ppt_w</p:attrName>
                                        </p:attrNameLst>
                                      </p:cBhvr>
                                      <p:tavLst>
                                        <p:tav tm="0">
                                          <p:val>
                                            <p:fltVal val="0"/>
                                          </p:val>
                                        </p:tav>
                                        <p:tav tm="100000">
                                          <p:val>
                                            <p:strVal val="#ppt_w"/>
                                          </p:val>
                                        </p:tav>
                                      </p:tavLst>
                                    </p:anim>
                                    <p:anim calcmode="lin" valueType="num">
                                      <p:cBhvr>
                                        <p:cTn id="17" dur="500" fill="hold"/>
                                        <p:tgtEl>
                                          <p:spTgt spid="630787"/>
                                        </p:tgtEl>
                                        <p:attrNameLst>
                                          <p:attrName>ppt_h</p:attrName>
                                        </p:attrNameLst>
                                      </p:cBhvr>
                                      <p:tavLst>
                                        <p:tav tm="0">
                                          <p:val>
                                            <p:strVal val="#ppt_h"/>
                                          </p:val>
                                        </p:tav>
                                        <p:tav tm="100000">
                                          <p:val>
                                            <p:strVal val="#ppt_h"/>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630795"/>
                                        </p:tgtEl>
                                        <p:attrNameLst>
                                          <p:attrName>style.visibility</p:attrName>
                                        </p:attrNameLst>
                                      </p:cBhvr>
                                      <p:to>
                                        <p:strVal val="visible"/>
                                      </p:to>
                                    </p:set>
                                    <p:anim calcmode="lin" valueType="num">
                                      <p:cBhvr additive="base">
                                        <p:cTn id="22" dur="500" fill="hold"/>
                                        <p:tgtEl>
                                          <p:spTgt spid="630795"/>
                                        </p:tgtEl>
                                        <p:attrNameLst>
                                          <p:attrName>ppt_x</p:attrName>
                                        </p:attrNameLst>
                                      </p:cBhvr>
                                      <p:tavLst>
                                        <p:tav tm="0">
                                          <p:val>
                                            <p:strVal val="#ppt_x"/>
                                          </p:val>
                                        </p:tav>
                                        <p:tav tm="100000">
                                          <p:val>
                                            <p:strVal val="#ppt_x"/>
                                          </p:val>
                                        </p:tav>
                                      </p:tavLst>
                                    </p:anim>
                                    <p:anim calcmode="lin" valueType="num">
                                      <p:cBhvr additive="base">
                                        <p:cTn id="23" dur="500" fill="hold"/>
                                        <p:tgtEl>
                                          <p:spTgt spid="630795"/>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630791"/>
                                        </p:tgtEl>
                                        <p:attrNameLst>
                                          <p:attrName>style.visibility</p:attrName>
                                        </p:attrNameLst>
                                      </p:cBhvr>
                                      <p:to>
                                        <p:strVal val="visible"/>
                                      </p:to>
                                    </p:set>
                                    <p:animEffect transition="in" filter="checkerboard(across)">
                                      <p:cBhvr>
                                        <p:cTn id="28" dur="500"/>
                                        <p:tgtEl>
                                          <p:spTgt spid="63079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2" fill="hold" grpId="0" nodeType="clickEffect">
                                  <p:stCondLst>
                                    <p:cond delay="0"/>
                                  </p:stCondLst>
                                  <p:childTnLst>
                                    <p:set>
                                      <p:cBhvr>
                                        <p:cTn id="32" dur="1" fill="hold">
                                          <p:stCondLst>
                                            <p:cond delay="0"/>
                                          </p:stCondLst>
                                        </p:cTn>
                                        <p:tgtEl>
                                          <p:spTgt spid="630792"/>
                                        </p:tgtEl>
                                        <p:attrNameLst>
                                          <p:attrName>style.visibility</p:attrName>
                                        </p:attrNameLst>
                                      </p:cBhvr>
                                      <p:to>
                                        <p:strVal val="visible"/>
                                      </p:to>
                                    </p:set>
                                    <p:animEffect transition="in" filter="slide(fromRight)">
                                      <p:cBhvr>
                                        <p:cTn id="33" dur="500"/>
                                        <p:tgtEl>
                                          <p:spTgt spid="63079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2" presetClass="entr" presetSubtype="2" fill="hold" grpId="0" nodeType="clickEffect">
                                  <p:stCondLst>
                                    <p:cond delay="0"/>
                                  </p:stCondLst>
                                  <p:childTnLst>
                                    <p:set>
                                      <p:cBhvr>
                                        <p:cTn id="37" dur="1" fill="hold">
                                          <p:stCondLst>
                                            <p:cond delay="0"/>
                                          </p:stCondLst>
                                        </p:cTn>
                                        <p:tgtEl>
                                          <p:spTgt spid="630794"/>
                                        </p:tgtEl>
                                        <p:attrNameLst>
                                          <p:attrName>style.visibility</p:attrName>
                                        </p:attrNameLst>
                                      </p:cBhvr>
                                      <p:to>
                                        <p:strVal val="visible"/>
                                      </p:to>
                                    </p:set>
                                    <p:animEffect transition="in" filter="slide(fromRight)">
                                      <p:cBhvr>
                                        <p:cTn id="38" dur="500"/>
                                        <p:tgtEl>
                                          <p:spTgt spid="63079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1" presetClass="entr" presetSubtype="0" fill="hold" grpId="0" nodeType="clickEffect">
                                  <p:stCondLst>
                                    <p:cond delay="0"/>
                                  </p:stCondLst>
                                  <p:iterate type="lt">
                                    <p:tmPct val="10000"/>
                                  </p:iterate>
                                  <p:childTnLst>
                                    <p:set>
                                      <p:cBhvr>
                                        <p:cTn id="42" dur="1" fill="hold">
                                          <p:stCondLst>
                                            <p:cond delay="0"/>
                                          </p:stCondLst>
                                        </p:cTn>
                                        <p:tgtEl>
                                          <p:spTgt spid="630793"/>
                                        </p:tgtEl>
                                        <p:attrNameLst>
                                          <p:attrName>style.visibility</p:attrName>
                                        </p:attrNameLst>
                                      </p:cBhvr>
                                      <p:to>
                                        <p:strVal val="visible"/>
                                      </p:to>
                                    </p:set>
                                    <p:anim calcmode="lin" valueType="num">
                                      <p:cBhvr>
                                        <p:cTn id="43" dur="500" fill="hold"/>
                                        <p:tgtEl>
                                          <p:spTgt spid="630793"/>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630793"/>
                                        </p:tgtEl>
                                        <p:attrNameLst>
                                          <p:attrName>ppt_y</p:attrName>
                                        </p:attrNameLst>
                                      </p:cBhvr>
                                      <p:tavLst>
                                        <p:tav tm="0">
                                          <p:val>
                                            <p:strVal val="#ppt_y"/>
                                          </p:val>
                                        </p:tav>
                                        <p:tav tm="100000">
                                          <p:val>
                                            <p:strVal val="#ppt_y"/>
                                          </p:val>
                                        </p:tav>
                                      </p:tavLst>
                                    </p:anim>
                                    <p:anim calcmode="lin" valueType="num">
                                      <p:cBhvr>
                                        <p:cTn id="45" dur="500" fill="hold"/>
                                        <p:tgtEl>
                                          <p:spTgt spid="630793"/>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630793"/>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63079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5" fill="hold" nodeType="clickEffect">
                                  <p:stCondLst>
                                    <p:cond delay="0"/>
                                  </p:stCondLst>
                                  <p:childTnLst>
                                    <p:set>
                                      <p:cBhvr>
                                        <p:cTn id="51" dur="1" fill="hold">
                                          <p:stCondLst>
                                            <p:cond delay="0"/>
                                          </p:stCondLst>
                                        </p:cTn>
                                        <p:tgtEl>
                                          <p:spTgt spid="630796"/>
                                        </p:tgtEl>
                                        <p:attrNameLst>
                                          <p:attrName>style.visibility</p:attrName>
                                        </p:attrNameLst>
                                      </p:cBhvr>
                                      <p:to>
                                        <p:strVal val="visible"/>
                                      </p:to>
                                    </p:set>
                                    <p:animEffect transition="in" filter="blinds(vertical)">
                                      <p:cBhvr>
                                        <p:cTn id="52" dur="500"/>
                                        <p:tgtEl>
                                          <p:spTgt spid="630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786" grpId="0"/>
      <p:bldP spid="630787" grpId="0"/>
      <p:bldP spid="630791" grpId="0"/>
      <p:bldP spid="630792" grpId="0"/>
      <p:bldP spid="630793" grpId="0"/>
      <p:bldP spid="63079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6907" name="Picture 27" descr="李奧尼達斯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638" y="3213100"/>
            <a:ext cx="2503487"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Picture 22" descr="1119f5c745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2188" y="0"/>
            <a:ext cx="3071812" cy="214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Oval 23"/>
          <p:cNvSpPr>
            <a:spLocks noChangeArrowheads="1"/>
          </p:cNvSpPr>
          <p:nvPr/>
        </p:nvSpPr>
        <p:spPr bwMode="auto">
          <a:xfrm>
            <a:off x="6540500" y="1341438"/>
            <a:ext cx="623888" cy="304800"/>
          </a:xfrm>
          <a:prstGeom prst="ellipse">
            <a:avLst/>
          </a:prstGeom>
          <a:noFill/>
          <a:ln w="1905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14341" name="Rectangle 3"/>
          <p:cNvSpPr>
            <a:spLocks noGrp="1" noChangeArrowheads="1"/>
          </p:cNvSpPr>
          <p:nvPr>
            <p:ph type="title"/>
          </p:nvPr>
        </p:nvSpPr>
        <p:spPr>
          <a:xfrm>
            <a:off x="457200" y="274638"/>
            <a:ext cx="8229600" cy="633412"/>
          </a:xfrm>
        </p:spPr>
        <p:txBody>
          <a:bodyPr/>
          <a:lstStyle/>
          <a:p>
            <a:pPr eaLnBrk="1" hangingPunct="1"/>
            <a:r>
              <a:rPr lang="en-US" altLang="zh-TW" sz="3400" smtClean="0"/>
              <a:t>History (II)</a:t>
            </a:r>
            <a:endParaRPr lang="zh-TW" altLang="en-US" sz="3400" smtClean="0"/>
          </a:p>
        </p:txBody>
      </p:sp>
      <p:sp>
        <p:nvSpPr>
          <p:cNvPr id="506884" name="Rectangle 4"/>
          <p:cNvSpPr>
            <a:spLocks noGrp="1" noChangeArrowheads="1"/>
          </p:cNvSpPr>
          <p:nvPr>
            <p:ph type="body" idx="1"/>
          </p:nvPr>
        </p:nvSpPr>
        <p:spPr>
          <a:xfrm>
            <a:off x="457200" y="836613"/>
            <a:ext cx="8686800" cy="5661025"/>
          </a:xfrm>
        </p:spPr>
        <p:txBody>
          <a:bodyPr/>
          <a:lstStyle/>
          <a:p>
            <a:pPr eaLnBrk="1" hangingPunct="1">
              <a:lnSpc>
                <a:spcPct val="140000"/>
              </a:lnSpc>
            </a:pPr>
            <a:r>
              <a:rPr lang="zh-TW" altLang="en-US" dirty="0" smtClean="0">
                <a:solidFill>
                  <a:srgbClr val="0066FF"/>
                </a:solidFill>
              </a:rPr>
              <a:t>薛西斯</a:t>
            </a:r>
            <a:r>
              <a:rPr lang="zh-TW" altLang="en-US" dirty="0" smtClean="0"/>
              <a:t>有意突襲希臘</a:t>
            </a:r>
          </a:p>
          <a:p>
            <a:pPr eaLnBrk="1" hangingPunct="1">
              <a:lnSpc>
                <a:spcPct val="140000"/>
              </a:lnSpc>
            </a:pPr>
            <a:r>
              <a:rPr lang="zh-TW" altLang="en-US" dirty="0" smtClean="0">
                <a:solidFill>
                  <a:srgbClr val="0066FF"/>
                </a:solidFill>
              </a:rPr>
              <a:t>德馬拉托斯</a:t>
            </a:r>
            <a:r>
              <a:rPr lang="zh-TW" altLang="en-US" dirty="0" smtClean="0"/>
              <a:t>決定寫信告訴 斯巴達</a:t>
            </a:r>
          </a:p>
          <a:p>
            <a:pPr eaLnBrk="1" hangingPunct="1">
              <a:lnSpc>
                <a:spcPct val="140000"/>
              </a:lnSpc>
              <a:buFont typeface="Wingdings" panose="05000000000000000000" pitchFamily="2" charset="2"/>
              <a:buNone/>
            </a:pPr>
            <a:r>
              <a:rPr lang="zh-TW" altLang="en-US" dirty="0" smtClean="0"/>
              <a:t>    國王 </a:t>
            </a:r>
            <a:r>
              <a:rPr lang="zh-TW" altLang="en-US" dirty="0" smtClean="0">
                <a:solidFill>
                  <a:srgbClr val="0066FF"/>
                </a:solidFill>
              </a:rPr>
              <a:t>李奧尼達斯</a:t>
            </a:r>
            <a:r>
              <a:rPr lang="en-US" altLang="zh-TW" dirty="0" smtClean="0"/>
              <a:t>(Leonidas)--300 </a:t>
            </a:r>
            <a:r>
              <a:rPr lang="zh-TW" altLang="en-US" dirty="0" smtClean="0"/>
              <a:t>壯士</a:t>
            </a:r>
          </a:p>
        </p:txBody>
      </p:sp>
      <p:pic>
        <p:nvPicPr>
          <p:cNvPr id="506904" name="Picture 24" descr="李奧尼達斯"/>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4005263"/>
            <a:ext cx="1190625"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8</a:t>
            </a:fld>
            <a:endParaRPr lang="en-US" altLang="zh-TW"/>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6884">
                                            <p:txEl>
                                              <p:pRg st="0" end="0"/>
                                            </p:txEl>
                                          </p:spTgt>
                                        </p:tgtEl>
                                        <p:attrNameLst>
                                          <p:attrName>style.visibility</p:attrName>
                                        </p:attrNameLst>
                                      </p:cBhvr>
                                      <p:to>
                                        <p:strVal val="visible"/>
                                      </p:to>
                                    </p:set>
                                    <p:anim calcmode="lin" valueType="num">
                                      <p:cBhvr additive="base">
                                        <p:cTn id="7" dur="500" fill="hold"/>
                                        <p:tgtEl>
                                          <p:spTgt spid="50688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0688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06884">
                                            <p:txEl>
                                              <p:pRg st="1" end="1"/>
                                            </p:txEl>
                                          </p:spTgt>
                                        </p:tgtEl>
                                        <p:attrNameLst>
                                          <p:attrName>style.visibility</p:attrName>
                                        </p:attrNameLst>
                                      </p:cBhvr>
                                      <p:to>
                                        <p:strVal val="visible"/>
                                      </p:to>
                                    </p:set>
                                    <p:anim calcmode="lin" valueType="num">
                                      <p:cBhvr additive="base">
                                        <p:cTn id="13" dur="500" fill="hold"/>
                                        <p:tgtEl>
                                          <p:spTgt spid="50688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0688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06884">
                                            <p:txEl>
                                              <p:pRg st="2" end="2"/>
                                            </p:txEl>
                                          </p:spTgt>
                                        </p:tgtEl>
                                        <p:attrNameLst>
                                          <p:attrName>style.visibility</p:attrName>
                                        </p:attrNameLst>
                                      </p:cBhvr>
                                      <p:to>
                                        <p:strVal val="visible"/>
                                      </p:to>
                                    </p:set>
                                    <p:anim calcmode="lin" valueType="num">
                                      <p:cBhvr additive="base">
                                        <p:cTn id="19" dur="500" fill="hold"/>
                                        <p:tgtEl>
                                          <p:spTgt spid="50688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06884">
                                            <p:txEl>
                                              <p:pRg st="2" end="2"/>
                                            </p:txEl>
                                          </p:spTgt>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500"/>
                            </p:stCondLst>
                            <p:childTnLst>
                              <p:par>
                                <p:cTn id="22" presetID="2" presetClass="entr" presetSubtype="4" fill="hold" nodeType="afterEffect">
                                  <p:stCondLst>
                                    <p:cond delay="0"/>
                                  </p:stCondLst>
                                  <p:childTnLst>
                                    <p:set>
                                      <p:cBhvr>
                                        <p:cTn id="23" dur="1" fill="hold">
                                          <p:stCondLst>
                                            <p:cond delay="0"/>
                                          </p:stCondLst>
                                        </p:cTn>
                                        <p:tgtEl>
                                          <p:spTgt spid="506904"/>
                                        </p:tgtEl>
                                        <p:attrNameLst>
                                          <p:attrName>style.visibility</p:attrName>
                                        </p:attrNameLst>
                                      </p:cBhvr>
                                      <p:to>
                                        <p:strVal val="visible"/>
                                      </p:to>
                                    </p:set>
                                    <p:anim calcmode="lin" valueType="num">
                                      <p:cBhvr additive="base">
                                        <p:cTn id="24" dur="500" fill="hold"/>
                                        <p:tgtEl>
                                          <p:spTgt spid="506904"/>
                                        </p:tgtEl>
                                        <p:attrNameLst>
                                          <p:attrName>ppt_x</p:attrName>
                                        </p:attrNameLst>
                                      </p:cBhvr>
                                      <p:tavLst>
                                        <p:tav tm="0">
                                          <p:val>
                                            <p:strVal val="#ppt_x"/>
                                          </p:val>
                                        </p:tav>
                                        <p:tav tm="100000">
                                          <p:val>
                                            <p:strVal val="#ppt_x"/>
                                          </p:val>
                                        </p:tav>
                                      </p:tavLst>
                                    </p:anim>
                                    <p:anim calcmode="lin" valueType="num">
                                      <p:cBhvr additive="base">
                                        <p:cTn id="25" dur="500" fill="hold"/>
                                        <p:tgtEl>
                                          <p:spTgt spid="506904"/>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7" presetClass="entr" presetSubtype="8" fill="hold" nodeType="clickEffect">
                                  <p:stCondLst>
                                    <p:cond delay="0"/>
                                  </p:stCondLst>
                                  <p:childTnLst>
                                    <p:set>
                                      <p:cBhvr>
                                        <p:cTn id="29" dur="1" fill="hold">
                                          <p:stCondLst>
                                            <p:cond delay="0"/>
                                          </p:stCondLst>
                                        </p:cTn>
                                        <p:tgtEl>
                                          <p:spTgt spid="506907"/>
                                        </p:tgtEl>
                                        <p:attrNameLst>
                                          <p:attrName>style.visibility</p:attrName>
                                        </p:attrNameLst>
                                      </p:cBhvr>
                                      <p:to>
                                        <p:strVal val="visible"/>
                                      </p:to>
                                    </p:set>
                                    <p:anim calcmode="lin" valueType="num">
                                      <p:cBhvr>
                                        <p:cTn id="30" dur="500" fill="hold"/>
                                        <p:tgtEl>
                                          <p:spTgt spid="506907"/>
                                        </p:tgtEl>
                                        <p:attrNameLst>
                                          <p:attrName>ppt_x</p:attrName>
                                        </p:attrNameLst>
                                      </p:cBhvr>
                                      <p:tavLst>
                                        <p:tav tm="0">
                                          <p:val>
                                            <p:strVal val="#ppt_x-#ppt_w/2"/>
                                          </p:val>
                                        </p:tav>
                                        <p:tav tm="100000">
                                          <p:val>
                                            <p:strVal val="#ppt_x"/>
                                          </p:val>
                                        </p:tav>
                                      </p:tavLst>
                                    </p:anim>
                                    <p:anim calcmode="lin" valueType="num">
                                      <p:cBhvr>
                                        <p:cTn id="31" dur="500" fill="hold"/>
                                        <p:tgtEl>
                                          <p:spTgt spid="506907"/>
                                        </p:tgtEl>
                                        <p:attrNameLst>
                                          <p:attrName>ppt_y</p:attrName>
                                        </p:attrNameLst>
                                      </p:cBhvr>
                                      <p:tavLst>
                                        <p:tav tm="0">
                                          <p:val>
                                            <p:strVal val="#ppt_y"/>
                                          </p:val>
                                        </p:tav>
                                        <p:tav tm="100000">
                                          <p:val>
                                            <p:strVal val="#ppt_y"/>
                                          </p:val>
                                        </p:tav>
                                      </p:tavLst>
                                    </p:anim>
                                    <p:anim calcmode="lin" valueType="num">
                                      <p:cBhvr>
                                        <p:cTn id="32" dur="500" fill="hold"/>
                                        <p:tgtEl>
                                          <p:spTgt spid="506907"/>
                                        </p:tgtEl>
                                        <p:attrNameLst>
                                          <p:attrName>ppt_w</p:attrName>
                                        </p:attrNameLst>
                                      </p:cBhvr>
                                      <p:tavLst>
                                        <p:tav tm="0">
                                          <p:val>
                                            <p:fltVal val="0"/>
                                          </p:val>
                                        </p:tav>
                                        <p:tav tm="100000">
                                          <p:val>
                                            <p:strVal val="#ppt_w"/>
                                          </p:val>
                                        </p:tav>
                                      </p:tavLst>
                                    </p:anim>
                                    <p:anim calcmode="lin" valueType="num">
                                      <p:cBhvr>
                                        <p:cTn id="33" dur="500" fill="hold"/>
                                        <p:tgtEl>
                                          <p:spTgt spid="50690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p:nvPr>
        </p:nvSpPr>
        <p:spPr/>
        <p:txBody>
          <a:bodyPr/>
          <a:lstStyle/>
          <a:p>
            <a:pPr eaLnBrk="1" hangingPunct="1"/>
            <a:r>
              <a:rPr lang="en-US" altLang="zh-TW" smtClean="0"/>
              <a:t>History (II)</a:t>
            </a:r>
            <a:endParaRPr lang="zh-TW" altLang="en-US" smtClean="0"/>
          </a:p>
        </p:txBody>
      </p:sp>
      <p:sp>
        <p:nvSpPr>
          <p:cNvPr id="512004" name="Rectangle 4"/>
          <p:cNvSpPr>
            <a:spLocks noGrp="1" noChangeArrowheads="1"/>
          </p:cNvSpPr>
          <p:nvPr>
            <p:ph type="body" idx="1"/>
          </p:nvPr>
        </p:nvSpPr>
        <p:spPr>
          <a:xfrm>
            <a:off x="457200" y="1196975"/>
            <a:ext cx="8686800" cy="5661025"/>
          </a:xfrm>
        </p:spPr>
        <p:txBody>
          <a:bodyPr/>
          <a:lstStyle/>
          <a:p>
            <a:pPr eaLnBrk="1" hangingPunct="1">
              <a:lnSpc>
                <a:spcPct val="140000"/>
              </a:lnSpc>
            </a:pPr>
            <a:r>
              <a:rPr lang="zh-TW" altLang="en-US" smtClean="0">
                <a:solidFill>
                  <a:srgbClr val="0066FF"/>
                </a:solidFill>
              </a:rPr>
              <a:t>德馬拉托斯</a:t>
            </a:r>
            <a:r>
              <a:rPr lang="zh-TW" altLang="en-US" smtClean="0"/>
              <a:t>拿了一個木製蠟板</a:t>
            </a:r>
          </a:p>
          <a:p>
            <a:pPr eaLnBrk="1" hangingPunct="1">
              <a:lnSpc>
                <a:spcPct val="140000"/>
              </a:lnSpc>
            </a:pPr>
            <a:r>
              <a:rPr lang="zh-TW" altLang="en-US" smtClean="0"/>
              <a:t>刮除蠟</a:t>
            </a:r>
          </a:p>
          <a:p>
            <a:pPr eaLnBrk="1" hangingPunct="1">
              <a:lnSpc>
                <a:spcPct val="140000"/>
              </a:lnSpc>
            </a:pPr>
            <a:r>
              <a:rPr lang="zh-TW" altLang="en-US" smtClean="0"/>
              <a:t>將計劃刻在木板上</a:t>
            </a:r>
          </a:p>
          <a:p>
            <a:pPr eaLnBrk="1" hangingPunct="1">
              <a:lnSpc>
                <a:spcPct val="140000"/>
              </a:lnSpc>
            </a:pPr>
            <a:r>
              <a:rPr lang="zh-TW" altLang="en-US" smtClean="0"/>
              <a:t>再將木板以蠟封住</a:t>
            </a:r>
          </a:p>
        </p:txBody>
      </p:sp>
      <p:pic>
        <p:nvPicPr>
          <p:cNvPr id="512010" name="Picture 10" descr="李奧尼達斯"/>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5963" y="3213100"/>
            <a:ext cx="1787525"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版面配置區 1"/>
          <p:cNvSpPr>
            <a:spLocks noGrp="1"/>
          </p:cNvSpPr>
          <p:nvPr>
            <p:ph type="dt" sz="half" idx="10"/>
          </p:nvPr>
        </p:nvSpPr>
        <p:spPr/>
        <p:txBody>
          <a:bodyPr/>
          <a:lstStyle/>
          <a:p>
            <a:pPr>
              <a:defRPr/>
            </a:pPr>
            <a:endParaRPr lang="en-US" altLang="zh-TW"/>
          </a:p>
        </p:txBody>
      </p:sp>
      <p:sp>
        <p:nvSpPr>
          <p:cNvPr id="3" name="投影片編號版面配置區 2"/>
          <p:cNvSpPr>
            <a:spLocks noGrp="1"/>
          </p:cNvSpPr>
          <p:nvPr>
            <p:ph type="sldNum" sz="quarter" idx="12"/>
          </p:nvPr>
        </p:nvSpPr>
        <p:spPr/>
        <p:txBody>
          <a:bodyPr/>
          <a:lstStyle/>
          <a:p>
            <a:pPr>
              <a:defRPr/>
            </a:pPr>
            <a:fld id="{7AED255D-F9FF-48EF-909E-80A78FEAAFE1}" type="slidenum">
              <a:rPr lang="zh-TW" altLang="en-US" smtClean="0"/>
              <a:pPr>
                <a:defRPr/>
              </a:pPr>
              <a:t>9</a:t>
            </a:fld>
            <a:endParaRPr lang="en-US" altLang="zh-TW"/>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004">
                                            <p:txEl>
                                              <p:pRg st="0" end="0"/>
                                            </p:txEl>
                                          </p:spTgt>
                                        </p:tgtEl>
                                        <p:attrNameLst>
                                          <p:attrName>style.visibility</p:attrName>
                                        </p:attrNameLst>
                                      </p:cBhvr>
                                      <p:to>
                                        <p:strVal val="visible"/>
                                      </p:to>
                                    </p:set>
                                    <p:anim calcmode="lin" valueType="num">
                                      <p:cBhvr additive="base">
                                        <p:cTn id="7" dur="500" fill="hold"/>
                                        <p:tgtEl>
                                          <p:spTgt spid="51200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200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2004">
                                            <p:txEl>
                                              <p:pRg st="1" end="1"/>
                                            </p:txEl>
                                          </p:spTgt>
                                        </p:tgtEl>
                                        <p:attrNameLst>
                                          <p:attrName>style.visibility</p:attrName>
                                        </p:attrNameLst>
                                      </p:cBhvr>
                                      <p:to>
                                        <p:strVal val="visible"/>
                                      </p:to>
                                    </p:set>
                                    <p:anim calcmode="lin" valueType="num">
                                      <p:cBhvr additive="base">
                                        <p:cTn id="13" dur="500" fill="hold"/>
                                        <p:tgtEl>
                                          <p:spTgt spid="51200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1200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12004">
                                            <p:txEl>
                                              <p:pRg st="2" end="2"/>
                                            </p:txEl>
                                          </p:spTgt>
                                        </p:tgtEl>
                                        <p:attrNameLst>
                                          <p:attrName>style.visibility</p:attrName>
                                        </p:attrNameLst>
                                      </p:cBhvr>
                                      <p:to>
                                        <p:strVal val="visible"/>
                                      </p:to>
                                    </p:set>
                                    <p:anim calcmode="lin" valueType="num">
                                      <p:cBhvr additive="base">
                                        <p:cTn id="19" dur="500" fill="hold"/>
                                        <p:tgtEl>
                                          <p:spTgt spid="51200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1200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12004">
                                            <p:txEl>
                                              <p:pRg st="3" end="3"/>
                                            </p:txEl>
                                          </p:spTgt>
                                        </p:tgtEl>
                                        <p:attrNameLst>
                                          <p:attrName>style.visibility</p:attrName>
                                        </p:attrNameLst>
                                      </p:cBhvr>
                                      <p:to>
                                        <p:strVal val="visible"/>
                                      </p:to>
                                    </p:set>
                                    <p:anim calcmode="lin" valueType="num">
                                      <p:cBhvr additive="base">
                                        <p:cTn id="25" dur="500" fill="hold"/>
                                        <p:tgtEl>
                                          <p:spTgt spid="51200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12004">
                                            <p:txEl>
                                              <p:pRg st="3" end="3"/>
                                            </p:txEl>
                                          </p:spTgt>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500"/>
                            </p:stCondLst>
                            <p:childTnLst>
                              <p:par>
                                <p:cTn id="28" presetID="2" presetClass="entr" presetSubtype="4" fill="hold" nodeType="afterEffect">
                                  <p:stCondLst>
                                    <p:cond delay="0"/>
                                  </p:stCondLst>
                                  <p:childTnLst>
                                    <p:set>
                                      <p:cBhvr>
                                        <p:cTn id="29" dur="1" fill="hold">
                                          <p:stCondLst>
                                            <p:cond delay="0"/>
                                          </p:stCondLst>
                                        </p:cTn>
                                        <p:tgtEl>
                                          <p:spTgt spid="512010"/>
                                        </p:tgtEl>
                                        <p:attrNameLst>
                                          <p:attrName>style.visibility</p:attrName>
                                        </p:attrNameLst>
                                      </p:cBhvr>
                                      <p:to>
                                        <p:strVal val="visible"/>
                                      </p:to>
                                    </p:set>
                                    <p:anim calcmode="lin" valueType="num">
                                      <p:cBhvr additive="base">
                                        <p:cTn id="30" dur="500" fill="hold"/>
                                        <p:tgtEl>
                                          <p:spTgt spid="512010"/>
                                        </p:tgtEl>
                                        <p:attrNameLst>
                                          <p:attrName>ppt_x</p:attrName>
                                        </p:attrNameLst>
                                      </p:cBhvr>
                                      <p:tavLst>
                                        <p:tav tm="0">
                                          <p:val>
                                            <p:strVal val="#ppt_x"/>
                                          </p:val>
                                        </p:tav>
                                        <p:tav tm="100000">
                                          <p:val>
                                            <p:strVal val="#ppt_x"/>
                                          </p:val>
                                        </p:tav>
                                      </p:tavLst>
                                    </p:anim>
                                    <p:anim calcmode="lin" valueType="num">
                                      <p:cBhvr additive="base">
                                        <p:cTn id="31" dur="500" fill="hold"/>
                                        <p:tgtEl>
                                          <p:spTgt spid="5120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4"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4.9|4.5|39.3|25.5"/>
</p:tagLst>
</file>

<file path=ppt/tags/tag10.xml><?xml version="1.0" encoding="utf-8"?>
<p:tagLst xmlns:a="http://schemas.openxmlformats.org/drawingml/2006/main" xmlns:r="http://schemas.openxmlformats.org/officeDocument/2006/relationships" xmlns:p="http://schemas.openxmlformats.org/presentationml/2006/main">
  <p:tag name="TIMING" val="|3.4|62.|5.3|3.5|2.7|2.7|2.4"/>
</p:tagLst>
</file>

<file path=ppt/tags/tag11.xml><?xml version="1.0" encoding="utf-8"?>
<p:tagLst xmlns:a="http://schemas.openxmlformats.org/drawingml/2006/main" xmlns:r="http://schemas.openxmlformats.org/officeDocument/2006/relationships" xmlns:p="http://schemas.openxmlformats.org/presentationml/2006/main">
  <p:tag name="TIMING" val="|0.8|11.7|25.7|10.4"/>
</p:tagLst>
</file>

<file path=ppt/tags/tag12.xml><?xml version="1.0" encoding="utf-8"?>
<p:tagLst xmlns:a="http://schemas.openxmlformats.org/drawingml/2006/main" xmlns:r="http://schemas.openxmlformats.org/officeDocument/2006/relationships" xmlns:p="http://schemas.openxmlformats.org/presentationml/2006/main">
  <p:tag name="TIMING" val="|0.8|2.4|4.1|10.8|6.|10."/>
</p:tagLst>
</file>

<file path=ppt/tags/tag13.xml><?xml version="1.0" encoding="utf-8"?>
<p:tagLst xmlns:a="http://schemas.openxmlformats.org/drawingml/2006/main" xmlns:r="http://schemas.openxmlformats.org/officeDocument/2006/relationships" xmlns:p="http://schemas.openxmlformats.org/presentationml/2006/main">
  <p:tag name="TIMING" val="|0.8|29.3|6.1|6.2"/>
</p:tagLst>
</file>

<file path=ppt/tags/tag14.xml><?xml version="1.0" encoding="utf-8"?>
<p:tagLst xmlns:a="http://schemas.openxmlformats.org/drawingml/2006/main" xmlns:r="http://schemas.openxmlformats.org/officeDocument/2006/relationships" xmlns:p="http://schemas.openxmlformats.org/presentationml/2006/main">
  <p:tag name="TIMING" val="|19.4|17.9"/>
</p:tagLst>
</file>

<file path=ppt/tags/tag15.xml><?xml version="1.0" encoding="utf-8"?>
<p:tagLst xmlns:a="http://schemas.openxmlformats.org/drawingml/2006/main" xmlns:r="http://schemas.openxmlformats.org/officeDocument/2006/relationships" xmlns:p="http://schemas.openxmlformats.org/presentationml/2006/main">
  <p:tag name="TIMING" val="|26.9"/>
</p:tagLst>
</file>

<file path=ppt/tags/tag16.xml><?xml version="1.0" encoding="utf-8"?>
<p:tagLst xmlns:a="http://schemas.openxmlformats.org/drawingml/2006/main" xmlns:r="http://schemas.openxmlformats.org/officeDocument/2006/relationships" xmlns:p="http://schemas.openxmlformats.org/presentationml/2006/main">
  <p:tag name="TIMING" val="|1.|96.6|22.6|12.1"/>
</p:tagLst>
</file>

<file path=ppt/tags/tag17.xml><?xml version="1.0" encoding="utf-8"?>
<p:tagLst xmlns:a="http://schemas.openxmlformats.org/drawingml/2006/main" xmlns:r="http://schemas.openxmlformats.org/officeDocument/2006/relationships" xmlns:p="http://schemas.openxmlformats.org/presentationml/2006/main">
  <p:tag name="TIMING" val="|9.8"/>
</p:tagLst>
</file>

<file path=ppt/tags/tag18.xml><?xml version="1.0" encoding="utf-8"?>
<p:tagLst xmlns:a="http://schemas.openxmlformats.org/drawingml/2006/main" xmlns:r="http://schemas.openxmlformats.org/officeDocument/2006/relationships" xmlns:p="http://schemas.openxmlformats.org/presentationml/2006/main">
  <p:tag name="TIMING" val="|0.5|4.1|14.4|6.|37.1|2.6|25.|5.3|15."/>
</p:tagLst>
</file>

<file path=ppt/tags/tag19.xml><?xml version="1.0" encoding="utf-8"?>
<p:tagLst xmlns:a="http://schemas.openxmlformats.org/drawingml/2006/main" xmlns:r="http://schemas.openxmlformats.org/officeDocument/2006/relationships" xmlns:p="http://schemas.openxmlformats.org/presentationml/2006/main">
  <p:tag name="TIMING" val="|0.8|3.3|25.6|14.3|3.5|5.8|5.7"/>
</p:tagLst>
</file>

<file path=ppt/tags/tag2.xml><?xml version="1.0" encoding="utf-8"?>
<p:tagLst xmlns:a="http://schemas.openxmlformats.org/drawingml/2006/main" xmlns:r="http://schemas.openxmlformats.org/officeDocument/2006/relationships" xmlns:p="http://schemas.openxmlformats.org/presentationml/2006/main">
  <p:tag name="TIMING" val="|10.7|11.2|16.3|40.7|54.5"/>
</p:tagLst>
</file>

<file path=ppt/tags/tag20.xml><?xml version="1.0" encoding="utf-8"?>
<p:tagLst xmlns:a="http://schemas.openxmlformats.org/drawingml/2006/main" xmlns:r="http://schemas.openxmlformats.org/officeDocument/2006/relationships" xmlns:p="http://schemas.openxmlformats.org/presentationml/2006/main">
  <p:tag name="TIMING" val="|7.2"/>
</p:tagLst>
</file>

<file path=ppt/tags/tag21.xml><?xml version="1.0" encoding="utf-8"?>
<p:tagLst xmlns:a="http://schemas.openxmlformats.org/drawingml/2006/main" xmlns:r="http://schemas.openxmlformats.org/officeDocument/2006/relationships" xmlns:p="http://schemas.openxmlformats.org/presentationml/2006/main">
  <p:tag name="TIMING" val="|0.5|6.1|13.3|7.|12.7|8.|5.3"/>
</p:tagLst>
</file>

<file path=ppt/tags/tag22.xml><?xml version="1.0" encoding="utf-8"?>
<p:tagLst xmlns:a="http://schemas.openxmlformats.org/drawingml/2006/main" xmlns:r="http://schemas.openxmlformats.org/officeDocument/2006/relationships" xmlns:p="http://schemas.openxmlformats.org/presentationml/2006/main">
  <p:tag name="TIMING" val="|3.4"/>
</p:tagLst>
</file>

<file path=ppt/tags/tag23.xml><?xml version="1.0" encoding="utf-8"?>
<p:tagLst xmlns:a="http://schemas.openxmlformats.org/drawingml/2006/main" xmlns:r="http://schemas.openxmlformats.org/officeDocument/2006/relationships" xmlns:p="http://schemas.openxmlformats.org/presentationml/2006/main">
  <p:tag name="TIMING" val="|0.6|2.2|3.4|11.2|7.6|15.9|4.2|1.9|12.4"/>
</p:tagLst>
</file>

<file path=ppt/tags/tag24.xml><?xml version="1.0" encoding="utf-8"?>
<p:tagLst xmlns:a="http://schemas.openxmlformats.org/drawingml/2006/main" xmlns:r="http://schemas.openxmlformats.org/officeDocument/2006/relationships" xmlns:p="http://schemas.openxmlformats.org/presentationml/2006/main">
  <p:tag name="TIMING" val="|0.5|20.8|6.2|20.2|7.2|9.5|20.6"/>
</p:tagLst>
</file>

<file path=ppt/tags/tag25.xml><?xml version="1.0" encoding="utf-8"?>
<p:tagLst xmlns:a="http://schemas.openxmlformats.org/drawingml/2006/main" xmlns:r="http://schemas.openxmlformats.org/officeDocument/2006/relationships" xmlns:p="http://schemas.openxmlformats.org/presentationml/2006/main">
  <p:tag name="TIMING" val="|0.5|5.9|9.8|14.9|14.1|10.8|11.6|21.8"/>
</p:tagLst>
</file>

<file path=ppt/tags/tag26.xml><?xml version="1.0" encoding="utf-8"?>
<p:tagLst xmlns:a="http://schemas.openxmlformats.org/drawingml/2006/main" xmlns:r="http://schemas.openxmlformats.org/officeDocument/2006/relationships" xmlns:p="http://schemas.openxmlformats.org/presentationml/2006/main">
  <p:tag name="TIMING" val="|0.9|10.6|23.4|28.8|11.6|6.1|9.1"/>
</p:tagLst>
</file>

<file path=ppt/tags/tag27.xml><?xml version="1.0" encoding="utf-8"?>
<p:tagLst xmlns:a="http://schemas.openxmlformats.org/drawingml/2006/main" xmlns:r="http://schemas.openxmlformats.org/officeDocument/2006/relationships" xmlns:p="http://schemas.openxmlformats.org/presentationml/2006/main">
  <p:tag name="TIMING" val="|1.|9.8|15.9|9.4|5.9"/>
</p:tagLst>
</file>

<file path=ppt/tags/tag28.xml><?xml version="1.0" encoding="utf-8"?>
<p:tagLst xmlns:a="http://schemas.openxmlformats.org/drawingml/2006/main" xmlns:r="http://schemas.openxmlformats.org/officeDocument/2006/relationships" xmlns:p="http://schemas.openxmlformats.org/presentationml/2006/main">
  <p:tag name="TIMING" val="|33.9|99.2|129.3|10."/>
</p:tagLst>
</file>

<file path=ppt/tags/tag29.xml><?xml version="1.0" encoding="utf-8"?>
<p:tagLst xmlns:a="http://schemas.openxmlformats.org/drawingml/2006/main" xmlns:r="http://schemas.openxmlformats.org/officeDocument/2006/relationships" xmlns:p="http://schemas.openxmlformats.org/presentationml/2006/main">
  <p:tag name="TIMING" val="|0.6|10.6|5.|12.9|4.5|19.4|3.2"/>
</p:tagLst>
</file>

<file path=ppt/tags/tag3.xml><?xml version="1.0" encoding="utf-8"?>
<p:tagLst xmlns:a="http://schemas.openxmlformats.org/drawingml/2006/main" xmlns:r="http://schemas.openxmlformats.org/officeDocument/2006/relationships" xmlns:p="http://schemas.openxmlformats.org/presentationml/2006/main">
  <p:tag name="TIMING" val="|2.|2.1|13.1|5.9|33.1|34.9|1.6"/>
</p:tagLst>
</file>

<file path=ppt/tags/tag30.xml><?xml version="1.0" encoding="utf-8"?>
<p:tagLst xmlns:a="http://schemas.openxmlformats.org/drawingml/2006/main" xmlns:r="http://schemas.openxmlformats.org/officeDocument/2006/relationships" xmlns:p="http://schemas.openxmlformats.org/presentationml/2006/main">
  <p:tag name="TIMING" val="|20.7|100.|97.2"/>
</p:tagLst>
</file>

<file path=ppt/tags/tag31.xml><?xml version="1.0" encoding="utf-8"?>
<p:tagLst xmlns:a="http://schemas.openxmlformats.org/drawingml/2006/main" xmlns:r="http://schemas.openxmlformats.org/officeDocument/2006/relationships" xmlns:p="http://schemas.openxmlformats.org/presentationml/2006/main">
  <p:tag name="TIMING" val="|20.7|24.1|25."/>
</p:tagLst>
</file>

<file path=ppt/tags/tag32.xml><?xml version="1.0" encoding="utf-8"?>
<p:tagLst xmlns:a="http://schemas.openxmlformats.org/drawingml/2006/main" xmlns:r="http://schemas.openxmlformats.org/officeDocument/2006/relationships" xmlns:p="http://schemas.openxmlformats.org/presentationml/2006/main">
  <p:tag name="TIMING" val="|34.4"/>
</p:tagLst>
</file>

<file path=ppt/tags/tag4.xml><?xml version="1.0" encoding="utf-8"?>
<p:tagLst xmlns:a="http://schemas.openxmlformats.org/drawingml/2006/main" xmlns:r="http://schemas.openxmlformats.org/officeDocument/2006/relationships" xmlns:p="http://schemas.openxmlformats.org/presentationml/2006/main">
  <p:tag name="TIMING" val="|2.|2.1|13.1|5.9|33.1|34.9|1.6"/>
</p:tagLst>
</file>

<file path=ppt/tags/tag5.xml><?xml version="1.0" encoding="utf-8"?>
<p:tagLst xmlns:a="http://schemas.openxmlformats.org/drawingml/2006/main" xmlns:r="http://schemas.openxmlformats.org/officeDocument/2006/relationships" xmlns:p="http://schemas.openxmlformats.org/presentationml/2006/main">
  <p:tag name="TIMING" val="|0.9|34.9|5.2|8.8|17.1|71.2"/>
</p:tagLst>
</file>

<file path=ppt/tags/tag6.xml><?xml version="1.0" encoding="utf-8"?>
<p:tagLst xmlns:a="http://schemas.openxmlformats.org/drawingml/2006/main" xmlns:r="http://schemas.openxmlformats.org/officeDocument/2006/relationships" xmlns:p="http://schemas.openxmlformats.org/presentationml/2006/main">
  <p:tag name="TIMING" val="|0.9|34.9|5.2|8.8|17.1|71.2"/>
</p:tagLst>
</file>

<file path=ppt/tags/tag7.xml><?xml version="1.0" encoding="utf-8"?>
<p:tagLst xmlns:a="http://schemas.openxmlformats.org/drawingml/2006/main" xmlns:r="http://schemas.openxmlformats.org/officeDocument/2006/relationships" xmlns:p="http://schemas.openxmlformats.org/presentationml/2006/main">
  <p:tag name="TIMING" val="|1.3|2.3|9.3|13.3|30.6|4.2"/>
</p:tagLst>
</file>

<file path=ppt/tags/tag8.xml><?xml version="1.0" encoding="utf-8"?>
<p:tagLst xmlns:a="http://schemas.openxmlformats.org/drawingml/2006/main" xmlns:r="http://schemas.openxmlformats.org/officeDocument/2006/relationships" xmlns:p="http://schemas.openxmlformats.org/presentationml/2006/main">
  <p:tag name="TIMING" val="|1.8|2.7|6.8|27.5|41.2|12.7|38.3|10.1"/>
</p:tagLst>
</file>

<file path=ppt/tags/tag9.xml><?xml version="1.0" encoding="utf-8"?>
<p:tagLst xmlns:a="http://schemas.openxmlformats.org/drawingml/2006/main" xmlns:r="http://schemas.openxmlformats.org/officeDocument/2006/relationships" xmlns:p="http://schemas.openxmlformats.org/presentationml/2006/main">
  <p:tag name="TIMING" val="|0.6|12.3|29.8|10.1|10.2|11.|66.3|6.2"/>
</p:tagLst>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Watermark</Template>
  <TotalTime>2553</TotalTime>
  <Words>4847</Words>
  <Application>Microsoft Office PowerPoint</Application>
  <PresentationFormat>如螢幕大小 (4:3)</PresentationFormat>
  <Paragraphs>956</Paragraphs>
  <Slides>72</Slides>
  <Notes>11</Notes>
  <HiddenSlides>0</HiddenSlides>
  <MMClips>0</MMClips>
  <ScaleCrop>false</ScaleCrop>
  <HeadingPairs>
    <vt:vector size="8" baseType="variant">
      <vt:variant>
        <vt:lpstr>使用字型</vt:lpstr>
      </vt:variant>
      <vt:variant>
        <vt:i4>8</vt:i4>
      </vt:variant>
      <vt:variant>
        <vt:lpstr>佈景主題</vt:lpstr>
      </vt:variant>
      <vt:variant>
        <vt:i4>1</vt:i4>
      </vt:variant>
      <vt:variant>
        <vt:lpstr>內嵌 OLE 伺服程式</vt:lpstr>
      </vt:variant>
      <vt:variant>
        <vt:i4>5</vt:i4>
      </vt:variant>
      <vt:variant>
        <vt:lpstr>投影片標題</vt:lpstr>
      </vt:variant>
      <vt:variant>
        <vt:i4>72</vt:i4>
      </vt:variant>
    </vt:vector>
  </HeadingPairs>
  <TitlesOfParts>
    <vt:vector size="86" baseType="lpstr">
      <vt:lpstr>新細明體</vt:lpstr>
      <vt:lpstr>標楷體</vt:lpstr>
      <vt:lpstr>Arial</vt:lpstr>
      <vt:lpstr>Comic Sans MS</vt:lpstr>
      <vt:lpstr>Tahoma</vt:lpstr>
      <vt:lpstr>Times New Roman</vt:lpstr>
      <vt:lpstr>Verdana</vt:lpstr>
      <vt:lpstr>Wingdings</vt:lpstr>
      <vt:lpstr>Watermark</vt:lpstr>
      <vt:lpstr>PhotoImpact</vt:lpstr>
      <vt:lpstr>Visio</vt:lpstr>
      <vt:lpstr>方程式</vt:lpstr>
      <vt:lpstr>點陣圖影像</vt:lpstr>
      <vt:lpstr>Equation</vt:lpstr>
      <vt:lpstr>Chapter 1</vt:lpstr>
      <vt:lpstr>History</vt:lpstr>
      <vt:lpstr>PowerPoint 簡報</vt:lpstr>
      <vt:lpstr>波希戰爭</vt:lpstr>
      <vt:lpstr>History (I)</vt:lpstr>
      <vt:lpstr>History (I)</vt:lpstr>
      <vt:lpstr>History (II)</vt:lpstr>
      <vt:lpstr>History (II)</vt:lpstr>
      <vt:lpstr>History (II)</vt:lpstr>
      <vt:lpstr>History (II)</vt:lpstr>
      <vt:lpstr>History (III)</vt:lpstr>
      <vt:lpstr>蘇格蘭 vs 英格蘭</vt:lpstr>
      <vt:lpstr>History (V)</vt:lpstr>
      <vt:lpstr>History (VI)</vt:lpstr>
      <vt:lpstr>History (VI)</vt:lpstr>
      <vt:lpstr>PowerPoint 簡報</vt:lpstr>
      <vt:lpstr>911恐怖攻擊事件</vt:lpstr>
      <vt:lpstr>影片隱藏</vt:lpstr>
      <vt:lpstr>History (VII)</vt:lpstr>
      <vt:lpstr>History (VII)</vt:lpstr>
      <vt:lpstr>History (VIII)</vt:lpstr>
      <vt:lpstr>History (VIII)</vt:lpstr>
      <vt:lpstr>Chapter 1</vt:lpstr>
      <vt:lpstr>Information Hiding</vt:lpstr>
      <vt:lpstr>Information Hiding</vt:lpstr>
      <vt:lpstr>Information Hiding</vt:lpstr>
      <vt:lpstr>Information Hiding</vt:lpstr>
      <vt:lpstr>Information Hiding</vt:lpstr>
      <vt:lpstr>Information Hiding</vt:lpstr>
      <vt:lpstr>Information Hiding</vt:lpstr>
      <vt:lpstr>Information Hiding</vt:lpstr>
      <vt:lpstr>Information Hiding</vt:lpstr>
      <vt:lpstr>Information Hiding</vt:lpstr>
      <vt:lpstr>PowerPoint 簡報</vt:lpstr>
      <vt:lpstr>Information Hiding</vt:lpstr>
      <vt:lpstr>Information Hiding</vt:lpstr>
      <vt:lpstr>Information Hiding</vt:lpstr>
      <vt:lpstr>Information Hiding</vt:lpstr>
      <vt:lpstr>隱藏技術</vt:lpstr>
      <vt:lpstr>取代式系統 - LSB</vt:lpstr>
      <vt:lpstr>Information Hiding</vt:lpstr>
      <vt:lpstr>Information Hiding - LSB</vt:lpstr>
      <vt:lpstr>Information Hiding - LSB</vt:lpstr>
      <vt:lpstr>Information Hiding - LSB</vt:lpstr>
      <vt:lpstr>PowerPoint 簡報</vt:lpstr>
      <vt:lpstr>PowerPoint 簡報</vt:lpstr>
      <vt:lpstr>PowerPoint 簡報</vt:lpstr>
      <vt:lpstr>PowerPoint 簡報</vt:lpstr>
      <vt:lpstr>PowerPoint 簡報</vt:lpstr>
      <vt:lpstr>頻率域技術 </vt:lpstr>
      <vt:lpstr>PowerPoint 簡報</vt:lpstr>
      <vt:lpstr>PowerPoint 簡報</vt:lpstr>
      <vt:lpstr>頻率域技術</vt:lpstr>
      <vt:lpstr>PowerPoint 簡報</vt:lpstr>
      <vt:lpstr>頻率域技術</vt:lpstr>
      <vt:lpstr>What is DCT</vt:lpstr>
      <vt:lpstr>DCT正轉換和IDCT反轉換公式</vt:lpstr>
      <vt:lpstr>PowerPoint 簡報</vt:lpstr>
      <vt:lpstr>PowerPoint 簡報</vt:lpstr>
      <vt:lpstr>PowerPoint 簡報</vt:lpstr>
      <vt:lpstr>IDCT – 2D</vt:lpstr>
      <vt:lpstr>IDCT – 2D</vt:lpstr>
      <vt:lpstr>IDCT – 2D</vt:lpstr>
      <vt:lpstr>PowerPoint 簡報</vt:lpstr>
      <vt:lpstr>離散小波轉換DWT</vt:lpstr>
      <vt:lpstr>PowerPoint 簡報</vt:lpstr>
      <vt:lpstr>PowerPoint 簡報</vt:lpstr>
      <vt:lpstr>PowerPoint 簡報</vt:lpstr>
      <vt:lpstr>展頻技術 </vt:lpstr>
      <vt:lpstr>其他</vt:lpstr>
      <vt:lpstr>PowerPoint 簡報</vt:lpstr>
      <vt:lpstr>PowerPoint 簡報</vt:lpstr>
    </vt:vector>
  </TitlesOfParts>
  <Company>no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cyut</dc:creator>
  <cp:lastModifiedBy>jackjow</cp:lastModifiedBy>
  <cp:revision>83</cp:revision>
  <cp:lastPrinted>1601-01-01T00:00:00Z</cp:lastPrinted>
  <dcterms:created xsi:type="dcterms:W3CDTF">2006-09-18T15:34:07Z</dcterms:created>
  <dcterms:modified xsi:type="dcterms:W3CDTF">2013-09-22T12:23:27Z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ies>
</file>