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476" r:id="rId2"/>
    <p:sldId id="477" r:id="rId3"/>
    <p:sldId id="478" r:id="rId4"/>
    <p:sldId id="479" r:id="rId5"/>
    <p:sldId id="480" r:id="rId6"/>
    <p:sldId id="481" r:id="rId7"/>
    <p:sldId id="482" r:id="rId8"/>
  </p:sldIdLst>
  <p:sldSz cx="9144000" cy="6858000" type="screen4x3"/>
  <p:notesSz cx="6858000" cy="9144000"/>
  <p:photoAlbum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003300"/>
    <a:srgbClr val="FFCCFF"/>
    <a:srgbClr val="660066"/>
    <a:srgbClr val="0000FF"/>
    <a:srgbClr val="FF33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27" autoAdjust="0"/>
    <p:restoredTop sz="97599" autoAdjust="0"/>
  </p:normalViewPr>
  <p:slideViewPr>
    <p:cSldViewPr>
      <p:cViewPr varScale="1">
        <p:scale>
          <a:sx n="77" d="100"/>
          <a:sy n="77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84"/>
    </p:cViewPr>
  </p:sorterViewPr>
  <p:notesViewPr>
    <p:cSldViewPr>
      <p:cViewPr varScale="1">
        <p:scale>
          <a:sx n="53" d="100"/>
          <a:sy n="53" d="100"/>
        </p:scale>
        <p:origin x="-1794" y="-108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B78BC4E-D939-4857-9175-8CAA8F7CD8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67F350E-9A8D-479F-9CA0-3BAFDB73B5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3"/>
          <p:cNvSpPr>
            <a:spLocks noChangeArrowheads="1"/>
          </p:cNvSpPr>
          <p:nvPr userDrawn="1"/>
        </p:nvSpPr>
        <p:spPr bwMode="auto">
          <a:xfrm>
            <a:off x="8027988" y="0"/>
            <a:ext cx="1116012" cy="323850"/>
          </a:xfrm>
          <a:prstGeom prst="rect">
            <a:avLst/>
          </a:prstGeom>
          <a:gradFill rotWithShape="1">
            <a:gsLst>
              <a:gs pos="0">
                <a:srgbClr val="0054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Rectangle 64"/>
          <p:cNvSpPr>
            <a:spLocks noChangeArrowheads="1"/>
          </p:cNvSpPr>
          <p:nvPr userDrawn="1"/>
        </p:nvSpPr>
        <p:spPr bwMode="auto">
          <a:xfrm>
            <a:off x="0" y="1588"/>
            <a:ext cx="8027988" cy="323850"/>
          </a:xfrm>
          <a:prstGeom prst="rect">
            <a:avLst/>
          </a:prstGeom>
          <a:solidFill>
            <a:srgbClr val="0054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/>
          </a:p>
        </p:txBody>
      </p:sp>
      <p:sp>
        <p:nvSpPr>
          <p:cNvPr id="6" name="Rectangle 65"/>
          <p:cNvSpPr>
            <a:spLocks noChangeArrowheads="1"/>
          </p:cNvSpPr>
          <p:nvPr userDrawn="1"/>
        </p:nvSpPr>
        <p:spPr bwMode="auto">
          <a:xfrm>
            <a:off x="0" y="338138"/>
            <a:ext cx="9166225" cy="69850"/>
          </a:xfrm>
          <a:prstGeom prst="rect">
            <a:avLst/>
          </a:prstGeom>
          <a:solidFill>
            <a:srgbClr val="0054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Text Box 66"/>
          <p:cNvSpPr txBox="1">
            <a:spLocks noChangeArrowheads="1"/>
          </p:cNvSpPr>
          <p:nvPr userDrawn="1"/>
        </p:nvSpPr>
        <p:spPr bwMode="auto">
          <a:xfrm>
            <a:off x="1079500" y="52388"/>
            <a:ext cx="1476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TW" sz="1200">
                <a:solidFill>
                  <a:schemeClr val="bg1"/>
                </a:solidFill>
              </a:rPr>
              <a:t>© </a:t>
            </a:r>
            <a:r>
              <a:rPr kumimoji="0" lang="en-US" altLang="zh-TW" sz="1200" b="0">
                <a:solidFill>
                  <a:schemeClr val="bg1"/>
                </a:solidFill>
              </a:rPr>
              <a:t>ASIA University   </a:t>
            </a:r>
          </a:p>
        </p:txBody>
      </p:sp>
      <p:sp>
        <p:nvSpPr>
          <p:cNvPr id="8" name="Text Box 72"/>
          <p:cNvSpPr txBox="1">
            <a:spLocks noChangeArrowheads="1"/>
          </p:cNvSpPr>
          <p:nvPr userDrawn="1"/>
        </p:nvSpPr>
        <p:spPr bwMode="auto">
          <a:xfrm>
            <a:off x="88900" y="-6350"/>
            <a:ext cx="1135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TW" altLang="en-US" sz="1600">
                <a:solidFill>
                  <a:schemeClr val="bg1"/>
                </a:solidFill>
                <a:latin typeface="華康中黑體(P)" pitchFamily="34" charset="-120"/>
                <a:ea typeface="華康中黑體(P)" pitchFamily="34" charset="-120"/>
              </a:rPr>
              <a:t>亞洲大學 </a:t>
            </a:r>
          </a:p>
        </p:txBody>
      </p:sp>
      <p:pic>
        <p:nvPicPr>
          <p:cNvPr id="9" name="Picture 74" descr="Art_Museum_view_bird-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9175" y="512763"/>
            <a:ext cx="22352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5" descr="02%20Management%20%26%20Humanities%20Building%20---%20front%2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8350" y="512763"/>
            <a:ext cx="22352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6" descr="Administration%20Buildi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" y="511175"/>
            <a:ext cx="2232025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7" descr="Gymnasium_Asia_University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67525" y="511175"/>
            <a:ext cx="22352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78"/>
          <p:cNvSpPr>
            <a:spLocks noChangeArrowheads="1"/>
          </p:cNvSpPr>
          <p:nvPr userDrawn="1"/>
        </p:nvSpPr>
        <p:spPr bwMode="auto">
          <a:xfrm>
            <a:off x="0" y="476250"/>
            <a:ext cx="9144000" cy="1692275"/>
          </a:xfrm>
          <a:prstGeom prst="rect">
            <a:avLst/>
          </a:prstGeom>
          <a:solidFill>
            <a:schemeClr val="bg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78239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831850" y="2060575"/>
            <a:ext cx="7772400" cy="1873250"/>
          </a:xfrm>
        </p:spPr>
        <p:txBody>
          <a:bodyPr anchor="ctr" anchorCtr="1"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78240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68750"/>
            <a:ext cx="5410200" cy="19716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86490-1ACE-47FD-855B-8850F5B1F9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DC990-68BF-4B59-8B86-7B9C9A76A2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7813" y="584200"/>
            <a:ext cx="2058987" cy="54737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46088" y="584200"/>
            <a:ext cx="6029325" cy="54737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22C5-71F3-4CE0-9C02-CC8F4DFA84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959AA-0E3A-4CBB-BEB2-F6E6CC6405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F0552-0614-4B00-A4AF-D812831D7F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27188"/>
            <a:ext cx="4038600" cy="4430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7188"/>
            <a:ext cx="4038600" cy="4430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4533A-6385-488E-8224-BB306D9A27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D99D6-9302-4DCE-844E-2C0D148B4D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EADA5-0194-442F-ABAE-3D864D6A92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82805-A641-44C5-B3F2-94BEFD25E7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16BB9-43FA-4D57-9BAF-94DDE3DEFE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0F183-4DE0-45E3-8B3F-7A5D0B8FAE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584200"/>
            <a:ext cx="82296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7188"/>
            <a:ext cx="822960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77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7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7193" name="Text Box 9"/>
          <p:cNvSpPr txBox="1">
            <a:spLocks noChangeArrowheads="1"/>
          </p:cNvSpPr>
          <p:nvPr userDrawn="1"/>
        </p:nvSpPr>
        <p:spPr bwMode="auto">
          <a:xfrm>
            <a:off x="0" y="6400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TW" altLang="zh-TW" sz="1800"/>
          </a:p>
        </p:txBody>
      </p:sp>
      <p:sp>
        <p:nvSpPr>
          <p:cNvPr id="477202" name="Rectangle 18"/>
          <p:cNvSpPr>
            <a:spLocks noChangeArrowheads="1"/>
          </p:cNvSpPr>
          <p:nvPr userDrawn="1"/>
        </p:nvSpPr>
        <p:spPr bwMode="auto">
          <a:xfrm>
            <a:off x="468313" y="1484313"/>
            <a:ext cx="7199312" cy="73025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3399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77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800" b="0">
                <a:latin typeface="+mn-lt"/>
              </a:defRPr>
            </a:lvl1pPr>
          </a:lstStyle>
          <a:p>
            <a:pPr>
              <a:defRPr/>
            </a:pPr>
            <a:fld id="{C751D1D5-D5F4-4B83-BB1A-2EE29A4CBB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77214" name="Rectangle 30"/>
          <p:cNvSpPr>
            <a:spLocks noChangeArrowheads="1"/>
          </p:cNvSpPr>
          <p:nvPr userDrawn="1"/>
        </p:nvSpPr>
        <p:spPr bwMode="auto">
          <a:xfrm>
            <a:off x="8027988" y="0"/>
            <a:ext cx="1116012" cy="323850"/>
          </a:xfrm>
          <a:prstGeom prst="rect">
            <a:avLst/>
          </a:prstGeom>
          <a:gradFill rotWithShape="1">
            <a:gsLst>
              <a:gs pos="0">
                <a:srgbClr val="0054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77215" name="Rectangle 31"/>
          <p:cNvSpPr>
            <a:spLocks noChangeArrowheads="1"/>
          </p:cNvSpPr>
          <p:nvPr userDrawn="1"/>
        </p:nvSpPr>
        <p:spPr bwMode="auto">
          <a:xfrm>
            <a:off x="0" y="1588"/>
            <a:ext cx="8027988" cy="323850"/>
          </a:xfrm>
          <a:prstGeom prst="rect">
            <a:avLst/>
          </a:prstGeom>
          <a:solidFill>
            <a:srgbClr val="0054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/>
          </a:p>
        </p:txBody>
      </p:sp>
      <p:sp>
        <p:nvSpPr>
          <p:cNvPr id="477216" name="Rectangle 32"/>
          <p:cNvSpPr>
            <a:spLocks noChangeArrowheads="1"/>
          </p:cNvSpPr>
          <p:nvPr userDrawn="1"/>
        </p:nvSpPr>
        <p:spPr bwMode="auto">
          <a:xfrm>
            <a:off x="0" y="338138"/>
            <a:ext cx="9166225" cy="69850"/>
          </a:xfrm>
          <a:prstGeom prst="rect">
            <a:avLst/>
          </a:prstGeom>
          <a:solidFill>
            <a:srgbClr val="0054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77219" name="Text Box 35"/>
          <p:cNvSpPr txBox="1">
            <a:spLocks noChangeArrowheads="1"/>
          </p:cNvSpPr>
          <p:nvPr userDrawn="1"/>
        </p:nvSpPr>
        <p:spPr bwMode="auto">
          <a:xfrm>
            <a:off x="1079500" y="52388"/>
            <a:ext cx="1476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TW" sz="1200">
                <a:solidFill>
                  <a:schemeClr val="bg1"/>
                </a:solidFill>
              </a:rPr>
              <a:t>© </a:t>
            </a:r>
            <a:r>
              <a:rPr kumimoji="0" lang="en-US" altLang="zh-TW" sz="1200" b="0">
                <a:solidFill>
                  <a:schemeClr val="bg1"/>
                </a:solidFill>
              </a:rPr>
              <a:t>ASIA University   </a:t>
            </a:r>
          </a:p>
        </p:txBody>
      </p:sp>
      <p:sp>
        <p:nvSpPr>
          <p:cNvPr id="477220" name="Text Box 36"/>
          <p:cNvSpPr txBox="1">
            <a:spLocks noChangeArrowheads="1"/>
          </p:cNvSpPr>
          <p:nvPr userDrawn="1"/>
        </p:nvSpPr>
        <p:spPr bwMode="auto">
          <a:xfrm>
            <a:off x="88900" y="-6350"/>
            <a:ext cx="1135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TW" altLang="en-US" sz="1600">
                <a:solidFill>
                  <a:schemeClr val="bg1"/>
                </a:solidFill>
                <a:latin typeface="華康中黑體(P)" pitchFamily="34" charset="-120"/>
                <a:ea typeface="華康中黑體(P)" pitchFamily="34" charset="-120"/>
              </a:rPr>
              <a:t>亞洲大學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rgbClr val="003300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rgbClr val="003300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rgbClr val="003300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rgbClr val="003300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rgbClr val="003300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rgbClr val="003300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rgbClr val="003300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rgbClr val="003300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lh3.ggpht.com/_N95RlGs2M1I/SRBpv9UzGnI/AAAAAAAAGuQ/lIA-xs2mudk/image001sg2.gi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C4D5-7897-4CAD-B082-D078828A8C7D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173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</a:t>
            </a:r>
            <a:r>
              <a:rPr lang="en-US" altLang="zh-TW" dirty="0" smtClean="0"/>
              <a:t>8 </a:t>
            </a:r>
            <a:r>
              <a:rPr lang="en-US" altLang="zh-TW" dirty="0"/>
              <a:t>– </a:t>
            </a:r>
            <a:r>
              <a:rPr lang="zh-TW" altLang="en-US" dirty="0"/>
              <a:t>機智問答</a:t>
            </a:r>
          </a:p>
        </p:txBody>
      </p:sp>
      <p:sp>
        <p:nvSpPr>
          <p:cNvPr id="173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試回答</a:t>
            </a:r>
            <a:r>
              <a:rPr lang="en-US" altLang="zh-TW" dirty="0"/>
              <a:t>Question 1 ~ Question 6 </a:t>
            </a:r>
            <a:r>
              <a:rPr lang="zh-TW" altLang="en-US" dirty="0"/>
              <a:t>六個問題，並將</a:t>
            </a:r>
            <a:r>
              <a:rPr lang="zh-TW" altLang="en-US" dirty="0" smtClean="0"/>
              <a:t>答案上傳至個人部落格上</a:t>
            </a:r>
            <a:endParaRPr lang="en-US" altLang="zh-TW" dirty="0" smtClean="0"/>
          </a:p>
          <a:p>
            <a:r>
              <a:rPr lang="zh-TW" altLang="en-US" dirty="0" smtClean="0"/>
              <a:t>完成後請寄</a:t>
            </a:r>
            <a:r>
              <a:rPr lang="en-US" altLang="zh-TW" dirty="0" smtClean="0"/>
              <a:t>E-mail </a:t>
            </a:r>
            <a:r>
              <a:rPr lang="zh-TW" altLang="en-US" dirty="0" smtClean="0"/>
              <a:t>通知老師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3B14-33B6-43DE-B093-9DFAA44118E1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73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Question 1 -</a:t>
            </a:r>
            <a:r>
              <a:rPr lang="zh-TW" altLang="en-US"/>
              <a:t>隱藏術 </a:t>
            </a:r>
            <a:r>
              <a:rPr lang="en-US" altLang="zh-TW"/>
              <a:t>Part I </a:t>
            </a:r>
          </a:p>
        </p:txBody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970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/>
              <a:t>大學生鼓起勇氣寫信給班上某位女同學 </a:t>
            </a:r>
          </a:p>
          <a:p>
            <a:pPr lvl="1">
              <a:lnSpc>
                <a:spcPct val="90000"/>
              </a:lnSpc>
            </a:pPr>
            <a:r>
              <a:rPr lang="zh-TW" altLang="en-US"/>
              <a:t>請選擇以下其中一樣在其中打勾：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b="1">
                <a:solidFill>
                  <a:srgbClr val="FF00FF"/>
                </a:solidFill>
              </a:rPr>
              <a:t>			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 b="1">
                <a:solidFill>
                  <a:srgbClr val="0000FF"/>
                </a:solidFill>
              </a:rPr>
              <a:t>                    □愛情； □友情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zh-TW" altLang="en-US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/>
              <a:t>女同學回送給他一首詩：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/>
              <a:t>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>
                <a:solidFill>
                  <a:srgbClr val="FF0000"/>
                </a:solidFill>
              </a:rPr>
              <a:t>               願君多諒知識淺，選題未答繳白卷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>
                <a:solidFill>
                  <a:srgbClr val="FF0000"/>
                </a:solidFill>
              </a:rPr>
              <a:t>               愛莫能助實有愧，情願送詩供君覽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zh-TW" altLang="en-US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TW" altLang="en-US"/>
              <a:t>請問這首詩何解</a:t>
            </a:r>
            <a:r>
              <a:rPr lang="en-US" altLang="zh-TW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C4B2-396E-4EA3-AE32-FAA70D5C12C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73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Question 2 - </a:t>
            </a:r>
            <a:r>
              <a:rPr lang="zh-TW" altLang="en-US"/>
              <a:t>隱藏術</a:t>
            </a:r>
            <a:r>
              <a:rPr lang="en-US" altLang="zh-TW"/>
              <a:t>Part II</a:t>
            </a:r>
          </a:p>
        </p:txBody>
      </p:sp>
      <p:sp>
        <p:nvSpPr>
          <p:cNvPr id="173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有一天</a:t>
            </a:r>
            <a:r>
              <a:rPr lang="zh-TW" altLang="it-IT"/>
              <a:t>，小明去一家商店購物，以一首詩謎來考那位同樣喜好猜字謎的老闆：</a:t>
            </a:r>
          </a:p>
          <a:p>
            <a:endParaRPr lang="zh-TW" altLang="it-IT"/>
          </a:p>
          <a:p>
            <a:pPr>
              <a:buFont typeface="Wingdings" pitchFamily="2" charset="2"/>
              <a:buNone/>
            </a:pPr>
            <a:r>
              <a:rPr lang="zh-TW" altLang="it-IT"/>
              <a:t>   「</a:t>
            </a:r>
            <a:r>
              <a:rPr lang="zh-TW" altLang="it-IT">
                <a:solidFill>
                  <a:srgbClr val="FF0000"/>
                </a:solidFill>
              </a:rPr>
              <a:t>天上白鵝飛去鳥，西夏美女長得好。</a:t>
            </a:r>
            <a:endParaRPr lang="zh-TW" altLang="en-US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TW" altLang="en-US">
                <a:solidFill>
                  <a:srgbClr val="FF0000"/>
                </a:solidFill>
              </a:rPr>
              <a:t>       禾苗生在太陽上，一片枯黃因火烤。</a:t>
            </a:r>
            <a:r>
              <a:rPr lang="zh-TW" altLang="en-US"/>
              <a:t>」</a:t>
            </a:r>
          </a:p>
          <a:p>
            <a:pPr>
              <a:buFont typeface="Wingdings" pitchFamily="2" charset="2"/>
              <a:buNone/>
            </a:pPr>
            <a:endParaRPr lang="zh-TW" altLang="en-US"/>
          </a:p>
          <a:p>
            <a:pPr>
              <a:buFont typeface="Wingdings" pitchFamily="2" charset="2"/>
              <a:buNone/>
            </a:pPr>
            <a:r>
              <a:rPr lang="zh-TW" altLang="en-US"/>
              <a:t>    試問究竟小明要買什麼東西</a:t>
            </a:r>
            <a:r>
              <a:rPr lang="en-US" altLang="zh-TW"/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0A05B-5D01-4A8A-9ED5-C0664368B19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734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57200"/>
            <a:ext cx="8362950" cy="1371600"/>
          </a:xfrm>
        </p:spPr>
        <p:txBody>
          <a:bodyPr anchor="ctr"/>
          <a:lstStyle/>
          <a:p>
            <a:r>
              <a:rPr lang="en-US" altLang="zh-TW"/>
              <a:t>Question 3 - A</a:t>
            </a:r>
            <a:r>
              <a:rPr lang="zh-TW" altLang="en-US"/>
              <a:t>與</a:t>
            </a:r>
            <a:r>
              <a:rPr lang="en-US" altLang="zh-TW"/>
              <a:t>B</a:t>
            </a:r>
            <a:r>
              <a:rPr lang="zh-TW" altLang="en-US"/>
              <a:t>哪個顏色較深</a:t>
            </a:r>
            <a:r>
              <a:rPr lang="en-US" altLang="zh-TW"/>
              <a:t>?</a:t>
            </a:r>
          </a:p>
        </p:txBody>
      </p:sp>
      <p:pic>
        <p:nvPicPr>
          <p:cNvPr id="17346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557338"/>
            <a:ext cx="633730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7F2A-3BA0-4826-A837-C95ABD8A4AF0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735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584200"/>
            <a:ext cx="8229600" cy="696913"/>
          </a:xfrm>
        </p:spPr>
        <p:txBody>
          <a:bodyPr anchor="ctr"/>
          <a:lstStyle/>
          <a:p>
            <a:r>
              <a:rPr lang="en-US" altLang="zh-TW"/>
              <a:t>Question 4 – </a:t>
            </a:r>
            <a:r>
              <a:rPr lang="zh-TW" altLang="en-US"/>
              <a:t>圖中</a:t>
            </a:r>
            <a:r>
              <a:rPr lang="zh-TW" altLang="en-US">
                <a:latin typeface="標楷體" pitchFamily="65" charset="-120"/>
              </a:rPr>
              <a:t>有幾隻海豚</a:t>
            </a:r>
            <a:r>
              <a:rPr lang="en-US" altLang="zh-TW">
                <a:latin typeface="標楷體" pitchFamily="65" charset="-120"/>
              </a:rPr>
              <a:t>?</a:t>
            </a:r>
          </a:p>
        </p:txBody>
      </p:sp>
      <p:pic>
        <p:nvPicPr>
          <p:cNvPr id="1735684" name="Picture 3" descr="2003041370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11413" y="1273175"/>
            <a:ext cx="4826000" cy="55848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3C70-44F2-499B-8165-2AC8D93AE3E0}" type="slidenum">
              <a:rPr lang="en-US" altLang="zh-TW"/>
              <a:pPr/>
              <a:t>6</a:t>
            </a:fld>
            <a:endParaRPr lang="en-US" altLang="zh-TW"/>
          </a:p>
        </p:txBody>
      </p:sp>
      <p:pic>
        <p:nvPicPr>
          <p:cNvPr id="1736707" name="Picture 2" descr="達利-9人圖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938" y="1557338"/>
            <a:ext cx="4171950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6708" name="Rectangle 3"/>
          <p:cNvSpPr>
            <a:spLocks noChangeArrowheads="1"/>
          </p:cNvSpPr>
          <p:nvPr/>
        </p:nvSpPr>
        <p:spPr bwMode="auto">
          <a:xfrm>
            <a:off x="468313" y="476250"/>
            <a:ext cx="77755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zh-TW" altLang="zh-TW" sz="4400" b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73670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TW"/>
              <a:t>Question 5 – </a:t>
            </a:r>
            <a:r>
              <a:rPr lang="zh-TW" altLang="en-US"/>
              <a:t>圖中</a:t>
            </a:r>
            <a:r>
              <a:rPr lang="zh-TW" altLang="en-US">
                <a:latin typeface="標楷體" pitchFamily="65" charset="-120"/>
              </a:rPr>
              <a:t>有幾個頭像</a:t>
            </a:r>
            <a:r>
              <a:rPr lang="en-US" altLang="zh-TW">
                <a:latin typeface="標楷體" pitchFamily="65" charset="-12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3313-CE63-482F-9643-FB4279C38C5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737731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altLang="zh-TW" sz="3800"/>
              <a:t>Question 6 – </a:t>
            </a:r>
            <a:r>
              <a:rPr lang="zh-TW" altLang="en-US" sz="3800"/>
              <a:t>下圖人物的旋轉方向為</a:t>
            </a:r>
            <a:r>
              <a:rPr lang="en-US" altLang="zh-TW" sz="3800">
                <a:latin typeface="標楷體" pitchFamily="65" charset="-120"/>
              </a:rPr>
              <a:t>?</a:t>
            </a:r>
          </a:p>
        </p:txBody>
      </p:sp>
      <p:pic>
        <p:nvPicPr>
          <p:cNvPr id="1737732" name="Picture 9" descr="image001sg2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4238" y="1592263"/>
            <a:ext cx="3894137" cy="519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11823</TotalTime>
  <Words>183</Words>
  <Application>Microsoft Office PowerPoint</Application>
  <PresentationFormat>如螢幕大小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Edge</vt:lpstr>
      <vt:lpstr>Homework 8 – 機智問答</vt:lpstr>
      <vt:lpstr>Question 1 -隱藏術 Part I </vt:lpstr>
      <vt:lpstr>Question 2 - 隱藏術Part II</vt:lpstr>
      <vt:lpstr>Question 3 - A與B哪個顏色較深?</vt:lpstr>
      <vt:lpstr>Question 4 – 圖中有幾隻海豚?</vt:lpstr>
      <vt:lpstr>Question 5 – 圖中有幾個頭像?</vt:lpstr>
      <vt:lpstr>Question 6 – 下圖人物的旋轉方向為?</vt:lpstr>
    </vt:vector>
  </TitlesOfParts>
  <Company>ASIA.EDU.TW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PCUSER</dc:creator>
  <cp:lastModifiedBy>asiauser</cp:lastModifiedBy>
  <cp:revision>825</cp:revision>
  <dcterms:created xsi:type="dcterms:W3CDTF">2007-04-13T00:26:40Z</dcterms:created>
  <dcterms:modified xsi:type="dcterms:W3CDTF">2010-08-25T14:17:51Z</dcterms:modified>
</cp:coreProperties>
</file>