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B5F60-BE88-41CE-8ED8-23B0C2920611}" v="1" dt="2021-06-22T21:41:16.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4" autoAdjust="0"/>
    <p:restoredTop sz="62510" autoAdjust="0"/>
  </p:normalViewPr>
  <p:slideViewPr>
    <p:cSldViewPr snapToGrid="0">
      <p:cViewPr varScale="1">
        <p:scale>
          <a:sx n="68" d="100"/>
          <a:sy n="68" d="100"/>
        </p:scale>
        <p:origin x="846" y="60"/>
      </p:cViewPr>
      <p:guideLst/>
    </p:cSldViewPr>
  </p:slideViewPr>
  <p:outlineViewPr>
    <p:cViewPr>
      <p:scale>
        <a:sx n="33" d="100"/>
        <a:sy n="33" d="100"/>
      </p:scale>
      <p:origin x="0" y="-15786"/>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host pool.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an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pass-through peering allowed from East US to the AVD 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10/29/2021 3:34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1359" y="1632857"/>
            <a:ext cx="5139447"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7220" y="3343060"/>
            <a:ext cx="6204410"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2285" y="3294369"/>
            <a:ext cx="5847430"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825500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9800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an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89176"/>
            <a:ext cx="12191999"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5056</Words>
  <Application>Microsoft Office PowerPoint</Application>
  <PresentationFormat>Widescreen</PresentationFormat>
  <Paragraphs>429</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2021-10-29T22:35:06Z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