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1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0C4F-9CF6-472A-9D93-D84C43C42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2484C-A5C9-4613-9C5B-DD726FBC3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67DF3-51D0-4342-A9B6-C684864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C93F-D21D-48AD-BA23-2563CED0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4D1F-1BBA-4D0D-B152-029352F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E3C6-6B1F-48A3-A19E-7812A8F4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D7C2A-9B77-4A56-A088-C08043E2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F79A-5135-4B87-9026-62C0BBD3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D208-F886-43E1-A616-8B30E8AF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8AC4-AEE4-460B-9B83-3550EE43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98D93-BACF-4020-80C0-47C88DD93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ABC33-2B6A-4BB9-B6EC-351AE9743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094F5-1B26-443F-930F-5B58AA9C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39F0-1CF1-4909-84E9-E6017293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BE99-51EE-4725-8888-E425154E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7E3E-D2C4-41F6-B4BC-493AF95B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08106-CF87-455F-99EA-4558DD66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461F-B247-4A06-9584-CB2C46E0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7200-8061-4B25-B506-96E61A04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1BE2-C041-48D1-9AD2-8C66B454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46DB-4F8C-476E-81E4-C7E51F95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55080-E98E-4F2D-84F0-B68B803B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F9F0-97E9-4D49-B688-4F3B37D6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C5F9-7317-4833-A486-65C2386D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D0D9-6E8E-42DA-AC19-55669EF6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557C-169B-4985-8EC7-1745BEDF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3A66-4048-4BEA-9D80-695D2A735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7310-9E12-42BD-8F8F-E3407EF0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986E0-1C25-4A25-ABA2-F969581A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FE7DE-2607-43EB-AEF9-03633436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F2D4-DC5F-4F1F-9454-29C46CA8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C94E-1988-4F65-9DFC-94470C36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6A92-5A4E-4BA5-B539-62562504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C16F1-F90D-4F4C-890A-ABE667CE5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65551-AEB3-4811-8171-9512C31F3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2F981-D482-49B2-B5DF-EEA6C69AE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44885-F0AF-4A41-BBC4-D9CF969A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287B5-A28F-4898-87DD-46CB9FF4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63818-B36D-4691-BDE0-B6D2DC7C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0781-8AF6-4E8A-A016-8BFE2AF9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5B088-5CE3-4D12-AD90-E8813390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77734-86F6-4878-8A38-31EBA139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0E02D-CB60-4EAB-9D17-58F01C75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486EC-BB07-4FD7-B484-36F12BD9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3ABDB-AD22-459A-840C-0B74BBC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3A7AD-0949-454D-8D91-C783D137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C9CE-2B1F-40FF-8316-19722AF4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85FC-3701-4F22-AFA8-AC0EB90C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5944-4D84-486B-86AC-CD9B9D9B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B82A2-BAD6-4F2B-88B7-8BCDC62C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2E086-3120-4083-B219-41C90361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D3892-9CFA-4B42-A853-641086C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04EC-FB4C-4515-8DFD-7077172E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5D44-1854-40BD-B442-7029E6E24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6FE9E-AE6F-48EE-9D12-9DEFE375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976F6-2A97-48CA-9186-743ACB76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D8A98-E9E9-4758-BDDC-0B49E85D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D80-84FC-4F1C-BD72-4A0462F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DE812-8DBC-44F0-8EF3-A2174177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08CA-3599-4681-B728-2182CB8C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91D1A-D47B-4FC4-989F-CDF72A1B4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67D03-299D-466E-8166-EAF59621A839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3B89-9721-468B-A774-7AE17D85A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C0BF-EEB0-494D-AE8F-B9769A507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1709-20F8-4553-A60C-24E147ECB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56C790-7640-44AB-ABD5-24C63E86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4" y="3095666"/>
            <a:ext cx="7980952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F92A3-99B8-488B-A165-5DC31DE2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4" y="1333762"/>
            <a:ext cx="7980952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B89A44-51B3-415B-BE78-7C82B441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672"/>
            <a:ext cx="12192000" cy="35826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3B0AA-5C64-4F06-9EF2-AD9BA19A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7108"/>
            <a:ext cx="12192000" cy="12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8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C4153-D59E-4B0D-A6CD-57144308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00" y="1514714"/>
            <a:ext cx="6600000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4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95CE2-9352-4CBB-A02A-F856B7CB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52" y="1552809"/>
            <a:ext cx="6838095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77620D-B671-41D7-9035-D837FEC2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1681381"/>
            <a:ext cx="8352381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9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94616-72BB-4224-A1B6-8E4AC6A3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09" y="1605190"/>
            <a:ext cx="9352381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5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AD5E7A-442D-4F0F-8CD8-EDE8B77B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43" y="19476"/>
            <a:ext cx="7085714" cy="6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B0F44-2479-40E7-BD1C-5FE0DEBA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73" y="752524"/>
            <a:ext cx="2009524" cy="780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5D0BE-E919-4497-867F-22038B75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53" y="752524"/>
            <a:ext cx="1819048" cy="780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E25466-B322-4476-B7C9-E9713490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757" y="752524"/>
            <a:ext cx="2180952" cy="7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95FC6-43C8-434E-90E4-56503DCA1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73" y="1991871"/>
            <a:ext cx="7971428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8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</dc:creator>
  <cp:lastModifiedBy>da</cp:lastModifiedBy>
  <cp:revision>23</cp:revision>
  <dcterms:created xsi:type="dcterms:W3CDTF">2018-12-23T16:29:20Z</dcterms:created>
  <dcterms:modified xsi:type="dcterms:W3CDTF">2018-12-28T21:19:08Z</dcterms:modified>
</cp:coreProperties>
</file>