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DBCE-62F2-4883-956D-57A34FAA3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EC1E0-5B9A-4A01-ACBB-5F04BBE1A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8F946-C3F4-4A01-ACEA-1F2BE13B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B260-1DD0-45A0-A045-6A45849F00F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78907-2567-47FC-9DCD-613648C6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D609-8C64-46C1-9C9B-46AF2383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A14D-CF91-441A-8638-A6CB4962E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AFB3-7448-491D-9915-54B5B16B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DB174-132A-41AB-BC73-55F1B2745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24472-E89E-4DAC-9561-2C569632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B260-1DD0-45A0-A045-6A45849F00F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A11EE-0064-478E-B0FA-6A847BD8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B1870-5732-47F8-8EF6-7A0DD54F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A14D-CF91-441A-8638-A6CB4962E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5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2CC57-958C-40BA-8A06-0046AE638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5DDF5-D328-45C7-BD70-1DF07139B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53BDB-B5A4-4C5E-975B-158C187E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B260-1DD0-45A0-A045-6A45849F00F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A980-0A06-476E-8B0D-952AE397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25A6-EF04-4DCE-80A6-53B2ACB6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A14D-CF91-441A-8638-A6CB4962E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6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CC58-9083-4C27-8660-329D737A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4AB9-924D-4C92-B545-F39A7512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1A4B-34BC-4DCF-A8E0-158218F0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B260-1DD0-45A0-A045-6A45849F00F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5E52-645C-4AA1-94AE-1D9A27F3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5A57-340A-42A0-B35B-DCCB8FB8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A14D-CF91-441A-8638-A6CB4962E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0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C9B9-264D-4B32-A8B5-4C34DBEA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E2C10-2B9A-41C9-9944-E3E4B4827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C81E-1757-4DF0-861A-5F20F8BD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B260-1DD0-45A0-A045-6A45849F00F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DC117-80AA-4F21-836F-DCC5A51B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5648E-B845-4C78-88A3-1ADD2BD7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A14D-CF91-441A-8638-A6CB4962E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A368-7F32-4D37-96BE-F8922A17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C094-14A6-40EE-86B9-13553DF2F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B13A1-A8EF-4F72-B5A2-BB8FC9ED2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321F9-EB98-4DED-90B8-A40B3E82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B260-1DD0-45A0-A045-6A45849F00F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E50E9-FEC1-42FA-A848-CF2276B0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F8AA3-182B-4B35-A4F1-780783F3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A14D-CF91-441A-8638-A6CB4962E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48CF-BBA6-4497-9228-2C8E7E63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9A73-9FA2-413D-836B-64262A65D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C59B8-57B0-47FD-A7C0-2F7F0AF8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4F1B2-F298-404B-AA5A-670D9DDE0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19344-D627-422D-8B03-552E79DB3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4A33D-7B94-4F6E-AC0D-D8584FDD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B260-1DD0-45A0-A045-6A45849F00F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6A06C-8C6A-4DCD-BAB0-D3A9F145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52116-CD53-4D5E-9A60-FD0EB29C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A14D-CF91-441A-8638-A6CB4962E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4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DD53-D597-43C0-8D22-2435030E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FAE59-9E15-4BFD-8E29-7EF080EC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B260-1DD0-45A0-A045-6A45849F00F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DC565-5BBA-4B4D-A557-8A1625A8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BAE54-5D56-4A8F-9A00-CC684D84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A14D-CF91-441A-8638-A6CB4962E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0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40B96-C1C4-4A91-B6C4-EE42ED48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B260-1DD0-45A0-A045-6A45849F00F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946F5-7340-4DF9-A1BC-5F4A7986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F6F62-EE33-4B95-AD5F-A0D18B99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A14D-CF91-441A-8638-A6CB4962E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7D01-356B-4768-91E4-0CDB1BD2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940D-9A58-4617-B245-F7490C47C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D68BE-1869-438C-ACC5-FD638AE40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6B766-C98B-49B8-923E-C3940465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B260-1DD0-45A0-A045-6A45849F00F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CDFEC-6F6F-42EF-8903-519E08B7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6F2F0-FA85-42A7-AA2F-FB7BBBDB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A14D-CF91-441A-8638-A6CB4962E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3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0E10-4D75-4067-89F9-5ACDFC0DF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A4293-FC2E-48C6-AB33-6D7914F04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E7A67-1E20-497C-B73D-ABE528ADD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4B58-2D47-4766-AFAB-E7173116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B260-1DD0-45A0-A045-6A45849F00F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784C9-3384-423C-96BA-A88D0D48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11677-33AC-48AD-AEFD-D1A675E1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A14D-CF91-441A-8638-A6CB4962E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D9923-81DC-46D7-892A-E3757B2F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8DE85-3D84-4E58-A0D8-659A9C11B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D3D61-1AF4-4891-927F-A0E092631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B260-1DD0-45A0-A045-6A45849F00FF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66AF-364F-4747-A84D-D072F916A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9DD3F-1E84-4B98-B75E-815E537C3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DA14D-CF91-441A-8638-A6CB4962E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C02780-7703-4986-9AD6-7F220536E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400"/>
            <a:ext cx="94488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7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10D0EF-683E-443B-ACE8-32DDD6C4C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90" y="790320"/>
            <a:ext cx="9047619" cy="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0FEDDC-9633-4745-8619-6C0A47093DF7}"/>
              </a:ext>
            </a:extLst>
          </p:cNvPr>
          <p:cNvSpPr txBox="1"/>
          <p:nvPr/>
        </p:nvSpPr>
        <p:spPr>
          <a:xfrm>
            <a:off x="1613647" y="228600"/>
            <a:ext cx="116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Elastic 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3D71E-84EF-4E13-9C52-1B5CC5D93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90" y="1938409"/>
            <a:ext cx="9047619" cy="11523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AFB710-1DDB-4EA3-91EC-CD4D6D95F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47" y="3995809"/>
            <a:ext cx="9047619" cy="1152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9C7C53-1C62-4277-BED0-32B78720E881}"/>
              </a:ext>
            </a:extLst>
          </p:cNvPr>
          <p:cNvSpPr txBox="1"/>
          <p:nvPr/>
        </p:nvSpPr>
        <p:spPr>
          <a:xfrm>
            <a:off x="1613646" y="3626477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20C12-1758-4B56-8CDF-48EA7E763CF1}"/>
              </a:ext>
            </a:extLst>
          </p:cNvPr>
          <p:cNvSpPr txBox="1"/>
          <p:nvPr/>
        </p:nvSpPr>
        <p:spPr>
          <a:xfrm>
            <a:off x="1613647" y="152514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lm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356436-2FCF-4D57-99C2-1056FF1CA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189" y="5674496"/>
            <a:ext cx="9047619" cy="11523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51070F-41FF-4E2F-8378-71595C1F8E80}"/>
              </a:ext>
            </a:extLst>
          </p:cNvPr>
          <p:cNvSpPr txBox="1"/>
          <p:nvPr/>
        </p:nvSpPr>
        <p:spPr>
          <a:xfrm>
            <a:off x="1572189" y="532554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182540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</dc:creator>
  <cp:lastModifiedBy>da</cp:lastModifiedBy>
  <cp:revision>3</cp:revision>
  <cp:lastPrinted>2018-12-22T23:41:31Z</cp:lastPrinted>
  <dcterms:created xsi:type="dcterms:W3CDTF">2018-12-21T20:10:30Z</dcterms:created>
  <dcterms:modified xsi:type="dcterms:W3CDTF">2018-12-22T23:41:34Z</dcterms:modified>
</cp:coreProperties>
</file>