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31" autoAdjust="0"/>
  </p:normalViewPr>
  <p:slideViewPr>
    <p:cSldViewPr snapToGrid="0">
      <p:cViewPr varScale="1">
        <p:scale>
          <a:sx n="49" d="100"/>
          <a:sy n="49" d="100"/>
        </p:scale>
        <p:origin x="1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C9809-6747-4ED1-BF50-4D620DF4B4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2057-D1C1-41DD-A48D-97C9BAEA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https://1drv.ms/u/s!Ao6dvUl6xJZtdisI_DzCwAtMWPk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72057-D1C1-41DD-A48D-97C9BAEAE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72057-D1C1-41DD-A48D-97C9BAEAE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07FD-82BA-434C-BE47-B8C08F603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3169B-DCF5-4834-A816-63B825B0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ECC3-5FED-4701-8FD7-B5D4E4CB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0153-8A0A-40D5-BBCD-102BC0EC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0D97-EBD2-40FD-8E6B-C92B3355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D675-3950-4597-891B-B67BE043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B3147-610B-4533-99DE-85BFA282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8586-A483-48D4-ABEA-1466FABA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EE82-CE82-47E8-ADF3-AFA39295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1DFE8-2134-47DF-A437-D2F9565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E49CE-7A8B-4609-8AC7-7C2E69D21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0DF9E-AB65-4AC5-9A48-EB11651D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2185-EB69-4341-8E30-225E41F1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BFA9-C062-4EFB-8231-E4017EC9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CE49-2B4A-4650-8A5B-8240B0EE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4443-FE76-46F7-82E7-0B81C86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71AC-7CE5-4F84-BC91-B9A8D2C6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68BF-7494-465B-AF9A-B7165F6C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6DE8-4DDE-4425-9FE2-0DB39B54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4FB3-9655-4F2E-A74A-16BD0005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C133-98D7-4D21-9C06-89AF4FAE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4D41-129A-40A1-8B2D-1CE42871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687-CC67-4B5A-92AD-71853538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3099-A4F1-47EC-A45D-33267891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7FA8-0EF2-4981-80E4-236C5B9E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EFFF-A2D4-4E3B-BE4A-4EDE2E1D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4406-65FE-42A3-B31A-B46DA5D09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3EBCB-4D62-4649-989F-3C6576CE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13316-BAD9-40D6-8160-7B4CA1E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34452-641B-43BB-B630-601CEC1F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9FE9-2848-4E74-9DE7-854426AE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E9C0-2F80-4133-80B1-2B798443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2A20-CB93-4193-B89C-B3FBF349C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12F9-ED76-43CB-976A-D74678F80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9FA8B-9867-4406-BDA9-932915BF5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1C5F-DC4D-42B5-9A90-30C90197D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92B51-1F97-4633-8865-430C1537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B0DA4-956B-452B-A012-FA8F004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17404-3F70-4C64-B635-9293E0BB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A95-069A-41BA-9A78-A39530CD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F912A-E1DC-4305-BD5A-3B648030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A495C-A9B8-46D5-BC31-A089E175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0CADC-6DB6-472E-90E5-7173AB1E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18ACD-9B1B-4A7C-92F6-96CA507B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D54F0-B780-4895-9167-C8D99EB3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14B05-9463-4A82-9573-185D8F71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7491-A5A8-4A48-BF1C-4FACF988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975D-D880-406A-81B6-3D70A37B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748F-C4EB-44DE-91EB-BAD91D54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EA43F-5F77-41DF-82E8-889FABCD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16F0-8A32-4FAE-9137-4657A97A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8EA-6046-4D03-919B-7D53F4A9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1193-A91C-4F5F-9ECA-5B103CF6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FEA71-08BA-45B9-BF30-23871C2D5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E32F6-B2E6-40C7-974C-9A8A71D7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B6A64-468B-47B2-8E5A-3320175D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6C542-2705-41B8-B0F3-8A462415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16466-1EB3-4247-BD48-8DAFDEF6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81A96-8682-4535-A09D-34373F51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DFB84-DB29-4378-A3E5-7CC30D2F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A431-FAA5-499C-ACE7-EF2CE8F3A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9A8C-9989-48FC-84F7-BAC594513B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7595-448C-4DC2-92F7-063038881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BEF1-3F89-4D12-9DB4-24877BCFA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A25A-B8D4-4DAC-B1FD-3F74BC92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o6dvUl6xJZtdisI_DzCwAtMW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49DD4-665D-4C1D-835C-DEE2CCB566D4}"/>
              </a:ext>
            </a:extLst>
          </p:cNvPr>
          <p:cNvSpPr txBox="1"/>
          <p:nvPr/>
        </p:nvSpPr>
        <p:spPr>
          <a:xfrm>
            <a:off x="2635972" y="3065728"/>
            <a:ext cx="692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…as we know, there are </a:t>
            </a:r>
            <a:r>
              <a:rPr lang="en-US" sz="3200" b="1" dirty="0"/>
              <a:t>known knowns</a:t>
            </a:r>
            <a:r>
              <a:rPr lang="en-US" sz="3200" dirty="0"/>
              <a:t>; …and there are </a:t>
            </a:r>
            <a:r>
              <a:rPr lang="en-US" sz="3200" b="1" dirty="0"/>
              <a:t>known unknowns</a:t>
            </a:r>
            <a:r>
              <a:rPr lang="en-US" sz="3200" dirty="0"/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4A6C4-9748-43DA-AC20-39B38A0D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18" y="958616"/>
            <a:ext cx="2391588" cy="15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3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F25FA3-6D1E-4FF5-86C0-5BB2A996E7D7}"/>
              </a:ext>
            </a:extLst>
          </p:cNvPr>
          <p:cNvSpPr txBox="1"/>
          <p:nvPr/>
        </p:nvSpPr>
        <p:spPr>
          <a:xfrm>
            <a:off x="4492869" y="2659557"/>
            <a:ext cx="320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unknown knowns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7D287-A120-4146-AEE4-844656CFE363}"/>
              </a:ext>
            </a:extLst>
          </p:cNvPr>
          <p:cNvSpPr txBox="1"/>
          <p:nvPr/>
        </p:nvSpPr>
        <p:spPr>
          <a:xfrm>
            <a:off x="3113035" y="3561910"/>
            <a:ext cx="596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which is what this project is about.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35651-2D6F-4E82-9A13-B773BC5C1993}"/>
              </a:ext>
            </a:extLst>
          </p:cNvPr>
          <p:cNvSpPr txBox="1"/>
          <p:nvPr/>
        </p:nvSpPr>
        <p:spPr>
          <a:xfrm>
            <a:off x="2635972" y="3065728"/>
            <a:ext cx="692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…and there are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unknown unknowns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9B54F-320C-430F-84A9-615F845F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694" y="2283694"/>
            <a:ext cx="1655733" cy="19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D7A06DB-44F4-42FE-8FCE-3FE2D24D8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6" y="171857"/>
            <a:ext cx="11266667" cy="65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2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BCF39-DA45-4C5D-AA97-C43CEA55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026A6-720C-41B9-9D3D-0B5DAB64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5299"/>
            <a:ext cx="10834991" cy="5037576"/>
          </a:xfrm>
        </p:spPr>
        <p:txBody>
          <a:bodyPr>
            <a:noAutofit/>
          </a:bodyPr>
          <a:lstStyle/>
          <a:p>
            <a:r>
              <a:rPr lang="en-US" sz="2000" dirty="0"/>
              <a:t>To crawl, or die.</a:t>
            </a:r>
          </a:p>
          <a:p>
            <a:pPr lvl="1"/>
            <a:r>
              <a:rPr lang="en-US" sz="2000" dirty="0"/>
              <a:t>No data, no bread.</a:t>
            </a:r>
          </a:p>
          <a:p>
            <a:pPr lvl="1"/>
            <a:r>
              <a:rPr lang="en-US" sz="2000" dirty="0"/>
              <a:t>I’ll stick with csv.</a:t>
            </a:r>
          </a:p>
          <a:p>
            <a:pPr lvl="1"/>
            <a:r>
              <a:rPr lang="en-US" sz="2000" dirty="0"/>
              <a:t>So glad, I can fish now.</a:t>
            </a:r>
          </a:p>
          <a:p>
            <a:r>
              <a:rPr lang="en-US" sz="2000" dirty="0"/>
              <a:t>The more I learn, the less I know?</a:t>
            </a:r>
          </a:p>
          <a:p>
            <a:pPr lvl="1"/>
            <a:r>
              <a:rPr lang="en-US" sz="2000" dirty="0"/>
              <a:t>So many unknown unknowns unknown to an unknown person like me.</a:t>
            </a:r>
          </a:p>
          <a:p>
            <a:pPr lvl="1"/>
            <a:r>
              <a:rPr lang="en-US" sz="2000" dirty="0"/>
              <a:t>This world may as well a huge generalized linear regression model.</a:t>
            </a:r>
          </a:p>
          <a:p>
            <a:r>
              <a:rPr lang="en-US" sz="2000" dirty="0"/>
              <a:t>A newly developed multiple linear regression model from this project</a:t>
            </a:r>
          </a:p>
          <a:p>
            <a:pPr lvl="1"/>
            <a:r>
              <a:rPr lang="en-US" sz="2000" dirty="0"/>
              <a:t>Based on years’ observations in my household with high accuracy and low variance</a:t>
            </a:r>
          </a:p>
          <a:p>
            <a:pPr lvl="1"/>
            <a:r>
              <a:rPr lang="en-US" sz="2000" b="1" dirty="0"/>
              <a:t>Decisions = -</a:t>
            </a:r>
            <a:r>
              <a:rPr lang="en-US" sz="2000" b="1" dirty="0" err="1"/>
              <a:t>yung’s</a:t>
            </a:r>
            <a:r>
              <a:rPr lang="en-US" sz="2000" b="1" dirty="0"/>
              <a:t> saying + 2*Fluffy + 3*(kids want)^2 + exp(6) * wife’s saying^12 + err(</a:t>
            </a:r>
            <a:r>
              <a:rPr lang="en-US" sz="2000" b="1" dirty="0" err="1"/>
              <a:t>yung</a:t>
            </a:r>
            <a:r>
              <a:rPr lang="en-US" sz="2000" b="1" dirty="0"/>
              <a:t>)</a:t>
            </a:r>
          </a:p>
          <a:p>
            <a:r>
              <a:rPr lang="en-US" sz="2000" dirty="0"/>
              <a:t>Simple Linear Regression</a:t>
            </a:r>
          </a:p>
          <a:p>
            <a:pPr lvl="1"/>
            <a:r>
              <a:rPr lang="en-US" sz="2000" dirty="0"/>
              <a:t>As simple as driving in New York City</a:t>
            </a:r>
          </a:p>
          <a:p>
            <a:pPr lvl="1"/>
            <a:r>
              <a:rPr lang="en-US" sz="2000" dirty="0"/>
              <a:t>Need to give full respect and pay dues. What I have learned in kindergarten is true.</a:t>
            </a:r>
          </a:p>
          <a:p>
            <a:r>
              <a:rPr lang="en-US" sz="2000" dirty="0"/>
              <a:t>Enjoy the project very much, other than my brain hurts a lot lately.</a:t>
            </a:r>
          </a:p>
        </p:txBody>
      </p:sp>
    </p:spTree>
    <p:extLst>
      <p:ext uri="{BB962C8B-B14F-4D97-AF65-F5344CB8AC3E}">
        <p14:creationId xmlns:p14="http://schemas.microsoft.com/office/powerpoint/2010/main" val="174638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C1A6B-835E-4385-A5DD-B64AF099F89F}"/>
              </a:ext>
            </a:extLst>
          </p:cNvPr>
          <p:cNvSpPr txBox="1"/>
          <p:nvPr/>
        </p:nvSpPr>
        <p:spPr>
          <a:xfrm>
            <a:off x="1923237" y="2951946"/>
            <a:ext cx="5077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When you're weary, feeling small </a:t>
            </a:r>
            <a:br>
              <a:rPr lang="en-US" sz="2800" dirty="0"/>
            </a:br>
            <a:r>
              <a:rPr lang="en-US" sz="2800" dirty="0"/>
              <a:t>When tears are in your eyes…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20445-44B5-40D4-A770-3EBD2647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40" y="2130523"/>
            <a:ext cx="3472115" cy="2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8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C1A6B-835E-4385-A5DD-B64AF099F89F}"/>
              </a:ext>
            </a:extLst>
          </p:cNvPr>
          <p:cNvSpPr txBox="1"/>
          <p:nvPr/>
        </p:nvSpPr>
        <p:spPr>
          <a:xfrm>
            <a:off x="1906295" y="2521059"/>
            <a:ext cx="8379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Take RSS and divided by n-2 degrees of freedom,</a:t>
            </a:r>
          </a:p>
          <a:p>
            <a:r>
              <a:rPr lang="en-US" sz="2800" dirty="0"/>
              <a:t>then square-root it</a:t>
            </a:r>
          </a:p>
          <a:p>
            <a:endParaRPr lang="en-US" sz="2800" dirty="0"/>
          </a:p>
          <a:p>
            <a:r>
              <a:rPr lang="en-US" sz="2800" dirty="0"/>
              <a:t>And get yourself a hypothesis test and check the p-value</a:t>
            </a:r>
          </a:p>
        </p:txBody>
      </p:sp>
    </p:spTree>
    <p:extLst>
      <p:ext uri="{BB962C8B-B14F-4D97-AF65-F5344CB8AC3E}">
        <p14:creationId xmlns:p14="http://schemas.microsoft.com/office/powerpoint/2010/main" val="269657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240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Lessons learned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</dc:creator>
  <cp:lastModifiedBy>da</cp:lastModifiedBy>
  <cp:revision>22</cp:revision>
  <dcterms:created xsi:type="dcterms:W3CDTF">2018-10-31T01:56:11Z</dcterms:created>
  <dcterms:modified xsi:type="dcterms:W3CDTF">2018-10-31T13:38:46Z</dcterms:modified>
</cp:coreProperties>
</file>