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536" autoAdjust="0"/>
  </p:normalViewPr>
  <p:slideViewPr>
    <p:cSldViewPr snapToGrid="0">
      <p:cViewPr varScale="1">
        <p:scale>
          <a:sx n="65" d="100"/>
          <a:sy n="65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8649-CF97-4834-8451-07C780176734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A046-5E3E-4B41-9827-24699163F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LVM on a Linux VM in Azure</a:t>
            </a:r>
          </a:p>
          <a:p>
            <a:r>
              <a:rPr lang="en-US"/>
              <a:t>https://docs.microsoft.com/en-us/azure/virtual-machines/linux/configure-lvm#configure-lvm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BA046-5E3E-4B41-9827-24699163FE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9E45-5773-4C0E-9CD8-4B734CBFE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57B95-6C82-451F-BC10-786931ACD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4EECA-BC1C-4500-A7B6-8EC08759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E162-5A4F-420E-BF30-6A243C7D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0D12-74C4-4D48-ADBD-6532864F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D7A0-355C-49E6-867F-B998C963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3EBD1-3ABA-4F7C-97BF-396DF5A9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95ACD-7F6D-4E91-9ED7-0EBFFFAF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B77D-19E6-429E-AF44-A8380C69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D331-8F9E-444B-998E-9802BB6E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55196-2AAD-4695-B0CF-E3666D57B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B12A-BC95-4A78-87CC-79DC1B59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1967-E2FE-46C2-951F-E7B3E726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18AE8-9DC9-49ED-8F20-4092EC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D777-CD29-4A4E-83F4-E7A243B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2C1-9863-4E49-B70A-9A05787E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D540-3BB8-446A-B6A4-3689CF3D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7600-4696-4BE3-974C-56281CD3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8FF1-9359-4B35-B905-72936FE6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0620B-4660-41BF-9F50-C6A44793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F894-DAC7-496A-8232-3AA9685F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5198-2EC7-44A2-8A27-BC925E50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0A82-8433-423A-BD5D-95F615E9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CA48-635D-40A9-88B6-751BCAB6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8651-9418-4D95-928F-A0F1AD6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00CB-06FB-4309-A7C5-5554B94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19E1-0E86-44B4-BA18-47E09003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6BE61-8B16-41C6-A8CA-BD8A47CFA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6EBB-30AE-477A-8ACB-A0C30E50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732B5-C0E0-4C53-94D2-5C522A5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76DE3-727A-440B-90B4-5D08E3FD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2C01-880C-462D-8251-46932D0B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8894-3AE7-42BF-A539-54342B70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93FCB-92EE-4B38-A4F2-39BF68F76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8356F-1EE7-4FEC-9503-5CA98D8B8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0CE52-654F-4049-97F0-83C7F0E62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9D33F-2E81-40E9-A5B0-6DF335F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F6724-74D2-4EFE-9D78-A6EF6AE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7DBD-9274-45AC-A176-41D3F5B7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0BDF-45E7-4232-9688-21CB635E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DB36-44C9-4FB0-AA5D-FE158F1A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46C2E-D25B-44D6-8F19-DBF5E6FE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027E-43EC-4531-948C-B868394E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AFEFF-12E8-4B8A-830D-02EAE569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8ACD9-59EB-438E-817C-68F8C4DA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20E9D-4ABC-44D5-971B-2F87E62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076E-1BD6-4865-97C3-EE0556FD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0803-16D0-468D-9E39-E37DE84A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5752-1142-4475-A7DE-F6C052D09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15D2-E6A4-474E-B9AA-752CEF62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049F4-3663-49AA-BF84-8FC87210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07738-3A45-4C0B-8BF1-150C0D14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2DB9-063A-4737-963A-7E65FC66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A7F6A-6A04-4ACA-8805-6DBF71761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42431-4527-4E23-8EC6-15176885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14BD-C7D6-4DA1-9C08-997788F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894B-5197-428D-AE31-70B0D544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AF8FD-D1B7-445C-BE0A-D00ACFD0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0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15068-6415-4CEA-BFCE-BC4589E0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E995-F1BD-40C1-9881-FC5E82BF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BEC1-DC92-4E63-BADF-68CD791D5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FEA6-0ED0-4D96-AF12-5947D2ECCAB7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3E8B-BEAF-4BF5-8CF2-18EE9E0D9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FE59-742E-4DA3-B15C-A47E7677E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D0D6-5D1D-41E4-AA5C-B902890B9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B3DD-B268-4045-BA05-F77AEB193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B5A2-84A7-4664-A08D-59F921B34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758B46-D802-4024-832D-D9D9C867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2" y="2781381"/>
            <a:ext cx="9590476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C15AB2-31FB-44E4-A620-C3291A94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43" y="1129000"/>
            <a:ext cx="9685714" cy="46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0639B-9370-4EE6-98FF-3955178E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43" y="5875669"/>
            <a:ext cx="2333333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71DA6-1B99-4005-A2E8-7E099356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2500428"/>
            <a:ext cx="112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8313B-F62D-4A86-8978-9F043CEC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50" y="0"/>
            <a:ext cx="894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0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5D04C-1DFE-46C3-9C55-1047DFA2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562333"/>
            <a:ext cx="11247619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A6CA8-E223-484E-9BA0-E53FB7B3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8" y="0"/>
            <a:ext cx="1078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DC0E5-543D-44E8-A91E-2C1A87C6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2043285"/>
            <a:ext cx="1124761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4823B-2DCC-4265-8851-35351C09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476"/>
            <a:ext cx="12192000" cy="46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3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6D14B-7776-49D7-8C46-DD656976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8" y="2057571"/>
            <a:ext cx="86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7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A655B-C44F-49CB-8E2C-77BCC2A7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8" y="1276619"/>
            <a:ext cx="8609524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3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6E61F-2936-49F5-9801-AC8DACF2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38" y="2424238"/>
            <a:ext cx="8609524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8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DBEDCF-0679-47DA-971C-084C7B61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078"/>
            <a:ext cx="12192000" cy="17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4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7945B-EFA8-4F92-992A-E58E1F72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996"/>
            <a:ext cx="12192000" cy="30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9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951F2-42AE-4F21-AF11-35152730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755"/>
            <a:ext cx="12192000" cy="43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6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0D308-D00E-406A-AC2D-E958B87D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00" y="1709952"/>
            <a:ext cx="8600000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</Words>
  <Application>Microsoft Office PowerPoint</Application>
  <PresentationFormat>Widescreen</PresentationFormat>
  <Paragraphs>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LVM</dc:title>
  <dc:creator>Yung Chou</dc:creator>
  <cp:lastModifiedBy>Yung Chou</cp:lastModifiedBy>
  <cp:revision>12</cp:revision>
  <dcterms:created xsi:type="dcterms:W3CDTF">2019-12-17T18:21:57Z</dcterms:created>
  <dcterms:modified xsi:type="dcterms:W3CDTF">2019-12-26T17:47:51Z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yungc@microsoft.com</vt:lpwstr>
  </property>
  <property fmtid="{D5CDD505-2E9C-101B-9397-08002B2CF9AE}" pid="5" name="MSIP_Label_f42aa342-8706-4288-bd11-ebb85995028c_SetDate">
    <vt:lpwstr>2019-12-17T19:40:56.5826513Z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4052b4ad-7b77-4bb7-9afb-398fba4a51d6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