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B5F60-BE88-41CE-8ED8-23B0C2920611}" v="1" dt="2021-06-22T21:41:16.520"/>
    <p1510:client id="{1C3CF6A3-6B31-43AD-95FD-04E6AC46FECE}" v="2" dt="2022-08-08T02:27:40.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92" autoAdjust="0"/>
    <p:restoredTop sz="69323" autoAdjust="0"/>
  </p:normalViewPr>
  <p:slideViewPr>
    <p:cSldViewPr snapToGrid="0">
      <p:cViewPr varScale="1">
        <p:scale>
          <a:sx n="115" d="100"/>
          <a:sy n="115" d="100"/>
        </p:scale>
        <p:origin x="1168" y="200"/>
      </p:cViewPr>
      <p:guideLst/>
    </p:cSldViewPr>
  </p:slideViewPr>
  <p:outlineViewPr>
    <p:cViewPr>
      <p:scale>
        <a:sx n="33" d="100"/>
        <a:sy n="33" d="100"/>
      </p:scale>
      <p:origin x="0" y="-15786"/>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Azure Virtual Desktop host pool instances, and network watcher is monitoring the connect to these hosts and the VNET.  The metric and activity log information is then fed into Azure Monitor, Log Analytics, Azure Policy, and Microsoft Defender for Cloud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AVD host pool.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an Azure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Azure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Azure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 However, EMS E3 and EMS E5 are included with Microsoft 365 E3 and Microsoft 365 E5 respectively. So by purchasing a Microsoft 365 license (instead of Office 365), this license will be included.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t>
            </a:r>
            <a:r>
              <a:rPr lang="en-US" dirty="0"/>
              <a:t>Microsoft Defender</a:t>
            </a:r>
            <a:r>
              <a:rPr lang="en-US" sz="1200" b="0" i="0" kern="1200" dirty="0">
                <a:solidFill>
                  <a:schemeClr val="tx1"/>
                </a:solidFill>
                <a:effectLst/>
                <a:latin typeface="+mn-lt"/>
                <a:ea typeface="+mn-ea"/>
                <a:cs typeface="+mn-cs"/>
              </a:rPr>
              <a:t> capabilities.</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to support the full list of requirements outlined by the customer. Microsoft 365 licenses that support Azure Virtual Desktop include M365 E3, E5, A3, A5, F3, and Business Premium. However, the additional requirements for mobile device management, data classification and information protection, and conditional access policies require the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Azure Virtual Desktop infrastructure. In addition, Microsoft Defender for Cloud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t>
            </a:r>
            <a:r>
              <a:rPr lang="en-US" dirty="0"/>
              <a:t>Microsoft Defender for Cloud</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Defender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Defender for Cloud Apps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Azure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Azure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Microsoft Defender, and Microsoft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Azure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t>
            </a:r>
            <a:r>
              <a:rPr lang="en-US" dirty="0"/>
              <a:t>Microsoft Defender</a:t>
            </a:r>
            <a:r>
              <a:rPr lang="en-US" sz="1200" b="0" i="0" kern="1200" dirty="0">
                <a:solidFill>
                  <a:schemeClr val="tx1"/>
                </a:solidFill>
                <a:effectLst/>
                <a:latin typeface="+mn-lt"/>
                <a:ea typeface="+mn-ea"/>
                <a:cs typeface="+mn-cs"/>
              </a:rPr>
              <a:t> should all be turned on with actions and alerts to the security group.</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t>Microsoft Defender for Cloud</a:t>
            </a:r>
            <a:r>
              <a:rPr lang="en-US" sz="1200" b="0" i="0" kern="1200" dirty="0">
                <a:solidFill>
                  <a:schemeClr val="tx1"/>
                </a:solidFill>
                <a:effectLst/>
                <a:latin typeface="+mn-lt"/>
                <a:ea typeface="+mn-ea"/>
                <a:cs typeface="+mn-cs"/>
              </a:rPr>
              <a:t> standard subscription will provide a central dashboard for monitoring, locating, and alerting on common threats found in the Microsoft Threat database.</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Azure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AVD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Microsoft 365 Apps for enterprise at the time of creating the Azure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Azure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Azure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Azure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Azure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pass-through peering allowed from East US to the AVD 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721236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8/7/2022 7:26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Azure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4" name="Picture 3">
            <a:extLst>
              <a:ext uri="{FF2B5EF4-FFF2-40B4-BE49-F238E27FC236}">
                <a16:creationId xmlns:a16="http://schemas.microsoft.com/office/drawing/2014/main" id="{3C48FA14-6FFE-DE41-F0C4-E4AC92E7A8BE}"/>
              </a:ext>
            </a:extLst>
          </p:cNvPr>
          <p:cNvPicPr>
            <a:picLocks noChangeAspect="1"/>
          </p:cNvPicPr>
          <p:nvPr/>
        </p:nvPicPr>
        <p:blipFill>
          <a:blip r:embed="rId3"/>
          <a:stretch>
            <a:fillRect/>
          </a:stretch>
        </p:blipFill>
        <p:spPr>
          <a:xfrm>
            <a:off x="6271263" y="1922323"/>
            <a:ext cx="5651500" cy="3746500"/>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7220" y="3343060"/>
            <a:ext cx="6204410"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72285" y="3294369"/>
            <a:ext cx="5847430"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Azure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825500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9800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an Azure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Azure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Azure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Azure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a:t>
            </a:r>
          </a:p>
          <a:p>
            <a:pPr lvl="1"/>
            <a:r>
              <a:rPr lang="en-US" sz="2800" b="1" dirty="0"/>
              <a:t>This subscription addresses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Microsoft Defender for Cloud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Microsoft Defender should be used to monitor threats.  </a:t>
            </a:r>
          </a:p>
          <a:p>
            <a:pPr lvl="1"/>
            <a:r>
              <a:rPr lang="en-US" sz="1800" dirty="0"/>
              <a:t>Microsoft Sentinel should be used for incident response and investigation</a:t>
            </a:r>
          </a:p>
          <a:p>
            <a:r>
              <a:rPr lang="en-US" sz="2400" dirty="0"/>
              <a:t>Data security and encryption</a:t>
            </a:r>
          </a:p>
          <a:p>
            <a:pPr lvl="1"/>
            <a:r>
              <a:rPr lang="en-US" sz="1800" dirty="0"/>
              <a:t>Microsoft Defender for Cloud Apps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5900077"/>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Microsoft Defender</a:t>
            </a:r>
          </a:p>
          <a:p>
            <a:pPr lvl="1"/>
            <a:r>
              <a:rPr lang="en-US" sz="1600" dirty="0"/>
              <a:t>Network Watcher</a:t>
            </a:r>
          </a:p>
          <a:p>
            <a:pPr lvl="1"/>
            <a:r>
              <a:rPr lang="en-US" sz="1600" dirty="0"/>
              <a:t>Service Map</a:t>
            </a:r>
          </a:p>
          <a:p>
            <a:pPr lvl="1"/>
            <a:r>
              <a:rPr lang="en-US" sz="1600" dirty="0"/>
              <a:t>Microsoft Defender for Cloud Apps</a:t>
            </a:r>
          </a:p>
          <a:p>
            <a:pPr lvl="1"/>
            <a:r>
              <a:rPr lang="en-US" sz="1600" dirty="0"/>
              <a:t>Microsoft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6103209"/>
          </a:xfrm>
        </p:spPr>
        <p:txBody>
          <a:bodyPr/>
          <a:lstStyle/>
          <a:p>
            <a:r>
              <a:rPr lang="en-US" sz="2800" dirty="0"/>
              <a:t>New Windows 10 multi-user workspace with Microsoft 365 Apps for enterprise</a:t>
            </a:r>
          </a:p>
          <a:p>
            <a:r>
              <a:rPr lang="en-US" sz="2800" dirty="0"/>
              <a:t>Application delivery through current Citrix app marketplace</a:t>
            </a:r>
          </a:p>
          <a:p>
            <a:r>
              <a:rPr lang="en-US" sz="2800" dirty="0"/>
              <a:t>Authorized applications managed through Microsoft Defender </a:t>
            </a:r>
            <a:r>
              <a:rPr lang="en-US" sz="2800"/>
              <a:t>for Cloud Apps</a:t>
            </a:r>
            <a:endParaRPr lang="en-US" sz="2800" dirty="0"/>
          </a:p>
          <a:p>
            <a:r>
              <a:rPr lang="en-US" sz="2800" dirty="0"/>
              <a:t>Managed image through AVD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Azure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189176"/>
            <a:ext cx="12191999"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Azure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which includes Enterprise Mobility + Security (EMS) E5. This provides a full suite of data and information protection to classify sensitive data and audit activity. Microsoft Defender for Cloud Apps can also be used to block access to unauthorized file sharing services to avoid users from copying files to unprotected locations. Data protection controls can be monitored through Microsoft 365 security adviser, and Microsoft Defender for Cloud.</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Microsoft Defender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Azure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Azure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B022B0BB7EDD48BB3CD3D2824A3A56" ma:contentTypeVersion="4" ma:contentTypeDescription="Create a new document." ma:contentTypeScope="" ma:versionID="9ee9c5364c65ce15610c8eca70a53ece">
  <xsd:schema xmlns:xsd="http://www.w3.org/2001/XMLSchema" xmlns:xs="http://www.w3.org/2001/XMLSchema" xmlns:p="http://schemas.microsoft.com/office/2006/metadata/properties" xmlns:ns2="ce9d22e8-e53b-4a04-8e21-044bd7a40ef2" targetNamespace="http://schemas.microsoft.com/office/2006/metadata/properties" ma:root="true" ma:fieldsID="63acd3e2226f8dbeb7d00f508b30a179" ns2:_="">
    <xsd:import namespace="ce9d22e8-e53b-4a04-8e21-044bd7a40ef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d22e8-e53b-4a04-8e21-044bd7a40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3.xml><?xml version="1.0" encoding="utf-8"?>
<ds:datastoreItem xmlns:ds="http://schemas.openxmlformats.org/officeDocument/2006/customXml" ds:itemID="{02E99134-6901-4F48-B32B-8CD957908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d22e8-e53b-4a04-8e21-044bd7a40e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5085</Words>
  <Application>Microsoft Office PowerPoint</Application>
  <PresentationFormat>Widescreen</PresentationFormat>
  <Paragraphs>429</Paragraphs>
  <Slides>34</Slides>
  <Notes>33</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2_Server and Cloud 2013</vt:lpstr>
      <vt:lpstr>C+E Readiness Template</vt:lpstr>
      <vt:lpstr>Implementing Azure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Azure Virtual Desktop in the enterprise</vt:lpstr>
      <vt:lpstr>Preferred target audience </vt:lpstr>
      <vt:lpstr>Microsoft 365 Subscription requirements</vt:lpstr>
      <vt:lpstr>Security requirements</vt:lpstr>
      <vt:lpstr>Network Connectivity</vt:lpstr>
      <vt:lpstr>Windows Desktop image</vt:lpstr>
      <vt:lpstr>Azure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Azure Virtual Desktop in the enterprise</dc:title>
  <dc:creator/>
  <cp:lastModifiedBy/>
  <cp:revision>10</cp:revision>
  <dcterms:created xsi:type="dcterms:W3CDTF">2018-04-28T22:35:47Z</dcterms:created>
  <dcterms:modified xsi:type="dcterms:W3CDTF">2022-08-08T02:27:56Z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0x010100CCB022B0BB7EDD48BB3CD3D2824A3A56</vt:lpwstr>
  </property>
</Properties>
</file>