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"/>
  </p:notesMasterIdLst>
  <p:sldIdLst>
    <p:sldId id="367" r:id="rId3"/>
    <p:sldId id="3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7" autoAdjust="0"/>
    <p:restoredTop sz="89776" autoAdjust="0"/>
  </p:normalViewPr>
  <p:slideViewPr>
    <p:cSldViewPr snapToGrid="0">
      <p:cViewPr varScale="1">
        <p:scale>
          <a:sx n="90" d="100"/>
          <a:sy n="90" d="100"/>
        </p:scale>
        <p:origin x="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73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Microsoft Cloud 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>
            <a:extLst>
              <a:ext uri="{FF2B5EF4-FFF2-40B4-BE49-F238E27FC236}">
                <a16:creationId xmlns:a16="http://schemas.microsoft.com/office/drawing/2014/main" id="{7B9C3488-7873-474A-AB89-38A33C022BD9}"/>
              </a:ext>
            </a:extLst>
          </p:cNvPr>
          <p:cNvSpPr/>
          <p:nvPr/>
        </p:nvSpPr>
        <p:spPr bwMode="auto">
          <a:xfrm>
            <a:off x="387656" y="1040524"/>
            <a:ext cx="11566635" cy="570711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80D2-9A32-49E6-8D85-10033D94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Preferred solution (continued)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4DE29087-8986-471D-BD5B-12B46DEDCD7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2734" y="1105593"/>
            <a:ext cx="10992118" cy="564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205" descr="Image is unusable. Too much information, doesn't have existing alt text from accessibility team, text crosses over several color sections. I could just make it flat but it won't fix everything. ">
            <a:extLst>
              <a:ext uri="{FF2B5EF4-FFF2-40B4-BE49-F238E27FC236}">
                <a16:creationId xmlns:a16="http://schemas.microsoft.com/office/drawing/2014/main" id="{B3F48AB5-C870-4916-8B27-A54AEF216C2F}"/>
              </a:ext>
            </a:extLst>
          </p:cNvPr>
          <p:cNvGrpSpPr>
            <a:grpSpLocks/>
          </p:cNvGrpSpPr>
          <p:nvPr/>
        </p:nvGrpSpPr>
        <p:grpSpPr bwMode="auto">
          <a:xfrm>
            <a:off x="707028" y="1112749"/>
            <a:ext cx="10984962" cy="5632029"/>
            <a:chOff x="3" y="194"/>
            <a:chExt cx="7675" cy="3935"/>
          </a:xfrm>
        </p:grpSpPr>
        <p:sp>
          <p:nvSpPr>
            <p:cNvPr id="1311" name="Rectangle 5">
              <a:extLst>
                <a:ext uri="{FF2B5EF4-FFF2-40B4-BE49-F238E27FC236}">
                  <a16:creationId xmlns:a16="http://schemas.microsoft.com/office/drawing/2014/main" id="{35D4C41A-75DD-4397-8F30-592F454F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641"/>
              <a:ext cx="4880" cy="34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Freeform 6">
              <a:extLst>
                <a:ext uri="{FF2B5EF4-FFF2-40B4-BE49-F238E27FC236}">
                  <a16:creationId xmlns:a16="http://schemas.microsoft.com/office/drawing/2014/main" id="{E2FB3708-D51B-4FCC-99ED-B50DD494C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605"/>
              <a:ext cx="168" cy="214"/>
            </a:xfrm>
            <a:custGeom>
              <a:avLst/>
              <a:gdLst>
                <a:gd name="T0" fmla="*/ 407 w 904"/>
                <a:gd name="T1" fmla="*/ 0 h 1149"/>
                <a:gd name="T2" fmla="*/ 9 w 904"/>
                <a:gd name="T3" fmla="*/ 236 h 1149"/>
                <a:gd name="T4" fmla="*/ 28 w 904"/>
                <a:gd name="T5" fmla="*/ 239 h 1149"/>
                <a:gd name="T6" fmla="*/ 159 w 904"/>
                <a:gd name="T7" fmla="*/ 275 h 1149"/>
                <a:gd name="T8" fmla="*/ 407 w 904"/>
                <a:gd name="T9" fmla="*/ 154 h 1149"/>
                <a:gd name="T10" fmla="*/ 768 w 904"/>
                <a:gd name="T11" fmla="*/ 573 h 1149"/>
                <a:gd name="T12" fmla="*/ 407 w 904"/>
                <a:gd name="T13" fmla="*/ 992 h 1149"/>
                <a:gd name="T14" fmla="*/ 153 w 904"/>
                <a:gd name="T15" fmla="*/ 871 h 1149"/>
                <a:gd name="T16" fmla="*/ 28 w 904"/>
                <a:gd name="T17" fmla="*/ 905 h 1149"/>
                <a:gd name="T18" fmla="*/ 0 w 904"/>
                <a:gd name="T19" fmla="*/ 902 h 1149"/>
                <a:gd name="T20" fmla="*/ 407 w 904"/>
                <a:gd name="T21" fmla="*/ 1149 h 1149"/>
                <a:gd name="T22" fmla="*/ 904 w 904"/>
                <a:gd name="T23" fmla="*/ 573 h 1149"/>
                <a:gd name="T24" fmla="*/ 407 w 904"/>
                <a:gd name="T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9">
                  <a:moveTo>
                    <a:pt x="407" y="0"/>
                  </a:moveTo>
                  <a:cubicBezTo>
                    <a:pt x="246" y="0"/>
                    <a:pt x="99" y="100"/>
                    <a:pt x="9" y="236"/>
                  </a:cubicBezTo>
                  <a:cubicBezTo>
                    <a:pt x="13" y="236"/>
                    <a:pt x="24" y="239"/>
                    <a:pt x="28" y="239"/>
                  </a:cubicBezTo>
                  <a:cubicBezTo>
                    <a:pt x="77" y="239"/>
                    <a:pt x="117" y="252"/>
                    <a:pt x="159" y="275"/>
                  </a:cubicBezTo>
                  <a:cubicBezTo>
                    <a:pt x="223" y="208"/>
                    <a:pt x="314" y="154"/>
                    <a:pt x="407" y="154"/>
                  </a:cubicBezTo>
                  <a:cubicBezTo>
                    <a:pt x="607" y="154"/>
                    <a:pt x="768" y="342"/>
                    <a:pt x="768" y="573"/>
                  </a:cubicBezTo>
                  <a:cubicBezTo>
                    <a:pt x="768" y="805"/>
                    <a:pt x="607" y="992"/>
                    <a:pt x="407" y="992"/>
                  </a:cubicBezTo>
                  <a:cubicBezTo>
                    <a:pt x="308" y="992"/>
                    <a:pt x="219" y="946"/>
                    <a:pt x="153" y="871"/>
                  </a:cubicBezTo>
                  <a:cubicBezTo>
                    <a:pt x="115" y="892"/>
                    <a:pt x="73" y="905"/>
                    <a:pt x="28" y="905"/>
                  </a:cubicBezTo>
                  <a:cubicBezTo>
                    <a:pt x="20" y="905"/>
                    <a:pt x="9" y="905"/>
                    <a:pt x="0" y="902"/>
                  </a:cubicBezTo>
                  <a:cubicBezTo>
                    <a:pt x="88" y="1051"/>
                    <a:pt x="239" y="1149"/>
                    <a:pt x="407" y="1149"/>
                  </a:cubicBezTo>
                  <a:cubicBezTo>
                    <a:pt x="682" y="1149"/>
                    <a:pt x="904" y="892"/>
                    <a:pt x="904" y="573"/>
                  </a:cubicBezTo>
                  <a:cubicBezTo>
                    <a:pt x="904" y="254"/>
                    <a:pt x="682" y="0"/>
                    <a:pt x="407" y="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Freeform 7">
              <a:extLst>
                <a:ext uri="{FF2B5EF4-FFF2-40B4-BE49-F238E27FC236}">
                  <a16:creationId xmlns:a16="http://schemas.microsoft.com/office/drawing/2014/main" id="{FBD0A365-232F-4701-A56D-952C3CC4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605"/>
              <a:ext cx="168" cy="214"/>
            </a:xfrm>
            <a:custGeom>
              <a:avLst/>
              <a:gdLst>
                <a:gd name="T0" fmla="*/ 76 w 168"/>
                <a:gd name="T1" fmla="*/ 0 h 214"/>
                <a:gd name="T2" fmla="*/ 2 w 168"/>
                <a:gd name="T3" fmla="*/ 44 h 214"/>
                <a:gd name="T4" fmla="*/ 5 w 168"/>
                <a:gd name="T5" fmla="*/ 45 h 214"/>
                <a:gd name="T6" fmla="*/ 30 w 168"/>
                <a:gd name="T7" fmla="*/ 51 h 214"/>
                <a:gd name="T8" fmla="*/ 76 w 168"/>
                <a:gd name="T9" fmla="*/ 29 h 214"/>
                <a:gd name="T10" fmla="*/ 143 w 168"/>
                <a:gd name="T11" fmla="*/ 107 h 214"/>
                <a:gd name="T12" fmla="*/ 76 w 168"/>
                <a:gd name="T13" fmla="*/ 185 h 214"/>
                <a:gd name="T14" fmla="*/ 29 w 168"/>
                <a:gd name="T15" fmla="*/ 162 h 214"/>
                <a:gd name="T16" fmla="*/ 5 w 168"/>
                <a:gd name="T17" fmla="*/ 169 h 214"/>
                <a:gd name="T18" fmla="*/ 0 w 168"/>
                <a:gd name="T19" fmla="*/ 168 h 214"/>
                <a:gd name="T20" fmla="*/ 76 w 168"/>
                <a:gd name="T21" fmla="*/ 214 h 214"/>
                <a:gd name="T22" fmla="*/ 168 w 168"/>
                <a:gd name="T23" fmla="*/ 107 h 214"/>
                <a:gd name="T24" fmla="*/ 76 w 168"/>
                <a:gd name="T2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14">
                  <a:moveTo>
                    <a:pt x="76" y="0"/>
                  </a:moveTo>
                  <a:cubicBezTo>
                    <a:pt x="46" y="0"/>
                    <a:pt x="19" y="19"/>
                    <a:pt x="2" y="44"/>
                  </a:cubicBezTo>
                  <a:cubicBezTo>
                    <a:pt x="3" y="44"/>
                    <a:pt x="5" y="45"/>
                    <a:pt x="5" y="45"/>
                  </a:cubicBezTo>
                  <a:cubicBezTo>
                    <a:pt x="14" y="45"/>
                    <a:pt x="22" y="47"/>
                    <a:pt x="30" y="51"/>
                  </a:cubicBezTo>
                  <a:cubicBezTo>
                    <a:pt x="42" y="39"/>
                    <a:pt x="59" y="29"/>
                    <a:pt x="76" y="29"/>
                  </a:cubicBezTo>
                  <a:cubicBezTo>
                    <a:pt x="113" y="29"/>
                    <a:pt x="143" y="64"/>
                    <a:pt x="143" y="107"/>
                  </a:cubicBezTo>
                  <a:cubicBezTo>
                    <a:pt x="143" y="150"/>
                    <a:pt x="113" y="185"/>
                    <a:pt x="76" y="185"/>
                  </a:cubicBezTo>
                  <a:cubicBezTo>
                    <a:pt x="57" y="185"/>
                    <a:pt x="41" y="176"/>
                    <a:pt x="29" y="162"/>
                  </a:cubicBezTo>
                  <a:cubicBezTo>
                    <a:pt x="22" y="166"/>
                    <a:pt x="14" y="169"/>
                    <a:pt x="5" y="169"/>
                  </a:cubicBezTo>
                  <a:cubicBezTo>
                    <a:pt x="4" y="169"/>
                    <a:pt x="2" y="169"/>
                    <a:pt x="0" y="168"/>
                  </a:cubicBezTo>
                  <a:cubicBezTo>
                    <a:pt x="16" y="196"/>
                    <a:pt x="45" y="214"/>
                    <a:pt x="76" y="214"/>
                  </a:cubicBezTo>
                  <a:cubicBezTo>
                    <a:pt x="127" y="214"/>
                    <a:pt x="168" y="166"/>
                    <a:pt x="168" y="107"/>
                  </a:cubicBezTo>
                  <a:cubicBezTo>
                    <a:pt x="168" y="47"/>
                    <a:pt x="127" y="0"/>
                    <a:pt x="76" y="0"/>
                  </a:cubicBez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Freeform 8">
              <a:extLst>
                <a:ext uri="{FF2B5EF4-FFF2-40B4-BE49-F238E27FC236}">
                  <a16:creationId xmlns:a16="http://schemas.microsoft.com/office/drawing/2014/main" id="{FD2B4988-D355-4D00-9D65-90A4EFBEC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" y="3657"/>
              <a:ext cx="170" cy="108"/>
            </a:xfrm>
            <a:custGeom>
              <a:avLst/>
              <a:gdLst>
                <a:gd name="T0" fmla="*/ 917 w 917"/>
                <a:gd name="T1" fmla="*/ 391 h 582"/>
                <a:gd name="T2" fmla="*/ 832 w 917"/>
                <a:gd name="T3" fmla="*/ 391 h 582"/>
                <a:gd name="T4" fmla="*/ 832 w 917"/>
                <a:gd name="T5" fmla="*/ 515 h 582"/>
                <a:gd name="T6" fmla="*/ 673 w 917"/>
                <a:gd name="T7" fmla="*/ 515 h 582"/>
                <a:gd name="T8" fmla="*/ 673 w 917"/>
                <a:gd name="T9" fmla="*/ 391 h 582"/>
                <a:gd name="T10" fmla="*/ 485 w 917"/>
                <a:gd name="T11" fmla="*/ 391 h 582"/>
                <a:gd name="T12" fmla="*/ 250 w 917"/>
                <a:gd name="T13" fmla="*/ 582 h 582"/>
                <a:gd name="T14" fmla="*/ 0 w 917"/>
                <a:gd name="T15" fmla="*/ 291 h 582"/>
                <a:gd name="T16" fmla="*/ 250 w 917"/>
                <a:gd name="T17" fmla="*/ 0 h 582"/>
                <a:gd name="T18" fmla="*/ 485 w 917"/>
                <a:gd name="T19" fmla="*/ 191 h 582"/>
                <a:gd name="T20" fmla="*/ 917 w 917"/>
                <a:gd name="T21" fmla="*/ 191 h 582"/>
                <a:gd name="T22" fmla="*/ 917 w 917"/>
                <a:gd name="T23" fmla="*/ 39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7" h="582">
                  <a:moveTo>
                    <a:pt x="917" y="391"/>
                  </a:moveTo>
                  <a:lnTo>
                    <a:pt x="832" y="391"/>
                  </a:lnTo>
                  <a:lnTo>
                    <a:pt x="832" y="515"/>
                  </a:lnTo>
                  <a:lnTo>
                    <a:pt x="673" y="515"/>
                  </a:lnTo>
                  <a:lnTo>
                    <a:pt x="673" y="391"/>
                  </a:lnTo>
                  <a:lnTo>
                    <a:pt x="485" y="391"/>
                  </a:lnTo>
                  <a:cubicBezTo>
                    <a:pt x="449" y="504"/>
                    <a:pt x="354" y="582"/>
                    <a:pt x="250" y="582"/>
                  </a:cubicBezTo>
                  <a:cubicBezTo>
                    <a:pt x="112" y="582"/>
                    <a:pt x="0" y="450"/>
                    <a:pt x="0" y="291"/>
                  </a:cubicBezTo>
                  <a:cubicBezTo>
                    <a:pt x="0" y="132"/>
                    <a:pt x="112" y="0"/>
                    <a:pt x="250" y="0"/>
                  </a:cubicBezTo>
                  <a:cubicBezTo>
                    <a:pt x="354" y="0"/>
                    <a:pt x="449" y="78"/>
                    <a:pt x="485" y="191"/>
                  </a:cubicBezTo>
                  <a:lnTo>
                    <a:pt x="917" y="191"/>
                  </a:lnTo>
                  <a:lnTo>
                    <a:pt x="917" y="39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9">
              <a:extLst>
                <a:ext uri="{FF2B5EF4-FFF2-40B4-BE49-F238E27FC236}">
                  <a16:creationId xmlns:a16="http://schemas.microsoft.com/office/drawing/2014/main" id="{3E7EC09C-3CF8-4D7C-B8B3-D7EBC9D22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" y="3652"/>
              <a:ext cx="179" cy="118"/>
            </a:xfrm>
            <a:custGeom>
              <a:avLst/>
              <a:gdLst>
                <a:gd name="T0" fmla="*/ 44 w 961"/>
                <a:gd name="T1" fmla="*/ 314 h 630"/>
                <a:gd name="T2" fmla="*/ 272 w 961"/>
                <a:gd name="T3" fmla="*/ 49 h 630"/>
                <a:gd name="T4" fmla="*/ 491 w 961"/>
                <a:gd name="T5" fmla="*/ 239 h 630"/>
                <a:gd name="T6" fmla="*/ 917 w 961"/>
                <a:gd name="T7" fmla="*/ 239 h 630"/>
                <a:gd name="T8" fmla="*/ 917 w 961"/>
                <a:gd name="T9" fmla="*/ 386 h 630"/>
                <a:gd name="T10" fmla="*/ 833 w 961"/>
                <a:gd name="T11" fmla="*/ 386 h 630"/>
                <a:gd name="T12" fmla="*/ 833 w 961"/>
                <a:gd name="T13" fmla="*/ 509 h 630"/>
                <a:gd name="T14" fmla="*/ 717 w 961"/>
                <a:gd name="T15" fmla="*/ 509 h 630"/>
                <a:gd name="T16" fmla="*/ 717 w 961"/>
                <a:gd name="T17" fmla="*/ 386 h 630"/>
                <a:gd name="T18" fmla="*/ 491 w 961"/>
                <a:gd name="T19" fmla="*/ 386 h 630"/>
                <a:gd name="T20" fmla="*/ 272 w 961"/>
                <a:gd name="T21" fmla="*/ 576 h 630"/>
                <a:gd name="T22" fmla="*/ 44 w 961"/>
                <a:gd name="T23" fmla="*/ 314 h 630"/>
                <a:gd name="T24" fmla="*/ 0 w 961"/>
                <a:gd name="T25" fmla="*/ 314 h 630"/>
                <a:gd name="T26" fmla="*/ 272 w 961"/>
                <a:gd name="T27" fmla="*/ 630 h 630"/>
                <a:gd name="T28" fmla="*/ 522 w 961"/>
                <a:gd name="T29" fmla="*/ 440 h 630"/>
                <a:gd name="T30" fmla="*/ 673 w 961"/>
                <a:gd name="T31" fmla="*/ 440 h 630"/>
                <a:gd name="T32" fmla="*/ 673 w 961"/>
                <a:gd name="T33" fmla="*/ 563 h 630"/>
                <a:gd name="T34" fmla="*/ 877 w 961"/>
                <a:gd name="T35" fmla="*/ 563 h 630"/>
                <a:gd name="T36" fmla="*/ 877 w 961"/>
                <a:gd name="T37" fmla="*/ 440 h 630"/>
                <a:gd name="T38" fmla="*/ 961 w 961"/>
                <a:gd name="T39" fmla="*/ 440 h 630"/>
                <a:gd name="T40" fmla="*/ 961 w 961"/>
                <a:gd name="T41" fmla="*/ 191 h 630"/>
                <a:gd name="T42" fmla="*/ 522 w 961"/>
                <a:gd name="T43" fmla="*/ 191 h 630"/>
                <a:gd name="T44" fmla="*/ 272 w 961"/>
                <a:gd name="T45" fmla="*/ 0 h 630"/>
                <a:gd name="T46" fmla="*/ 0 w 961"/>
                <a:gd name="T47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1" h="630">
                  <a:moveTo>
                    <a:pt x="44" y="314"/>
                  </a:moveTo>
                  <a:cubicBezTo>
                    <a:pt x="44" y="167"/>
                    <a:pt x="146" y="49"/>
                    <a:pt x="272" y="49"/>
                  </a:cubicBezTo>
                  <a:cubicBezTo>
                    <a:pt x="376" y="49"/>
                    <a:pt x="463" y="129"/>
                    <a:pt x="491" y="239"/>
                  </a:cubicBezTo>
                  <a:lnTo>
                    <a:pt x="917" y="239"/>
                  </a:lnTo>
                  <a:lnTo>
                    <a:pt x="917" y="386"/>
                  </a:lnTo>
                  <a:lnTo>
                    <a:pt x="833" y="386"/>
                  </a:lnTo>
                  <a:lnTo>
                    <a:pt x="833" y="509"/>
                  </a:lnTo>
                  <a:lnTo>
                    <a:pt x="717" y="509"/>
                  </a:lnTo>
                  <a:lnTo>
                    <a:pt x="717" y="386"/>
                  </a:lnTo>
                  <a:lnTo>
                    <a:pt x="491" y="386"/>
                  </a:lnTo>
                  <a:cubicBezTo>
                    <a:pt x="465" y="497"/>
                    <a:pt x="376" y="576"/>
                    <a:pt x="272" y="576"/>
                  </a:cubicBezTo>
                  <a:cubicBezTo>
                    <a:pt x="146" y="579"/>
                    <a:pt x="44" y="461"/>
                    <a:pt x="44" y="314"/>
                  </a:cubicBezTo>
                  <a:close/>
                  <a:moveTo>
                    <a:pt x="0" y="314"/>
                  </a:moveTo>
                  <a:cubicBezTo>
                    <a:pt x="0" y="489"/>
                    <a:pt x="121" y="630"/>
                    <a:pt x="272" y="630"/>
                  </a:cubicBezTo>
                  <a:cubicBezTo>
                    <a:pt x="381" y="630"/>
                    <a:pt x="478" y="553"/>
                    <a:pt x="522" y="440"/>
                  </a:cubicBezTo>
                  <a:lnTo>
                    <a:pt x="673" y="440"/>
                  </a:lnTo>
                  <a:lnTo>
                    <a:pt x="673" y="563"/>
                  </a:lnTo>
                  <a:lnTo>
                    <a:pt x="877" y="563"/>
                  </a:lnTo>
                  <a:lnTo>
                    <a:pt x="877" y="440"/>
                  </a:lnTo>
                  <a:lnTo>
                    <a:pt x="961" y="440"/>
                  </a:lnTo>
                  <a:lnTo>
                    <a:pt x="961" y="191"/>
                  </a:lnTo>
                  <a:lnTo>
                    <a:pt x="522" y="191"/>
                  </a:lnTo>
                  <a:cubicBezTo>
                    <a:pt x="480" y="77"/>
                    <a:pt x="381" y="0"/>
                    <a:pt x="272" y="0"/>
                  </a:cubicBezTo>
                  <a:cubicBezTo>
                    <a:pt x="121" y="0"/>
                    <a:pt x="0" y="142"/>
                    <a:pt x="0" y="31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Freeform 10">
              <a:extLst>
                <a:ext uri="{FF2B5EF4-FFF2-40B4-BE49-F238E27FC236}">
                  <a16:creationId xmlns:a16="http://schemas.microsoft.com/office/drawing/2014/main" id="{0B59EC6E-51EC-49C6-8502-0F947E7CD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96"/>
              <a:ext cx="157" cy="92"/>
            </a:xfrm>
            <a:custGeom>
              <a:avLst/>
              <a:gdLst>
                <a:gd name="T0" fmla="*/ 176 w 1679"/>
                <a:gd name="T1" fmla="*/ 976 h 982"/>
                <a:gd name="T2" fmla="*/ 0 w 1679"/>
                <a:gd name="T3" fmla="*/ 734 h 982"/>
                <a:gd name="T4" fmla="*/ 141 w 1679"/>
                <a:gd name="T5" fmla="*/ 507 h 982"/>
                <a:gd name="T6" fmla="*/ 137 w 1679"/>
                <a:gd name="T7" fmla="*/ 456 h 982"/>
                <a:gd name="T8" fmla="*/ 426 w 1679"/>
                <a:gd name="T9" fmla="*/ 147 h 982"/>
                <a:gd name="T10" fmla="*/ 567 w 1679"/>
                <a:gd name="T11" fmla="*/ 187 h 982"/>
                <a:gd name="T12" fmla="*/ 836 w 1679"/>
                <a:gd name="T13" fmla="*/ 0 h 982"/>
                <a:gd name="T14" fmla="*/ 1136 w 1679"/>
                <a:gd name="T15" fmla="*/ 322 h 982"/>
                <a:gd name="T16" fmla="*/ 1136 w 1679"/>
                <a:gd name="T17" fmla="*/ 332 h 982"/>
                <a:gd name="T18" fmla="*/ 1200 w 1679"/>
                <a:gd name="T19" fmla="*/ 321 h 982"/>
                <a:gd name="T20" fmla="*/ 1394 w 1679"/>
                <a:gd name="T21" fmla="*/ 437 h 982"/>
                <a:gd name="T22" fmla="*/ 1424 w 1679"/>
                <a:gd name="T23" fmla="*/ 434 h 982"/>
                <a:gd name="T24" fmla="*/ 1679 w 1679"/>
                <a:gd name="T25" fmla="*/ 708 h 982"/>
                <a:gd name="T26" fmla="*/ 1424 w 1679"/>
                <a:gd name="T27" fmla="*/ 982 h 982"/>
                <a:gd name="T28" fmla="*/ 211 w 1679"/>
                <a:gd name="T29" fmla="*/ 982 h 982"/>
                <a:gd name="T30" fmla="*/ 176 w 1679"/>
                <a:gd name="T31" fmla="*/ 97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79" h="982">
                  <a:moveTo>
                    <a:pt x="176" y="976"/>
                  </a:moveTo>
                  <a:cubicBezTo>
                    <a:pt x="73" y="948"/>
                    <a:pt x="0" y="850"/>
                    <a:pt x="0" y="734"/>
                  </a:cubicBezTo>
                  <a:cubicBezTo>
                    <a:pt x="0" y="634"/>
                    <a:pt x="56" y="545"/>
                    <a:pt x="141" y="507"/>
                  </a:cubicBezTo>
                  <a:cubicBezTo>
                    <a:pt x="139" y="490"/>
                    <a:pt x="137" y="473"/>
                    <a:pt x="137" y="456"/>
                  </a:cubicBezTo>
                  <a:cubicBezTo>
                    <a:pt x="137" y="285"/>
                    <a:pt x="267" y="147"/>
                    <a:pt x="426" y="147"/>
                  </a:cubicBezTo>
                  <a:cubicBezTo>
                    <a:pt x="475" y="147"/>
                    <a:pt x="524" y="160"/>
                    <a:pt x="567" y="187"/>
                  </a:cubicBezTo>
                  <a:cubicBezTo>
                    <a:pt x="615" y="74"/>
                    <a:pt x="720" y="0"/>
                    <a:pt x="836" y="0"/>
                  </a:cubicBezTo>
                  <a:cubicBezTo>
                    <a:pt x="1001" y="0"/>
                    <a:pt x="1136" y="145"/>
                    <a:pt x="1136" y="322"/>
                  </a:cubicBezTo>
                  <a:cubicBezTo>
                    <a:pt x="1136" y="325"/>
                    <a:pt x="1136" y="329"/>
                    <a:pt x="1136" y="332"/>
                  </a:cubicBezTo>
                  <a:cubicBezTo>
                    <a:pt x="1157" y="325"/>
                    <a:pt x="1178" y="321"/>
                    <a:pt x="1200" y="321"/>
                  </a:cubicBezTo>
                  <a:cubicBezTo>
                    <a:pt x="1279" y="321"/>
                    <a:pt x="1352" y="365"/>
                    <a:pt x="1394" y="437"/>
                  </a:cubicBezTo>
                  <a:cubicBezTo>
                    <a:pt x="1404" y="435"/>
                    <a:pt x="1414" y="434"/>
                    <a:pt x="1424" y="434"/>
                  </a:cubicBezTo>
                  <a:cubicBezTo>
                    <a:pt x="1565" y="434"/>
                    <a:pt x="1679" y="557"/>
                    <a:pt x="1679" y="708"/>
                  </a:cubicBezTo>
                  <a:cubicBezTo>
                    <a:pt x="1679" y="860"/>
                    <a:pt x="1565" y="982"/>
                    <a:pt x="1424" y="982"/>
                  </a:cubicBezTo>
                  <a:lnTo>
                    <a:pt x="211" y="982"/>
                  </a:lnTo>
                  <a:lnTo>
                    <a:pt x="176" y="97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Freeform 11">
              <a:extLst>
                <a:ext uri="{FF2B5EF4-FFF2-40B4-BE49-F238E27FC236}">
                  <a16:creationId xmlns:a16="http://schemas.microsoft.com/office/drawing/2014/main" id="{11B55D32-63C6-4A96-8317-10FA84391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" y="194"/>
              <a:ext cx="161" cy="96"/>
            </a:xfrm>
            <a:custGeom>
              <a:avLst/>
              <a:gdLst>
                <a:gd name="T0" fmla="*/ 194 w 1727"/>
                <a:gd name="T1" fmla="*/ 1023 h 1030"/>
                <a:gd name="T2" fmla="*/ 0 w 1727"/>
                <a:gd name="T3" fmla="*/ 758 h 1030"/>
                <a:gd name="T4" fmla="*/ 139 w 1727"/>
                <a:gd name="T5" fmla="*/ 517 h 1030"/>
                <a:gd name="T6" fmla="*/ 137 w 1727"/>
                <a:gd name="T7" fmla="*/ 480 h 1030"/>
                <a:gd name="T8" fmla="*/ 450 w 1727"/>
                <a:gd name="T9" fmla="*/ 147 h 1030"/>
                <a:gd name="T10" fmla="*/ 580 w 1727"/>
                <a:gd name="T11" fmla="*/ 177 h 1030"/>
                <a:gd name="T12" fmla="*/ 860 w 1727"/>
                <a:gd name="T13" fmla="*/ 0 h 1030"/>
                <a:gd name="T14" fmla="*/ 1183 w 1727"/>
                <a:gd name="T15" fmla="*/ 325 h 1030"/>
                <a:gd name="T16" fmla="*/ 1224 w 1727"/>
                <a:gd name="T17" fmla="*/ 321 h 1030"/>
                <a:gd name="T18" fmla="*/ 1430 w 1727"/>
                <a:gd name="T19" fmla="*/ 435 h 1030"/>
                <a:gd name="T20" fmla="*/ 1727 w 1727"/>
                <a:gd name="T21" fmla="*/ 733 h 1030"/>
                <a:gd name="T22" fmla="*/ 1448 w 1727"/>
                <a:gd name="T23" fmla="*/ 1030 h 1030"/>
                <a:gd name="T24" fmla="*/ 232 w 1727"/>
                <a:gd name="T25" fmla="*/ 1030 h 1030"/>
                <a:gd name="T26" fmla="*/ 194 w 1727"/>
                <a:gd name="T27" fmla="*/ 1023 h 1030"/>
                <a:gd name="T28" fmla="*/ 1421 w 1727"/>
                <a:gd name="T29" fmla="*/ 484 h 1030"/>
                <a:gd name="T30" fmla="*/ 1405 w 1727"/>
                <a:gd name="T31" fmla="*/ 487 h 1030"/>
                <a:gd name="T32" fmla="*/ 1397 w 1727"/>
                <a:gd name="T33" fmla="*/ 473 h 1030"/>
                <a:gd name="T34" fmla="*/ 1224 w 1727"/>
                <a:gd name="T35" fmla="*/ 369 h 1030"/>
                <a:gd name="T36" fmla="*/ 1167 w 1727"/>
                <a:gd name="T37" fmla="*/ 379 h 1030"/>
                <a:gd name="T38" fmla="*/ 1134 w 1727"/>
                <a:gd name="T39" fmla="*/ 389 h 1030"/>
                <a:gd name="T40" fmla="*/ 1136 w 1727"/>
                <a:gd name="T41" fmla="*/ 355 h 1030"/>
                <a:gd name="T42" fmla="*/ 1136 w 1727"/>
                <a:gd name="T43" fmla="*/ 346 h 1030"/>
                <a:gd name="T44" fmla="*/ 860 w 1727"/>
                <a:gd name="T45" fmla="*/ 48 h 1030"/>
                <a:gd name="T46" fmla="*/ 613 w 1727"/>
                <a:gd name="T47" fmla="*/ 220 h 1030"/>
                <a:gd name="T48" fmla="*/ 602 w 1727"/>
                <a:gd name="T49" fmla="*/ 246 h 1030"/>
                <a:gd name="T50" fmla="*/ 578 w 1727"/>
                <a:gd name="T51" fmla="*/ 231 h 1030"/>
                <a:gd name="T52" fmla="*/ 450 w 1727"/>
                <a:gd name="T53" fmla="*/ 195 h 1030"/>
                <a:gd name="T54" fmla="*/ 185 w 1727"/>
                <a:gd name="T55" fmla="*/ 480 h 1030"/>
                <a:gd name="T56" fmla="*/ 189 w 1727"/>
                <a:gd name="T57" fmla="*/ 527 h 1030"/>
                <a:gd name="T58" fmla="*/ 192 w 1727"/>
                <a:gd name="T59" fmla="*/ 545 h 1030"/>
                <a:gd name="T60" fmla="*/ 175 w 1727"/>
                <a:gd name="T61" fmla="*/ 553 h 1030"/>
                <a:gd name="T62" fmla="*/ 48 w 1727"/>
                <a:gd name="T63" fmla="*/ 758 h 1030"/>
                <a:gd name="T64" fmla="*/ 205 w 1727"/>
                <a:gd name="T65" fmla="*/ 976 h 1030"/>
                <a:gd name="T66" fmla="*/ 237 w 1727"/>
                <a:gd name="T67" fmla="*/ 982 h 1030"/>
                <a:gd name="T68" fmla="*/ 1448 w 1727"/>
                <a:gd name="T69" fmla="*/ 982 h 1030"/>
                <a:gd name="T70" fmla="*/ 1679 w 1727"/>
                <a:gd name="T71" fmla="*/ 733 h 1030"/>
                <a:gd name="T72" fmla="*/ 1448 w 1727"/>
                <a:gd name="T73" fmla="*/ 482 h 1030"/>
                <a:gd name="T74" fmla="*/ 1421 w 1727"/>
                <a:gd name="T75" fmla="*/ 484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7" h="1030">
                  <a:moveTo>
                    <a:pt x="194" y="1023"/>
                  </a:moveTo>
                  <a:cubicBezTo>
                    <a:pt x="79" y="992"/>
                    <a:pt x="0" y="883"/>
                    <a:pt x="0" y="758"/>
                  </a:cubicBezTo>
                  <a:cubicBezTo>
                    <a:pt x="0" y="656"/>
                    <a:pt x="54" y="563"/>
                    <a:pt x="139" y="517"/>
                  </a:cubicBezTo>
                  <a:cubicBezTo>
                    <a:pt x="138" y="505"/>
                    <a:pt x="137" y="492"/>
                    <a:pt x="137" y="480"/>
                  </a:cubicBezTo>
                  <a:cubicBezTo>
                    <a:pt x="137" y="296"/>
                    <a:pt x="277" y="147"/>
                    <a:pt x="450" y="147"/>
                  </a:cubicBezTo>
                  <a:cubicBezTo>
                    <a:pt x="495" y="147"/>
                    <a:pt x="539" y="157"/>
                    <a:pt x="580" y="177"/>
                  </a:cubicBezTo>
                  <a:cubicBezTo>
                    <a:pt x="637" y="69"/>
                    <a:pt x="744" y="0"/>
                    <a:pt x="860" y="0"/>
                  </a:cubicBezTo>
                  <a:cubicBezTo>
                    <a:pt x="1032" y="0"/>
                    <a:pt x="1173" y="144"/>
                    <a:pt x="1183" y="325"/>
                  </a:cubicBezTo>
                  <a:cubicBezTo>
                    <a:pt x="1197" y="323"/>
                    <a:pt x="1210" y="321"/>
                    <a:pt x="1224" y="321"/>
                  </a:cubicBezTo>
                  <a:cubicBezTo>
                    <a:pt x="1306" y="321"/>
                    <a:pt x="1382" y="364"/>
                    <a:pt x="1430" y="435"/>
                  </a:cubicBezTo>
                  <a:cubicBezTo>
                    <a:pt x="1592" y="423"/>
                    <a:pt x="1727" y="562"/>
                    <a:pt x="1727" y="733"/>
                  </a:cubicBezTo>
                  <a:cubicBezTo>
                    <a:pt x="1727" y="897"/>
                    <a:pt x="1602" y="1030"/>
                    <a:pt x="1448" y="1030"/>
                  </a:cubicBezTo>
                  <a:lnTo>
                    <a:pt x="232" y="1030"/>
                  </a:lnTo>
                  <a:lnTo>
                    <a:pt x="194" y="1023"/>
                  </a:lnTo>
                  <a:close/>
                  <a:moveTo>
                    <a:pt x="1421" y="484"/>
                  </a:moveTo>
                  <a:lnTo>
                    <a:pt x="1405" y="487"/>
                  </a:lnTo>
                  <a:lnTo>
                    <a:pt x="1397" y="473"/>
                  </a:lnTo>
                  <a:cubicBezTo>
                    <a:pt x="1359" y="408"/>
                    <a:pt x="1294" y="369"/>
                    <a:pt x="1224" y="369"/>
                  </a:cubicBezTo>
                  <a:cubicBezTo>
                    <a:pt x="1205" y="369"/>
                    <a:pt x="1186" y="372"/>
                    <a:pt x="1167" y="379"/>
                  </a:cubicBezTo>
                  <a:lnTo>
                    <a:pt x="1134" y="389"/>
                  </a:lnTo>
                  <a:lnTo>
                    <a:pt x="1136" y="355"/>
                  </a:lnTo>
                  <a:cubicBezTo>
                    <a:pt x="1136" y="352"/>
                    <a:pt x="1136" y="349"/>
                    <a:pt x="1136" y="346"/>
                  </a:cubicBezTo>
                  <a:cubicBezTo>
                    <a:pt x="1136" y="182"/>
                    <a:pt x="1012" y="48"/>
                    <a:pt x="860" y="48"/>
                  </a:cubicBezTo>
                  <a:cubicBezTo>
                    <a:pt x="755" y="48"/>
                    <a:pt x="658" y="116"/>
                    <a:pt x="613" y="220"/>
                  </a:cubicBezTo>
                  <a:lnTo>
                    <a:pt x="602" y="246"/>
                  </a:lnTo>
                  <a:lnTo>
                    <a:pt x="578" y="231"/>
                  </a:lnTo>
                  <a:cubicBezTo>
                    <a:pt x="539" y="207"/>
                    <a:pt x="495" y="195"/>
                    <a:pt x="450" y="195"/>
                  </a:cubicBezTo>
                  <a:cubicBezTo>
                    <a:pt x="304" y="195"/>
                    <a:pt x="185" y="323"/>
                    <a:pt x="185" y="480"/>
                  </a:cubicBezTo>
                  <a:cubicBezTo>
                    <a:pt x="185" y="496"/>
                    <a:pt x="186" y="511"/>
                    <a:pt x="189" y="527"/>
                  </a:cubicBezTo>
                  <a:lnTo>
                    <a:pt x="192" y="545"/>
                  </a:lnTo>
                  <a:lnTo>
                    <a:pt x="175" y="553"/>
                  </a:lnTo>
                  <a:cubicBezTo>
                    <a:pt x="98" y="588"/>
                    <a:pt x="48" y="668"/>
                    <a:pt x="48" y="758"/>
                  </a:cubicBezTo>
                  <a:cubicBezTo>
                    <a:pt x="48" y="862"/>
                    <a:pt x="113" y="951"/>
                    <a:pt x="205" y="976"/>
                  </a:cubicBezTo>
                  <a:lnTo>
                    <a:pt x="237" y="982"/>
                  </a:lnTo>
                  <a:lnTo>
                    <a:pt x="1448" y="982"/>
                  </a:lnTo>
                  <a:cubicBezTo>
                    <a:pt x="1575" y="982"/>
                    <a:pt x="1679" y="870"/>
                    <a:pt x="1679" y="733"/>
                  </a:cubicBezTo>
                  <a:cubicBezTo>
                    <a:pt x="1679" y="595"/>
                    <a:pt x="1575" y="482"/>
                    <a:pt x="1448" y="482"/>
                  </a:cubicBezTo>
                  <a:cubicBezTo>
                    <a:pt x="1439" y="482"/>
                    <a:pt x="1430" y="483"/>
                    <a:pt x="1421" y="484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Freeform 12">
              <a:extLst>
                <a:ext uri="{FF2B5EF4-FFF2-40B4-BE49-F238E27FC236}">
                  <a16:creationId xmlns:a16="http://schemas.microsoft.com/office/drawing/2014/main" id="{77AE8370-E2B0-4444-90EF-890AA3573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26"/>
              <a:ext cx="93" cy="104"/>
            </a:xfrm>
            <a:custGeom>
              <a:avLst/>
              <a:gdLst>
                <a:gd name="T0" fmla="*/ 1000 w 1009"/>
                <a:gd name="T1" fmla="*/ 870 h 1122"/>
                <a:gd name="T2" fmla="*/ 723 w 1009"/>
                <a:gd name="T3" fmla="*/ 549 h 1122"/>
                <a:gd name="T4" fmla="*/ 704 w 1009"/>
                <a:gd name="T5" fmla="*/ 544 h 1122"/>
                <a:gd name="T6" fmla="*/ 682 w 1009"/>
                <a:gd name="T7" fmla="*/ 542 h 1122"/>
                <a:gd name="T8" fmla="*/ 658 w 1009"/>
                <a:gd name="T9" fmla="*/ 544 h 1122"/>
                <a:gd name="T10" fmla="*/ 640 w 1009"/>
                <a:gd name="T11" fmla="*/ 548 h 1122"/>
                <a:gd name="T12" fmla="*/ 631 w 1009"/>
                <a:gd name="T13" fmla="*/ 548 h 1122"/>
                <a:gd name="T14" fmla="*/ 794 w 1009"/>
                <a:gd name="T15" fmla="*/ 289 h 1122"/>
                <a:gd name="T16" fmla="*/ 505 w 1009"/>
                <a:gd name="T17" fmla="*/ 0 h 1122"/>
                <a:gd name="T18" fmla="*/ 216 w 1009"/>
                <a:gd name="T19" fmla="*/ 289 h 1122"/>
                <a:gd name="T20" fmla="*/ 379 w 1009"/>
                <a:gd name="T21" fmla="*/ 548 h 1122"/>
                <a:gd name="T22" fmla="*/ 369 w 1009"/>
                <a:gd name="T23" fmla="*/ 548 h 1122"/>
                <a:gd name="T24" fmla="*/ 351 w 1009"/>
                <a:gd name="T25" fmla="*/ 544 h 1122"/>
                <a:gd name="T26" fmla="*/ 327 w 1009"/>
                <a:gd name="T27" fmla="*/ 542 h 1122"/>
                <a:gd name="T28" fmla="*/ 305 w 1009"/>
                <a:gd name="T29" fmla="*/ 544 h 1122"/>
                <a:gd name="T30" fmla="*/ 286 w 1009"/>
                <a:gd name="T31" fmla="*/ 549 h 1122"/>
                <a:gd name="T32" fmla="*/ 9 w 1009"/>
                <a:gd name="T33" fmla="*/ 870 h 1122"/>
                <a:gd name="T34" fmla="*/ 2 w 1009"/>
                <a:gd name="T35" fmla="*/ 955 h 1122"/>
                <a:gd name="T36" fmla="*/ 505 w 1009"/>
                <a:gd name="T37" fmla="*/ 1122 h 1122"/>
                <a:gd name="T38" fmla="*/ 505 w 1009"/>
                <a:gd name="T39" fmla="*/ 1122 h 1122"/>
                <a:gd name="T40" fmla="*/ 1007 w 1009"/>
                <a:gd name="T41" fmla="*/ 955 h 1122"/>
                <a:gd name="T42" fmla="*/ 1000 w 1009"/>
                <a:gd name="T43" fmla="*/ 87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9" h="1122">
                  <a:moveTo>
                    <a:pt x="1000" y="870"/>
                  </a:moveTo>
                  <a:cubicBezTo>
                    <a:pt x="958" y="632"/>
                    <a:pt x="935" y="605"/>
                    <a:pt x="723" y="549"/>
                  </a:cubicBezTo>
                  <a:cubicBezTo>
                    <a:pt x="716" y="547"/>
                    <a:pt x="712" y="546"/>
                    <a:pt x="704" y="544"/>
                  </a:cubicBezTo>
                  <a:cubicBezTo>
                    <a:pt x="697" y="543"/>
                    <a:pt x="690" y="542"/>
                    <a:pt x="682" y="542"/>
                  </a:cubicBezTo>
                  <a:cubicBezTo>
                    <a:pt x="669" y="542"/>
                    <a:pt x="660" y="544"/>
                    <a:pt x="658" y="544"/>
                  </a:cubicBezTo>
                  <a:lnTo>
                    <a:pt x="640" y="548"/>
                  </a:lnTo>
                  <a:lnTo>
                    <a:pt x="631" y="548"/>
                  </a:lnTo>
                  <a:cubicBezTo>
                    <a:pt x="727" y="501"/>
                    <a:pt x="794" y="403"/>
                    <a:pt x="794" y="289"/>
                  </a:cubicBezTo>
                  <a:cubicBezTo>
                    <a:pt x="794" y="130"/>
                    <a:pt x="664" y="0"/>
                    <a:pt x="505" y="0"/>
                  </a:cubicBezTo>
                  <a:cubicBezTo>
                    <a:pt x="346" y="0"/>
                    <a:pt x="216" y="130"/>
                    <a:pt x="216" y="289"/>
                  </a:cubicBezTo>
                  <a:cubicBezTo>
                    <a:pt x="216" y="403"/>
                    <a:pt x="283" y="501"/>
                    <a:pt x="379" y="548"/>
                  </a:cubicBezTo>
                  <a:lnTo>
                    <a:pt x="369" y="548"/>
                  </a:lnTo>
                  <a:lnTo>
                    <a:pt x="351" y="544"/>
                  </a:lnTo>
                  <a:cubicBezTo>
                    <a:pt x="349" y="544"/>
                    <a:pt x="340" y="542"/>
                    <a:pt x="327" y="542"/>
                  </a:cubicBezTo>
                  <a:cubicBezTo>
                    <a:pt x="319" y="542"/>
                    <a:pt x="312" y="543"/>
                    <a:pt x="305" y="544"/>
                  </a:cubicBezTo>
                  <a:cubicBezTo>
                    <a:pt x="297" y="546"/>
                    <a:pt x="293" y="547"/>
                    <a:pt x="286" y="549"/>
                  </a:cubicBezTo>
                  <a:cubicBezTo>
                    <a:pt x="74" y="605"/>
                    <a:pt x="51" y="632"/>
                    <a:pt x="9" y="870"/>
                  </a:cubicBezTo>
                  <a:cubicBezTo>
                    <a:pt x="0" y="922"/>
                    <a:pt x="1" y="938"/>
                    <a:pt x="2" y="955"/>
                  </a:cubicBezTo>
                  <a:cubicBezTo>
                    <a:pt x="14" y="1078"/>
                    <a:pt x="280" y="1122"/>
                    <a:pt x="505" y="1122"/>
                  </a:cubicBezTo>
                  <a:lnTo>
                    <a:pt x="505" y="1122"/>
                  </a:lnTo>
                  <a:cubicBezTo>
                    <a:pt x="729" y="1122"/>
                    <a:pt x="995" y="1078"/>
                    <a:pt x="1007" y="955"/>
                  </a:cubicBezTo>
                  <a:cubicBezTo>
                    <a:pt x="1009" y="938"/>
                    <a:pt x="1009" y="922"/>
                    <a:pt x="1000" y="87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13">
              <a:extLst>
                <a:ext uri="{FF2B5EF4-FFF2-40B4-BE49-F238E27FC236}">
                  <a16:creationId xmlns:a16="http://schemas.microsoft.com/office/drawing/2014/main" id="{78CD1495-0E1B-4B90-847E-CAC8BAA1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29"/>
              <a:ext cx="49" cy="48"/>
            </a:xfrm>
            <a:prstGeom prst="ellipse">
              <a:avLst/>
            </a:prstGeom>
            <a:solidFill>
              <a:srgbClr val="4D81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Freeform 14">
              <a:extLst>
                <a:ext uri="{FF2B5EF4-FFF2-40B4-BE49-F238E27FC236}">
                  <a16:creationId xmlns:a16="http://schemas.microsoft.com/office/drawing/2014/main" id="{E750CA6A-AACB-4F81-8709-406E8130F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279"/>
              <a:ext cx="89" cy="49"/>
            </a:xfrm>
            <a:custGeom>
              <a:avLst/>
              <a:gdLst>
                <a:gd name="T0" fmla="*/ 942 w 951"/>
                <a:gd name="T1" fmla="*/ 305 h 522"/>
                <a:gd name="T2" fmla="*/ 687 w 951"/>
                <a:gd name="T3" fmla="*/ 7 h 522"/>
                <a:gd name="T4" fmla="*/ 669 w 951"/>
                <a:gd name="T5" fmla="*/ 3 h 522"/>
                <a:gd name="T6" fmla="*/ 636 w 951"/>
                <a:gd name="T7" fmla="*/ 3 h 522"/>
                <a:gd name="T8" fmla="*/ 483 w 951"/>
                <a:gd name="T9" fmla="*/ 264 h 522"/>
                <a:gd name="T10" fmla="*/ 476 w 951"/>
                <a:gd name="T11" fmla="*/ 264 h 522"/>
                <a:gd name="T12" fmla="*/ 476 w 951"/>
                <a:gd name="T13" fmla="*/ 264 h 522"/>
                <a:gd name="T14" fmla="*/ 475 w 951"/>
                <a:gd name="T15" fmla="*/ 264 h 522"/>
                <a:gd name="T16" fmla="*/ 468 w 951"/>
                <a:gd name="T17" fmla="*/ 264 h 522"/>
                <a:gd name="T18" fmla="*/ 316 w 951"/>
                <a:gd name="T19" fmla="*/ 3 h 522"/>
                <a:gd name="T20" fmla="*/ 282 w 951"/>
                <a:gd name="T21" fmla="*/ 3 h 522"/>
                <a:gd name="T22" fmla="*/ 265 w 951"/>
                <a:gd name="T23" fmla="*/ 7 h 522"/>
                <a:gd name="T24" fmla="*/ 10 w 951"/>
                <a:gd name="T25" fmla="*/ 305 h 522"/>
                <a:gd name="T26" fmla="*/ 3 w 951"/>
                <a:gd name="T27" fmla="*/ 383 h 522"/>
                <a:gd name="T28" fmla="*/ 475 w 951"/>
                <a:gd name="T29" fmla="*/ 522 h 522"/>
                <a:gd name="T30" fmla="*/ 476 w 951"/>
                <a:gd name="T31" fmla="*/ 522 h 522"/>
                <a:gd name="T32" fmla="*/ 476 w 951"/>
                <a:gd name="T33" fmla="*/ 522 h 522"/>
                <a:gd name="T34" fmla="*/ 948 w 951"/>
                <a:gd name="T35" fmla="*/ 383 h 522"/>
                <a:gd name="T36" fmla="*/ 942 w 951"/>
                <a:gd name="T37" fmla="*/ 30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1" h="522">
                  <a:moveTo>
                    <a:pt x="942" y="305"/>
                  </a:moveTo>
                  <a:cubicBezTo>
                    <a:pt x="901" y="75"/>
                    <a:pt x="885" y="60"/>
                    <a:pt x="687" y="7"/>
                  </a:cubicBezTo>
                  <a:cubicBezTo>
                    <a:pt x="680" y="6"/>
                    <a:pt x="677" y="5"/>
                    <a:pt x="669" y="3"/>
                  </a:cubicBezTo>
                  <a:cubicBezTo>
                    <a:pt x="652" y="0"/>
                    <a:pt x="636" y="3"/>
                    <a:pt x="636" y="3"/>
                  </a:cubicBezTo>
                  <a:cubicBezTo>
                    <a:pt x="617" y="74"/>
                    <a:pt x="513" y="222"/>
                    <a:pt x="483" y="264"/>
                  </a:cubicBezTo>
                  <a:cubicBezTo>
                    <a:pt x="481" y="264"/>
                    <a:pt x="478" y="264"/>
                    <a:pt x="476" y="264"/>
                  </a:cubicBezTo>
                  <a:cubicBezTo>
                    <a:pt x="476" y="264"/>
                    <a:pt x="476" y="264"/>
                    <a:pt x="476" y="264"/>
                  </a:cubicBezTo>
                  <a:cubicBezTo>
                    <a:pt x="475" y="264"/>
                    <a:pt x="475" y="264"/>
                    <a:pt x="475" y="264"/>
                  </a:cubicBezTo>
                  <a:cubicBezTo>
                    <a:pt x="473" y="264"/>
                    <a:pt x="470" y="264"/>
                    <a:pt x="468" y="264"/>
                  </a:cubicBezTo>
                  <a:cubicBezTo>
                    <a:pt x="438" y="222"/>
                    <a:pt x="334" y="74"/>
                    <a:pt x="316" y="3"/>
                  </a:cubicBezTo>
                  <a:cubicBezTo>
                    <a:pt x="316" y="3"/>
                    <a:pt x="299" y="0"/>
                    <a:pt x="282" y="3"/>
                  </a:cubicBezTo>
                  <a:cubicBezTo>
                    <a:pt x="275" y="5"/>
                    <a:pt x="271" y="6"/>
                    <a:pt x="265" y="7"/>
                  </a:cubicBezTo>
                  <a:cubicBezTo>
                    <a:pt x="66" y="60"/>
                    <a:pt x="50" y="75"/>
                    <a:pt x="10" y="305"/>
                  </a:cubicBezTo>
                  <a:cubicBezTo>
                    <a:pt x="0" y="358"/>
                    <a:pt x="2" y="371"/>
                    <a:pt x="3" y="383"/>
                  </a:cubicBezTo>
                  <a:cubicBezTo>
                    <a:pt x="11" y="466"/>
                    <a:pt x="218" y="522"/>
                    <a:pt x="475" y="522"/>
                  </a:cubicBezTo>
                  <a:cubicBezTo>
                    <a:pt x="475" y="522"/>
                    <a:pt x="475" y="522"/>
                    <a:pt x="476" y="522"/>
                  </a:cubicBezTo>
                  <a:cubicBezTo>
                    <a:pt x="476" y="522"/>
                    <a:pt x="476" y="522"/>
                    <a:pt x="476" y="522"/>
                  </a:cubicBezTo>
                  <a:cubicBezTo>
                    <a:pt x="733" y="522"/>
                    <a:pt x="940" y="466"/>
                    <a:pt x="948" y="383"/>
                  </a:cubicBezTo>
                  <a:cubicBezTo>
                    <a:pt x="949" y="371"/>
                    <a:pt x="951" y="358"/>
                    <a:pt x="942" y="305"/>
                  </a:cubicBezTo>
                </a:path>
              </a:pathLst>
            </a:custGeom>
            <a:solidFill>
              <a:srgbClr val="4D81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Rectangle 15">
              <a:extLst>
                <a:ext uri="{FF2B5EF4-FFF2-40B4-BE49-F238E27FC236}">
                  <a16:creationId xmlns:a16="http://schemas.microsoft.com/office/drawing/2014/main" id="{58186243-CA99-4A5A-92DE-6BCB01B1D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71"/>
              <a:ext cx="656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anose="020F0502020204030204" pitchFamily="34" charset="0"/>
                </a:rPr>
                <a:t>www.woodgrovebank.com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2" name="Freeform 16">
              <a:extLst>
                <a:ext uri="{FF2B5EF4-FFF2-40B4-BE49-F238E27FC236}">
                  <a16:creationId xmlns:a16="http://schemas.microsoft.com/office/drawing/2014/main" id="{DC1D3984-CCFB-495B-9D59-B7E11E39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32"/>
              <a:ext cx="157" cy="91"/>
            </a:xfrm>
            <a:custGeom>
              <a:avLst/>
              <a:gdLst>
                <a:gd name="T0" fmla="*/ 176 w 1680"/>
                <a:gd name="T1" fmla="*/ 976 h 982"/>
                <a:gd name="T2" fmla="*/ 0 w 1680"/>
                <a:gd name="T3" fmla="*/ 734 h 982"/>
                <a:gd name="T4" fmla="*/ 142 w 1680"/>
                <a:gd name="T5" fmla="*/ 507 h 982"/>
                <a:gd name="T6" fmla="*/ 138 w 1680"/>
                <a:gd name="T7" fmla="*/ 456 h 982"/>
                <a:gd name="T8" fmla="*/ 426 w 1680"/>
                <a:gd name="T9" fmla="*/ 147 h 982"/>
                <a:gd name="T10" fmla="*/ 567 w 1680"/>
                <a:gd name="T11" fmla="*/ 187 h 982"/>
                <a:gd name="T12" fmla="*/ 837 w 1680"/>
                <a:gd name="T13" fmla="*/ 0 h 982"/>
                <a:gd name="T14" fmla="*/ 1136 w 1680"/>
                <a:gd name="T15" fmla="*/ 322 h 982"/>
                <a:gd name="T16" fmla="*/ 1136 w 1680"/>
                <a:gd name="T17" fmla="*/ 332 h 982"/>
                <a:gd name="T18" fmla="*/ 1200 w 1680"/>
                <a:gd name="T19" fmla="*/ 321 h 982"/>
                <a:gd name="T20" fmla="*/ 1394 w 1680"/>
                <a:gd name="T21" fmla="*/ 437 h 982"/>
                <a:gd name="T22" fmla="*/ 1424 w 1680"/>
                <a:gd name="T23" fmla="*/ 434 h 982"/>
                <a:gd name="T24" fmla="*/ 1680 w 1680"/>
                <a:gd name="T25" fmla="*/ 708 h 982"/>
                <a:gd name="T26" fmla="*/ 1424 w 1680"/>
                <a:gd name="T27" fmla="*/ 982 h 982"/>
                <a:gd name="T28" fmla="*/ 211 w 1680"/>
                <a:gd name="T29" fmla="*/ 982 h 982"/>
                <a:gd name="T30" fmla="*/ 176 w 1680"/>
                <a:gd name="T31" fmla="*/ 97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0" h="982">
                  <a:moveTo>
                    <a:pt x="176" y="976"/>
                  </a:moveTo>
                  <a:cubicBezTo>
                    <a:pt x="74" y="948"/>
                    <a:pt x="0" y="850"/>
                    <a:pt x="0" y="734"/>
                  </a:cubicBezTo>
                  <a:cubicBezTo>
                    <a:pt x="0" y="634"/>
                    <a:pt x="56" y="545"/>
                    <a:pt x="142" y="507"/>
                  </a:cubicBezTo>
                  <a:cubicBezTo>
                    <a:pt x="139" y="490"/>
                    <a:pt x="138" y="473"/>
                    <a:pt x="138" y="456"/>
                  </a:cubicBezTo>
                  <a:cubicBezTo>
                    <a:pt x="138" y="285"/>
                    <a:pt x="267" y="147"/>
                    <a:pt x="426" y="147"/>
                  </a:cubicBezTo>
                  <a:cubicBezTo>
                    <a:pt x="476" y="147"/>
                    <a:pt x="524" y="160"/>
                    <a:pt x="567" y="187"/>
                  </a:cubicBezTo>
                  <a:cubicBezTo>
                    <a:pt x="616" y="74"/>
                    <a:pt x="721" y="0"/>
                    <a:pt x="837" y="0"/>
                  </a:cubicBezTo>
                  <a:cubicBezTo>
                    <a:pt x="1002" y="0"/>
                    <a:pt x="1136" y="145"/>
                    <a:pt x="1136" y="322"/>
                  </a:cubicBezTo>
                  <a:cubicBezTo>
                    <a:pt x="1136" y="325"/>
                    <a:pt x="1136" y="329"/>
                    <a:pt x="1136" y="332"/>
                  </a:cubicBezTo>
                  <a:cubicBezTo>
                    <a:pt x="1157" y="325"/>
                    <a:pt x="1179" y="321"/>
                    <a:pt x="1200" y="321"/>
                  </a:cubicBezTo>
                  <a:cubicBezTo>
                    <a:pt x="1279" y="321"/>
                    <a:pt x="1352" y="365"/>
                    <a:pt x="1394" y="437"/>
                  </a:cubicBezTo>
                  <a:cubicBezTo>
                    <a:pt x="1405" y="435"/>
                    <a:pt x="1414" y="434"/>
                    <a:pt x="1424" y="434"/>
                  </a:cubicBezTo>
                  <a:cubicBezTo>
                    <a:pt x="1565" y="434"/>
                    <a:pt x="1680" y="557"/>
                    <a:pt x="1680" y="708"/>
                  </a:cubicBezTo>
                  <a:cubicBezTo>
                    <a:pt x="1680" y="860"/>
                    <a:pt x="1565" y="982"/>
                    <a:pt x="1424" y="982"/>
                  </a:cubicBezTo>
                  <a:lnTo>
                    <a:pt x="211" y="982"/>
                  </a:lnTo>
                  <a:lnTo>
                    <a:pt x="176" y="97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17">
              <a:extLst>
                <a:ext uri="{FF2B5EF4-FFF2-40B4-BE49-F238E27FC236}">
                  <a16:creationId xmlns:a16="http://schemas.microsoft.com/office/drawing/2014/main" id="{CC0730F6-021F-48D6-9D66-21CA1DAEB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3" y="230"/>
              <a:ext cx="161" cy="96"/>
            </a:xfrm>
            <a:custGeom>
              <a:avLst/>
              <a:gdLst>
                <a:gd name="T0" fmla="*/ 194 w 1728"/>
                <a:gd name="T1" fmla="*/ 1023 h 1030"/>
                <a:gd name="T2" fmla="*/ 0 w 1728"/>
                <a:gd name="T3" fmla="*/ 758 h 1030"/>
                <a:gd name="T4" fmla="*/ 140 w 1728"/>
                <a:gd name="T5" fmla="*/ 517 h 1030"/>
                <a:gd name="T6" fmla="*/ 138 w 1728"/>
                <a:gd name="T7" fmla="*/ 480 h 1030"/>
                <a:gd name="T8" fmla="*/ 450 w 1728"/>
                <a:gd name="T9" fmla="*/ 147 h 1030"/>
                <a:gd name="T10" fmla="*/ 581 w 1728"/>
                <a:gd name="T11" fmla="*/ 177 h 1030"/>
                <a:gd name="T12" fmla="*/ 861 w 1728"/>
                <a:gd name="T13" fmla="*/ 0 h 1030"/>
                <a:gd name="T14" fmla="*/ 1184 w 1728"/>
                <a:gd name="T15" fmla="*/ 325 h 1030"/>
                <a:gd name="T16" fmla="*/ 1224 w 1728"/>
                <a:gd name="T17" fmla="*/ 321 h 1030"/>
                <a:gd name="T18" fmla="*/ 1430 w 1728"/>
                <a:gd name="T19" fmla="*/ 435 h 1030"/>
                <a:gd name="T20" fmla="*/ 1728 w 1728"/>
                <a:gd name="T21" fmla="*/ 733 h 1030"/>
                <a:gd name="T22" fmla="*/ 1448 w 1728"/>
                <a:gd name="T23" fmla="*/ 1030 h 1030"/>
                <a:gd name="T24" fmla="*/ 233 w 1728"/>
                <a:gd name="T25" fmla="*/ 1030 h 1030"/>
                <a:gd name="T26" fmla="*/ 194 w 1728"/>
                <a:gd name="T27" fmla="*/ 1023 h 1030"/>
                <a:gd name="T28" fmla="*/ 1421 w 1728"/>
                <a:gd name="T29" fmla="*/ 484 h 1030"/>
                <a:gd name="T30" fmla="*/ 1405 w 1728"/>
                <a:gd name="T31" fmla="*/ 487 h 1030"/>
                <a:gd name="T32" fmla="*/ 1397 w 1728"/>
                <a:gd name="T33" fmla="*/ 473 h 1030"/>
                <a:gd name="T34" fmla="*/ 1224 w 1728"/>
                <a:gd name="T35" fmla="*/ 369 h 1030"/>
                <a:gd name="T36" fmla="*/ 1167 w 1728"/>
                <a:gd name="T37" fmla="*/ 379 h 1030"/>
                <a:gd name="T38" fmla="*/ 1135 w 1728"/>
                <a:gd name="T39" fmla="*/ 389 h 1030"/>
                <a:gd name="T40" fmla="*/ 1136 w 1728"/>
                <a:gd name="T41" fmla="*/ 355 h 1030"/>
                <a:gd name="T42" fmla="*/ 1136 w 1728"/>
                <a:gd name="T43" fmla="*/ 346 h 1030"/>
                <a:gd name="T44" fmla="*/ 861 w 1728"/>
                <a:gd name="T45" fmla="*/ 48 h 1030"/>
                <a:gd name="T46" fmla="*/ 613 w 1728"/>
                <a:gd name="T47" fmla="*/ 220 h 1030"/>
                <a:gd name="T48" fmla="*/ 602 w 1728"/>
                <a:gd name="T49" fmla="*/ 246 h 1030"/>
                <a:gd name="T50" fmla="*/ 579 w 1728"/>
                <a:gd name="T51" fmla="*/ 231 h 1030"/>
                <a:gd name="T52" fmla="*/ 450 w 1728"/>
                <a:gd name="T53" fmla="*/ 195 h 1030"/>
                <a:gd name="T54" fmla="*/ 186 w 1728"/>
                <a:gd name="T55" fmla="*/ 480 h 1030"/>
                <a:gd name="T56" fmla="*/ 189 w 1728"/>
                <a:gd name="T57" fmla="*/ 527 h 1030"/>
                <a:gd name="T58" fmla="*/ 192 w 1728"/>
                <a:gd name="T59" fmla="*/ 545 h 1030"/>
                <a:gd name="T60" fmla="*/ 176 w 1728"/>
                <a:gd name="T61" fmla="*/ 553 h 1030"/>
                <a:gd name="T62" fmla="*/ 48 w 1728"/>
                <a:gd name="T63" fmla="*/ 758 h 1030"/>
                <a:gd name="T64" fmla="*/ 205 w 1728"/>
                <a:gd name="T65" fmla="*/ 976 h 1030"/>
                <a:gd name="T66" fmla="*/ 238 w 1728"/>
                <a:gd name="T67" fmla="*/ 982 h 1030"/>
                <a:gd name="T68" fmla="*/ 1448 w 1728"/>
                <a:gd name="T69" fmla="*/ 982 h 1030"/>
                <a:gd name="T70" fmla="*/ 1680 w 1728"/>
                <a:gd name="T71" fmla="*/ 733 h 1030"/>
                <a:gd name="T72" fmla="*/ 1448 w 1728"/>
                <a:gd name="T73" fmla="*/ 482 h 1030"/>
                <a:gd name="T74" fmla="*/ 1421 w 1728"/>
                <a:gd name="T75" fmla="*/ 484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8" h="1030">
                  <a:moveTo>
                    <a:pt x="194" y="1023"/>
                  </a:moveTo>
                  <a:cubicBezTo>
                    <a:pt x="80" y="992"/>
                    <a:pt x="0" y="883"/>
                    <a:pt x="0" y="758"/>
                  </a:cubicBezTo>
                  <a:cubicBezTo>
                    <a:pt x="0" y="656"/>
                    <a:pt x="54" y="563"/>
                    <a:pt x="140" y="517"/>
                  </a:cubicBezTo>
                  <a:cubicBezTo>
                    <a:pt x="138" y="505"/>
                    <a:pt x="138" y="492"/>
                    <a:pt x="138" y="480"/>
                  </a:cubicBezTo>
                  <a:cubicBezTo>
                    <a:pt x="138" y="296"/>
                    <a:pt x="278" y="147"/>
                    <a:pt x="450" y="147"/>
                  </a:cubicBezTo>
                  <a:cubicBezTo>
                    <a:pt x="495" y="147"/>
                    <a:pt x="540" y="157"/>
                    <a:pt x="581" y="177"/>
                  </a:cubicBezTo>
                  <a:cubicBezTo>
                    <a:pt x="637" y="69"/>
                    <a:pt x="744" y="0"/>
                    <a:pt x="861" y="0"/>
                  </a:cubicBezTo>
                  <a:cubicBezTo>
                    <a:pt x="1032" y="0"/>
                    <a:pt x="1173" y="144"/>
                    <a:pt x="1184" y="325"/>
                  </a:cubicBezTo>
                  <a:cubicBezTo>
                    <a:pt x="1197" y="323"/>
                    <a:pt x="1211" y="321"/>
                    <a:pt x="1224" y="321"/>
                  </a:cubicBezTo>
                  <a:cubicBezTo>
                    <a:pt x="1307" y="321"/>
                    <a:pt x="1383" y="364"/>
                    <a:pt x="1430" y="435"/>
                  </a:cubicBezTo>
                  <a:cubicBezTo>
                    <a:pt x="1593" y="423"/>
                    <a:pt x="1728" y="562"/>
                    <a:pt x="1728" y="733"/>
                  </a:cubicBezTo>
                  <a:cubicBezTo>
                    <a:pt x="1728" y="897"/>
                    <a:pt x="1602" y="1030"/>
                    <a:pt x="1448" y="1030"/>
                  </a:cubicBezTo>
                  <a:lnTo>
                    <a:pt x="233" y="1030"/>
                  </a:lnTo>
                  <a:lnTo>
                    <a:pt x="194" y="1023"/>
                  </a:lnTo>
                  <a:close/>
                  <a:moveTo>
                    <a:pt x="1421" y="484"/>
                  </a:moveTo>
                  <a:lnTo>
                    <a:pt x="1405" y="487"/>
                  </a:lnTo>
                  <a:lnTo>
                    <a:pt x="1397" y="473"/>
                  </a:lnTo>
                  <a:cubicBezTo>
                    <a:pt x="1359" y="408"/>
                    <a:pt x="1295" y="369"/>
                    <a:pt x="1224" y="369"/>
                  </a:cubicBezTo>
                  <a:cubicBezTo>
                    <a:pt x="1205" y="369"/>
                    <a:pt x="1186" y="372"/>
                    <a:pt x="1167" y="379"/>
                  </a:cubicBezTo>
                  <a:lnTo>
                    <a:pt x="1135" y="389"/>
                  </a:lnTo>
                  <a:lnTo>
                    <a:pt x="1136" y="355"/>
                  </a:lnTo>
                  <a:cubicBezTo>
                    <a:pt x="1136" y="352"/>
                    <a:pt x="1136" y="349"/>
                    <a:pt x="1136" y="346"/>
                  </a:cubicBezTo>
                  <a:cubicBezTo>
                    <a:pt x="1136" y="182"/>
                    <a:pt x="1013" y="48"/>
                    <a:pt x="861" y="48"/>
                  </a:cubicBezTo>
                  <a:cubicBezTo>
                    <a:pt x="755" y="48"/>
                    <a:pt x="658" y="116"/>
                    <a:pt x="613" y="220"/>
                  </a:cubicBezTo>
                  <a:lnTo>
                    <a:pt x="602" y="246"/>
                  </a:lnTo>
                  <a:lnTo>
                    <a:pt x="579" y="231"/>
                  </a:lnTo>
                  <a:cubicBezTo>
                    <a:pt x="540" y="207"/>
                    <a:pt x="495" y="195"/>
                    <a:pt x="450" y="195"/>
                  </a:cubicBezTo>
                  <a:cubicBezTo>
                    <a:pt x="304" y="195"/>
                    <a:pt x="186" y="323"/>
                    <a:pt x="186" y="480"/>
                  </a:cubicBezTo>
                  <a:cubicBezTo>
                    <a:pt x="186" y="496"/>
                    <a:pt x="187" y="511"/>
                    <a:pt x="189" y="527"/>
                  </a:cubicBezTo>
                  <a:lnTo>
                    <a:pt x="192" y="545"/>
                  </a:lnTo>
                  <a:lnTo>
                    <a:pt x="176" y="553"/>
                  </a:lnTo>
                  <a:cubicBezTo>
                    <a:pt x="98" y="588"/>
                    <a:pt x="48" y="668"/>
                    <a:pt x="48" y="758"/>
                  </a:cubicBezTo>
                  <a:cubicBezTo>
                    <a:pt x="48" y="862"/>
                    <a:pt x="113" y="951"/>
                    <a:pt x="205" y="976"/>
                  </a:cubicBezTo>
                  <a:lnTo>
                    <a:pt x="238" y="982"/>
                  </a:lnTo>
                  <a:lnTo>
                    <a:pt x="1448" y="982"/>
                  </a:lnTo>
                  <a:cubicBezTo>
                    <a:pt x="1576" y="982"/>
                    <a:pt x="1680" y="870"/>
                    <a:pt x="1680" y="733"/>
                  </a:cubicBezTo>
                  <a:cubicBezTo>
                    <a:pt x="1680" y="595"/>
                    <a:pt x="1576" y="482"/>
                    <a:pt x="1448" y="482"/>
                  </a:cubicBezTo>
                  <a:cubicBezTo>
                    <a:pt x="1439" y="482"/>
                    <a:pt x="1431" y="483"/>
                    <a:pt x="1421" y="484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18">
              <a:extLst>
                <a:ext uri="{FF2B5EF4-FFF2-40B4-BE49-F238E27FC236}">
                  <a16:creationId xmlns:a16="http://schemas.microsoft.com/office/drawing/2014/main" id="{B37B1F2D-0E5A-4CAE-8DFD-E54C837EC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262"/>
              <a:ext cx="94" cy="104"/>
            </a:xfrm>
            <a:custGeom>
              <a:avLst/>
              <a:gdLst>
                <a:gd name="T0" fmla="*/ 999 w 1009"/>
                <a:gd name="T1" fmla="*/ 870 h 1122"/>
                <a:gd name="T2" fmla="*/ 723 w 1009"/>
                <a:gd name="T3" fmla="*/ 549 h 1122"/>
                <a:gd name="T4" fmla="*/ 704 w 1009"/>
                <a:gd name="T5" fmla="*/ 544 h 1122"/>
                <a:gd name="T6" fmla="*/ 681 w 1009"/>
                <a:gd name="T7" fmla="*/ 542 h 1122"/>
                <a:gd name="T8" fmla="*/ 658 w 1009"/>
                <a:gd name="T9" fmla="*/ 544 h 1122"/>
                <a:gd name="T10" fmla="*/ 640 w 1009"/>
                <a:gd name="T11" fmla="*/ 548 h 1122"/>
                <a:gd name="T12" fmla="*/ 631 w 1009"/>
                <a:gd name="T13" fmla="*/ 548 h 1122"/>
                <a:gd name="T14" fmla="*/ 793 w 1009"/>
                <a:gd name="T15" fmla="*/ 289 h 1122"/>
                <a:gd name="T16" fmla="*/ 505 w 1009"/>
                <a:gd name="T17" fmla="*/ 0 h 1122"/>
                <a:gd name="T18" fmla="*/ 216 w 1009"/>
                <a:gd name="T19" fmla="*/ 289 h 1122"/>
                <a:gd name="T20" fmla="*/ 378 w 1009"/>
                <a:gd name="T21" fmla="*/ 548 h 1122"/>
                <a:gd name="T22" fmla="*/ 369 w 1009"/>
                <a:gd name="T23" fmla="*/ 548 h 1122"/>
                <a:gd name="T24" fmla="*/ 350 w 1009"/>
                <a:gd name="T25" fmla="*/ 544 h 1122"/>
                <a:gd name="T26" fmla="*/ 327 w 1009"/>
                <a:gd name="T27" fmla="*/ 542 h 1122"/>
                <a:gd name="T28" fmla="*/ 304 w 1009"/>
                <a:gd name="T29" fmla="*/ 544 h 1122"/>
                <a:gd name="T30" fmla="*/ 285 w 1009"/>
                <a:gd name="T31" fmla="*/ 549 h 1122"/>
                <a:gd name="T32" fmla="*/ 9 w 1009"/>
                <a:gd name="T33" fmla="*/ 870 h 1122"/>
                <a:gd name="T34" fmla="*/ 2 w 1009"/>
                <a:gd name="T35" fmla="*/ 955 h 1122"/>
                <a:gd name="T36" fmla="*/ 504 w 1009"/>
                <a:gd name="T37" fmla="*/ 1122 h 1122"/>
                <a:gd name="T38" fmla="*/ 505 w 1009"/>
                <a:gd name="T39" fmla="*/ 1122 h 1122"/>
                <a:gd name="T40" fmla="*/ 1007 w 1009"/>
                <a:gd name="T41" fmla="*/ 955 h 1122"/>
                <a:gd name="T42" fmla="*/ 999 w 1009"/>
                <a:gd name="T43" fmla="*/ 87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9" h="1122">
                  <a:moveTo>
                    <a:pt x="999" y="870"/>
                  </a:moveTo>
                  <a:cubicBezTo>
                    <a:pt x="958" y="632"/>
                    <a:pt x="934" y="605"/>
                    <a:pt x="723" y="549"/>
                  </a:cubicBezTo>
                  <a:cubicBezTo>
                    <a:pt x="715" y="547"/>
                    <a:pt x="712" y="546"/>
                    <a:pt x="704" y="544"/>
                  </a:cubicBezTo>
                  <a:cubicBezTo>
                    <a:pt x="697" y="543"/>
                    <a:pt x="689" y="542"/>
                    <a:pt x="681" y="542"/>
                  </a:cubicBezTo>
                  <a:cubicBezTo>
                    <a:pt x="669" y="542"/>
                    <a:pt x="660" y="544"/>
                    <a:pt x="658" y="544"/>
                  </a:cubicBezTo>
                  <a:lnTo>
                    <a:pt x="640" y="548"/>
                  </a:lnTo>
                  <a:lnTo>
                    <a:pt x="631" y="548"/>
                  </a:lnTo>
                  <a:cubicBezTo>
                    <a:pt x="727" y="501"/>
                    <a:pt x="793" y="403"/>
                    <a:pt x="793" y="289"/>
                  </a:cubicBezTo>
                  <a:cubicBezTo>
                    <a:pt x="793" y="130"/>
                    <a:pt x="664" y="0"/>
                    <a:pt x="505" y="0"/>
                  </a:cubicBezTo>
                  <a:cubicBezTo>
                    <a:pt x="345" y="0"/>
                    <a:pt x="216" y="130"/>
                    <a:pt x="216" y="289"/>
                  </a:cubicBezTo>
                  <a:cubicBezTo>
                    <a:pt x="216" y="403"/>
                    <a:pt x="282" y="501"/>
                    <a:pt x="378" y="548"/>
                  </a:cubicBezTo>
                  <a:lnTo>
                    <a:pt x="369" y="548"/>
                  </a:lnTo>
                  <a:lnTo>
                    <a:pt x="350" y="544"/>
                  </a:lnTo>
                  <a:cubicBezTo>
                    <a:pt x="349" y="544"/>
                    <a:pt x="339" y="542"/>
                    <a:pt x="327" y="542"/>
                  </a:cubicBezTo>
                  <a:cubicBezTo>
                    <a:pt x="319" y="542"/>
                    <a:pt x="311" y="543"/>
                    <a:pt x="304" y="544"/>
                  </a:cubicBezTo>
                  <a:cubicBezTo>
                    <a:pt x="296" y="546"/>
                    <a:pt x="293" y="547"/>
                    <a:pt x="285" y="549"/>
                  </a:cubicBezTo>
                  <a:cubicBezTo>
                    <a:pt x="74" y="605"/>
                    <a:pt x="51" y="632"/>
                    <a:pt x="9" y="870"/>
                  </a:cubicBezTo>
                  <a:cubicBezTo>
                    <a:pt x="0" y="922"/>
                    <a:pt x="0" y="938"/>
                    <a:pt x="2" y="955"/>
                  </a:cubicBezTo>
                  <a:cubicBezTo>
                    <a:pt x="13" y="1078"/>
                    <a:pt x="279" y="1122"/>
                    <a:pt x="504" y="1122"/>
                  </a:cubicBezTo>
                  <a:lnTo>
                    <a:pt x="505" y="1122"/>
                  </a:lnTo>
                  <a:cubicBezTo>
                    <a:pt x="729" y="1122"/>
                    <a:pt x="995" y="1078"/>
                    <a:pt x="1007" y="955"/>
                  </a:cubicBezTo>
                  <a:cubicBezTo>
                    <a:pt x="1008" y="938"/>
                    <a:pt x="1009" y="922"/>
                    <a:pt x="999" y="87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19">
              <a:extLst>
                <a:ext uri="{FF2B5EF4-FFF2-40B4-BE49-F238E27FC236}">
                  <a16:creationId xmlns:a16="http://schemas.microsoft.com/office/drawing/2014/main" id="{1E571171-839A-41BC-B8DF-1D0D9CD99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64"/>
              <a:ext cx="48" cy="49"/>
            </a:xfrm>
            <a:prstGeom prst="ellipse">
              <a:avLst/>
            </a:prstGeom>
            <a:solidFill>
              <a:srgbClr val="4D81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20">
              <a:extLst>
                <a:ext uri="{FF2B5EF4-FFF2-40B4-BE49-F238E27FC236}">
                  <a16:creationId xmlns:a16="http://schemas.microsoft.com/office/drawing/2014/main" id="{7DF7996C-2F03-4CA5-8F80-332D6696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315"/>
              <a:ext cx="88" cy="48"/>
            </a:xfrm>
            <a:custGeom>
              <a:avLst/>
              <a:gdLst>
                <a:gd name="T0" fmla="*/ 941 w 950"/>
                <a:gd name="T1" fmla="*/ 305 h 522"/>
                <a:gd name="T2" fmla="*/ 686 w 950"/>
                <a:gd name="T3" fmla="*/ 7 h 522"/>
                <a:gd name="T4" fmla="*/ 669 w 950"/>
                <a:gd name="T5" fmla="*/ 3 h 522"/>
                <a:gd name="T6" fmla="*/ 635 w 950"/>
                <a:gd name="T7" fmla="*/ 3 h 522"/>
                <a:gd name="T8" fmla="*/ 483 w 950"/>
                <a:gd name="T9" fmla="*/ 264 h 522"/>
                <a:gd name="T10" fmla="*/ 475 w 950"/>
                <a:gd name="T11" fmla="*/ 264 h 522"/>
                <a:gd name="T12" fmla="*/ 475 w 950"/>
                <a:gd name="T13" fmla="*/ 264 h 522"/>
                <a:gd name="T14" fmla="*/ 475 w 950"/>
                <a:gd name="T15" fmla="*/ 264 h 522"/>
                <a:gd name="T16" fmla="*/ 467 w 950"/>
                <a:gd name="T17" fmla="*/ 264 h 522"/>
                <a:gd name="T18" fmla="*/ 315 w 950"/>
                <a:gd name="T19" fmla="*/ 3 h 522"/>
                <a:gd name="T20" fmla="*/ 281 w 950"/>
                <a:gd name="T21" fmla="*/ 3 h 522"/>
                <a:gd name="T22" fmla="*/ 264 w 950"/>
                <a:gd name="T23" fmla="*/ 7 h 522"/>
                <a:gd name="T24" fmla="*/ 9 w 950"/>
                <a:gd name="T25" fmla="*/ 305 h 522"/>
                <a:gd name="T26" fmla="*/ 2 w 950"/>
                <a:gd name="T27" fmla="*/ 383 h 522"/>
                <a:gd name="T28" fmla="*/ 475 w 950"/>
                <a:gd name="T29" fmla="*/ 522 h 522"/>
                <a:gd name="T30" fmla="*/ 475 w 950"/>
                <a:gd name="T31" fmla="*/ 522 h 522"/>
                <a:gd name="T32" fmla="*/ 475 w 950"/>
                <a:gd name="T33" fmla="*/ 522 h 522"/>
                <a:gd name="T34" fmla="*/ 948 w 950"/>
                <a:gd name="T35" fmla="*/ 383 h 522"/>
                <a:gd name="T36" fmla="*/ 941 w 950"/>
                <a:gd name="T37" fmla="*/ 30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0" h="522">
                  <a:moveTo>
                    <a:pt x="941" y="305"/>
                  </a:moveTo>
                  <a:cubicBezTo>
                    <a:pt x="901" y="75"/>
                    <a:pt x="884" y="60"/>
                    <a:pt x="686" y="7"/>
                  </a:cubicBezTo>
                  <a:cubicBezTo>
                    <a:pt x="679" y="6"/>
                    <a:pt x="676" y="5"/>
                    <a:pt x="669" y="3"/>
                  </a:cubicBezTo>
                  <a:cubicBezTo>
                    <a:pt x="652" y="0"/>
                    <a:pt x="635" y="3"/>
                    <a:pt x="635" y="3"/>
                  </a:cubicBezTo>
                  <a:cubicBezTo>
                    <a:pt x="617" y="74"/>
                    <a:pt x="513" y="222"/>
                    <a:pt x="483" y="264"/>
                  </a:cubicBezTo>
                  <a:cubicBezTo>
                    <a:pt x="480" y="264"/>
                    <a:pt x="478" y="264"/>
                    <a:pt x="475" y="264"/>
                  </a:cubicBezTo>
                  <a:cubicBezTo>
                    <a:pt x="475" y="264"/>
                    <a:pt x="475" y="264"/>
                    <a:pt x="475" y="264"/>
                  </a:cubicBezTo>
                  <a:cubicBezTo>
                    <a:pt x="475" y="264"/>
                    <a:pt x="475" y="264"/>
                    <a:pt x="475" y="264"/>
                  </a:cubicBezTo>
                  <a:cubicBezTo>
                    <a:pt x="472" y="264"/>
                    <a:pt x="470" y="264"/>
                    <a:pt x="467" y="264"/>
                  </a:cubicBezTo>
                  <a:cubicBezTo>
                    <a:pt x="437" y="222"/>
                    <a:pt x="333" y="74"/>
                    <a:pt x="315" y="3"/>
                  </a:cubicBezTo>
                  <a:cubicBezTo>
                    <a:pt x="315" y="3"/>
                    <a:pt x="298" y="0"/>
                    <a:pt x="281" y="3"/>
                  </a:cubicBezTo>
                  <a:cubicBezTo>
                    <a:pt x="274" y="5"/>
                    <a:pt x="271" y="6"/>
                    <a:pt x="264" y="7"/>
                  </a:cubicBezTo>
                  <a:cubicBezTo>
                    <a:pt x="66" y="60"/>
                    <a:pt x="50" y="75"/>
                    <a:pt x="9" y="305"/>
                  </a:cubicBezTo>
                  <a:cubicBezTo>
                    <a:pt x="0" y="358"/>
                    <a:pt x="1" y="371"/>
                    <a:pt x="2" y="383"/>
                  </a:cubicBezTo>
                  <a:cubicBezTo>
                    <a:pt x="10" y="466"/>
                    <a:pt x="218" y="522"/>
                    <a:pt x="475" y="522"/>
                  </a:cubicBezTo>
                  <a:cubicBezTo>
                    <a:pt x="475" y="522"/>
                    <a:pt x="475" y="522"/>
                    <a:pt x="475" y="522"/>
                  </a:cubicBezTo>
                  <a:cubicBezTo>
                    <a:pt x="475" y="522"/>
                    <a:pt x="475" y="522"/>
                    <a:pt x="475" y="522"/>
                  </a:cubicBezTo>
                  <a:cubicBezTo>
                    <a:pt x="732" y="522"/>
                    <a:pt x="940" y="466"/>
                    <a:pt x="948" y="383"/>
                  </a:cubicBezTo>
                  <a:cubicBezTo>
                    <a:pt x="949" y="371"/>
                    <a:pt x="950" y="358"/>
                    <a:pt x="941" y="305"/>
                  </a:cubicBezTo>
                </a:path>
              </a:pathLst>
            </a:custGeom>
            <a:solidFill>
              <a:srgbClr val="4D81B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Line 21">
              <a:extLst>
                <a:ext uri="{FF2B5EF4-FFF2-40B4-BE49-F238E27FC236}">
                  <a16:creationId xmlns:a16="http://schemas.microsoft.com/office/drawing/2014/main" id="{552DDC00-FDD4-4697-A73C-F07873EC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78"/>
              <a:ext cx="440" cy="0"/>
            </a:xfrm>
            <a:prstGeom prst="line">
              <a:avLst/>
            </a:prstGeom>
            <a:noFill/>
            <a:ln w="95250" cap="flat">
              <a:solidFill>
                <a:srgbClr val="C050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22">
              <a:extLst>
                <a:ext uri="{FF2B5EF4-FFF2-40B4-BE49-F238E27FC236}">
                  <a16:creationId xmlns:a16="http://schemas.microsoft.com/office/drawing/2014/main" id="{8F52164A-A385-4803-A819-C99B54D55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355"/>
              <a:ext cx="5" cy="181"/>
            </a:xfrm>
            <a:custGeom>
              <a:avLst/>
              <a:gdLst>
                <a:gd name="T0" fmla="*/ 5 w 5"/>
                <a:gd name="T1" fmla="*/ 0 h 181"/>
                <a:gd name="T2" fmla="*/ 0 w 5"/>
                <a:gd name="T3" fmla="*/ 31 h 181"/>
                <a:gd name="T4" fmla="*/ 0 w 5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1">
                  <a:moveTo>
                    <a:pt x="5" y="0"/>
                  </a:moveTo>
                  <a:lnTo>
                    <a:pt x="0" y="31"/>
                  </a:lnTo>
                  <a:lnTo>
                    <a:pt x="0" y="181"/>
                  </a:lnTo>
                </a:path>
              </a:pathLst>
            </a:custGeom>
            <a:noFill/>
            <a:ln w="95250" cap="flat">
              <a:solidFill>
                <a:srgbClr val="C050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23">
              <a:extLst>
                <a:ext uri="{FF2B5EF4-FFF2-40B4-BE49-F238E27FC236}">
                  <a16:creationId xmlns:a16="http://schemas.microsoft.com/office/drawing/2014/main" id="{25434C87-FA61-4A31-B628-87F6B9A6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4"/>
              <a:ext cx="252" cy="152"/>
            </a:xfrm>
            <a:custGeom>
              <a:avLst/>
              <a:gdLst>
                <a:gd name="T0" fmla="*/ 2366 w 2705"/>
                <a:gd name="T1" fmla="*/ 1632 h 1632"/>
                <a:gd name="T2" fmla="*/ 412 w 2705"/>
                <a:gd name="T3" fmla="*/ 1632 h 1632"/>
                <a:gd name="T4" fmla="*/ 0 w 2705"/>
                <a:gd name="T5" fmla="*/ 1177 h 1632"/>
                <a:gd name="T6" fmla="*/ 412 w 2705"/>
                <a:gd name="T7" fmla="*/ 722 h 1632"/>
                <a:gd name="T8" fmla="*/ 460 w 2705"/>
                <a:gd name="T9" fmla="*/ 725 h 1632"/>
                <a:gd name="T10" fmla="*/ 772 w 2705"/>
                <a:gd name="T11" fmla="*/ 534 h 1632"/>
                <a:gd name="T12" fmla="*/ 876 w 2705"/>
                <a:gd name="T13" fmla="*/ 551 h 1632"/>
                <a:gd name="T14" fmla="*/ 875 w 2705"/>
                <a:gd name="T15" fmla="*/ 535 h 1632"/>
                <a:gd name="T16" fmla="*/ 1358 w 2705"/>
                <a:gd name="T17" fmla="*/ 0 h 1632"/>
                <a:gd name="T18" fmla="*/ 1792 w 2705"/>
                <a:gd name="T19" fmla="*/ 310 h 1632"/>
                <a:gd name="T20" fmla="*/ 2019 w 2705"/>
                <a:gd name="T21" fmla="*/ 244 h 1632"/>
                <a:gd name="T22" fmla="*/ 2484 w 2705"/>
                <a:gd name="T23" fmla="*/ 758 h 1632"/>
                <a:gd name="T24" fmla="*/ 2478 w 2705"/>
                <a:gd name="T25" fmla="*/ 842 h 1632"/>
                <a:gd name="T26" fmla="*/ 2705 w 2705"/>
                <a:gd name="T27" fmla="*/ 1220 h 1632"/>
                <a:gd name="T28" fmla="*/ 2422 w 2705"/>
                <a:gd name="T29" fmla="*/ 1621 h 1632"/>
                <a:gd name="T30" fmla="*/ 2366 w 2705"/>
                <a:gd name="T31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5" h="1632">
                  <a:moveTo>
                    <a:pt x="2366" y="1632"/>
                  </a:moveTo>
                  <a:lnTo>
                    <a:pt x="412" y="1632"/>
                  </a:lnTo>
                  <a:cubicBezTo>
                    <a:pt x="184" y="1632"/>
                    <a:pt x="0" y="1428"/>
                    <a:pt x="0" y="1177"/>
                  </a:cubicBezTo>
                  <a:cubicBezTo>
                    <a:pt x="0" y="926"/>
                    <a:pt x="184" y="722"/>
                    <a:pt x="412" y="722"/>
                  </a:cubicBezTo>
                  <a:cubicBezTo>
                    <a:pt x="427" y="722"/>
                    <a:pt x="443" y="723"/>
                    <a:pt x="460" y="725"/>
                  </a:cubicBezTo>
                  <a:cubicBezTo>
                    <a:pt x="528" y="606"/>
                    <a:pt x="645" y="534"/>
                    <a:pt x="772" y="534"/>
                  </a:cubicBezTo>
                  <a:cubicBezTo>
                    <a:pt x="807" y="534"/>
                    <a:pt x="841" y="540"/>
                    <a:pt x="876" y="551"/>
                  </a:cubicBezTo>
                  <a:cubicBezTo>
                    <a:pt x="875" y="546"/>
                    <a:pt x="875" y="541"/>
                    <a:pt x="875" y="535"/>
                  </a:cubicBezTo>
                  <a:cubicBezTo>
                    <a:pt x="875" y="240"/>
                    <a:pt x="1092" y="0"/>
                    <a:pt x="1358" y="0"/>
                  </a:cubicBezTo>
                  <a:cubicBezTo>
                    <a:pt x="1545" y="0"/>
                    <a:pt x="1714" y="123"/>
                    <a:pt x="1792" y="310"/>
                  </a:cubicBezTo>
                  <a:cubicBezTo>
                    <a:pt x="1861" y="266"/>
                    <a:pt x="1939" y="244"/>
                    <a:pt x="2019" y="244"/>
                  </a:cubicBezTo>
                  <a:cubicBezTo>
                    <a:pt x="2276" y="244"/>
                    <a:pt x="2484" y="474"/>
                    <a:pt x="2484" y="758"/>
                  </a:cubicBezTo>
                  <a:cubicBezTo>
                    <a:pt x="2484" y="785"/>
                    <a:pt x="2482" y="813"/>
                    <a:pt x="2478" y="842"/>
                  </a:cubicBezTo>
                  <a:cubicBezTo>
                    <a:pt x="2615" y="906"/>
                    <a:pt x="2705" y="1054"/>
                    <a:pt x="2705" y="1220"/>
                  </a:cubicBezTo>
                  <a:cubicBezTo>
                    <a:pt x="2705" y="1412"/>
                    <a:pt x="2587" y="1575"/>
                    <a:pt x="2422" y="1621"/>
                  </a:cubicBezTo>
                  <a:lnTo>
                    <a:pt x="2366" y="16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24">
              <a:extLst>
                <a:ext uri="{FF2B5EF4-FFF2-40B4-BE49-F238E27FC236}">
                  <a16:creationId xmlns:a16="http://schemas.microsoft.com/office/drawing/2014/main" id="{0FC9EE82-99F2-41B4-BB6E-14644A0A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4"/>
              <a:ext cx="252" cy="152"/>
            </a:xfrm>
            <a:custGeom>
              <a:avLst/>
              <a:gdLst>
                <a:gd name="T0" fmla="*/ 2366 w 2705"/>
                <a:gd name="T1" fmla="*/ 1632 h 1632"/>
                <a:gd name="T2" fmla="*/ 412 w 2705"/>
                <a:gd name="T3" fmla="*/ 1632 h 1632"/>
                <a:gd name="T4" fmla="*/ 0 w 2705"/>
                <a:gd name="T5" fmla="*/ 1177 h 1632"/>
                <a:gd name="T6" fmla="*/ 412 w 2705"/>
                <a:gd name="T7" fmla="*/ 722 h 1632"/>
                <a:gd name="T8" fmla="*/ 460 w 2705"/>
                <a:gd name="T9" fmla="*/ 725 h 1632"/>
                <a:gd name="T10" fmla="*/ 772 w 2705"/>
                <a:gd name="T11" fmla="*/ 534 h 1632"/>
                <a:gd name="T12" fmla="*/ 876 w 2705"/>
                <a:gd name="T13" fmla="*/ 551 h 1632"/>
                <a:gd name="T14" fmla="*/ 875 w 2705"/>
                <a:gd name="T15" fmla="*/ 535 h 1632"/>
                <a:gd name="T16" fmla="*/ 1358 w 2705"/>
                <a:gd name="T17" fmla="*/ 0 h 1632"/>
                <a:gd name="T18" fmla="*/ 1792 w 2705"/>
                <a:gd name="T19" fmla="*/ 310 h 1632"/>
                <a:gd name="T20" fmla="*/ 2019 w 2705"/>
                <a:gd name="T21" fmla="*/ 244 h 1632"/>
                <a:gd name="T22" fmla="*/ 2484 w 2705"/>
                <a:gd name="T23" fmla="*/ 758 h 1632"/>
                <a:gd name="T24" fmla="*/ 2478 w 2705"/>
                <a:gd name="T25" fmla="*/ 842 h 1632"/>
                <a:gd name="T26" fmla="*/ 2705 w 2705"/>
                <a:gd name="T27" fmla="*/ 1220 h 1632"/>
                <a:gd name="T28" fmla="*/ 2422 w 2705"/>
                <a:gd name="T29" fmla="*/ 1621 h 1632"/>
                <a:gd name="T30" fmla="*/ 2366 w 2705"/>
                <a:gd name="T31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5" h="1632">
                  <a:moveTo>
                    <a:pt x="2366" y="1632"/>
                  </a:moveTo>
                  <a:lnTo>
                    <a:pt x="412" y="1632"/>
                  </a:lnTo>
                  <a:cubicBezTo>
                    <a:pt x="184" y="1632"/>
                    <a:pt x="0" y="1428"/>
                    <a:pt x="0" y="1177"/>
                  </a:cubicBezTo>
                  <a:cubicBezTo>
                    <a:pt x="0" y="926"/>
                    <a:pt x="184" y="722"/>
                    <a:pt x="412" y="722"/>
                  </a:cubicBezTo>
                  <a:cubicBezTo>
                    <a:pt x="427" y="722"/>
                    <a:pt x="443" y="723"/>
                    <a:pt x="460" y="725"/>
                  </a:cubicBezTo>
                  <a:cubicBezTo>
                    <a:pt x="528" y="606"/>
                    <a:pt x="645" y="534"/>
                    <a:pt x="772" y="534"/>
                  </a:cubicBezTo>
                  <a:cubicBezTo>
                    <a:pt x="807" y="534"/>
                    <a:pt x="841" y="540"/>
                    <a:pt x="876" y="551"/>
                  </a:cubicBezTo>
                  <a:cubicBezTo>
                    <a:pt x="875" y="546"/>
                    <a:pt x="875" y="541"/>
                    <a:pt x="875" y="535"/>
                  </a:cubicBezTo>
                  <a:cubicBezTo>
                    <a:pt x="875" y="240"/>
                    <a:pt x="1092" y="0"/>
                    <a:pt x="1358" y="0"/>
                  </a:cubicBezTo>
                  <a:cubicBezTo>
                    <a:pt x="1545" y="0"/>
                    <a:pt x="1714" y="123"/>
                    <a:pt x="1792" y="310"/>
                  </a:cubicBezTo>
                  <a:cubicBezTo>
                    <a:pt x="1861" y="266"/>
                    <a:pt x="1939" y="244"/>
                    <a:pt x="2019" y="244"/>
                  </a:cubicBezTo>
                  <a:cubicBezTo>
                    <a:pt x="2276" y="244"/>
                    <a:pt x="2484" y="474"/>
                    <a:pt x="2484" y="758"/>
                  </a:cubicBezTo>
                  <a:cubicBezTo>
                    <a:pt x="2484" y="785"/>
                    <a:pt x="2482" y="813"/>
                    <a:pt x="2478" y="842"/>
                  </a:cubicBezTo>
                  <a:cubicBezTo>
                    <a:pt x="2615" y="906"/>
                    <a:pt x="2705" y="1054"/>
                    <a:pt x="2705" y="1220"/>
                  </a:cubicBezTo>
                  <a:cubicBezTo>
                    <a:pt x="2705" y="1412"/>
                    <a:pt x="2587" y="1575"/>
                    <a:pt x="2422" y="1621"/>
                  </a:cubicBezTo>
                  <a:lnTo>
                    <a:pt x="2366" y="1632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25">
              <a:extLst>
                <a:ext uri="{FF2B5EF4-FFF2-40B4-BE49-F238E27FC236}">
                  <a16:creationId xmlns:a16="http://schemas.microsoft.com/office/drawing/2014/main" id="{7DA89448-1C25-4DB1-B1EE-BBA312D6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4"/>
              <a:ext cx="252" cy="152"/>
            </a:xfrm>
            <a:custGeom>
              <a:avLst/>
              <a:gdLst>
                <a:gd name="T0" fmla="*/ 2366 w 2705"/>
                <a:gd name="T1" fmla="*/ 1632 h 1632"/>
                <a:gd name="T2" fmla="*/ 412 w 2705"/>
                <a:gd name="T3" fmla="*/ 1632 h 1632"/>
                <a:gd name="T4" fmla="*/ 0 w 2705"/>
                <a:gd name="T5" fmla="*/ 1177 h 1632"/>
                <a:gd name="T6" fmla="*/ 412 w 2705"/>
                <a:gd name="T7" fmla="*/ 722 h 1632"/>
                <a:gd name="T8" fmla="*/ 460 w 2705"/>
                <a:gd name="T9" fmla="*/ 725 h 1632"/>
                <a:gd name="T10" fmla="*/ 772 w 2705"/>
                <a:gd name="T11" fmla="*/ 534 h 1632"/>
                <a:gd name="T12" fmla="*/ 876 w 2705"/>
                <a:gd name="T13" fmla="*/ 551 h 1632"/>
                <a:gd name="T14" fmla="*/ 875 w 2705"/>
                <a:gd name="T15" fmla="*/ 535 h 1632"/>
                <a:gd name="T16" fmla="*/ 1358 w 2705"/>
                <a:gd name="T17" fmla="*/ 0 h 1632"/>
                <a:gd name="T18" fmla="*/ 1792 w 2705"/>
                <a:gd name="T19" fmla="*/ 310 h 1632"/>
                <a:gd name="T20" fmla="*/ 2019 w 2705"/>
                <a:gd name="T21" fmla="*/ 244 h 1632"/>
                <a:gd name="T22" fmla="*/ 2484 w 2705"/>
                <a:gd name="T23" fmla="*/ 758 h 1632"/>
                <a:gd name="T24" fmla="*/ 2478 w 2705"/>
                <a:gd name="T25" fmla="*/ 842 h 1632"/>
                <a:gd name="T26" fmla="*/ 2705 w 2705"/>
                <a:gd name="T27" fmla="*/ 1220 h 1632"/>
                <a:gd name="T28" fmla="*/ 2422 w 2705"/>
                <a:gd name="T29" fmla="*/ 1621 h 1632"/>
                <a:gd name="T30" fmla="*/ 2366 w 2705"/>
                <a:gd name="T31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5" h="1632">
                  <a:moveTo>
                    <a:pt x="2366" y="1632"/>
                  </a:moveTo>
                  <a:lnTo>
                    <a:pt x="412" y="1632"/>
                  </a:lnTo>
                  <a:cubicBezTo>
                    <a:pt x="184" y="1632"/>
                    <a:pt x="0" y="1428"/>
                    <a:pt x="0" y="1177"/>
                  </a:cubicBezTo>
                  <a:cubicBezTo>
                    <a:pt x="0" y="926"/>
                    <a:pt x="184" y="722"/>
                    <a:pt x="412" y="722"/>
                  </a:cubicBezTo>
                  <a:cubicBezTo>
                    <a:pt x="427" y="722"/>
                    <a:pt x="443" y="723"/>
                    <a:pt x="460" y="725"/>
                  </a:cubicBezTo>
                  <a:cubicBezTo>
                    <a:pt x="528" y="606"/>
                    <a:pt x="645" y="534"/>
                    <a:pt x="772" y="534"/>
                  </a:cubicBezTo>
                  <a:cubicBezTo>
                    <a:pt x="807" y="534"/>
                    <a:pt x="841" y="540"/>
                    <a:pt x="876" y="551"/>
                  </a:cubicBezTo>
                  <a:cubicBezTo>
                    <a:pt x="875" y="546"/>
                    <a:pt x="875" y="541"/>
                    <a:pt x="875" y="535"/>
                  </a:cubicBezTo>
                  <a:cubicBezTo>
                    <a:pt x="875" y="240"/>
                    <a:pt x="1092" y="0"/>
                    <a:pt x="1358" y="0"/>
                  </a:cubicBezTo>
                  <a:cubicBezTo>
                    <a:pt x="1545" y="0"/>
                    <a:pt x="1714" y="123"/>
                    <a:pt x="1792" y="310"/>
                  </a:cubicBezTo>
                  <a:cubicBezTo>
                    <a:pt x="1861" y="266"/>
                    <a:pt x="1939" y="244"/>
                    <a:pt x="2019" y="244"/>
                  </a:cubicBezTo>
                  <a:cubicBezTo>
                    <a:pt x="2276" y="244"/>
                    <a:pt x="2484" y="474"/>
                    <a:pt x="2484" y="758"/>
                  </a:cubicBezTo>
                  <a:cubicBezTo>
                    <a:pt x="2484" y="785"/>
                    <a:pt x="2482" y="813"/>
                    <a:pt x="2478" y="842"/>
                  </a:cubicBezTo>
                  <a:cubicBezTo>
                    <a:pt x="2615" y="906"/>
                    <a:pt x="2705" y="1054"/>
                    <a:pt x="2705" y="1220"/>
                  </a:cubicBezTo>
                  <a:cubicBezTo>
                    <a:pt x="2705" y="1412"/>
                    <a:pt x="2587" y="1575"/>
                    <a:pt x="2422" y="1621"/>
                  </a:cubicBezTo>
                  <a:lnTo>
                    <a:pt x="2366" y="163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Rectangle 26">
              <a:extLst>
                <a:ext uri="{FF2B5EF4-FFF2-40B4-BE49-F238E27FC236}">
                  <a16:creationId xmlns:a16="http://schemas.microsoft.com/office/drawing/2014/main" id="{CE676410-DD1A-4FF7-87E2-5B899CF49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370"/>
              <a:ext cx="22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7F7F7F"/>
                  </a:solidFill>
                  <a:effectLst/>
                  <a:latin typeface="Segoe UI" panose="020B0502040204020203" pitchFamily="34" charset="0"/>
                </a:rPr>
                <a:t>Internet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3" name="Rectangle 27">
              <a:extLst>
                <a:ext uri="{FF2B5EF4-FFF2-40B4-BE49-F238E27FC236}">
                  <a16:creationId xmlns:a16="http://schemas.microsoft.com/office/drawing/2014/main" id="{15AF35D3-2256-427C-B924-B1A93DA8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973"/>
              <a:ext cx="1728" cy="148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Rectangle 28">
              <a:extLst>
                <a:ext uri="{FF2B5EF4-FFF2-40B4-BE49-F238E27FC236}">
                  <a16:creationId xmlns:a16="http://schemas.microsoft.com/office/drawing/2014/main" id="{562912D2-FD29-469B-9BD7-4373EDBD5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976"/>
              <a:ext cx="23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Segoe UI" panose="020B0502040204020203" pitchFamily="34" charset="0"/>
                </a:rPr>
                <a:t>Chicago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5" name="Rectangle 29">
              <a:extLst>
                <a:ext uri="{FF2B5EF4-FFF2-40B4-BE49-F238E27FC236}">
                  <a16:creationId xmlns:a16="http://schemas.microsoft.com/office/drawing/2014/main" id="{D0B24B56-197C-48B1-8E4D-D922175A2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1041"/>
              <a:ext cx="30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Segoe UI" panose="020B0502040204020203" pitchFamily="34" charset="0"/>
                </a:rPr>
                <a:t>10.0.2.0/23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6" name="Rectangle 30">
              <a:extLst>
                <a:ext uri="{FF2B5EF4-FFF2-40B4-BE49-F238E27FC236}">
                  <a16:creationId xmlns:a16="http://schemas.microsoft.com/office/drawing/2014/main" id="{98CDA617-A209-4C51-9D5C-DD11756F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258"/>
              <a:ext cx="429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31">
              <a:extLst>
                <a:ext uri="{FF2B5EF4-FFF2-40B4-BE49-F238E27FC236}">
                  <a16:creationId xmlns:a16="http://schemas.microsoft.com/office/drawing/2014/main" id="{DE58D50E-C6AB-496E-B3C3-73D9FC6A2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1255"/>
              <a:ext cx="436" cy="972"/>
            </a:xfrm>
            <a:custGeom>
              <a:avLst/>
              <a:gdLst>
                <a:gd name="T0" fmla="*/ 72 w 4680"/>
                <a:gd name="T1" fmla="*/ 540 h 10440"/>
                <a:gd name="T2" fmla="*/ 0 w 4680"/>
                <a:gd name="T3" fmla="*/ 973 h 10440"/>
                <a:gd name="T4" fmla="*/ 36 w 4680"/>
                <a:gd name="T5" fmla="*/ 1369 h 10440"/>
                <a:gd name="T6" fmla="*/ 72 w 4680"/>
                <a:gd name="T7" fmla="*/ 2053 h 10440"/>
                <a:gd name="T8" fmla="*/ 36 w 4680"/>
                <a:gd name="T9" fmla="*/ 2521 h 10440"/>
                <a:gd name="T10" fmla="*/ 0 w 4680"/>
                <a:gd name="T11" fmla="*/ 2917 h 10440"/>
                <a:gd name="T12" fmla="*/ 72 w 4680"/>
                <a:gd name="T13" fmla="*/ 3349 h 10440"/>
                <a:gd name="T14" fmla="*/ 72 w 4680"/>
                <a:gd name="T15" fmla="*/ 3998 h 10440"/>
                <a:gd name="T16" fmla="*/ 0 w 4680"/>
                <a:gd name="T17" fmla="*/ 4430 h 10440"/>
                <a:gd name="T18" fmla="*/ 36 w 4680"/>
                <a:gd name="T19" fmla="*/ 4826 h 10440"/>
                <a:gd name="T20" fmla="*/ 72 w 4680"/>
                <a:gd name="T21" fmla="*/ 5510 h 10440"/>
                <a:gd name="T22" fmla="*/ 36 w 4680"/>
                <a:gd name="T23" fmla="*/ 5978 h 10440"/>
                <a:gd name="T24" fmla="*/ 0 w 4680"/>
                <a:gd name="T25" fmla="*/ 6374 h 10440"/>
                <a:gd name="T26" fmla="*/ 72 w 4680"/>
                <a:gd name="T27" fmla="*/ 6806 h 10440"/>
                <a:gd name="T28" fmla="*/ 72 w 4680"/>
                <a:gd name="T29" fmla="*/ 7455 h 10440"/>
                <a:gd name="T30" fmla="*/ 0 w 4680"/>
                <a:gd name="T31" fmla="*/ 7887 h 10440"/>
                <a:gd name="T32" fmla="*/ 36 w 4680"/>
                <a:gd name="T33" fmla="*/ 8283 h 10440"/>
                <a:gd name="T34" fmla="*/ 72 w 4680"/>
                <a:gd name="T35" fmla="*/ 8967 h 10440"/>
                <a:gd name="T36" fmla="*/ 36 w 4680"/>
                <a:gd name="T37" fmla="*/ 9435 h 10440"/>
                <a:gd name="T38" fmla="*/ 0 w 4680"/>
                <a:gd name="T39" fmla="*/ 9831 h 10440"/>
                <a:gd name="T40" fmla="*/ 72 w 4680"/>
                <a:gd name="T41" fmla="*/ 10264 h 10440"/>
                <a:gd name="T42" fmla="*/ 544 w 4680"/>
                <a:gd name="T43" fmla="*/ 10368 h 10440"/>
                <a:gd name="T44" fmla="*/ 976 w 4680"/>
                <a:gd name="T45" fmla="*/ 10440 h 10440"/>
                <a:gd name="T46" fmla="*/ 1372 w 4680"/>
                <a:gd name="T47" fmla="*/ 10404 h 10440"/>
                <a:gd name="T48" fmla="*/ 2056 w 4680"/>
                <a:gd name="T49" fmla="*/ 10368 h 10440"/>
                <a:gd name="T50" fmla="*/ 2525 w 4680"/>
                <a:gd name="T51" fmla="*/ 10404 h 10440"/>
                <a:gd name="T52" fmla="*/ 2921 w 4680"/>
                <a:gd name="T53" fmla="*/ 10440 h 10440"/>
                <a:gd name="T54" fmla="*/ 3353 w 4680"/>
                <a:gd name="T55" fmla="*/ 10368 h 10440"/>
                <a:gd name="T56" fmla="*/ 4001 w 4680"/>
                <a:gd name="T57" fmla="*/ 10368 h 10440"/>
                <a:gd name="T58" fmla="*/ 4433 w 4680"/>
                <a:gd name="T59" fmla="*/ 10440 h 10440"/>
                <a:gd name="T60" fmla="*/ 4644 w 4680"/>
                <a:gd name="T61" fmla="*/ 10219 h 10440"/>
                <a:gd name="T62" fmla="*/ 4608 w 4680"/>
                <a:gd name="T63" fmla="*/ 9535 h 10440"/>
                <a:gd name="T64" fmla="*/ 4644 w 4680"/>
                <a:gd name="T65" fmla="*/ 9067 h 10440"/>
                <a:gd name="T66" fmla="*/ 4680 w 4680"/>
                <a:gd name="T67" fmla="*/ 8671 h 10440"/>
                <a:gd name="T68" fmla="*/ 4608 w 4680"/>
                <a:gd name="T69" fmla="*/ 8238 h 10440"/>
                <a:gd name="T70" fmla="*/ 4608 w 4680"/>
                <a:gd name="T71" fmla="*/ 7590 h 10440"/>
                <a:gd name="T72" fmla="*/ 4680 w 4680"/>
                <a:gd name="T73" fmla="*/ 7158 h 10440"/>
                <a:gd name="T74" fmla="*/ 4644 w 4680"/>
                <a:gd name="T75" fmla="*/ 6762 h 10440"/>
                <a:gd name="T76" fmla="*/ 4608 w 4680"/>
                <a:gd name="T77" fmla="*/ 6078 h 10440"/>
                <a:gd name="T78" fmla="*/ 4644 w 4680"/>
                <a:gd name="T79" fmla="*/ 5610 h 10440"/>
                <a:gd name="T80" fmla="*/ 4680 w 4680"/>
                <a:gd name="T81" fmla="*/ 5213 h 10440"/>
                <a:gd name="T82" fmla="*/ 4608 w 4680"/>
                <a:gd name="T83" fmla="*/ 4781 h 10440"/>
                <a:gd name="T84" fmla="*/ 4608 w 4680"/>
                <a:gd name="T85" fmla="*/ 4133 h 10440"/>
                <a:gd name="T86" fmla="*/ 4680 w 4680"/>
                <a:gd name="T87" fmla="*/ 3701 h 10440"/>
                <a:gd name="T88" fmla="*/ 4644 w 4680"/>
                <a:gd name="T89" fmla="*/ 3305 h 10440"/>
                <a:gd name="T90" fmla="*/ 4608 w 4680"/>
                <a:gd name="T91" fmla="*/ 2621 h 10440"/>
                <a:gd name="T92" fmla="*/ 4644 w 4680"/>
                <a:gd name="T93" fmla="*/ 2152 h 10440"/>
                <a:gd name="T94" fmla="*/ 4680 w 4680"/>
                <a:gd name="T95" fmla="*/ 1756 h 10440"/>
                <a:gd name="T96" fmla="*/ 4608 w 4680"/>
                <a:gd name="T97" fmla="*/ 1324 h 10440"/>
                <a:gd name="T98" fmla="*/ 4608 w 4680"/>
                <a:gd name="T99" fmla="*/ 676 h 10440"/>
                <a:gd name="T100" fmla="*/ 4680 w 4680"/>
                <a:gd name="T101" fmla="*/ 244 h 10440"/>
                <a:gd name="T102" fmla="*/ 4456 w 4680"/>
                <a:gd name="T103" fmla="*/ 36 h 10440"/>
                <a:gd name="T104" fmla="*/ 3772 w 4680"/>
                <a:gd name="T105" fmla="*/ 72 h 10440"/>
                <a:gd name="T106" fmla="*/ 3303 w 4680"/>
                <a:gd name="T107" fmla="*/ 36 h 10440"/>
                <a:gd name="T108" fmla="*/ 2907 w 4680"/>
                <a:gd name="T109" fmla="*/ 0 h 10440"/>
                <a:gd name="T110" fmla="*/ 2475 w 4680"/>
                <a:gd name="T111" fmla="*/ 72 h 10440"/>
                <a:gd name="T112" fmla="*/ 1827 w 4680"/>
                <a:gd name="T113" fmla="*/ 72 h 10440"/>
                <a:gd name="T114" fmla="*/ 1395 w 4680"/>
                <a:gd name="T115" fmla="*/ 0 h 10440"/>
                <a:gd name="T116" fmla="*/ 999 w 4680"/>
                <a:gd name="T117" fmla="*/ 36 h 10440"/>
                <a:gd name="T118" fmla="*/ 314 w 4680"/>
                <a:gd name="T119" fmla="*/ 72 h 10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0" h="10440">
                  <a:moveTo>
                    <a:pt x="72" y="108"/>
                  </a:moveTo>
                  <a:lnTo>
                    <a:pt x="72" y="108"/>
                  </a:lnTo>
                  <a:cubicBezTo>
                    <a:pt x="72" y="128"/>
                    <a:pt x="56" y="144"/>
                    <a:pt x="36" y="144"/>
                  </a:cubicBezTo>
                  <a:cubicBezTo>
                    <a:pt x="16" y="144"/>
                    <a:pt x="0" y="128"/>
                    <a:pt x="0" y="108"/>
                  </a:cubicBezTo>
                  <a:lnTo>
                    <a:pt x="0" y="108"/>
                  </a:lnTo>
                  <a:cubicBezTo>
                    <a:pt x="0" y="88"/>
                    <a:pt x="16" y="72"/>
                    <a:pt x="36" y="72"/>
                  </a:cubicBezTo>
                  <a:cubicBezTo>
                    <a:pt x="56" y="72"/>
                    <a:pt x="72" y="88"/>
                    <a:pt x="72" y="108"/>
                  </a:cubicBezTo>
                  <a:close/>
                  <a:moveTo>
                    <a:pt x="72" y="324"/>
                  </a:moveTo>
                  <a:lnTo>
                    <a:pt x="72" y="324"/>
                  </a:lnTo>
                  <a:cubicBezTo>
                    <a:pt x="72" y="344"/>
                    <a:pt x="56" y="360"/>
                    <a:pt x="36" y="360"/>
                  </a:cubicBezTo>
                  <a:cubicBezTo>
                    <a:pt x="16" y="360"/>
                    <a:pt x="0" y="344"/>
                    <a:pt x="0" y="324"/>
                  </a:cubicBezTo>
                  <a:lnTo>
                    <a:pt x="0" y="324"/>
                  </a:lnTo>
                  <a:cubicBezTo>
                    <a:pt x="0" y="304"/>
                    <a:pt x="16" y="288"/>
                    <a:pt x="36" y="288"/>
                  </a:cubicBezTo>
                  <a:cubicBezTo>
                    <a:pt x="56" y="288"/>
                    <a:pt x="72" y="304"/>
                    <a:pt x="72" y="324"/>
                  </a:cubicBezTo>
                  <a:close/>
                  <a:moveTo>
                    <a:pt x="72" y="540"/>
                  </a:moveTo>
                  <a:lnTo>
                    <a:pt x="72" y="540"/>
                  </a:lnTo>
                  <a:cubicBezTo>
                    <a:pt x="72" y="560"/>
                    <a:pt x="56" y="576"/>
                    <a:pt x="36" y="576"/>
                  </a:cubicBezTo>
                  <a:cubicBezTo>
                    <a:pt x="16" y="576"/>
                    <a:pt x="0" y="560"/>
                    <a:pt x="0" y="540"/>
                  </a:cubicBezTo>
                  <a:lnTo>
                    <a:pt x="0" y="540"/>
                  </a:lnTo>
                  <a:cubicBezTo>
                    <a:pt x="0" y="520"/>
                    <a:pt x="16" y="504"/>
                    <a:pt x="36" y="504"/>
                  </a:cubicBezTo>
                  <a:cubicBezTo>
                    <a:pt x="56" y="504"/>
                    <a:pt x="72" y="520"/>
                    <a:pt x="72" y="540"/>
                  </a:cubicBezTo>
                  <a:close/>
                  <a:moveTo>
                    <a:pt x="72" y="756"/>
                  </a:moveTo>
                  <a:lnTo>
                    <a:pt x="72" y="756"/>
                  </a:lnTo>
                  <a:cubicBezTo>
                    <a:pt x="72" y="776"/>
                    <a:pt x="56" y="792"/>
                    <a:pt x="36" y="792"/>
                  </a:cubicBezTo>
                  <a:cubicBezTo>
                    <a:pt x="16" y="792"/>
                    <a:pt x="0" y="776"/>
                    <a:pt x="0" y="756"/>
                  </a:cubicBezTo>
                  <a:lnTo>
                    <a:pt x="0" y="756"/>
                  </a:lnTo>
                  <a:cubicBezTo>
                    <a:pt x="0" y="737"/>
                    <a:pt x="16" y="720"/>
                    <a:pt x="36" y="720"/>
                  </a:cubicBezTo>
                  <a:cubicBezTo>
                    <a:pt x="56" y="720"/>
                    <a:pt x="72" y="737"/>
                    <a:pt x="72" y="756"/>
                  </a:cubicBezTo>
                  <a:close/>
                  <a:moveTo>
                    <a:pt x="72" y="972"/>
                  </a:moveTo>
                  <a:lnTo>
                    <a:pt x="72" y="973"/>
                  </a:lnTo>
                  <a:cubicBezTo>
                    <a:pt x="72" y="992"/>
                    <a:pt x="56" y="1009"/>
                    <a:pt x="36" y="1009"/>
                  </a:cubicBezTo>
                  <a:cubicBezTo>
                    <a:pt x="16" y="1009"/>
                    <a:pt x="0" y="992"/>
                    <a:pt x="0" y="973"/>
                  </a:cubicBezTo>
                  <a:lnTo>
                    <a:pt x="0" y="972"/>
                  </a:lnTo>
                  <a:cubicBezTo>
                    <a:pt x="0" y="953"/>
                    <a:pt x="16" y="936"/>
                    <a:pt x="36" y="936"/>
                  </a:cubicBezTo>
                  <a:cubicBezTo>
                    <a:pt x="56" y="936"/>
                    <a:pt x="72" y="953"/>
                    <a:pt x="72" y="972"/>
                  </a:cubicBezTo>
                  <a:close/>
                  <a:moveTo>
                    <a:pt x="72" y="1189"/>
                  </a:moveTo>
                  <a:lnTo>
                    <a:pt x="72" y="1189"/>
                  </a:lnTo>
                  <a:cubicBezTo>
                    <a:pt x="72" y="1208"/>
                    <a:pt x="56" y="1225"/>
                    <a:pt x="36" y="1225"/>
                  </a:cubicBezTo>
                  <a:cubicBezTo>
                    <a:pt x="16" y="1225"/>
                    <a:pt x="0" y="1208"/>
                    <a:pt x="0" y="1189"/>
                  </a:cubicBezTo>
                  <a:lnTo>
                    <a:pt x="0" y="1189"/>
                  </a:lnTo>
                  <a:cubicBezTo>
                    <a:pt x="0" y="1169"/>
                    <a:pt x="16" y="1153"/>
                    <a:pt x="36" y="1153"/>
                  </a:cubicBezTo>
                  <a:cubicBezTo>
                    <a:pt x="56" y="1153"/>
                    <a:pt x="72" y="1169"/>
                    <a:pt x="72" y="1189"/>
                  </a:cubicBezTo>
                  <a:close/>
                  <a:moveTo>
                    <a:pt x="72" y="1405"/>
                  </a:moveTo>
                  <a:lnTo>
                    <a:pt x="72" y="1405"/>
                  </a:lnTo>
                  <a:cubicBezTo>
                    <a:pt x="72" y="1425"/>
                    <a:pt x="56" y="1441"/>
                    <a:pt x="36" y="1441"/>
                  </a:cubicBezTo>
                  <a:cubicBezTo>
                    <a:pt x="16" y="1441"/>
                    <a:pt x="0" y="1425"/>
                    <a:pt x="0" y="1405"/>
                  </a:cubicBezTo>
                  <a:lnTo>
                    <a:pt x="0" y="1405"/>
                  </a:lnTo>
                  <a:cubicBezTo>
                    <a:pt x="0" y="1385"/>
                    <a:pt x="16" y="1369"/>
                    <a:pt x="36" y="1369"/>
                  </a:cubicBezTo>
                  <a:cubicBezTo>
                    <a:pt x="56" y="1369"/>
                    <a:pt x="72" y="1385"/>
                    <a:pt x="72" y="1405"/>
                  </a:cubicBezTo>
                  <a:close/>
                  <a:moveTo>
                    <a:pt x="72" y="1621"/>
                  </a:moveTo>
                  <a:lnTo>
                    <a:pt x="72" y="1621"/>
                  </a:lnTo>
                  <a:cubicBezTo>
                    <a:pt x="72" y="1641"/>
                    <a:pt x="56" y="1657"/>
                    <a:pt x="36" y="1657"/>
                  </a:cubicBezTo>
                  <a:cubicBezTo>
                    <a:pt x="16" y="1657"/>
                    <a:pt x="0" y="1641"/>
                    <a:pt x="0" y="1621"/>
                  </a:cubicBezTo>
                  <a:lnTo>
                    <a:pt x="0" y="1621"/>
                  </a:lnTo>
                  <a:cubicBezTo>
                    <a:pt x="0" y="1601"/>
                    <a:pt x="16" y="1585"/>
                    <a:pt x="36" y="1585"/>
                  </a:cubicBezTo>
                  <a:cubicBezTo>
                    <a:pt x="56" y="1585"/>
                    <a:pt x="72" y="1601"/>
                    <a:pt x="72" y="1621"/>
                  </a:cubicBezTo>
                  <a:close/>
                  <a:moveTo>
                    <a:pt x="72" y="1837"/>
                  </a:moveTo>
                  <a:lnTo>
                    <a:pt x="72" y="1837"/>
                  </a:lnTo>
                  <a:cubicBezTo>
                    <a:pt x="72" y="1857"/>
                    <a:pt x="56" y="1873"/>
                    <a:pt x="36" y="1873"/>
                  </a:cubicBezTo>
                  <a:cubicBezTo>
                    <a:pt x="16" y="1873"/>
                    <a:pt x="0" y="1857"/>
                    <a:pt x="0" y="1837"/>
                  </a:cubicBezTo>
                  <a:lnTo>
                    <a:pt x="0" y="1837"/>
                  </a:lnTo>
                  <a:cubicBezTo>
                    <a:pt x="0" y="1817"/>
                    <a:pt x="16" y="1801"/>
                    <a:pt x="36" y="1801"/>
                  </a:cubicBezTo>
                  <a:cubicBezTo>
                    <a:pt x="56" y="1801"/>
                    <a:pt x="72" y="1817"/>
                    <a:pt x="72" y="1837"/>
                  </a:cubicBezTo>
                  <a:close/>
                  <a:moveTo>
                    <a:pt x="72" y="2053"/>
                  </a:moveTo>
                  <a:lnTo>
                    <a:pt x="72" y="2053"/>
                  </a:lnTo>
                  <a:cubicBezTo>
                    <a:pt x="72" y="2073"/>
                    <a:pt x="56" y="2089"/>
                    <a:pt x="36" y="2089"/>
                  </a:cubicBezTo>
                  <a:cubicBezTo>
                    <a:pt x="16" y="2089"/>
                    <a:pt x="0" y="2073"/>
                    <a:pt x="0" y="2053"/>
                  </a:cubicBezTo>
                  <a:lnTo>
                    <a:pt x="0" y="2053"/>
                  </a:lnTo>
                  <a:cubicBezTo>
                    <a:pt x="0" y="2033"/>
                    <a:pt x="16" y="2017"/>
                    <a:pt x="36" y="2017"/>
                  </a:cubicBezTo>
                  <a:cubicBezTo>
                    <a:pt x="56" y="2017"/>
                    <a:pt x="72" y="2033"/>
                    <a:pt x="72" y="2053"/>
                  </a:cubicBezTo>
                  <a:close/>
                  <a:moveTo>
                    <a:pt x="72" y="2269"/>
                  </a:moveTo>
                  <a:lnTo>
                    <a:pt x="72" y="2269"/>
                  </a:lnTo>
                  <a:cubicBezTo>
                    <a:pt x="72" y="2289"/>
                    <a:pt x="56" y="2305"/>
                    <a:pt x="36" y="2305"/>
                  </a:cubicBezTo>
                  <a:cubicBezTo>
                    <a:pt x="16" y="2305"/>
                    <a:pt x="0" y="2289"/>
                    <a:pt x="0" y="2269"/>
                  </a:cubicBezTo>
                  <a:lnTo>
                    <a:pt x="0" y="2269"/>
                  </a:lnTo>
                  <a:cubicBezTo>
                    <a:pt x="0" y="2249"/>
                    <a:pt x="16" y="2233"/>
                    <a:pt x="36" y="2233"/>
                  </a:cubicBezTo>
                  <a:cubicBezTo>
                    <a:pt x="56" y="2233"/>
                    <a:pt x="72" y="2249"/>
                    <a:pt x="72" y="2269"/>
                  </a:cubicBezTo>
                  <a:close/>
                  <a:moveTo>
                    <a:pt x="72" y="2485"/>
                  </a:moveTo>
                  <a:lnTo>
                    <a:pt x="72" y="2485"/>
                  </a:lnTo>
                  <a:cubicBezTo>
                    <a:pt x="72" y="2505"/>
                    <a:pt x="56" y="2521"/>
                    <a:pt x="36" y="2521"/>
                  </a:cubicBezTo>
                  <a:cubicBezTo>
                    <a:pt x="16" y="2521"/>
                    <a:pt x="0" y="2505"/>
                    <a:pt x="0" y="2485"/>
                  </a:cubicBezTo>
                  <a:lnTo>
                    <a:pt x="0" y="2485"/>
                  </a:lnTo>
                  <a:cubicBezTo>
                    <a:pt x="0" y="2465"/>
                    <a:pt x="16" y="2449"/>
                    <a:pt x="36" y="2449"/>
                  </a:cubicBezTo>
                  <a:cubicBezTo>
                    <a:pt x="56" y="2449"/>
                    <a:pt x="72" y="2465"/>
                    <a:pt x="72" y="2485"/>
                  </a:cubicBezTo>
                  <a:close/>
                  <a:moveTo>
                    <a:pt x="72" y="2701"/>
                  </a:moveTo>
                  <a:lnTo>
                    <a:pt x="72" y="2701"/>
                  </a:lnTo>
                  <a:cubicBezTo>
                    <a:pt x="72" y="2721"/>
                    <a:pt x="56" y="2737"/>
                    <a:pt x="36" y="2737"/>
                  </a:cubicBezTo>
                  <a:cubicBezTo>
                    <a:pt x="16" y="2737"/>
                    <a:pt x="0" y="2721"/>
                    <a:pt x="0" y="2701"/>
                  </a:cubicBezTo>
                  <a:lnTo>
                    <a:pt x="0" y="2701"/>
                  </a:lnTo>
                  <a:cubicBezTo>
                    <a:pt x="0" y="2681"/>
                    <a:pt x="16" y="2665"/>
                    <a:pt x="36" y="2665"/>
                  </a:cubicBezTo>
                  <a:cubicBezTo>
                    <a:pt x="56" y="2665"/>
                    <a:pt x="72" y="2681"/>
                    <a:pt x="72" y="2701"/>
                  </a:cubicBezTo>
                  <a:close/>
                  <a:moveTo>
                    <a:pt x="72" y="2917"/>
                  </a:moveTo>
                  <a:lnTo>
                    <a:pt x="72" y="2917"/>
                  </a:lnTo>
                  <a:cubicBezTo>
                    <a:pt x="72" y="2937"/>
                    <a:pt x="56" y="2953"/>
                    <a:pt x="36" y="2953"/>
                  </a:cubicBezTo>
                  <a:cubicBezTo>
                    <a:pt x="16" y="2953"/>
                    <a:pt x="0" y="2937"/>
                    <a:pt x="0" y="2917"/>
                  </a:cubicBezTo>
                  <a:lnTo>
                    <a:pt x="0" y="2917"/>
                  </a:lnTo>
                  <a:cubicBezTo>
                    <a:pt x="0" y="2897"/>
                    <a:pt x="16" y="2881"/>
                    <a:pt x="36" y="2881"/>
                  </a:cubicBezTo>
                  <a:cubicBezTo>
                    <a:pt x="56" y="2881"/>
                    <a:pt x="72" y="2897"/>
                    <a:pt x="72" y="2917"/>
                  </a:cubicBezTo>
                  <a:close/>
                  <a:moveTo>
                    <a:pt x="72" y="3133"/>
                  </a:moveTo>
                  <a:lnTo>
                    <a:pt x="72" y="3133"/>
                  </a:lnTo>
                  <a:cubicBezTo>
                    <a:pt x="72" y="3153"/>
                    <a:pt x="56" y="3169"/>
                    <a:pt x="36" y="3169"/>
                  </a:cubicBezTo>
                  <a:cubicBezTo>
                    <a:pt x="16" y="3169"/>
                    <a:pt x="0" y="3153"/>
                    <a:pt x="0" y="3133"/>
                  </a:cubicBezTo>
                  <a:lnTo>
                    <a:pt x="0" y="3133"/>
                  </a:lnTo>
                  <a:cubicBezTo>
                    <a:pt x="0" y="3113"/>
                    <a:pt x="16" y="3097"/>
                    <a:pt x="36" y="3097"/>
                  </a:cubicBezTo>
                  <a:cubicBezTo>
                    <a:pt x="56" y="3097"/>
                    <a:pt x="72" y="3113"/>
                    <a:pt x="72" y="3133"/>
                  </a:cubicBezTo>
                  <a:close/>
                  <a:moveTo>
                    <a:pt x="72" y="3349"/>
                  </a:moveTo>
                  <a:lnTo>
                    <a:pt x="72" y="3349"/>
                  </a:lnTo>
                  <a:cubicBezTo>
                    <a:pt x="72" y="3369"/>
                    <a:pt x="56" y="3385"/>
                    <a:pt x="36" y="3385"/>
                  </a:cubicBezTo>
                  <a:cubicBezTo>
                    <a:pt x="16" y="3385"/>
                    <a:pt x="0" y="3369"/>
                    <a:pt x="0" y="3349"/>
                  </a:cubicBezTo>
                  <a:lnTo>
                    <a:pt x="0" y="3349"/>
                  </a:lnTo>
                  <a:cubicBezTo>
                    <a:pt x="0" y="3329"/>
                    <a:pt x="16" y="3313"/>
                    <a:pt x="36" y="3313"/>
                  </a:cubicBezTo>
                  <a:cubicBezTo>
                    <a:pt x="56" y="3313"/>
                    <a:pt x="72" y="3329"/>
                    <a:pt x="72" y="3349"/>
                  </a:cubicBezTo>
                  <a:close/>
                  <a:moveTo>
                    <a:pt x="72" y="3565"/>
                  </a:moveTo>
                  <a:lnTo>
                    <a:pt x="72" y="3565"/>
                  </a:lnTo>
                  <a:cubicBezTo>
                    <a:pt x="72" y="3585"/>
                    <a:pt x="56" y="3601"/>
                    <a:pt x="36" y="3601"/>
                  </a:cubicBezTo>
                  <a:cubicBezTo>
                    <a:pt x="16" y="3601"/>
                    <a:pt x="0" y="3585"/>
                    <a:pt x="0" y="3565"/>
                  </a:cubicBezTo>
                  <a:lnTo>
                    <a:pt x="0" y="3565"/>
                  </a:lnTo>
                  <a:cubicBezTo>
                    <a:pt x="0" y="3545"/>
                    <a:pt x="16" y="3529"/>
                    <a:pt x="36" y="3529"/>
                  </a:cubicBezTo>
                  <a:cubicBezTo>
                    <a:pt x="56" y="3529"/>
                    <a:pt x="72" y="3545"/>
                    <a:pt x="72" y="3565"/>
                  </a:cubicBezTo>
                  <a:close/>
                  <a:moveTo>
                    <a:pt x="72" y="3781"/>
                  </a:moveTo>
                  <a:lnTo>
                    <a:pt x="72" y="3781"/>
                  </a:lnTo>
                  <a:cubicBezTo>
                    <a:pt x="72" y="3801"/>
                    <a:pt x="56" y="3817"/>
                    <a:pt x="36" y="3817"/>
                  </a:cubicBezTo>
                  <a:cubicBezTo>
                    <a:pt x="16" y="3817"/>
                    <a:pt x="0" y="3801"/>
                    <a:pt x="0" y="3781"/>
                  </a:cubicBezTo>
                  <a:lnTo>
                    <a:pt x="0" y="3781"/>
                  </a:lnTo>
                  <a:cubicBezTo>
                    <a:pt x="0" y="3762"/>
                    <a:pt x="16" y="3745"/>
                    <a:pt x="36" y="3745"/>
                  </a:cubicBezTo>
                  <a:cubicBezTo>
                    <a:pt x="56" y="3745"/>
                    <a:pt x="72" y="3762"/>
                    <a:pt x="72" y="3781"/>
                  </a:cubicBezTo>
                  <a:close/>
                  <a:moveTo>
                    <a:pt x="72" y="3997"/>
                  </a:moveTo>
                  <a:lnTo>
                    <a:pt x="72" y="3998"/>
                  </a:lnTo>
                  <a:cubicBezTo>
                    <a:pt x="72" y="4017"/>
                    <a:pt x="56" y="4034"/>
                    <a:pt x="36" y="4034"/>
                  </a:cubicBezTo>
                  <a:cubicBezTo>
                    <a:pt x="16" y="4034"/>
                    <a:pt x="0" y="4017"/>
                    <a:pt x="0" y="3998"/>
                  </a:cubicBezTo>
                  <a:lnTo>
                    <a:pt x="0" y="3997"/>
                  </a:lnTo>
                  <a:cubicBezTo>
                    <a:pt x="0" y="3978"/>
                    <a:pt x="16" y="3961"/>
                    <a:pt x="36" y="3961"/>
                  </a:cubicBezTo>
                  <a:cubicBezTo>
                    <a:pt x="56" y="3961"/>
                    <a:pt x="72" y="3978"/>
                    <a:pt x="72" y="3997"/>
                  </a:cubicBezTo>
                  <a:close/>
                  <a:moveTo>
                    <a:pt x="72" y="4214"/>
                  </a:moveTo>
                  <a:lnTo>
                    <a:pt x="72" y="4214"/>
                  </a:lnTo>
                  <a:cubicBezTo>
                    <a:pt x="72" y="4234"/>
                    <a:pt x="56" y="4250"/>
                    <a:pt x="36" y="4250"/>
                  </a:cubicBezTo>
                  <a:cubicBezTo>
                    <a:pt x="16" y="4250"/>
                    <a:pt x="0" y="4234"/>
                    <a:pt x="0" y="4214"/>
                  </a:cubicBezTo>
                  <a:lnTo>
                    <a:pt x="0" y="4214"/>
                  </a:lnTo>
                  <a:cubicBezTo>
                    <a:pt x="0" y="4194"/>
                    <a:pt x="16" y="4178"/>
                    <a:pt x="36" y="4178"/>
                  </a:cubicBezTo>
                  <a:cubicBezTo>
                    <a:pt x="56" y="4178"/>
                    <a:pt x="72" y="4194"/>
                    <a:pt x="72" y="4214"/>
                  </a:cubicBezTo>
                  <a:close/>
                  <a:moveTo>
                    <a:pt x="72" y="4430"/>
                  </a:moveTo>
                  <a:lnTo>
                    <a:pt x="72" y="4430"/>
                  </a:lnTo>
                  <a:cubicBezTo>
                    <a:pt x="72" y="4450"/>
                    <a:pt x="56" y="4466"/>
                    <a:pt x="36" y="4466"/>
                  </a:cubicBezTo>
                  <a:cubicBezTo>
                    <a:pt x="16" y="4466"/>
                    <a:pt x="0" y="4450"/>
                    <a:pt x="0" y="4430"/>
                  </a:cubicBezTo>
                  <a:lnTo>
                    <a:pt x="0" y="4430"/>
                  </a:lnTo>
                  <a:cubicBezTo>
                    <a:pt x="0" y="4410"/>
                    <a:pt x="16" y="4394"/>
                    <a:pt x="36" y="4394"/>
                  </a:cubicBezTo>
                  <a:cubicBezTo>
                    <a:pt x="56" y="4394"/>
                    <a:pt x="72" y="4410"/>
                    <a:pt x="72" y="4430"/>
                  </a:cubicBezTo>
                  <a:close/>
                  <a:moveTo>
                    <a:pt x="72" y="4646"/>
                  </a:moveTo>
                  <a:lnTo>
                    <a:pt x="72" y="4646"/>
                  </a:lnTo>
                  <a:cubicBezTo>
                    <a:pt x="72" y="4666"/>
                    <a:pt x="56" y="4682"/>
                    <a:pt x="36" y="4682"/>
                  </a:cubicBezTo>
                  <a:cubicBezTo>
                    <a:pt x="16" y="4682"/>
                    <a:pt x="0" y="4666"/>
                    <a:pt x="0" y="4646"/>
                  </a:cubicBezTo>
                  <a:lnTo>
                    <a:pt x="0" y="4646"/>
                  </a:lnTo>
                  <a:cubicBezTo>
                    <a:pt x="0" y="4626"/>
                    <a:pt x="16" y="4610"/>
                    <a:pt x="36" y="4610"/>
                  </a:cubicBezTo>
                  <a:cubicBezTo>
                    <a:pt x="56" y="4610"/>
                    <a:pt x="72" y="4626"/>
                    <a:pt x="72" y="4646"/>
                  </a:cubicBezTo>
                  <a:close/>
                  <a:moveTo>
                    <a:pt x="72" y="4862"/>
                  </a:moveTo>
                  <a:lnTo>
                    <a:pt x="72" y="4862"/>
                  </a:lnTo>
                  <a:cubicBezTo>
                    <a:pt x="72" y="4882"/>
                    <a:pt x="56" y="4898"/>
                    <a:pt x="36" y="4898"/>
                  </a:cubicBezTo>
                  <a:cubicBezTo>
                    <a:pt x="16" y="4898"/>
                    <a:pt x="0" y="4882"/>
                    <a:pt x="0" y="4862"/>
                  </a:cubicBezTo>
                  <a:lnTo>
                    <a:pt x="0" y="4862"/>
                  </a:lnTo>
                  <a:cubicBezTo>
                    <a:pt x="0" y="4842"/>
                    <a:pt x="16" y="4826"/>
                    <a:pt x="36" y="4826"/>
                  </a:cubicBezTo>
                  <a:cubicBezTo>
                    <a:pt x="56" y="4826"/>
                    <a:pt x="72" y="4842"/>
                    <a:pt x="72" y="4862"/>
                  </a:cubicBezTo>
                  <a:close/>
                  <a:moveTo>
                    <a:pt x="72" y="5078"/>
                  </a:moveTo>
                  <a:lnTo>
                    <a:pt x="72" y="5078"/>
                  </a:lnTo>
                  <a:cubicBezTo>
                    <a:pt x="72" y="5098"/>
                    <a:pt x="56" y="5114"/>
                    <a:pt x="36" y="5114"/>
                  </a:cubicBezTo>
                  <a:cubicBezTo>
                    <a:pt x="16" y="5114"/>
                    <a:pt x="0" y="5098"/>
                    <a:pt x="0" y="5078"/>
                  </a:cubicBezTo>
                  <a:lnTo>
                    <a:pt x="0" y="5078"/>
                  </a:lnTo>
                  <a:cubicBezTo>
                    <a:pt x="0" y="5058"/>
                    <a:pt x="16" y="5042"/>
                    <a:pt x="36" y="5042"/>
                  </a:cubicBezTo>
                  <a:cubicBezTo>
                    <a:pt x="56" y="5042"/>
                    <a:pt x="72" y="5058"/>
                    <a:pt x="72" y="5078"/>
                  </a:cubicBezTo>
                  <a:close/>
                  <a:moveTo>
                    <a:pt x="72" y="5294"/>
                  </a:moveTo>
                  <a:lnTo>
                    <a:pt x="72" y="5294"/>
                  </a:lnTo>
                  <a:cubicBezTo>
                    <a:pt x="72" y="5314"/>
                    <a:pt x="56" y="5330"/>
                    <a:pt x="36" y="5330"/>
                  </a:cubicBezTo>
                  <a:cubicBezTo>
                    <a:pt x="16" y="5330"/>
                    <a:pt x="0" y="5314"/>
                    <a:pt x="0" y="5294"/>
                  </a:cubicBezTo>
                  <a:lnTo>
                    <a:pt x="0" y="5294"/>
                  </a:lnTo>
                  <a:cubicBezTo>
                    <a:pt x="0" y="5274"/>
                    <a:pt x="16" y="5258"/>
                    <a:pt x="36" y="5258"/>
                  </a:cubicBezTo>
                  <a:cubicBezTo>
                    <a:pt x="56" y="5258"/>
                    <a:pt x="72" y="5274"/>
                    <a:pt x="72" y="5294"/>
                  </a:cubicBezTo>
                  <a:close/>
                  <a:moveTo>
                    <a:pt x="72" y="5510"/>
                  </a:moveTo>
                  <a:lnTo>
                    <a:pt x="72" y="5510"/>
                  </a:lnTo>
                  <a:cubicBezTo>
                    <a:pt x="72" y="5530"/>
                    <a:pt x="56" y="5546"/>
                    <a:pt x="36" y="5546"/>
                  </a:cubicBezTo>
                  <a:cubicBezTo>
                    <a:pt x="16" y="5546"/>
                    <a:pt x="0" y="5530"/>
                    <a:pt x="0" y="5510"/>
                  </a:cubicBezTo>
                  <a:lnTo>
                    <a:pt x="0" y="5510"/>
                  </a:lnTo>
                  <a:cubicBezTo>
                    <a:pt x="0" y="5490"/>
                    <a:pt x="16" y="5474"/>
                    <a:pt x="36" y="5474"/>
                  </a:cubicBezTo>
                  <a:cubicBezTo>
                    <a:pt x="56" y="5474"/>
                    <a:pt x="72" y="5490"/>
                    <a:pt x="72" y="5510"/>
                  </a:cubicBezTo>
                  <a:close/>
                  <a:moveTo>
                    <a:pt x="72" y="5726"/>
                  </a:moveTo>
                  <a:lnTo>
                    <a:pt x="72" y="5726"/>
                  </a:lnTo>
                  <a:cubicBezTo>
                    <a:pt x="72" y="5746"/>
                    <a:pt x="56" y="5762"/>
                    <a:pt x="36" y="5762"/>
                  </a:cubicBezTo>
                  <a:cubicBezTo>
                    <a:pt x="16" y="5762"/>
                    <a:pt x="0" y="5746"/>
                    <a:pt x="0" y="5726"/>
                  </a:cubicBezTo>
                  <a:lnTo>
                    <a:pt x="0" y="5726"/>
                  </a:lnTo>
                  <a:cubicBezTo>
                    <a:pt x="0" y="5706"/>
                    <a:pt x="16" y="5690"/>
                    <a:pt x="36" y="5690"/>
                  </a:cubicBezTo>
                  <a:cubicBezTo>
                    <a:pt x="56" y="5690"/>
                    <a:pt x="72" y="5706"/>
                    <a:pt x="72" y="5726"/>
                  </a:cubicBezTo>
                  <a:close/>
                  <a:moveTo>
                    <a:pt x="72" y="5942"/>
                  </a:moveTo>
                  <a:lnTo>
                    <a:pt x="72" y="5942"/>
                  </a:lnTo>
                  <a:cubicBezTo>
                    <a:pt x="72" y="5962"/>
                    <a:pt x="56" y="5978"/>
                    <a:pt x="36" y="5978"/>
                  </a:cubicBezTo>
                  <a:cubicBezTo>
                    <a:pt x="16" y="5978"/>
                    <a:pt x="0" y="5962"/>
                    <a:pt x="0" y="5942"/>
                  </a:cubicBezTo>
                  <a:lnTo>
                    <a:pt x="0" y="5942"/>
                  </a:lnTo>
                  <a:cubicBezTo>
                    <a:pt x="0" y="5922"/>
                    <a:pt x="16" y="5906"/>
                    <a:pt x="36" y="5906"/>
                  </a:cubicBezTo>
                  <a:cubicBezTo>
                    <a:pt x="56" y="5906"/>
                    <a:pt x="72" y="5922"/>
                    <a:pt x="72" y="5942"/>
                  </a:cubicBezTo>
                  <a:close/>
                  <a:moveTo>
                    <a:pt x="72" y="6158"/>
                  </a:moveTo>
                  <a:lnTo>
                    <a:pt x="72" y="6158"/>
                  </a:lnTo>
                  <a:cubicBezTo>
                    <a:pt x="72" y="6178"/>
                    <a:pt x="56" y="6194"/>
                    <a:pt x="36" y="6194"/>
                  </a:cubicBezTo>
                  <a:cubicBezTo>
                    <a:pt x="16" y="6194"/>
                    <a:pt x="0" y="6178"/>
                    <a:pt x="0" y="6158"/>
                  </a:cubicBezTo>
                  <a:lnTo>
                    <a:pt x="0" y="6158"/>
                  </a:lnTo>
                  <a:cubicBezTo>
                    <a:pt x="0" y="6138"/>
                    <a:pt x="16" y="6122"/>
                    <a:pt x="36" y="6122"/>
                  </a:cubicBezTo>
                  <a:cubicBezTo>
                    <a:pt x="56" y="6122"/>
                    <a:pt x="72" y="6138"/>
                    <a:pt x="72" y="6158"/>
                  </a:cubicBezTo>
                  <a:close/>
                  <a:moveTo>
                    <a:pt x="72" y="6374"/>
                  </a:moveTo>
                  <a:lnTo>
                    <a:pt x="72" y="6374"/>
                  </a:lnTo>
                  <a:cubicBezTo>
                    <a:pt x="72" y="6394"/>
                    <a:pt x="56" y="6410"/>
                    <a:pt x="36" y="6410"/>
                  </a:cubicBezTo>
                  <a:cubicBezTo>
                    <a:pt x="16" y="6410"/>
                    <a:pt x="0" y="6394"/>
                    <a:pt x="0" y="6374"/>
                  </a:cubicBezTo>
                  <a:lnTo>
                    <a:pt x="0" y="6374"/>
                  </a:lnTo>
                  <a:cubicBezTo>
                    <a:pt x="0" y="6354"/>
                    <a:pt x="16" y="6338"/>
                    <a:pt x="36" y="6338"/>
                  </a:cubicBezTo>
                  <a:cubicBezTo>
                    <a:pt x="56" y="6338"/>
                    <a:pt x="72" y="6354"/>
                    <a:pt x="72" y="6374"/>
                  </a:cubicBezTo>
                  <a:close/>
                  <a:moveTo>
                    <a:pt x="72" y="6590"/>
                  </a:moveTo>
                  <a:lnTo>
                    <a:pt x="72" y="6590"/>
                  </a:lnTo>
                  <a:cubicBezTo>
                    <a:pt x="72" y="6610"/>
                    <a:pt x="56" y="6626"/>
                    <a:pt x="36" y="6626"/>
                  </a:cubicBezTo>
                  <a:cubicBezTo>
                    <a:pt x="16" y="6626"/>
                    <a:pt x="0" y="6610"/>
                    <a:pt x="0" y="6590"/>
                  </a:cubicBezTo>
                  <a:lnTo>
                    <a:pt x="0" y="6590"/>
                  </a:lnTo>
                  <a:cubicBezTo>
                    <a:pt x="0" y="6570"/>
                    <a:pt x="16" y="6554"/>
                    <a:pt x="36" y="6554"/>
                  </a:cubicBezTo>
                  <a:cubicBezTo>
                    <a:pt x="56" y="6554"/>
                    <a:pt x="72" y="6570"/>
                    <a:pt x="72" y="6590"/>
                  </a:cubicBezTo>
                  <a:close/>
                  <a:moveTo>
                    <a:pt x="72" y="6806"/>
                  </a:moveTo>
                  <a:lnTo>
                    <a:pt x="72" y="6806"/>
                  </a:lnTo>
                  <a:cubicBezTo>
                    <a:pt x="72" y="6826"/>
                    <a:pt x="56" y="6842"/>
                    <a:pt x="36" y="6842"/>
                  </a:cubicBezTo>
                  <a:cubicBezTo>
                    <a:pt x="16" y="6842"/>
                    <a:pt x="0" y="6826"/>
                    <a:pt x="0" y="6806"/>
                  </a:cubicBezTo>
                  <a:lnTo>
                    <a:pt x="0" y="6806"/>
                  </a:lnTo>
                  <a:cubicBezTo>
                    <a:pt x="0" y="6787"/>
                    <a:pt x="16" y="6770"/>
                    <a:pt x="36" y="6770"/>
                  </a:cubicBezTo>
                  <a:cubicBezTo>
                    <a:pt x="56" y="6770"/>
                    <a:pt x="72" y="6787"/>
                    <a:pt x="72" y="6806"/>
                  </a:cubicBezTo>
                  <a:close/>
                  <a:moveTo>
                    <a:pt x="72" y="7022"/>
                  </a:moveTo>
                  <a:lnTo>
                    <a:pt x="72" y="7023"/>
                  </a:lnTo>
                  <a:cubicBezTo>
                    <a:pt x="72" y="7042"/>
                    <a:pt x="56" y="7059"/>
                    <a:pt x="36" y="7059"/>
                  </a:cubicBezTo>
                  <a:cubicBezTo>
                    <a:pt x="16" y="7059"/>
                    <a:pt x="0" y="7042"/>
                    <a:pt x="0" y="7023"/>
                  </a:cubicBezTo>
                  <a:lnTo>
                    <a:pt x="0" y="7022"/>
                  </a:lnTo>
                  <a:cubicBezTo>
                    <a:pt x="0" y="7003"/>
                    <a:pt x="16" y="6986"/>
                    <a:pt x="36" y="6986"/>
                  </a:cubicBezTo>
                  <a:cubicBezTo>
                    <a:pt x="56" y="6986"/>
                    <a:pt x="72" y="7003"/>
                    <a:pt x="72" y="7022"/>
                  </a:cubicBezTo>
                  <a:close/>
                  <a:moveTo>
                    <a:pt x="72" y="7239"/>
                  </a:moveTo>
                  <a:lnTo>
                    <a:pt x="72" y="7239"/>
                  </a:lnTo>
                  <a:cubicBezTo>
                    <a:pt x="72" y="7259"/>
                    <a:pt x="56" y="7275"/>
                    <a:pt x="36" y="7275"/>
                  </a:cubicBezTo>
                  <a:cubicBezTo>
                    <a:pt x="16" y="7275"/>
                    <a:pt x="0" y="7259"/>
                    <a:pt x="0" y="7239"/>
                  </a:cubicBezTo>
                  <a:lnTo>
                    <a:pt x="0" y="7239"/>
                  </a:lnTo>
                  <a:cubicBezTo>
                    <a:pt x="0" y="7219"/>
                    <a:pt x="16" y="7203"/>
                    <a:pt x="36" y="7203"/>
                  </a:cubicBezTo>
                  <a:cubicBezTo>
                    <a:pt x="56" y="7203"/>
                    <a:pt x="72" y="7219"/>
                    <a:pt x="72" y="7239"/>
                  </a:cubicBezTo>
                  <a:close/>
                  <a:moveTo>
                    <a:pt x="72" y="7455"/>
                  </a:moveTo>
                  <a:lnTo>
                    <a:pt x="72" y="7455"/>
                  </a:lnTo>
                  <a:cubicBezTo>
                    <a:pt x="72" y="7475"/>
                    <a:pt x="56" y="7491"/>
                    <a:pt x="36" y="7491"/>
                  </a:cubicBezTo>
                  <a:cubicBezTo>
                    <a:pt x="16" y="7491"/>
                    <a:pt x="0" y="7475"/>
                    <a:pt x="0" y="7455"/>
                  </a:cubicBezTo>
                  <a:lnTo>
                    <a:pt x="0" y="7455"/>
                  </a:lnTo>
                  <a:cubicBezTo>
                    <a:pt x="0" y="7435"/>
                    <a:pt x="16" y="7419"/>
                    <a:pt x="36" y="7419"/>
                  </a:cubicBezTo>
                  <a:cubicBezTo>
                    <a:pt x="56" y="7419"/>
                    <a:pt x="72" y="7435"/>
                    <a:pt x="72" y="7455"/>
                  </a:cubicBezTo>
                  <a:close/>
                  <a:moveTo>
                    <a:pt x="72" y="7671"/>
                  </a:moveTo>
                  <a:lnTo>
                    <a:pt x="72" y="7671"/>
                  </a:lnTo>
                  <a:cubicBezTo>
                    <a:pt x="72" y="7691"/>
                    <a:pt x="56" y="7707"/>
                    <a:pt x="36" y="7707"/>
                  </a:cubicBezTo>
                  <a:cubicBezTo>
                    <a:pt x="16" y="7707"/>
                    <a:pt x="0" y="7691"/>
                    <a:pt x="0" y="7671"/>
                  </a:cubicBezTo>
                  <a:lnTo>
                    <a:pt x="0" y="7671"/>
                  </a:lnTo>
                  <a:cubicBezTo>
                    <a:pt x="0" y="7651"/>
                    <a:pt x="16" y="7635"/>
                    <a:pt x="36" y="7635"/>
                  </a:cubicBezTo>
                  <a:cubicBezTo>
                    <a:pt x="56" y="7635"/>
                    <a:pt x="72" y="7651"/>
                    <a:pt x="72" y="7671"/>
                  </a:cubicBezTo>
                  <a:close/>
                  <a:moveTo>
                    <a:pt x="72" y="7887"/>
                  </a:moveTo>
                  <a:lnTo>
                    <a:pt x="72" y="7887"/>
                  </a:lnTo>
                  <a:cubicBezTo>
                    <a:pt x="72" y="7907"/>
                    <a:pt x="56" y="7923"/>
                    <a:pt x="36" y="7923"/>
                  </a:cubicBezTo>
                  <a:cubicBezTo>
                    <a:pt x="16" y="7923"/>
                    <a:pt x="0" y="7907"/>
                    <a:pt x="0" y="7887"/>
                  </a:cubicBezTo>
                  <a:lnTo>
                    <a:pt x="0" y="7887"/>
                  </a:lnTo>
                  <a:cubicBezTo>
                    <a:pt x="0" y="7867"/>
                    <a:pt x="16" y="7851"/>
                    <a:pt x="36" y="7851"/>
                  </a:cubicBezTo>
                  <a:cubicBezTo>
                    <a:pt x="56" y="7851"/>
                    <a:pt x="72" y="7867"/>
                    <a:pt x="72" y="7887"/>
                  </a:cubicBezTo>
                  <a:close/>
                  <a:moveTo>
                    <a:pt x="72" y="8103"/>
                  </a:moveTo>
                  <a:lnTo>
                    <a:pt x="72" y="8103"/>
                  </a:lnTo>
                  <a:cubicBezTo>
                    <a:pt x="72" y="8123"/>
                    <a:pt x="56" y="8139"/>
                    <a:pt x="36" y="8139"/>
                  </a:cubicBezTo>
                  <a:cubicBezTo>
                    <a:pt x="16" y="8139"/>
                    <a:pt x="0" y="8123"/>
                    <a:pt x="0" y="8103"/>
                  </a:cubicBezTo>
                  <a:lnTo>
                    <a:pt x="0" y="8103"/>
                  </a:lnTo>
                  <a:cubicBezTo>
                    <a:pt x="0" y="8083"/>
                    <a:pt x="16" y="8067"/>
                    <a:pt x="36" y="8067"/>
                  </a:cubicBezTo>
                  <a:cubicBezTo>
                    <a:pt x="56" y="8067"/>
                    <a:pt x="72" y="8083"/>
                    <a:pt x="72" y="8103"/>
                  </a:cubicBezTo>
                  <a:close/>
                  <a:moveTo>
                    <a:pt x="72" y="8319"/>
                  </a:moveTo>
                  <a:lnTo>
                    <a:pt x="72" y="8319"/>
                  </a:lnTo>
                  <a:cubicBezTo>
                    <a:pt x="72" y="8339"/>
                    <a:pt x="56" y="8355"/>
                    <a:pt x="36" y="8355"/>
                  </a:cubicBezTo>
                  <a:cubicBezTo>
                    <a:pt x="16" y="8355"/>
                    <a:pt x="0" y="8339"/>
                    <a:pt x="0" y="8319"/>
                  </a:cubicBezTo>
                  <a:lnTo>
                    <a:pt x="0" y="8319"/>
                  </a:lnTo>
                  <a:cubicBezTo>
                    <a:pt x="0" y="8299"/>
                    <a:pt x="16" y="8283"/>
                    <a:pt x="36" y="8283"/>
                  </a:cubicBezTo>
                  <a:cubicBezTo>
                    <a:pt x="56" y="8283"/>
                    <a:pt x="72" y="8299"/>
                    <a:pt x="72" y="8319"/>
                  </a:cubicBezTo>
                  <a:close/>
                  <a:moveTo>
                    <a:pt x="72" y="8535"/>
                  </a:moveTo>
                  <a:lnTo>
                    <a:pt x="72" y="8535"/>
                  </a:lnTo>
                  <a:cubicBezTo>
                    <a:pt x="72" y="8555"/>
                    <a:pt x="56" y="8571"/>
                    <a:pt x="36" y="8571"/>
                  </a:cubicBezTo>
                  <a:cubicBezTo>
                    <a:pt x="16" y="8571"/>
                    <a:pt x="0" y="8555"/>
                    <a:pt x="0" y="8535"/>
                  </a:cubicBezTo>
                  <a:lnTo>
                    <a:pt x="0" y="8535"/>
                  </a:lnTo>
                  <a:cubicBezTo>
                    <a:pt x="0" y="8515"/>
                    <a:pt x="16" y="8499"/>
                    <a:pt x="36" y="8499"/>
                  </a:cubicBezTo>
                  <a:cubicBezTo>
                    <a:pt x="56" y="8499"/>
                    <a:pt x="72" y="8515"/>
                    <a:pt x="72" y="8535"/>
                  </a:cubicBezTo>
                  <a:close/>
                  <a:moveTo>
                    <a:pt x="72" y="8751"/>
                  </a:moveTo>
                  <a:lnTo>
                    <a:pt x="72" y="8751"/>
                  </a:lnTo>
                  <a:cubicBezTo>
                    <a:pt x="72" y="8771"/>
                    <a:pt x="56" y="8787"/>
                    <a:pt x="36" y="8787"/>
                  </a:cubicBezTo>
                  <a:cubicBezTo>
                    <a:pt x="16" y="8787"/>
                    <a:pt x="0" y="8771"/>
                    <a:pt x="0" y="8751"/>
                  </a:cubicBezTo>
                  <a:lnTo>
                    <a:pt x="0" y="8751"/>
                  </a:lnTo>
                  <a:cubicBezTo>
                    <a:pt x="0" y="8731"/>
                    <a:pt x="16" y="8715"/>
                    <a:pt x="36" y="8715"/>
                  </a:cubicBezTo>
                  <a:cubicBezTo>
                    <a:pt x="56" y="8715"/>
                    <a:pt x="72" y="8731"/>
                    <a:pt x="72" y="8751"/>
                  </a:cubicBezTo>
                  <a:close/>
                  <a:moveTo>
                    <a:pt x="72" y="8967"/>
                  </a:moveTo>
                  <a:lnTo>
                    <a:pt x="72" y="8967"/>
                  </a:lnTo>
                  <a:cubicBezTo>
                    <a:pt x="72" y="8987"/>
                    <a:pt x="56" y="9003"/>
                    <a:pt x="36" y="9003"/>
                  </a:cubicBezTo>
                  <a:cubicBezTo>
                    <a:pt x="16" y="9003"/>
                    <a:pt x="0" y="8987"/>
                    <a:pt x="0" y="8967"/>
                  </a:cubicBezTo>
                  <a:lnTo>
                    <a:pt x="0" y="8967"/>
                  </a:lnTo>
                  <a:cubicBezTo>
                    <a:pt x="0" y="8947"/>
                    <a:pt x="16" y="8931"/>
                    <a:pt x="36" y="8931"/>
                  </a:cubicBezTo>
                  <a:cubicBezTo>
                    <a:pt x="56" y="8931"/>
                    <a:pt x="72" y="8947"/>
                    <a:pt x="72" y="8967"/>
                  </a:cubicBezTo>
                  <a:close/>
                  <a:moveTo>
                    <a:pt x="72" y="9183"/>
                  </a:moveTo>
                  <a:lnTo>
                    <a:pt x="72" y="9183"/>
                  </a:lnTo>
                  <a:cubicBezTo>
                    <a:pt x="72" y="9203"/>
                    <a:pt x="56" y="9219"/>
                    <a:pt x="36" y="9219"/>
                  </a:cubicBezTo>
                  <a:cubicBezTo>
                    <a:pt x="16" y="9219"/>
                    <a:pt x="0" y="9203"/>
                    <a:pt x="0" y="9183"/>
                  </a:cubicBezTo>
                  <a:lnTo>
                    <a:pt x="0" y="9183"/>
                  </a:lnTo>
                  <a:cubicBezTo>
                    <a:pt x="0" y="9163"/>
                    <a:pt x="16" y="9147"/>
                    <a:pt x="36" y="9147"/>
                  </a:cubicBezTo>
                  <a:cubicBezTo>
                    <a:pt x="56" y="9147"/>
                    <a:pt x="72" y="9163"/>
                    <a:pt x="72" y="9183"/>
                  </a:cubicBezTo>
                  <a:close/>
                  <a:moveTo>
                    <a:pt x="72" y="9399"/>
                  </a:moveTo>
                  <a:lnTo>
                    <a:pt x="72" y="9399"/>
                  </a:lnTo>
                  <a:cubicBezTo>
                    <a:pt x="72" y="9419"/>
                    <a:pt x="56" y="9435"/>
                    <a:pt x="36" y="9435"/>
                  </a:cubicBezTo>
                  <a:cubicBezTo>
                    <a:pt x="16" y="9435"/>
                    <a:pt x="0" y="9419"/>
                    <a:pt x="0" y="9399"/>
                  </a:cubicBezTo>
                  <a:lnTo>
                    <a:pt x="0" y="9399"/>
                  </a:lnTo>
                  <a:cubicBezTo>
                    <a:pt x="0" y="9379"/>
                    <a:pt x="16" y="9363"/>
                    <a:pt x="36" y="9363"/>
                  </a:cubicBezTo>
                  <a:cubicBezTo>
                    <a:pt x="56" y="9363"/>
                    <a:pt x="72" y="9379"/>
                    <a:pt x="72" y="9399"/>
                  </a:cubicBezTo>
                  <a:close/>
                  <a:moveTo>
                    <a:pt x="72" y="9615"/>
                  </a:moveTo>
                  <a:lnTo>
                    <a:pt x="72" y="9615"/>
                  </a:lnTo>
                  <a:cubicBezTo>
                    <a:pt x="72" y="9635"/>
                    <a:pt x="56" y="9651"/>
                    <a:pt x="36" y="9651"/>
                  </a:cubicBezTo>
                  <a:cubicBezTo>
                    <a:pt x="16" y="9651"/>
                    <a:pt x="0" y="9635"/>
                    <a:pt x="0" y="9615"/>
                  </a:cubicBezTo>
                  <a:lnTo>
                    <a:pt x="0" y="9615"/>
                  </a:lnTo>
                  <a:cubicBezTo>
                    <a:pt x="0" y="9595"/>
                    <a:pt x="16" y="9579"/>
                    <a:pt x="36" y="9579"/>
                  </a:cubicBezTo>
                  <a:cubicBezTo>
                    <a:pt x="56" y="9579"/>
                    <a:pt x="72" y="9595"/>
                    <a:pt x="72" y="9615"/>
                  </a:cubicBezTo>
                  <a:close/>
                  <a:moveTo>
                    <a:pt x="72" y="9831"/>
                  </a:moveTo>
                  <a:lnTo>
                    <a:pt x="72" y="9832"/>
                  </a:lnTo>
                  <a:cubicBezTo>
                    <a:pt x="72" y="9851"/>
                    <a:pt x="56" y="9868"/>
                    <a:pt x="36" y="9868"/>
                  </a:cubicBezTo>
                  <a:cubicBezTo>
                    <a:pt x="16" y="9868"/>
                    <a:pt x="0" y="9851"/>
                    <a:pt x="0" y="9832"/>
                  </a:cubicBezTo>
                  <a:lnTo>
                    <a:pt x="0" y="9831"/>
                  </a:lnTo>
                  <a:cubicBezTo>
                    <a:pt x="0" y="9812"/>
                    <a:pt x="16" y="9795"/>
                    <a:pt x="36" y="9795"/>
                  </a:cubicBezTo>
                  <a:cubicBezTo>
                    <a:pt x="56" y="9795"/>
                    <a:pt x="72" y="9812"/>
                    <a:pt x="72" y="9831"/>
                  </a:cubicBezTo>
                  <a:close/>
                  <a:moveTo>
                    <a:pt x="72" y="10048"/>
                  </a:moveTo>
                  <a:lnTo>
                    <a:pt x="72" y="10048"/>
                  </a:lnTo>
                  <a:cubicBezTo>
                    <a:pt x="72" y="10067"/>
                    <a:pt x="56" y="10084"/>
                    <a:pt x="36" y="10084"/>
                  </a:cubicBezTo>
                  <a:cubicBezTo>
                    <a:pt x="16" y="10084"/>
                    <a:pt x="0" y="10067"/>
                    <a:pt x="0" y="10048"/>
                  </a:cubicBezTo>
                  <a:lnTo>
                    <a:pt x="0" y="10048"/>
                  </a:lnTo>
                  <a:cubicBezTo>
                    <a:pt x="0" y="10028"/>
                    <a:pt x="16" y="10012"/>
                    <a:pt x="36" y="10012"/>
                  </a:cubicBezTo>
                  <a:cubicBezTo>
                    <a:pt x="56" y="10012"/>
                    <a:pt x="72" y="10028"/>
                    <a:pt x="72" y="10048"/>
                  </a:cubicBezTo>
                  <a:close/>
                  <a:moveTo>
                    <a:pt x="72" y="10264"/>
                  </a:moveTo>
                  <a:lnTo>
                    <a:pt x="72" y="10264"/>
                  </a:lnTo>
                  <a:cubicBezTo>
                    <a:pt x="72" y="10284"/>
                    <a:pt x="56" y="10300"/>
                    <a:pt x="36" y="10300"/>
                  </a:cubicBezTo>
                  <a:cubicBezTo>
                    <a:pt x="16" y="10300"/>
                    <a:pt x="0" y="10284"/>
                    <a:pt x="0" y="10264"/>
                  </a:cubicBezTo>
                  <a:lnTo>
                    <a:pt x="0" y="10264"/>
                  </a:lnTo>
                  <a:cubicBezTo>
                    <a:pt x="0" y="10244"/>
                    <a:pt x="16" y="10228"/>
                    <a:pt x="36" y="10228"/>
                  </a:cubicBezTo>
                  <a:cubicBezTo>
                    <a:pt x="56" y="10228"/>
                    <a:pt x="72" y="10244"/>
                    <a:pt x="72" y="10264"/>
                  </a:cubicBezTo>
                  <a:close/>
                  <a:moveTo>
                    <a:pt x="112" y="10368"/>
                  </a:moveTo>
                  <a:lnTo>
                    <a:pt x="112" y="10368"/>
                  </a:lnTo>
                  <a:cubicBezTo>
                    <a:pt x="132" y="10368"/>
                    <a:pt x="148" y="10384"/>
                    <a:pt x="148" y="10404"/>
                  </a:cubicBezTo>
                  <a:cubicBezTo>
                    <a:pt x="148" y="10424"/>
                    <a:pt x="132" y="10440"/>
                    <a:pt x="112" y="10440"/>
                  </a:cubicBezTo>
                  <a:lnTo>
                    <a:pt x="112" y="10440"/>
                  </a:lnTo>
                  <a:cubicBezTo>
                    <a:pt x="92" y="10440"/>
                    <a:pt x="76" y="10424"/>
                    <a:pt x="76" y="10404"/>
                  </a:cubicBezTo>
                  <a:cubicBezTo>
                    <a:pt x="76" y="10384"/>
                    <a:pt x="92" y="10368"/>
                    <a:pt x="112" y="10368"/>
                  </a:cubicBezTo>
                  <a:close/>
                  <a:moveTo>
                    <a:pt x="328" y="10368"/>
                  </a:moveTo>
                  <a:lnTo>
                    <a:pt x="328" y="10368"/>
                  </a:lnTo>
                  <a:cubicBezTo>
                    <a:pt x="348" y="10368"/>
                    <a:pt x="364" y="10384"/>
                    <a:pt x="364" y="10404"/>
                  </a:cubicBezTo>
                  <a:cubicBezTo>
                    <a:pt x="364" y="10424"/>
                    <a:pt x="348" y="10440"/>
                    <a:pt x="328" y="10440"/>
                  </a:cubicBezTo>
                  <a:lnTo>
                    <a:pt x="328" y="10440"/>
                  </a:lnTo>
                  <a:cubicBezTo>
                    <a:pt x="308" y="10440"/>
                    <a:pt x="292" y="10424"/>
                    <a:pt x="292" y="10404"/>
                  </a:cubicBezTo>
                  <a:cubicBezTo>
                    <a:pt x="292" y="10384"/>
                    <a:pt x="308" y="10368"/>
                    <a:pt x="328" y="10368"/>
                  </a:cubicBezTo>
                  <a:close/>
                  <a:moveTo>
                    <a:pt x="544" y="10368"/>
                  </a:moveTo>
                  <a:lnTo>
                    <a:pt x="544" y="10368"/>
                  </a:lnTo>
                  <a:cubicBezTo>
                    <a:pt x="564" y="10368"/>
                    <a:pt x="580" y="10384"/>
                    <a:pt x="580" y="10404"/>
                  </a:cubicBezTo>
                  <a:cubicBezTo>
                    <a:pt x="580" y="10424"/>
                    <a:pt x="564" y="10440"/>
                    <a:pt x="544" y="10440"/>
                  </a:cubicBezTo>
                  <a:lnTo>
                    <a:pt x="544" y="10440"/>
                  </a:lnTo>
                  <a:cubicBezTo>
                    <a:pt x="524" y="10440"/>
                    <a:pt x="508" y="10424"/>
                    <a:pt x="508" y="10404"/>
                  </a:cubicBezTo>
                  <a:cubicBezTo>
                    <a:pt x="508" y="10384"/>
                    <a:pt x="524" y="10368"/>
                    <a:pt x="544" y="10368"/>
                  </a:cubicBezTo>
                  <a:close/>
                  <a:moveTo>
                    <a:pt x="760" y="10368"/>
                  </a:moveTo>
                  <a:lnTo>
                    <a:pt x="760" y="10368"/>
                  </a:lnTo>
                  <a:cubicBezTo>
                    <a:pt x="780" y="10368"/>
                    <a:pt x="796" y="10384"/>
                    <a:pt x="796" y="10404"/>
                  </a:cubicBezTo>
                  <a:cubicBezTo>
                    <a:pt x="796" y="10424"/>
                    <a:pt x="780" y="10440"/>
                    <a:pt x="760" y="10440"/>
                  </a:cubicBezTo>
                  <a:lnTo>
                    <a:pt x="760" y="10440"/>
                  </a:lnTo>
                  <a:cubicBezTo>
                    <a:pt x="740" y="10440"/>
                    <a:pt x="724" y="10424"/>
                    <a:pt x="724" y="10404"/>
                  </a:cubicBezTo>
                  <a:cubicBezTo>
                    <a:pt x="724" y="10384"/>
                    <a:pt x="740" y="10368"/>
                    <a:pt x="760" y="10368"/>
                  </a:cubicBezTo>
                  <a:close/>
                  <a:moveTo>
                    <a:pt x="976" y="10368"/>
                  </a:moveTo>
                  <a:lnTo>
                    <a:pt x="976" y="10368"/>
                  </a:lnTo>
                  <a:cubicBezTo>
                    <a:pt x="996" y="10368"/>
                    <a:pt x="1012" y="10384"/>
                    <a:pt x="1012" y="10404"/>
                  </a:cubicBezTo>
                  <a:cubicBezTo>
                    <a:pt x="1012" y="10424"/>
                    <a:pt x="996" y="10440"/>
                    <a:pt x="976" y="10440"/>
                  </a:cubicBezTo>
                  <a:lnTo>
                    <a:pt x="976" y="10440"/>
                  </a:lnTo>
                  <a:cubicBezTo>
                    <a:pt x="956" y="10440"/>
                    <a:pt x="940" y="10424"/>
                    <a:pt x="940" y="10404"/>
                  </a:cubicBezTo>
                  <a:cubicBezTo>
                    <a:pt x="940" y="10384"/>
                    <a:pt x="956" y="10368"/>
                    <a:pt x="976" y="10368"/>
                  </a:cubicBezTo>
                  <a:close/>
                  <a:moveTo>
                    <a:pt x="1192" y="10368"/>
                  </a:moveTo>
                  <a:lnTo>
                    <a:pt x="1192" y="10368"/>
                  </a:lnTo>
                  <a:cubicBezTo>
                    <a:pt x="1212" y="10368"/>
                    <a:pt x="1228" y="10384"/>
                    <a:pt x="1228" y="10404"/>
                  </a:cubicBezTo>
                  <a:cubicBezTo>
                    <a:pt x="1228" y="10424"/>
                    <a:pt x="1212" y="10440"/>
                    <a:pt x="1192" y="10440"/>
                  </a:cubicBezTo>
                  <a:lnTo>
                    <a:pt x="1192" y="10440"/>
                  </a:lnTo>
                  <a:cubicBezTo>
                    <a:pt x="1172" y="10440"/>
                    <a:pt x="1156" y="10424"/>
                    <a:pt x="1156" y="10404"/>
                  </a:cubicBezTo>
                  <a:cubicBezTo>
                    <a:pt x="1156" y="10384"/>
                    <a:pt x="1172" y="10368"/>
                    <a:pt x="1192" y="10368"/>
                  </a:cubicBezTo>
                  <a:close/>
                  <a:moveTo>
                    <a:pt x="1408" y="10368"/>
                  </a:moveTo>
                  <a:lnTo>
                    <a:pt x="1408" y="10368"/>
                  </a:lnTo>
                  <a:cubicBezTo>
                    <a:pt x="1428" y="10368"/>
                    <a:pt x="1444" y="10384"/>
                    <a:pt x="1444" y="10404"/>
                  </a:cubicBezTo>
                  <a:cubicBezTo>
                    <a:pt x="1444" y="10424"/>
                    <a:pt x="1428" y="10440"/>
                    <a:pt x="1408" y="10440"/>
                  </a:cubicBezTo>
                  <a:lnTo>
                    <a:pt x="1408" y="10440"/>
                  </a:lnTo>
                  <a:cubicBezTo>
                    <a:pt x="1388" y="10440"/>
                    <a:pt x="1372" y="10424"/>
                    <a:pt x="1372" y="10404"/>
                  </a:cubicBezTo>
                  <a:cubicBezTo>
                    <a:pt x="1372" y="10384"/>
                    <a:pt x="1388" y="10368"/>
                    <a:pt x="1408" y="10368"/>
                  </a:cubicBezTo>
                  <a:close/>
                  <a:moveTo>
                    <a:pt x="1624" y="10368"/>
                  </a:moveTo>
                  <a:lnTo>
                    <a:pt x="1624" y="10368"/>
                  </a:lnTo>
                  <a:cubicBezTo>
                    <a:pt x="1644" y="10368"/>
                    <a:pt x="1660" y="10384"/>
                    <a:pt x="1660" y="10404"/>
                  </a:cubicBezTo>
                  <a:cubicBezTo>
                    <a:pt x="1660" y="10424"/>
                    <a:pt x="1644" y="10440"/>
                    <a:pt x="1624" y="10440"/>
                  </a:cubicBezTo>
                  <a:lnTo>
                    <a:pt x="1624" y="10440"/>
                  </a:lnTo>
                  <a:cubicBezTo>
                    <a:pt x="1604" y="10440"/>
                    <a:pt x="1588" y="10424"/>
                    <a:pt x="1588" y="10404"/>
                  </a:cubicBezTo>
                  <a:cubicBezTo>
                    <a:pt x="1588" y="10384"/>
                    <a:pt x="1604" y="10368"/>
                    <a:pt x="1624" y="10368"/>
                  </a:cubicBezTo>
                  <a:close/>
                  <a:moveTo>
                    <a:pt x="1840" y="10368"/>
                  </a:moveTo>
                  <a:lnTo>
                    <a:pt x="1840" y="10368"/>
                  </a:lnTo>
                  <a:cubicBezTo>
                    <a:pt x="1860" y="10368"/>
                    <a:pt x="1876" y="10384"/>
                    <a:pt x="1876" y="10404"/>
                  </a:cubicBezTo>
                  <a:cubicBezTo>
                    <a:pt x="1876" y="10424"/>
                    <a:pt x="1860" y="10440"/>
                    <a:pt x="1840" y="10440"/>
                  </a:cubicBezTo>
                  <a:lnTo>
                    <a:pt x="1840" y="10440"/>
                  </a:lnTo>
                  <a:cubicBezTo>
                    <a:pt x="1821" y="10440"/>
                    <a:pt x="1804" y="10424"/>
                    <a:pt x="1804" y="10404"/>
                  </a:cubicBezTo>
                  <a:cubicBezTo>
                    <a:pt x="1804" y="10384"/>
                    <a:pt x="1821" y="10368"/>
                    <a:pt x="1840" y="10368"/>
                  </a:cubicBezTo>
                  <a:close/>
                  <a:moveTo>
                    <a:pt x="2056" y="10368"/>
                  </a:moveTo>
                  <a:lnTo>
                    <a:pt x="2057" y="10368"/>
                  </a:lnTo>
                  <a:cubicBezTo>
                    <a:pt x="2076" y="10368"/>
                    <a:pt x="2093" y="10384"/>
                    <a:pt x="2093" y="10404"/>
                  </a:cubicBezTo>
                  <a:cubicBezTo>
                    <a:pt x="2093" y="10424"/>
                    <a:pt x="2076" y="10440"/>
                    <a:pt x="2057" y="10440"/>
                  </a:cubicBezTo>
                  <a:lnTo>
                    <a:pt x="2056" y="10440"/>
                  </a:lnTo>
                  <a:cubicBezTo>
                    <a:pt x="2037" y="10440"/>
                    <a:pt x="2020" y="10424"/>
                    <a:pt x="2020" y="10404"/>
                  </a:cubicBezTo>
                  <a:cubicBezTo>
                    <a:pt x="2020" y="10384"/>
                    <a:pt x="2037" y="10368"/>
                    <a:pt x="2056" y="10368"/>
                  </a:cubicBezTo>
                  <a:close/>
                  <a:moveTo>
                    <a:pt x="2273" y="10368"/>
                  </a:moveTo>
                  <a:lnTo>
                    <a:pt x="2273" y="10368"/>
                  </a:lnTo>
                  <a:cubicBezTo>
                    <a:pt x="2292" y="10368"/>
                    <a:pt x="2309" y="10384"/>
                    <a:pt x="2309" y="10404"/>
                  </a:cubicBezTo>
                  <a:cubicBezTo>
                    <a:pt x="2309" y="10424"/>
                    <a:pt x="2292" y="10440"/>
                    <a:pt x="2273" y="10440"/>
                  </a:cubicBezTo>
                  <a:lnTo>
                    <a:pt x="2273" y="10440"/>
                  </a:lnTo>
                  <a:cubicBezTo>
                    <a:pt x="2253" y="10440"/>
                    <a:pt x="2237" y="10424"/>
                    <a:pt x="2237" y="10404"/>
                  </a:cubicBezTo>
                  <a:cubicBezTo>
                    <a:pt x="2237" y="10384"/>
                    <a:pt x="2253" y="10368"/>
                    <a:pt x="2273" y="10368"/>
                  </a:cubicBezTo>
                  <a:close/>
                  <a:moveTo>
                    <a:pt x="2489" y="10368"/>
                  </a:moveTo>
                  <a:lnTo>
                    <a:pt x="2489" y="10368"/>
                  </a:lnTo>
                  <a:cubicBezTo>
                    <a:pt x="2509" y="10368"/>
                    <a:pt x="2525" y="10384"/>
                    <a:pt x="2525" y="10404"/>
                  </a:cubicBezTo>
                  <a:cubicBezTo>
                    <a:pt x="2525" y="10424"/>
                    <a:pt x="2509" y="10440"/>
                    <a:pt x="2489" y="10440"/>
                  </a:cubicBezTo>
                  <a:lnTo>
                    <a:pt x="2489" y="10440"/>
                  </a:lnTo>
                  <a:cubicBezTo>
                    <a:pt x="2469" y="10440"/>
                    <a:pt x="2453" y="10424"/>
                    <a:pt x="2453" y="10404"/>
                  </a:cubicBezTo>
                  <a:cubicBezTo>
                    <a:pt x="2453" y="10384"/>
                    <a:pt x="2469" y="10368"/>
                    <a:pt x="2489" y="10368"/>
                  </a:cubicBezTo>
                  <a:close/>
                  <a:moveTo>
                    <a:pt x="2705" y="10368"/>
                  </a:moveTo>
                  <a:lnTo>
                    <a:pt x="2705" y="10368"/>
                  </a:lnTo>
                  <a:cubicBezTo>
                    <a:pt x="2725" y="10368"/>
                    <a:pt x="2741" y="10384"/>
                    <a:pt x="2741" y="10404"/>
                  </a:cubicBezTo>
                  <a:cubicBezTo>
                    <a:pt x="2741" y="10424"/>
                    <a:pt x="2725" y="10440"/>
                    <a:pt x="2705" y="10440"/>
                  </a:cubicBezTo>
                  <a:lnTo>
                    <a:pt x="2705" y="10440"/>
                  </a:lnTo>
                  <a:cubicBezTo>
                    <a:pt x="2685" y="10440"/>
                    <a:pt x="2669" y="10424"/>
                    <a:pt x="2669" y="10404"/>
                  </a:cubicBezTo>
                  <a:cubicBezTo>
                    <a:pt x="2669" y="10384"/>
                    <a:pt x="2685" y="10368"/>
                    <a:pt x="2705" y="10368"/>
                  </a:cubicBezTo>
                  <a:close/>
                  <a:moveTo>
                    <a:pt x="2921" y="10368"/>
                  </a:moveTo>
                  <a:lnTo>
                    <a:pt x="2921" y="10368"/>
                  </a:lnTo>
                  <a:cubicBezTo>
                    <a:pt x="2941" y="10368"/>
                    <a:pt x="2957" y="10384"/>
                    <a:pt x="2957" y="10404"/>
                  </a:cubicBezTo>
                  <a:cubicBezTo>
                    <a:pt x="2957" y="10424"/>
                    <a:pt x="2941" y="10440"/>
                    <a:pt x="2921" y="10440"/>
                  </a:cubicBezTo>
                  <a:lnTo>
                    <a:pt x="2921" y="10440"/>
                  </a:lnTo>
                  <a:cubicBezTo>
                    <a:pt x="2901" y="10440"/>
                    <a:pt x="2885" y="10424"/>
                    <a:pt x="2885" y="10404"/>
                  </a:cubicBezTo>
                  <a:cubicBezTo>
                    <a:pt x="2885" y="10384"/>
                    <a:pt x="2901" y="10368"/>
                    <a:pt x="2921" y="10368"/>
                  </a:cubicBezTo>
                  <a:close/>
                  <a:moveTo>
                    <a:pt x="3137" y="10368"/>
                  </a:moveTo>
                  <a:lnTo>
                    <a:pt x="3137" y="10368"/>
                  </a:lnTo>
                  <a:cubicBezTo>
                    <a:pt x="3157" y="10368"/>
                    <a:pt x="3173" y="10384"/>
                    <a:pt x="3173" y="10404"/>
                  </a:cubicBezTo>
                  <a:cubicBezTo>
                    <a:pt x="3173" y="10424"/>
                    <a:pt x="3157" y="10440"/>
                    <a:pt x="3137" y="10440"/>
                  </a:cubicBezTo>
                  <a:lnTo>
                    <a:pt x="3137" y="10440"/>
                  </a:lnTo>
                  <a:cubicBezTo>
                    <a:pt x="3117" y="10440"/>
                    <a:pt x="3101" y="10424"/>
                    <a:pt x="3101" y="10404"/>
                  </a:cubicBezTo>
                  <a:cubicBezTo>
                    <a:pt x="3101" y="10384"/>
                    <a:pt x="3117" y="10368"/>
                    <a:pt x="3137" y="10368"/>
                  </a:cubicBezTo>
                  <a:close/>
                  <a:moveTo>
                    <a:pt x="3353" y="10368"/>
                  </a:moveTo>
                  <a:lnTo>
                    <a:pt x="3353" y="10368"/>
                  </a:lnTo>
                  <a:cubicBezTo>
                    <a:pt x="3373" y="10368"/>
                    <a:pt x="3389" y="10384"/>
                    <a:pt x="3389" y="10404"/>
                  </a:cubicBezTo>
                  <a:cubicBezTo>
                    <a:pt x="3389" y="10424"/>
                    <a:pt x="3373" y="10440"/>
                    <a:pt x="3353" y="10440"/>
                  </a:cubicBezTo>
                  <a:lnTo>
                    <a:pt x="3353" y="10440"/>
                  </a:lnTo>
                  <a:cubicBezTo>
                    <a:pt x="3333" y="10440"/>
                    <a:pt x="3317" y="10424"/>
                    <a:pt x="3317" y="10404"/>
                  </a:cubicBezTo>
                  <a:cubicBezTo>
                    <a:pt x="3317" y="10384"/>
                    <a:pt x="3333" y="10368"/>
                    <a:pt x="3353" y="10368"/>
                  </a:cubicBezTo>
                  <a:close/>
                  <a:moveTo>
                    <a:pt x="3569" y="10368"/>
                  </a:moveTo>
                  <a:lnTo>
                    <a:pt x="3569" y="10368"/>
                  </a:lnTo>
                  <a:cubicBezTo>
                    <a:pt x="3589" y="10368"/>
                    <a:pt x="3605" y="10384"/>
                    <a:pt x="3605" y="10404"/>
                  </a:cubicBezTo>
                  <a:cubicBezTo>
                    <a:pt x="3605" y="10424"/>
                    <a:pt x="3589" y="10440"/>
                    <a:pt x="3569" y="10440"/>
                  </a:cubicBezTo>
                  <a:lnTo>
                    <a:pt x="3569" y="10440"/>
                  </a:lnTo>
                  <a:cubicBezTo>
                    <a:pt x="3549" y="10440"/>
                    <a:pt x="3533" y="10424"/>
                    <a:pt x="3533" y="10404"/>
                  </a:cubicBezTo>
                  <a:cubicBezTo>
                    <a:pt x="3533" y="10384"/>
                    <a:pt x="3549" y="10368"/>
                    <a:pt x="3569" y="10368"/>
                  </a:cubicBezTo>
                  <a:close/>
                  <a:moveTo>
                    <a:pt x="3785" y="10368"/>
                  </a:moveTo>
                  <a:lnTo>
                    <a:pt x="3785" y="10368"/>
                  </a:lnTo>
                  <a:cubicBezTo>
                    <a:pt x="3805" y="10368"/>
                    <a:pt x="3821" y="10384"/>
                    <a:pt x="3821" y="10404"/>
                  </a:cubicBezTo>
                  <a:cubicBezTo>
                    <a:pt x="3821" y="10424"/>
                    <a:pt x="3805" y="10440"/>
                    <a:pt x="3785" y="10440"/>
                  </a:cubicBezTo>
                  <a:lnTo>
                    <a:pt x="3785" y="10440"/>
                  </a:lnTo>
                  <a:cubicBezTo>
                    <a:pt x="3765" y="10440"/>
                    <a:pt x="3749" y="10424"/>
                    <a:pt x="3749" y="10404"/>
                  </a:cubicBezTo>
                  <a:cubicBezTo>
                    <a:pt x="3749" y="10384"/>
                    <a:pt x="3765" y="10368"/>
                    <a:pt x="3785" y="10368"/>
                  </a:cubicBezTo>
                  <a:close/>
                  <a:moveTo>
                    <a:pt x="4001" y="10368"/>
                  </a:moveTo>
                  <a:lnTo>
                    <a:pt x="4001" y="10368"/>
                  </a:lnTo>
                  <a:cubicBezTo>
                    <a:pt x="4021" y="10368"/>
                    <a:pt x="4037" y="10384"/>
                    <a:pt x="4037" y="10404"/>
                  </a:cubicBezTo>
                  <a:cubicBezTo>
                    <a:pt x="4037" y="10424"/>
                    <a:pt x="4021" y="10440"/>
                    <a:pt x="4001" y="10440"/>
                  </a:cubicBezTo>
                  <a:lnTo>
                    <a:pt x="4001" y="10440"/>
                  </a:lnTo>
                  <a:cubicBezTo>
                    <a:pt x="3981" y="10440"/>
                    <a:pt x="3965" y="10424"/>
                    <a:pt x="3965" y="10404"/>
                  </a:cubicBezTo>
                  <a:cubicBezTo>
                    <a:pt x="3965" y="10384"/>
                    <a:pt x="3981" y="10368"/>
                    <a:pt x="4001" y="10368"/>
                  </a:cubicBezTo>
                  <a:close/>
                  <a:moveTo>
                    <a:pt x="4217" y="10368"/>
                  </a:moveTo>
                  <a:lnTo>
                    <a:pt x="4217" y="10368"/>
                  </a:lnTo>
                  <a:cubicBezTo>
                    <a:pt x="4237" y="10368"/>
                    <a:pt x="4253" y="10384"/>
                    <a:pt x="4253" y="10404"/>
                  </a:cubicBezTo>
                  <a:cubicBezTo>
                    <a:pt x="4253" y="10424"/>
                    <a:pt x="4237" y="10440"/>
                    <a:pt x="4217" y="10440"/>
                  </a:cubicBezTo>
                  <a:lnTo>
                    <a:pt x="4217" y="10440"/>
                  </a:lnTo>
                  <a:cubicBezTo>
                    <a:pt x="4197" y="10440"/>
                    <a:pt x="4181" y="10424"/>
                    <a:pt x="4181" y="10404"/>
                  </a:cubicBezTo>
                  <a:cubicBezTo>
                    <a:pt x="4181" y="10384"/>
                    <a:pt x="4197" y="10368"/>
                    <a:pt x="4217" y="10368"/>
                  </a:cubicBezTo>
                  <a:close/>
                  <a:moveTo>
                    <a:pt x="4433" y="10368"/>
                  </a:moveTo>
                  <a:lnTo>
                    <a:pt x="4433" y="10368"/>
                  </a:lnTo>
                  <a:cubicBezTo>
                    <a:pt x="4453" y="10368"/>
                    <a:pt x="4469" y="10384"/>
                    <a:pt x="4469" y="10404"/>
                  </a:cubicBezTo>
                  <a:cubicBezTo>
                    <a:pt x="4469" y="10424"/>
                    <a:pt x="4453" y="10440"/>
                    <a:pt x="4433" y="10440"/>
                  </a:cubicBezTo>
                  <a:lnTo>
                    <a:pt x="4433" y="10440"/>
                  </a:lnTo>
                  <a:cubicBezTo>
                    <a:pt x="4413" y="10440"/>
                    <a:pt x="4397" y="10424"/>
                    <a:pt x="4397" y="10404"/>
                  </a:cubicBezTo>
                  <a:cubicBezTo>
                    <a:pt x="4397" y="10384"/>
                    <a:pt x="4413" y="10368"/>
                    <a:pt x="4433" y="10368"/>
                  </a:cubicBezTo>
                  <a:close/>
                  <a:moveTo>
                    <a:pt x="4608" y="10399"/>
                  </a:moveTo>
                  <a:lnTo>
                    <a:pt x="4608" y="10399"/>
                  </a:lnTo>
                  <a:cubicBezTo>
                    <a:pt x="4608" y="10379"/>
                    <a:pt x="4624" y="10363"/>
                    <a:pt x="4644" y="10363"/>
                  </a:cubicBezTo>
                  <a:cubicBezTo>
                    <a:pt x="4664" y="10363"/>
                    <a:pt x="4680" y="10379"/>
                    <a:pt x="4680" y="10399"/>
                  </a:cubicBezTo>
                  <a:lnTo>
                    <a:pt x="4680" y="10399"/>
                  </a:lnTo>
                  <a:cubicBezTo>
                    <a:pt x="4680" y="10419"/>
                    <a:pt x="4664" y="10435"/>
                    <a:pt x="4644" y="10435"/>
                  </a:cubicBezTo>
                  <a:cubicBezTo>
                    <a:pt x="4624" y="10435"/>
                    <a:pt x="4608" y="10419"/>
                    <a:pt x="4608" y="10399"/>
                  </a:cubicBezTo>
                  <a:close/>
                  <a:moveTo>
                    <a:pt x="4608" y="10183"/>
                  </a:moveTo>
                  <a:lnTo>
                    <a:pt x="4608" y="10183"/>
                  </a:lnTo>
                  <a:cubicBezTo>
                    <a:pt x="4608" y="10163"/>
                    <a:pt x="4624" y="10147"/>
                    <a:pt x="4644" y="10147"/>
                  </a:cubicBezTo>
                  <a:cubicBezTo>
                    <a:pt x="4664" y="10147"/>
                    <a:pt x="4680" y="10163"/>
                    <a:pt x="4680" y="10183"/>
                  </a:cubicBezTo>
                  <a:lnTo>
                    <a:pt x="4680" y="10183"/>
                  </a:lnTo>
                  <a:cubicBezTo>
                    <a:pt x="4680" y="10203"/>
                    <a:pt x="4664" y="10219"/>
                    <a:pt x="4644" y="10219"/>
                  </a:cubicBezTo>
                  <a:cubicBezTo>
                    <a:pt x="4624" y="10219"/>
                    <a:pt x="4608" y="10203"/>
                    <a:pt x="4608" y="10183"/>
                  </a:cubicBezTo>
                  <a:close/>
                  <a:moveTo>
                    <a:pt x="4608" y="9967"/>
                  </a:moveTo>
                  <a:lnTo>
                    <a:pt x="4608" y="9967"/>
                  </a:lnTo>
                  <a:cubicBezTo>
                    <a:pt x="4608" y="9947"/>
                    <a:pt x="4624" y="9931"/>
                    <a:pt x="4644" y="9931"/>
                  </a:cubicBezTo>
                  <a:cubicBezTo>
                    <a:pt x="4664" y="9931"/>
                    <a:pt x="4680" y="9947"/>
                    <a:pt x="4680" y="9967"/>
                  </a:cubicBezTo>
                  <a:lnTo>
                    <a:pt x="4680" y="9967"/>
                  </a:lnTo>
                  <a:cubicBezTo>
                    <a:pt x="4680" y="9987"/>
                    <a:pt x="4664" y="10003"/>
                    <a:pt x="4644" y="10003"/>
                  </a:cubicBezTo>
                  <a:cubicBezTo>
                    <a:pt x="4624" y="10003"/>
                    <a:pt x="4608" y="9987"/>
                    <a:pt x="4608" y="9967"/>
                  </a:cubicBezTo>
                  <a:close/>
                  <a:moveTo>
                    <a:pt x="4608" y="9751"/>
                  </a:moveTo>
                  <a:lnTo>
                    <a:pt x="4608" y="9751"/>
                  </a:lnTo>
                  <a:cubicBezTo>
                    <a:pt x="4608" y="9731"/>
                    <a:pt x="4624" y="9715"/>
                    <a:pt x="4644" y="9715"/>
                  </a:cubicBezTo>
                  <a:cubicBezTo>
                    <a:pt x="4664" y="9715"/>
                    <a:pt x="4680" y="9731"/>
                    <a:pt x="4680" y="9751"/>
                  </a:cubicBezTo>
                  <a:lnTo>
                    <a:pt x="4680" y="9751"/>
                  </a:lnTo>
                  <a:cubicBezTo>
                    <a:pt x="4680" y="9771"/>
                    <a:pt x="4664" y="9787"/>
                    <a:pt x="4644" y="9787"/>
                  </a:cubicBezTo>
                  <a:cubicBezTo>
                    <a:pt x="4624" y="9787"/>
                    <a:pt x="4608" y="9771"/>
                    <a:pt x="4608" y="9751"/>
                  </a:cubicBezTo>
                  <a:close/>
                  <a:moveTo>
                    <a:pt x="4608" y="9535"/>
                  </a:moveTo>
                  <a:lnTo>
                    <a:pt x="4608" y="9535"/>
                  </a:lnTo>
                  <a:cubicBezTo>
                    <a:pt x="4608" y="9515"/>
                    <a:pt x="4624" y="9499"/>
                    <a:pt x="4644" y="9499"/>
                  </a:cubicBezTo>
                  <a:cubicBezTo>
                    <a:pt x="4664" y="9499"/>
                    <a:pt x="4680" y="9515"/>
                    <a:pt x="4680" y="9535"/>
                  </a:cubicBezTo>
                  <a:lnTo>
                    <a:pt x="4680" y="9535"/>
                  </a:lnTo>
                  <a:cubicBezTo>
                    <a:pt x="4680" y="9555"/>
                    <a:pt x="4664" y="9571"/>
                    <a:pt x="4644" y="9571"/>
                  </a:cubicBezTo>
                  <a:cubicBezTo>
                    <a:pt x="4624" y="9571"/>
                    <a:pt x="4608" y="9555"/>
                    <a:pt x="4608" y="9535"/>
                  </a:cubicBezTo>
                  <a:close/>
                  <a:moveTo>
                    <a:pt x="4608" y="9319"/>
                  </a:moveTo>
                  <a:lnTo>
                    <a:pt x="4608" y="9319"/>
                  </a:lnTo>
                  <a:cubicBezTo>
                    <a:pt x="4608" y="9299"/>
                    <a:pt x="4624" y="9283"/>
                    <a:pt x="4644" y="9283"/>
                  </a:cubicBezTo>
                  <a:cubicBezTo>
                    <a:pt x="4664" y="9283"/>
                    <a:pt x="4680" y="9299"/>
                    <a:pt x="4680" y="9319"/>
                  </a:cubicBezTo>
                  <a:lnTo>
                    <a:pt x="4680" y="9319"/>
                  </a:lnTo>
                  <a:cubicBezTo>
                    <a:pt x="4680" y="9339"/>
                    <a:pt x="4664" y="9355"/>
                    <a:pt x="4644" y="9355"/>
                  </a:cubicBezTo>
                  <a:cubicBezTo>
                    <a:pt x="4624" y="9355"/>
                    <a:pt x="4608" y="9339"/>
                    <a:pt x="4608" y="9319"/>
                  </a:cubicBezTo>
                  <a:close/>
                  <a:moveTo>
                    <a:pt x="4608" y="9103"/>
                  </a:moveTo>
                  <a:lnTo>
                    <a:pt x="4608" y="9103"/>
                  </a:lnTo>
                  <a:cubicBezTo>
                    <a:pt x="4608" y="9083"/>
                    <a:pt x="4624" y="9067"/>
                    <a:pt x="4644" y="9067"/>
                  </a:cubicBezTo>
                  <a:cubicBezTo>
                    <a:pt x="4664" y="9067"/>
                    <a:pt x="4680" y="9083"/>
                    <a:pt x="4680" y="9103"/>
                  </a:cubicBezTo>
                  <a:lnTo>
                    <a:pt x="4680" y="9103"/>
                  </a:lnTo>
                  <a:cubicBezTo>
                    <a:pt x="4680" y="9123"/>
                    <a:pt x="4664" y="9139"/>
                    <a:pt x="4644" y="9139"/>
                  </a:cubicBezTo>
                  <a:cubicBezTo>
                    <a:pt x="4624" y="9139"/>
                    <a:pt x="4608" y="9123"/>
                    <a:pt x="4608" y="9103"/>
                  </a:cubicBezTo>
                  <a:close/>
                  <a:moveTo>
                    <a:pt x="4608" y="8887"/>
                  </a:moveTo>
                  <a:lnTo>
                    <a:pt x="4608" y="8887"/>
                  </a:lnTo>
                  <a:cubicBezTo>
                    <a:pt x="4608" y="8867"/>
                    <a:pt x="4624" y="8851"/>
                    <a:pt x="4644" y="8851"/>
                  </a:cubicBezTo>
                  <a:cubicBezTo>
                    <a:pt x="4664" y="8851"/>
                    <a:pt x="4680" y="8867"/>
                    <a:pt x="4680" y="8887"/>
                  </a:cubicBezTo>
                  <a:lnTo>
                    <a:pt x="4680" y="8887"/>
                  </a:lnTo>
                  <a:cubicBezTo>
                    <a:pt x="4680" y="8907"/>
                    <a:pt x="4664" y="8923"/>
                    <a:pt x="4644" y="8923"/>
                  </a:cubicBezTo>
                  <a:cubicBezTo>
                    <a:pt x="4624" y="8923"/>
                    <a:pt x="4608" y="8907"/>
                    <a:pt x="4608" y="8887"/>
                  </a:cubicBezTo>
                  <a:close/>
                  <a:moveTo>
                    <a:pt x="4608" y="8671"/>
                  </a:moveTo>
                  <a:lnTo>
                    <a:pt x="4608" y="8671"/>
                  </a:lnTo>
                  <a:cubicBezTo>
                    <a:pt x="4608" y="8651"/>
                    <a:pt x="4624" y="8635"/>
                    <a:pt x="4644" y="8635"/>
                  </a:cubicBezTo>
                  <a:cubicBezTo>
                    <a:pt x="4664" y="8635"/>
                    <a:pt x="4680" y="8651"/>
                    <a:pt x="4680" y="8671"/>
                  </a:cubicBezTo>
                  <a:lnTo>
                    <a:pt x="4680" y="8671"/>
                  </a:lnTo>
                  <a:cubicBezTo>
                    <a:pt x="4680" y="8690"/>
                    <a:pt x="4664" y="8707"/>
                    <a:pt x="4644" y="8707"/>
                  </a:cubicBezTo>
                  <a:cubicBezTo>
                    <a:pt x="4624" y="8707"/>
                    <a:pt x="4608" y="8690"/>
                    <a:pt x="4608" y="8671"/>
                  </a:cubicBezTo>
                  <a:close/>
                  <a:moveTo>
                    <a:pt x="4608" y="8455"/>
                  </a:moveTo>
                  <a:lnTo>
                    <a:pt x="4608" y="8454"/>
                  </a:lnTo>
                  <a:cubicBezTo>
                    <a:pt x="4608" y="8435"/>
                    <a:pt x="4624" y="8418"/>
                    <a:pt x="4644" y="8418"/>
                  </a:cubicBezTo>
                  <a:cubicBezTo>
                    <a:pt x="4664" y="8418"/>
                    <a:pt x="4680" y="8435"/>
                    <a:pt x="4680" y="8454"/>
                  </a:cubicBezTo>
                  <a:lnTo>
                    <a:pt x="4680" y="8455"/>
                  </a:lnTo>
                  <a:cubicBezTo>
                    <a:pt x="4680" y="8474"/>
                    <a:pt x="4664" y="8491"/>
                    <a:pt x="4644" y="8491"/>
                  </a:cubicBezTo>
                  <a:cubicBezTo>
                    <a:pt x="4624" y="8491"/>
                    <a:pt x="4608" y="8474"/>
                    <a:pt x="4608" y="8455"/>
                  </a:cubicBezTo>
                  <a:close/>
                  <a:moveTo>
                    <a:pt x="4608" y="8238"/>
                  </a:moveTo>
                  <a:lnTo>
                    <a:pt x="4608" y="8238"/>
                  </a:lnTo>
                  <a:cubicBezTo>
                    <a:pt x="4608" y="8219"/>
                    <a:pt x="4624" y="8202"/>
                    <a:pt x="4644" y="8202"/>
                  </a:cubicBezTo>
                  <a:cubicBezTo>
                    <a:pt x="4664" y="8202"/>
                    <a:pt x="4680" y="8219"/>
                    <a:pt x="4680" y="8238"/>
                  </a:cubicBezTo>
                  <a:lnTo>
                    <a:pt x="4680" y="8238"/>
                  </a:lnTo>
                  <a:cubicBezTo>
                    <a:pt x="4680" y="8258"/>
                    <a:pt x="4664" y="8274"/>
                    <a:pt x="4644" y="8274"/>
                  </a:cubicBezTo>
                  <a:cubicBezTo>
                    <a:pt x="4624" y="8274"/>
                    <a:pt x="4608" y="8258"/>
                    <a:pt x="4608" y="8238"/>
                  </a:cubicBezTo>
                  <a:close/>
                  <a:moveTo>
                    <a:pt x="4608" y="8022"/>
                  </a:moveTo>
                  <a:lnTo>
                    <a:pt x="4608" y="8022"/>
                  </a:lnTo>
                  <a:cubicBezTo>
                    <a:pt x="4608" y="8002"/>
                    <a:pt x="4624" y="7986"/>
                    <a:pt x="4644" y="7986"/>
                  </a:cubicBezTo>
                  <a:cubicBezTo>
                    <a:pt x="4664" y="7986"/>
                    <a:pt x="4680" y="8002"/>
                    <a:pt x="4680" y="8022"/>
                  </a:cubicBezTo>
                  <a:lnTo>
                    <a:pt x="4680" y="8022"/>
                  </a:lnTo>
                  <a:cubicBezTo>
                    <a:pt x="4680" y="8042"/>
                    <a:pt x="4664" y="8058"/>
                    <a:pt x="4644" y="8058"/>
                  </a:cubicBezTo>
                  <a:cubicBezTo>
                    <a:pt x="4624" y="8058"/>
                    <a:pt x="4608" y="8042"/>
                    <a:pt x="4608" y="8022"/>
                  </a:cubicBezTo>
                  <a:close/>
                  <a:moveTo>
                    <a:pt x="4608" y="7806"/>
                  </a:moveTo>
                  <a:lnTo>
                    <a:pt x="4608" y="7806"/>
                  </a:lnTo>
                  <a:cubicBezTo>
                    <a:pt x="4608" y="7786"/>
                    <a:pt x="4624" y="7770"/>
                    <a:pt x="4644" y="7770"/>
                  </a:cubicBezTo>
                  <a:cubicBezTo>
                    <a:pt x="4664" y="7770"/>
                    <a:pt x="4680" y="7786"/>
                    <a:pt x="4680" y="7806"/>
                  </a:cubicBezTo>
                  <a:lnTo>
                    <a:pt x="4680" y="7806"/>
                  </a:lnTo>
                  <a:cubicBezTo>
                    <a:pt x="4680" y="7826"/>
                    <a:pt x="4664" y="7842"/>
                    <a:pt x="4644" y="7842"/>
                  </a:cubicBezTo>
                  <a:cubicBezTo>
                    <a:pt x="4624" y="7842"/>
                    <a:pt x="4608" y="7826"/>
                    <a:pt x="4608" y="7806"/>
                  </a:cubicBezTo>
                  <a:close/>
                  <a:moveTo>
                    <a:pt x="4608" y="7590"/>
                  </a:moveTo>
                  <a:lnTo>
                    <a:pt x="4608" y="7590"/>
                  </a:lnTo>
                  <a:cubicBezTo>
                    <a:pt x="4608" y="7570"/>
                    <a:pt x="4624" y="7554"/>
                    <a:pt x="4644" y="7554"/>
                  </a:cubicBezTo>
                  <a:cubicBezTo>
                    <a:pt x="4664" y="7554"/>
                    <a:pt x="4680" y="7570"/>
                    <a:pt x="4680" y="7590"/>
                  </a:cubicBezTo>
                  <a:lnTo>
                    <a:pt x="4680" y="7590"/>
                  </a:lnTo>
                  <a:cubicBezTo>
                    <a:pt x="4680" y="7610"/>
                    <a:pt x="4664" y="7626"/>
                    <a:pt x="4644" y="7626"/>
                  </a:cubicBezTo>
                  <a:cubicBezTo>
                    <a:pt x="4624" y="7626"/>
                    <a:pt x="4608" y="7610"/>
                    <a:pt x="4608" y="7590"/>
                  </a:cubicBezTo>
                  <a:close/>
                  <a:moveTo>
                    <a:pt x="4608" y="7374"/>
                  </a:moveTo>
                  <a:lnTo>
                    <a:pt x="4608" y="7374"/>
                  </a:lnTo>
                  <a:cubicBezTo>
                    <a:pt x="4608" y="7354"/>
                    <a:pt x="4624" y="7338"/>
                    <a:pt x="4644" y="7338"/>
                  </a:cubicBezTo>
                  <a:cubicBezTo>
                    <a:pt x="4664" y="7338"/>
                    <a:pt x="4680" y="7354"/>
                    <a:pt x="4680" y="7374"/>
                  </a:cubicBezTo>
                  <a:lnTo>
                    <a:pt x="4680" y="7374"/>
                  </a:lnTo>
                  <a:cubicBezTo>
                    <a:pt x="4680" y="7394"/>
                    <a:pt x="4664" y="7410"/>
                    <a:pt x="4644" y="7410"/>
                  </a:cubicBezTo>
                  <a:cubicBezTo>
                    <a:pt x="4624" y="7410"/>
                    <a:pt x="4608" y="7394"/>
                    <a:pt x="4608" y="7374"/>
                  </a:cubicBezTo>
                  <a:close/>
                  <a:moveTo>
                    <a:pt x="4608" y="7158"/>
                  </a:moveTo>
                  <a:lnTo>
                    <a:pt x="4608" y="7158"/>
                  </a:lnTo>
                  <a:cubicBezTo>
                    <a:pt x="4608" y="7138"/>
                    <a:pt x="4624" y="7122"/>
                    <a:pt x="4644" y="7122"/>
                  </a:cubicBezTo>
                  <a:cubicBezTo>
                    <a:pt x="4664" y="7122"/>
                    <a:pt x="4680" y="7138"/>
                    <a:pt x="4680" y="7158"/>
                  </a:cubicBezTo>
                  <a:lnTo>
                    <a:pt x="4680" y="7158"/>
                  </a:lnTo>
                  <a:cubicBezTo>
                    <a:pt x="4680" y="7178"/>
                    <a:pt x="4664" y="7194"/>
                    <a:pt x="4644" y="7194"/>
                  </a:cubicBezTo>
                  <a:cubicBezTo>
                    <a:pt x="4624" y="7194"/>
                    <a:pt x="4608" y="7178"/>
                    <a:pt x="4608" y="7158"/>
                  </a:cubicBezTo>
                  <a:close/>
                  <a:moveTo>
                    <a:pt x="4608" y="6942"/>
                  </a:moveTo>
                  <a:lnTo>
                    <a:pt x="4608" y="6942"/>
                  </a:lnTo>
                  <a:cubicBezTo>
                    <a:pt x="4608" y="6922"/>
                    <a:pt x="4624" y="6906"/>
                    <a:pt x="4644" y="6906"/>
                  </a:cubicBezTo>
                  <a:cubicBezTo>
                    <a:pt x="4664" y="6906"/>
                    <a:pt x="4680" y="6922"/>
                    <a:pt x="4680" y="6942"/>
                  </a:cubicBezTo>
                  <a:lnTo>
                    <a:pt x="4680" y="6942"/>
                  </a:lnTo>
                  <a:cubicBezTo>
                    <a:pt x="4680" y="6962"/>
                    <a:pt x="4664" y="6978"/>
                    <a:pt x="4644" y="6978"/>
                  </a:cubicBezTo>
                  <a:cubicBezTo>
                    <a:pt x="4624" y="6978"/>
                    <a:pt x="4608" y="6962"/>
                    <a:pt x="4608" y="6942"/>
                  </a:cubicBezTo>
                  <a:close/>
                  <a:moveTo>
                    <a:pt x="4608" y="6726"/>
                  </a:moveTo>
                  <a:lnTo>
                    <a:pt x="4608" y="6726"/>
                  </a:lnTo>
                  <a:cubicBezTo>
                    <a:pt x="4608" y="6706"/>
                    <a:pt x="4624" y="6690"/>
                    <a:pt x="4644" y="6690"/>
                  </a:cubicBezTo>
                  <a:cubicBezTo>
                    <a:pt x="4664" y="6690"/>
                    <a:pt x="4680" y="6706"/>
                    <a:pt x="4680" y="6726"/>
                  </a:cubicBezTo>
                  <a:lnTo>
                    <a:pt x="4680" y="6726"/>
                  </a:lnTo>
                  <a:cubicBezTo>
                    <a:pt x="4680" y="6746"/>
                    <a:pt x="4664" y="6762"/>
                    <a:pt x="4644" y="6762"/>
                  </a:cubicBezTo>
                  <a:cubicBezTo>
                    <a:pt x="4624" y="6762"/>
                    <a:pt x="4608" y="6746"/>
                    <a:pt x="4608" y="6726"/>
                  </a:cubicBezTo>
                  <a:close/>
                  <a:moveTo>
                    <a:pt x="4608" y="6510"/>
                  </a:moveTo>
                  <a:lnTo>
                    <a:pt x="4608" y="6510"/>
                  </a:lnTo>
                  <a:cubicBezTo>
                    <a:pt x="4608" y="6490"/>
                    <a:pt x="4624" y="6474"/>
                    <a:pt x="4644" y="6474"/>
                  </a:cubicBezTo>
                  <a:cubicBezTo>
                    <a:pt x="4664" y="6474"/>
                    <a:pt x="4680" y="6490"/>
                    <a:pt x="4680" y="6510"/>
                  </a:cubicBezTo>
                  <a:lnTo>
                    <a:pt x="4680" y="6510"/>
                  </a:lnTo>
                  <a:cubicBezTo>
                    <a:pt x="4680" y="6530"/>
                    <a:pt x="4664" y="6546"/>
                    <a:pt x="4644" y="6546"/>
                  </a:cubicBezTo>
                  <a:cubicBezTo>
                    <a:pt x="4624" y="6546"/>
                    <a:pt x="4608" y="6530"/>
                    <a:pt x="4608" y="6510"/>
                  </a:cubicBezTo>
                  <a:close/>
                  <a:moveTo>
                    <a:pt x="4608" y="6294"/>
                  </a:moveTo>
                  <a:lnTo>
                    <a:pt x="4608" y="6294"/>
                  </a:lnTo>
                  <a:cubicBezTo>
                    <a:pt x="4608" y="6274"/>
                    <a:pt x="4624" y="6258"/>
                    <a:pt x="4644" y="6258"/>
                  </a:cubicBezTo>
                  <a:cubicBezTo>
                    <a:pt x="4664" y="6258"/>
                    <a:pt x="4680" y="6274"/>
                    <a:pt x="4680" y="6294"/>
                  </a:cubicBezTo>
                  <a:lnTo>
                    <a:pt x="4680" y="6294"/>
                  </a:lnTo>
                  <a:cubicBezTo>
                    <a:pt x="4680" y="6314"/>
                    <a:pt x="4664" y="6330"/>
                    <a:pt x="4644" y="6330"/>
                  </a:cubicBezTo>
                  <a:cubicBezTo>
                    <a:pt x="4624" y="6330"/>
                    <a:pt x="4608" y="6314"/>
                    <a:pt x="4608" y="6294"/>
                  </a:cubicBezTo>
                  <a:close/>
                  <a:moveTo>
                    <a:pt x="4608" y="6078"/>
                  </a:moveTo>
                  <a:lnTo>
                    <a:pt x="4608" y="6078"/>
                  </a:lnTo>
                  <a:cubicBezTo>
                    <a:pt x="4608" y="6058"/>
                    <a:pt x="4624" y="6042"/>
                    <a:pt x="4644" y="6042"/>
                  </a:cubicBezTo>
                  <a:cubicBezTo>
                    <a:pt x="4664" y="6042"/>
                    <a:pt x="4680" y="6058"/>
                    <a:pt x="4680" y="6078"/>
                  </a:cubicBezTo>
                  <a:lnTo>
                    <a:pt x="4680" y="6078"/>
                  </a:lnTo>
                  <a:cubicBezTo>
                    <a:pt x="4680" y="6098"/>
                    <a:pt x="4664" y="6114"/>
                    <a:pt x="4644" y="6114"/>
                  </a:cubicBezTo>
                  <a:cubicBezTo>
                    <a:pt x="4624" y="6114"/>
                    <a:pt x="4608" y="6098"/>
                    <a:pt x="4608" y="6078"/>
                  </a:cubicBezTo>
                  <a:close/>
                  <a:moveTo>
                    <a:pt x="4608" y="5862"/>
                  </a:moveTo>
                  <a:lnTo>
                    <a:pt x="4608" y="5862"/>
                  </a:lnTo>
                  <a:cubicBezTo>
                    <a:pt x="4608" y="5842"/>
                    <a:pt x="4624" y="5826"/>
                    <a:pt x="4644" y="5826"/>
                  </a:cubicBezTo>
                  <a:cubicBezTo>
                    <a:pt x="4664" y="5826"/>
                    <a:pt x="4680" y="5842"/>
                    <a:pt x="4680" y="5862"/>
                  </a:cubicBezTo>
                  <a:lnTo>
                    <a:pt x="4680" y="5862"/>
                  </a:lnTo>
                  <a:cubicBezTo>
                    <a:pt x="4680" y="5882"/>
                    <a:pt x="4664" y="5898"/>
                    <a:pt x="4644" y="5898"/>
                  </a:cubicBezTo>
                  <a:cubicBezTo>
                    <a:pt x="4624" y="5898"/>
                    <a:pt x="4608" y="5882"/>
                    <a:pt x="4608" y="5862"/>
                  </a:cubicBezTo>
                  <a:close/>
                  <a:moveTo>
                    <a:pt x="4608" y="5646"/>
                  </a:moveTo>
                  <a:lnTo>
                    <a:pt x="4608" y="5646"/>
                  </a:lnTo>
                  <a:cubicBezTo>
                    <a:pt x="4608" y="5626"/>
                    <a:pt x="4624" y="5610"/>
                    <a:pt x="4644" y="5610"/>
                  </a:cubicBezTo>
                  <a:cubicBezTo>
                    <a:pt x="4664" y="5610"/>
                    <a:pt x="4680" y="5626"/>
                    <a:pt x="4680" y="5646"/>
                  </a:cubicBezTo>
                  <a:lnTo>
                    <a:pt x="4680" y="5646"/>
                  </a:lnTo>
                  <a:cubicBezTo>
                    <a:pt x="4680" y="5665"/>
                    <a:pt x="4664" y="5682"/>
                    <a:pt x="4644" y="5682"/>
                  </a:cubicBezTo>
                  <a:cubicBezTo>
                    <a:pt x="4624" y="5682"/>
                    <a:pt x="4608" y="5665"/>
                    <a:pt x="4608" y="5646"/>
                  </a:cubicBezTo>
                  <a:close/>
                  <a:moveTo>
                    <a:pt x="4608" y="5430"/>
                  </a:moveTo>
                  <a:lnTo>
                    <a:pt x="4608" y="5429"/>
                  </a:lnTo>
                  <a:cubicBezTo>
                    <a:pt x="4608" y="5410"/>
                    <a:pt x="4624" y="5393"/>
                    <a:pt x="4644" y="5393"/>
                  </a:cubicBezTo>
                  <a:cubicBezTo>
                    <a:pt x="4664" y="5393"/>
                    <a:pt x="4680" y="5410"/>
                    <a:pt x="4680" y="5429"/>
                  </a:cubicBezTo>
                  <a:lnTo>
                    <a:pt x="4680" y="5430"/>
                  </a:lnTo>
                  <a:cubicBezTo>
                    <a:pt x="4680" y="5449"/>
                    <a:pt x="4664" y="5466"/>
                    <a:pt x="4644" y="5466"/>
                  </a:cubicBezTo>
                  <a:cubicBezTo>
                    <a:pt x="4624" y="5466"/>
                    <a:pt x="4608" y="5449"/>
                    <a:pt x="4608" y="5430"/>
                  </a:cubicBezTo>
                  <a:close/>
                  <a:moveTo>
                    <a:pt x="4608" y="5213"/>
                  </a:moveTo>
                  <a:lnTo>
                    <a:pt x="4608" y="5213"/>
                  </a:lnTo>
                  <a:cubicBezTo>
                    <a:pt x="4608" y="5194"/>
                    <a:pt x="4624" y="5177"/>
                    <a:pt x="4644" y="5177"/>
                  </a:cubicBezTo>
                  <a:cubicBezTo>
                    <a:pt x="4664" y="5177"/>
                    <a:pt x="4680" y="5194"/>
                    <a:pt x="4680" y="5213"/>
                  </a:cubicBezTo>
                  <a:lnTo>
                    <a:pt x="4680" y="5213"/>
                  </a:lnTo>
                  <a:cubicBezTo>
                    <a:pt x="4680" y="5233"/>
                    <a:pt x="4664" y="5249"/>
                    <a:pt x="4644" y="5249"/>
                  </a:cubicBezTo>
                  <a:cubicBezTo>
                    <a:pt x="4624" y="5249"/>
                    <a:pt x="4608" y="5233"/>
                    <a:pt x="4608" y="5213"/>
                  </a:cubicBezTo>
                  <a:close/>
                  <a:moveTo>
                    <a:pt x="4608" y="4997"/>
                  </a:moveTo>
                  <a:lnTo>
                    <a:pt x="4608" y="4997"/>
                  </a:lnTo>
                  <a:cubicBezTo>
                    <a:pt x="4608" y="4977"/>
                    <a:pt x="4624" y="4961"/>
                    <a:pt x="4644" y="4961"/>
                  </a:cubicBezTo>
                  <a:cubicBezTo>
                    <a:pt x="4664" y="4961"/>
                    <a:pt x="4680" y="4977"/>
                    <a:pt x="4680" y="4997"/>
                  </a:cubicBezTo>
                  <a:lnTo>
                    <a:pt x="4680" y="4997"/>
                  </a:lnTo>
                  <a:cubicBezTo>
                    <a:pt x="4680" y="5017"/>
                    <a:pt x="4664" y="5033"/>
                    <a:pt x="4644" y="5033"/>
                  </a:cubicBezTo>
                  <a:cubicBezTo>
                    <a:pt x="4624" y="5033"/>
                    <a:pt x="4608" y="5017"/>
                    <a:pt x="4608" y="4997"/>
                  </a:cubicBezTo>
                  <a:close/>
                  <a:moveTo>
                    <a:pt x="4608" y="4781"/>
                  </a:moveTo>
                  <a:lnTo>
                    <a:pt x="4608" y="4781"/>
                  </a:lnTo>
                  <a:cubicBezTo>
                    <a:pt x="4608" y="4761"/>
                    <a:pt x="4624" y="4745"/>
                    <a:pt x="4644" y="4745"/>
                  </a:cubicBezTo>
                  <a:cubicBezTo>
                    <a:pt x="4664" y="4745"/>
                    <a:pt x="4680" y="4761"/>
                    <a:pt x="4680" y="4781"/>
                  </a:cubicBezTo>
                  <a:lnTo>
                    <a:pt x="4680" y="4781"/>
                  </a:lnTo>
                  <a:cubicBezTo>
                    <a:pt x="4680" y="4801"/>
                    <a:pt x="4664" y="4817"/>
                    <a:pt x="4644" y="4817"/>
                  </a:cubicBezTo>
                  <a:cubicBezTo>
                    <a:pt x="4624" y="4817"/>
                    <a:pt x="4608" y="4801"/>
                    <a:pt x="4608" y="4781"/>
                  </a:cubicBezTo>
                  <a:close/>
                  <a:moveTo>
                    <a:pt x="4608" y="4565"/>
                  </a:moveTo>
                  <a:lnTo>
                    <a:pt x="4608" y="4565"/>
                  </a:lnTo>
                  <a:cubicBezTo>
                    <a:pt x="4608" y="4545"/>
                    <a:pt x="4624" y="4529"/>
                    <a:pt x="4644" y="4529"/>
                  </a:cubicBezTo>
                  <a:cubicBezTo>
                    <a:pt x="4664" y="4529"/>
                    <a:pt x="4680" y="4545"/>
                    <a:pt x="4680" y="4565"/>
                  </a:cubicBezTo>
                  <a:lnTo>
                    <a:pt x="4680" y="4565"/>
                  </a:lnTo>
                  <a:cubicBezTo>
                    <a:pt x="4680" y="4585"/>
                    <a:pt x="4664" y="4601"/>
                    <a:pt x="4644" y="4601"/>
                  </a:cubicBezTo>
                  <a:cubicBezTo>
                    <a:pt x="4624" y="4601"/>
                    <a:pt x="4608" y="4585"/>
                    <a:pt x="4608" y="4565"/>
                  </a:cubicBezTo>
                  <a:close/>
                  <a:moveTo>
                    <a:pt x="4608" y="4349"/>
                  </a:moveTo>
                  <a:lnTo>
                    <a:pt x="4608" y="4349"/>
                  </a:lnTo>
                  <a:cubicBezTo>
                    <a:pt x="4608" y="4329"/>
                    <a:pt x="4624" y="4313"/>
                    <a:pt x="4644" y="4313"/>
                  </a:cubicBezTo>
                  <a:cubicBezTo>
                    <a:pt x="4664" y="4313"/>
                    <a:pt x="4680" y="4329"/>
                    <a:pt x="4680" y="4349"/>
                  </a:cubicBezTo>
                  <a:lnTo>
                    <a:pt x="4680" y="4349"/>
                  </a:lnTo>
                  <a:cubicBezTo>
                    <a:pt x="4680" y="4369"/>
                    <a:pt x="4664" y="4385"/>
                    <a:pt x="4644" y="4385"/>
                  </a:cubicBezTo>
                  <a:cubicBezTo>
                    <a:pt x="4624" y="4385"/>
                    <a:pt x="4608" y="4369"/>
                    <a:pt x="4608" y="4349"/>
                  </a:cubicBezTo>
                  <a:close/>
                  <a:moveTo>
                    <a:pt x="4608" y="4133"/>
                  </a:moveTo>
                  <a:lnTo>
                    <a:pt x="4608" y="4133"/>
                  </a:lnTo>
                  <a:cubicBezTo>
                    <a:pt x="4608" y="4113"/>
                    <a:pt x="4624" y="4097"/>
                    <a:pt x="4644" y="4097"/>
                  </a:cubicBezTo>
                  <a:cubicBezTo>
                    <a:pt x="4664" y="4097"/>
                    <a:pt x="4680" y="4113"/>
                    <a:pt x="4680" y="4133"/>
                  </a:cubicBezTo>
                  <a:lnTo>
                    <a:pt x="4680" y="4133"/>
                  </a:lnTo>
                  <a:cubicBezTo>
                    <a:pt x="4680" y="4153"/>
                    <a:pt x="4664" y="4169"/>
                    <a:pt x="4644" y="4169"/>
                  </a:cubicBezTo>
                  <a:cubicBezTo>
                    <a:pt x="4624" y="4169"/>
                    <a:pt x="4608" y="4153"/>
                    <a:pt x="4608" y="4133"/>
                  </a:cubicBezTo>
                  <a:close/>
                  <a:moveTo>
                    <a:pt x="4608" y="3917"/>
                  </a:moveTo>
                  <a:lnTo>
                    <a:pt x="4608" y="3917"/>
                  </a:lnTo>
                  <a:cubicBezTo>
                    <a:pt x="4608" y="3897"/>
                    <a:pt x="4624" y="3881"/>
                    <a:pt x="4644" y="3881"/>
                  </a:cubicBezTo>
                  <a:cubicBezTo>
                    <a:pt x="4664" y="3881"/>
                    <a:pt x="4680" y="3897"/>
                    <a:pt x="4680" y="3917"/>
                  </a:cubicBezTo>
                  <a:lnTo>
                    <a:pt x="4680" y="3917"/>
                  </a:lnTo>
                  <a:cubicBezTo>
                    <a:pt x="4680" y="3937"/>
                    <a:pt x="4664" y="3953"/>
                    <a:pt x="4644" y="3953"/>
                  </a:cubicBezTo>
                  <a:cubicBezTo>
                    <a:pt x="4624" y="3953"/>
                    <a:pt x="4608" y="3937"/>
                    <a:pt x="4608" y="3917"/>
                  </a:cubicBezTo>
                  <a:close/>
                  <a:moveTo>
                    <a:pt x="4608" y="3701"/>
                  </a:moveTo>
                  <a:lnTo>
                    <a:pt x="4608" y="3701"/>
                  </a:lnTo>
                  <a:cubicBezTo>
                    <a:pt x="4608" y="3681"/>
                    <a:pt x="4624" y="3665"/>
                    <a:pt x="4644" y="3665"/>
                  </a:cubicBezTo>
                  <a:cubicBezTo>
                    <a:pt x="4664" y="3665"/>
                    <a:pt x="4680" y="3681"/>
                    <a:pt x="4680" y="3701"/>
                  </a:cubicBezTo>
                  <a:lnTo>
                    <a:pt x="4680" y="3701"/>
                  </a:lnTo>
                  <a:cubicBezTo>
                    <a:pt x="4680" y="3721"/>
                    <a:pt x="4664" y="3737"/>
                    <a:pt x="4644" y="3737"/>
                  </a:cubicBezTo>
                  <a:cubicBezTo>
                    <a:pt x="4624" y="3737"/>
                    <a:pt x="4608" y="3721"/>
                    <a:pt x="4608" y="3701"/>
                  </a:cubicBezTo>
                  <a:close/>
                  <a:moveTo>
                    <a:pt x="4608" y="3485"/>
                  </a:moveTo>
                  <a:lnTo>
                    <a:pt x="4608" y="3485"/>
                  </a:lnTo>
                  <a:cubicBezTo>
                    <a:pt x="4608" y="3465"/>
                    <a:pt x="4624" y="3449"/>
                    <a:pt x="4644" y="3449"/>
                  </a:cubicBezTo>
                  <a:cubicBezTo>
                    <a:pt x="4664" y="3449"/>
                    <a:pt x="4680" y="3465"/>
                    <a:pt x="4680" y="3485"/>
                  </a:cubicBezTo>
                  <a:lnTo>
                    <a:pt x="4680" y="3485"/>
                  </a:lnTo>
                  <a:cubicBezTo>
                    <a:pt x="4680" y="3505"/>
                    <a:pt x="4664" y="3521"/>
                    <a:pt x="4644" y="3521"/>
                  </a:cubicBezTo>
                  <a:cubicBezTo>
                    <a:pt x="4624" y="3521"/>
                    <a:pt x="4608" y="3505"/>
                    <a:pt x="4608" y="3485"/>
                  </a:cubicBezTo>
                  <a:close/>
                  <a:moveTo>
                    <a:pt x="4608" y="3269"/>
                  </a:moveTo>
                  <a:lnTo>
                    <a:pt x="4608" y="3269"/>
                  </a:lnTo>
                  <a:cubicBezTo>
                    <a:pt x="4608" y="3249"/>
                    <a:pt x="4624" y="3233"/>
                    <a:pt x="4644" y="3233"/>
                  </a:cubicBezTo>
                  <a:cubicBezTo>
                    <a:pt x="4664" y="3233"/>
                    <a:pt x="4680" y="3249"/>
                    <a:pt x="4680" y="3269"/>
                  </a:cubicBezTo>
                  <a:lnTo>
                    <a:pt x="4680" y="3269"/>
                  </a:lnTo>
                  <a:cubicBezTo>
                    <a:pt x="4680" y="3289"/>
                    <a:pt x="4664" y="3305"/>
                    <a:pt x="4644" y="3305"/>
                  </a:cubicBezTo>
                  <a:cubicBezTo>
                    <a:pt x="4624" y="3305"/>
                    <a:pt x="4608" y="3289"/>
                    <a:pt x="4608" y="3269"/>
                  </a:cubicBezTo>
                  <a:close/>
                  <a:moveTo>
                    <a:pt x="4608" y="3053"/>
                  </a:moveTo>
                  <a:lnTo>
                    <a:pt x="4608" y="3053"/>
                  </a:lnTo>
                  <a:cubicBezTo>
                    <a:pt x="4608" y="3033"/>
                    <a:pt x="4624" y="3017"/>
                    <a:pt x="4644" y="3017"/>
                  </a:cubicBezTo>
                  <a:cubicBezTo>
                    <a:pt x="4664" y="3017"/>
                    <a:pt x="4680" y="3033"/>
                    <a:pt x="4680" y="3053"/>
                  </a:cubicBezTo>
                  <a:lnTo>
                    <a:pt x="4680" y="3053"/>
                  </a:lnTo>
                  <a:cubicBezTo>
                    <a:pt x="4680" y="3073"/>
                    <a:pt x="4664" y="3089"/>
                    <a:pt x="4644" y="3089"/>
                  </a:cubicBezTo>
                  <a:cubicBezTo>
                    <a:pt x="4624" y="3089"/>
                    <a:pt x="4608" y="3073"/>
                    <a:pt x="4608" y="3053"/>
                  </a:cubicBezTo>
                  <a:close/>
                  <a:moveTo>
                    <a:pt x="4608" y="2837"/>
                  </a:moveTo>
                  <a:lnTo>
                    <a:pt x="4608" y="2837"/>
                  </a:lnTo>
                  <a:cubicBezTo>
                    <a:pt x="4608" y="2817"/>
                    <a:pt x="4624" y="2801"/>
                    <a:pt x="4644" y="2801"/>
                  </a:cubicBezTo>
                  <a:cubicBezTo>
                    <a:pt x="4664" y="2801"/>
                    <a:pt x="4680" y="2817"/>
                    <a:pt x="4680" y="2837"/>
                  </a:cubicBezTo>
                  <a:lnTo>
                    <a:pt x="4680" y="2837"/>
                  </a:lnTo>
                  <a:cubicBezTo>
                    <a:pt x="4680" y="2857"/>
                    <a:pt x="4664" y="2873"/>
                    <a:pt x="4644" y="2873"/>
                  </a:cubicBezTo>
                  <a:cubicBezTo>
                    <a:pt x="4624" y="2873"/>
                    <a:pt x="4608" y="2857"/>
                    <a:pt x="4608" y="2837"/>
                  </a:cubicBezTo>
                  <a:close/>
                  <a:moveTo>
                    <a:pt x="4608" y="2621"/>
                  </a:moveTo>
                  <a:lnTo>
                    <a:pt x="4608" y="2621"/>
                  </a:lnTo>
                  <a:cubicBezTo>
                    <a:pt x="4608" y="2601"/>
                    <a:pt x="4624" y="2585"/>
                    <a:pt x="4644" y="2585"/>
                  </a:cubicBezTo>
                  <a:cubicBezTo>
                    <a:pt x="4664" y="2585"/>
                    <a:pt x="4680" y="2601"/>
                    <a:pt x="4680" y="2621"/>
                  </a:cubicBezTo>
                  <a:lnTo>
                    <a:pt x="4680" y="2621"/>
                  </a:lnTo>
                  <a:cubicBezTo>
                    <a:pt x="4680" y="2640"/>
                    <a:pt x="4664" y="2657"/>
                    <a:pt x="4644" y="2657"/>
                  </a:cubicBezTo>
                  <a:cubicBezTo>
                    <a:pt x="4624" y="2657"/>
                    <a:pt x="4608" y="2640"/>
                    <a:pt x="4608" y="2621"/>
                  </a:cubicBezTo>
                  <a:close/>
                  <a:moveTo>
                    <a:pt x="4608" y="2405"/>
                  </a:moveTo>
                  <a:lnTo>
                    <a:pt x="4608" y="2404"/>
                  </a:lnTo>
                  <a:cubicBezTo>
                    <a:pt x="4608" y="2385"/>
                    <a:pt x="4624" y="2368"/>
                    <a:pt x="4644" y="2368"/>
                  </a:cubicBezTo>
                  <a:cubicBezTo>
                    <a:pt x="4664" y="2368"/>
                    <a:pt x="4680" y="2385"/>
                    <a:pt x="4680" y="2404"/>
                  </a:cubicBezTo>
                  <a:lnTo>
                    <a:pt x="4680" y="2405"/>
                  </a:lnTo>
                  <a:cubicBezTo>
                    <a:pt x="4680" y="2424"/>
                    <a:pt x="4664" y="2441"/>
                    <a:pt x="4644" y="2441"/>
                  </a:cubicBezTo>
                  <a:cubicBezTo>
                    <a:pt x="4624" y="2441"/>
                    <a:pt x="4608" y="2424"/>
                    <a:pt x="4608" y="2405"/>
                  </a:cubicBezTo>
                  <a:close/>
                  <a:moveTo>
                    <a:pt x="4608" y="2188"/>
                  </a:moveTo>
                  <a:lnTo>
                    <a:pt x="4608" y="2188"/>
                  </a:lnTo>
                  <a:cubicBezTo>
                    <a:pt x="4608" y="2168"/>
                    <a:pt x="4624" y="2152"/>
                    <a:pt x="4644" y="2152"/>
                  </a:cubicBezTo>
                  <a:cubicBezTo>
                    <a:pt x="4664" y="2152"/>
                    <a:pt x="4680" y="2168"/>
                    <a:pt x="4680" y="2188"/>
                  </a:cubicBezTo>
                  <a:lnTo>
                    <a:pt x="4680" y="2188"/>
                  </a:lnTo>
                  <a:cubicBezTo>
                    <a:pt x="4680" y="2208"/>
                    <a:pt x="4664" y="2224"/>
                    <a:pt x="4644" y="2224"/>
                  </a:cubicBezTo>
                  <a:cubicBezTo>
                    <a:pt x="4624" y="2224"/>
                    <a:pt x="4608" y="2208"/>
                    <a:pt x="4608" y="2188"/>
                  </a:cubicBezTo>
                  <a:close/>
                  <a:moveTo>
                    <a:pt x="4608" y="1972"/>
                  </a:moveTo>
                  <a:lnTo>
                    <a:pt x="4608" y="1972"/>
                  </a:lnTo>
                  <a:cubicBezTo>
                    <a:pt x="4608" y="1952"/>
                    <a:pt x="4624" y="1936"/>
                    <a:pt x="4644" y="1936"/>
                  </a:cubicBezTo>
                  <a:cubicBezTo>
                    <a:pt x="4664" y="1936"/>
                    <a:pt x="4680" y="1952"/>
                    <a:pt x="4680" y="1972"/>
                  </a:cubicBezTo>
                  <a:lnTo>
                    <a:pt x="4680" y="1972"/>
                  </a:lnTo>
                  <a:cubicBezTo>
                    <a:pt x="4680" y="1992"/>
                    <a:pt x="4664" y="2008"/>
                    <a:pt x="4644" y="2008"/>
                  </a:cubicBezTo>
                  <a:cubicBezTo>
                    <a:pt x="4624" y="2008"/>
                    <a:pt x="4608" y="1992"/>
                    <a:pt x="4608" y="1972"/>
                  </a:cubicBezTo>
                  <a:close/>
                  <a:moveTo>
                    <a:pt x="4608" y="1756"/>
                  </a:moveTo>
                  <a:lnTo>
                    <a:pt x="4608" y="1756"/>
                  </a:lnTo>
                  <a:cubicBezTo>
                    <a:pt x="4608" y="1736"/>
                    <a:pt x="4624" y="1720"/>
                    <a:pt x="4644" y="1720"/>
                  </a:cubicBezTo>
                  <a:cubicBezTo>
                    <a:pt x="4664" y="1720"/>
                    <a:pt x="4680" y="1736"/>
                    <a:pt x="4680" y="1756"/>
                  </a:cubicBezTo>
                  <a:lnTo>
                    <a:pt x="4680" y="1756"/>
                  </a:lnTo>
                  <a:cubicBezTo>
                    <a:pt x="4680" y="1776"/>
                    <a:pt x="4664" y="1792"/>
                    <a:pt x="4644" y="1792"/>
                  </a:cubicBezTo>
                  <a:cubicBezTo>
                    <a:pt x="4624" y="1792"/>
                    <a:pt x="4608" y="1776"/>
                    <a:pt x="4608" y="1756"/>
                  </a:cubicBezTo>
                  <a:close/>
                  <a:moveTo>
                    <a:pt x="4608" y="1540"/>
                  </a:moveTo>
                  <a:lnTo>
                    <a:pt x="4608" y="1540"/>
                  </a:lnTo>
                  <a:cubicBezTo>
                    <a:pt x="4608" y="1520"/>
                    <a:pt x="4624" y="1504"/>
                    <a:pt x="4644" y="1504"/>
                  </a:cubicBezTo>
                  <a:cubicBezTo>
                    <a:pt x="4664" y="1504"/>
                    <a:pt x="4680" y="1520"/>
                    <a:pt x="4680" y="1540"/>
                  </a:cubicBezTo>
                  <a:lnTo>
                    <a:pt x="4680" y="1540"/>
                  </a:lnTo>
                  <a:cubicBezTo>
                    <a:pt x="4680" y="1560"/>
                    <a:pt x="4664" y="1576"/>
                    <a:pt x="4644" y="1576"/>
                  </a:cubicBezTo>
                  <a:cubicBezTo>
                    <a:pt x="4624" y="1576"/>
                    <a:pt x="4608" y="1560"/>
                    <a:pt x="4608" y="1540"/>
                  </a:cubicBezTo>
                  <a:close/>
                  <a:moveTo>
                    <a:pt x="4608" y="1324"/>
                  </a:moveTo>
                  <a:lnTo>
                    <a:pt x="4608" y="1324"/>
                  </a:lnTo>
                  <a:cubicBezTo>
                    <a:pt x="4608" y="1304"/>
                    <a:pt x="4624" y="1288"/>
                    <a:pt x="4644" y="1288"/>
                  </a:cubicBezTo>
                  <a:cubicBezTo>
                    <a:pt x="4664" y="1288"/>
                    <a:pt x="4680" y="1304"/>
                    <a:pt x="4680" y="1324"/>
                  </a:cubicBezTo>
                  <a:lnTo>
                    <a:pt x="4680" y="1324"/>
                  </a:lnTo>
                  <a:cubicBezTo>
                    <a:pt x="4680" y="1344"/>
                    <a:pt x="4664" y="1360"/>
                    <a:pt x="4644" y="1360"/>
                  </a:cubicBezTo>
                  <a:cubicBezTo>
                    <a:pt x="4624" y="1360"/>
                    <a:pt x="4608" y="1344"/>
                    <a:pt x="4608" y="1324"/>
                  </a:cubicBezTo>
                  <a:close/>
                  <a:moveTo>
                    <a:pt x="4608" y="1108"/>
                  </a:moveTo>
                  <a:lnTo>
                    <a:pt x="4608" y="1108"/>
                  </a:lnTo>
                  <a:cubicBezTo>
                    <a:pt x="4608" y="1088"/>
                    <a:pt x="4624" y="1072"/>
                    <a:pt x="4644" y="1072"/>
                  </a:cubicBezTo>
                  <a:cubicBezTo>
                    <a:pt x="4664" y="1072"/>
                    <a:pt x="4680" y="1088"/>
                    <a:pt x="4680" y="1108"/>
                  </a:cubicBezTo>
                  <a:lnTo>
                    <a:pt x="4680" y="1108"/>
                  </a:lnTo>
                  <a:cubicBezTo>
                    <a:pt x="4680" y="1128"/>
                    <a:pt x="4664" y="1144"/>
                    <a:pt x="4644" y="1144"/>
                  </a:cubicBezTo>
                  <a:cubicBezTo>
                    <a:pt x="4624" y="1144"/>
                    <a:pt x="4608" y="1128"/>
                    <a:pt x="4608" y="1108"/>
                  </a:cubicBezTo>
                  <a:close/>
                  <a:moveTo>
                    <a:pt x="4608" y="892"/>
                  </a:moveTo>
                  <a:lnTo>
                    <a:pt x="4608" y="892"/>
                  </a:lnTo>
                  <a:cubicBezTo>
                    <a:pt x="4608" y="872"/>
                    <a:pt x="4624" y="856"/>
                    <a:pt x="4644" y="856"/>
                  </a:cubicBezTo>
                  <a:cubicBezTo>
                    <a:pt x="4664" y="856"/>
                    <a:pt x="4680" y="872"/>
                    <a:pt x="4680" y="892"/>
                  </a:cubicBezTo>
                  <a:lnTo>
                    <a:pt x="4680" y="892"/>
                  </a:lnTo>
                  <a:cubicBezTo>
                    <a:pt x="4680" y="912"/>
                    <a:pt x="4664" y="928"/>
                    <a:pt x="4644" y="928"/>
                  </a:cubicBezTo>
                  <a:cubicBezTo>
                    <a:pt x="4624" y="928"/>
                    <a:pt x="4608" y="912"/>
                    <a:pt x="4608" y="892"/>
                  </a:cubicBezTo>
                  <a:close/>
                  <a:moveTo>
                    <a:pt x="4608" y="676"/>
                  </a:moveTo>
                  <a:lnTo>
                    <a:pt x="4608" y="676"/>
                  </a:lnTo>
                  <a:cubicBezTo>
                    <a:pt x="4608" y="656"/>
                    <a:pt x="4624" y="640"/>
                    <a:pt x="4644" y="640"/>
                  </a:cubicBezTo>
                  <a:cubicBezTo>
                    <a:pt x="4664" y="640"/>
                    <a:pt x="4680" y="656"/>
                    <a:pt x="4680" y="676"/>
                  </a:cubicBezTo>
                  <a:lnTo>
                    <a:pt x="4680" y="676"/>
                  </a:lnTo>
                  <a:cubicBezTo>
                    <a:pt x="4680" y="696"/>
                    <a:pt x="4664" y="712"/>
                    <a:pt x="4644" y="712"/>
                  </a:cubicBezTo>
                  <a:cubicBezTo>
                    <a:pt x="4624" y="712"/>
                    <a:pt x="4608" y="696"/>
                    <a:pt x="4608" y="676"/>
                  </a:cubicBezTo>
                  <a:close/>
                  <a:moveTo>
                    <a:pt x="4608" y="460"/>
                  </a:moveTo>
                  <a:lnTo>
                    <a:pt x="4608" y="460"/>
                  </a:lnTo>
                  <a:cubicBezTo>
                    <a:pt x="4608" y="440"/>
                    <a:pt x="4624" y="424"/>
                    <a:pt x="4644" y="424"/>
                  </a:cubicBezTo>
                  <a:cubicBezTo>
                    <a:pt x="4664" y="424"/>
                    <a:pt x="4680" y="440"/>
                    <a:pt x="4680" y="460"/>
                  </a:cubicBezTo>
                  <a:lnTo>
                    <a:pt x="4680" y="460"/>
                  </a:lnTo>
                  <a:cubicBezTo>
                    <a:pt x="4680" y="480"/>
                    <a:pt x="4664" y="496"/>
                    <a:pt x="4644" y="496"/>
                  </a:cubicBezTo>
                  <a:cubicBezTo>
                    <a:pt x="4624" y="496"/>
                    <a:pt x="4608" y="480"/>
                    <a:pt x="4608" y="460"/>
                  </a:cubicBezTo>
                  <a:close/>
                  <a:moveTo>
                    <a:pt x="4608" y="244"/>
                  </a:moveTo>
                  <a:lnTo>
                    <a:pt x="4608" y="244"/>
                  </a:lnTo>
                  <a:cubicBezTo>
                    <a:pt x="4608" y="224"/>
                    <a:pt x="4624" y="208"/>
                    <a:pt x="4644" y="208"/>
                  </a:cubicBezTo>
                  <a:cubicBezTo>
                    <a:pt x="4664" y="208"/>
                    <a:pt x="4680" y="224"/>
                    <a:pt x="4680" y="244"/>
                  </a:cubicBezTo>
                  <a:lnTo>
                    <a:pt x="4680" y="244"/>
                  </a:lnTo>
                  <a:cubicBezTo>
                    <a:pt x="4680" y="264"/>
                    <a:pt x="4664" y="280"/>
                    <a:pt x="4644" y="280"/>
                  </a:cubicBezTo>
                  <a:cubicBezTo>
                    <a:pt x="4624" y="280"/>
                    <a:pt x="4608" y="264"/>
                    <a:pt x="4608" y="244"/>
                  </a:cubicBezTo>
                  <a:close/>
                  <a:moveTo>
                    <a:pt x="4636" y="72"/>
                  </a:moveTo>
                  <a:lnTo>
                    <a:pt x="4636" y="72"/>
                  </a:lnTo>
                  <a:cubicBezTo>
                    <a:pt x="4616" y="72"/>
                    <a:pt x="4600" y="56"/>
                    <a:pt x="4600" y="36"/>
                  </a:cubicBezTo>
                  <a:cubicBezTo>
                    <a:pt x="4600" y="16"/>
                    <a:pt x="4616" y="0"/>
                    <a:pt x="4636" y="0"/>
                  </a:cubicBezTo>
                  <a:lnTo>
                    <a:pt x="4636" y="0"/>
                  </a:lnTo>
                  <a:cubicBezTo>
                    <a:pt x="4656" y="0"/>
                    <a:pt x="4672" y="16"/>
                    <a:pt x="4672" y="36"/>
                  </a:cubicBezTo>
                  <a:cubicBezTo>
                    <a:pt x="4672" y="56"/>
                    <a:pt x="4656" y="72"/>
                    <a:pt x="4636" y="72"/>
                  </a:cubicBezTo>
                  <a:close/>
                  <a:moveTo>
                    <a:pt x="4420" y="72"/>
                  </a:moveTo>
                  <a:lnTo>
                    <a:pt x="4420" y="72"/>
                  </a:lnTo>
                  <a:cubicBezTo>
                    <a:pt x="4400" y="72"/>
                    <a:pt x="4384" y="56"/>
                    <a:pt x="4384" y="36"/>
                  </a:cubicBezTo>
                  <a:cubicBezTo>
                    <a:pt x="4384" y="16"/>
                    <a:pt x="4400" y="0"/>
                    <a:pt x="4420" y="0"/>
                  </a:cubicBezTo>
                  <a:lnTo>
                    <a:pt x="4420" y="0"/>
                  </a:lnTo>
                  <a:cubicBezTo>
                    <a:pt x="4440" y="0"/>
                    <a:pt x="4456" y="16"/>
                    <a:pt x="4456" y="36"/>
                  </a:cubicBezTo>
                  <a:cubicBezTo>
                    <a:pt x="4456" y="56"/>
                    <a:pt x="4440" y="72"/>
                    <a:pt x="4420" y="72"/>
                  </a:cubicBezTo>
                  <a:close/>
                  <a:moveTo>
                    <a:pt x="4204" y="72"/>
                  </a:moveTo>
                  <a:lnTo>
                    <a:pt x="4204" y="72"/>
                  </a:lnTo>
                  <a:cubicBezTo>
                    <a:pt x="4184" y="72"/>
                    <a:pt x="4168" y="56"/>
                    <a:pt x="4168" y="36"/>
                  </a:cubicBezTo>
                  <a:cubicBezTo>
                    <a:pt x="4168" y="16"/>
                    <a:pt x="4184" y="0"/>
                    <a:pt x="4204" y="0"/>
                  </a:cubicBezTo>
                  <a:lnTo>
                    <a:pt x="4204" y="0"/>
                  </a:lnTo>
                  <a:cubicBezTo>
                    <a:pt x="4224" y="0"/>
                    <a:pt x="4240" y="16"/>
                    <a:pt x="4240" y="36"/>
                  </a:cubicBezTo>
                  <a:cubicBezTo>
                    <a:pt x="4240" y="56"/>
                    <a:pt x="4224" y="72"/>
                    <a:pt x="4204" y="72"/>
                  </a:cubicBezTo>
                  <a:close/>
                  <a:moveTo>
                    <a:pt x="3988" y="72"/>
                  </a:moveTo>
                  <a:lnTo>
                    <a:pt x="3988" y="72"/>
                  </a:lnTo>
                  <a:cubicBezTo>
                    <a:pt x="3968" y="72"/>
                    <a:pt x="3952" y="56"/>
                    <a:pt x="3952" y="36"/>
                  </a:cubicBezTo>
                  <a:cubicBezTo>
                    <a:pt x="3952" y="16"/>
                    <a:pt x="3968" y="0"/>
                    <a:pt x="3988" y="0"/>
                  </a:cubicBezTo>
                  <a:lnTo>
                    <a:pt x="3988" y="0"/>
                  </a:lnTo>
                  <a:cubicBezTo>
                    <a:pt x="4008" y="0"/>
                    <a:pt x="4024" y="16"/>
                    <a:pt x="4024" y="36"/>
                  </a:cubicBezTo>
                  <a:cubicBezTo>
                    <a:pt x="4024" y="56"/>
                    <a:pt x="4008" y="72"/>
                    <a:pt x="3988" y="72"/>
                  </a:cubicBezTo>
                  <a:close/>
                  <a:moveTo>
                    <a:pt x="3772" y="72"/>
                  </a:moveTo>
                  <a:lnTo>
                    <a:pt x="3772" y="72"/>
                  </a:lnTo>
                  <a:cubicBezTo>
                    <a:pt x="3752" y="72"/>
                    <a:pt x="3736" y="56"/>
                    <a:pt x="3736" y="36"/>
                  </a:cubicBezTo>
                  <a:cubicBezTo>
                    <a:pt x="3736" y="16"/>
                    <a:pt x="3752" y="0"/>
                    <a:pt x="3772" y="0"/>
                  </a:cubicBezTo>
                  <a:lnTo>
                    <a:pt x="3772" y="0"/>
                  </a:lnTo>
                  <a:cubicBezTo>
                    <a:pt x="3791" y="0"/>
                    <a:pt x="3808" y="16"/>
                    <a:pt x="3808" y="36"/>
                  </a:cubicBezTo>
                  <a:cubicBezTo>
                    <a:pt x="3808" y="56"/>
                    <a:pt x="3791" y="72"/>
                    <a:pt x="3772" y="72"/>
                  </a:cubicBezTo>
                  <a:close/>
                  <a:moveTo>
                    <a:pt x="3556" y="72"/>
                  </a:moveTo>
                  <a:lnTo>
                    <a:pt x="3555" y="72"/>
                  </a:lnTo>
                  <a:cubicBezTo>
                    <a:pt x="3536" y="72"/>
                    <a:pt x="3519" y="56"/>
                    <a:pt x="3519" y="36"/>
                  </a:cubicBezTo>
                  <a:cubicBezTo>
                    <a:pt x="3519" y="16"/>
                    <a:pt x="3536" y="0"/>
                    <a:pt x="3555" y="0"/>
                  </a:cubicBezTo>
                  <a:lnTo>
                    <a:pt x="3556" y="0"/>
                  </a:lnTo>
                  <a:cubicBezTo>
                    <a:pt x="3575" y="0"/>
                    <a:pt x="3592" y="16"/>
                    <a:pt x="3592" y="36"/>
                  </a:cubicBezTo>
                  <a:cubicBezTo>
                    <a:pt x="3592" y="56"/>
                    <a:pt x="3575" y="72"/>
                    <a:pt x="3556" y="72"/>
                  </a:cubicBezTo>
                  <a:close/>
                  <a:moveTo>
                    <a:pt x="3339" y="72"/>
                  </a:moveTo>
                  <a:lnTo>
                    <a:pt x="3339" y="72"/>
                  </a:lnTo>
                  <a:cubicBezTo>
                    <a:pt x="3319" y="72"/>
                    <a:pt x="3303" y="56"/>
                    <a:pt x="3303" y="36"/>
                  </a:cubicBezTo>
                  <a:cubicBezTo>
                    <a:pt x="3303" y="16"/>
                    <a:pt x="3319" y="0"/>
                    <a:pt x="3339" y="0"/>
                  </a:cubicBezTo>
                  <a:lnTo>
                    <a:pt x="3339" y="0"/>
                  </a:lnTo>
                  <a:cubicBezTo>
                    <a:pt x="3359" y="0"/>
                    <a:pt x="3375" y="16"/>
                    <a:pt x="3375" y="36"/>
                  </a:cubicBezTo>
                  <a:cubicBezTo>
                    <a:pt x="3375" y="56"/>
                    <a:pt x="3359" y="72"/>
                    <a:pt x="3339" y="72"/>
                  </a:cubicBezTo>
                  <a:close/>
                  <a:moveTo>
                    <a:pt x="3123" y="72"/>
                  </a:moveTo>
                  <a:lnTo>
                    <a:pt x="3123" y="72"/>
                  </a:lnTo>
                  <a:cubicBezTo>
                    <a:pt x="3103" y="72"/>
                    <a:pt x="3087" y="56"/>
                    <a:pt x="3087" y="36"/>
                  </a:cubicBezTo>
                  <a:cubicBezTo>
                    <a:pt x="3087" y="16"/>
                    <a:pt x="3103" y="0"/>
                    <a:pt x="3123" y="0"/>
                  </a:cubicBezTo>
                  <a:lnTo>
                    <a:pt x="3123" y="0"/>
                  </a:lnTo>
                  <a:cubicBezTo>
                    <a:pt x="3143" y="0"/>
                    <a:pt x="3159" y="16"/>
                    <a:pt x="3159" y="36"/>
                  </a:cubicBezTo>
                  <a:cubicBezTo>
                    <a:pt x="3159" y="56"/>
                    <a:pt x="3143" y="72"/>
                    <a:pt x="3123" y="72"/>
                  </a:cubicBezTo>
                  <a:close/>
                  <a:moveTo>
                    <a:pt x="2907" y="72"/>
                  </a:moveTo>
                  <a:lnTo>
                    <a:pt x="2907" y="72"/>
                  </a:lnTo>
                  <a:cubicBezTo>
                    <a:pt x="2887" y="72"/>
                    <a:pt x="2871" y="56"/>
                    <a:pt x="2871" y="36"/>
                  </a:cubicBezTo>
                  <a:cubicBezTo>
                    <a:pt x="2871" y="16"/>
                    <a:pt x="2887" y="0"/>
                    <a:pt x="2907" y="0"/>
                  </a:cubicBezTo>
                  <a:lnTo>
                    <a:pt x="2907" y="0"/>
                  </a:lnTo>
                  <a:cubicBezTo>
                    <a:pt x="2927" y="0"/>
                    <a:pt x="2943" y="16"/>
                    <a:pt x="2943" y="36"/>
                  </a:cubicBezTo>
                  <a:cubicBezTo>
                    <a:pt x="2943" y="56"/>
                    <a:pt x="2927" y="72"/>
                    <a:pt x="2907" y="72"/>
                  </a:cubicBezTo>
                  <a:close/>
                  <a:moveTo>
                    <a:pt x="2691" y="72"/>
                  </a:moveTo>
                  <a:lnTo>
                    <a:pt x="2691" y="72"/>
                  </a:lnTo>
                  <a:cubicBezTo>
                    <a:pt x="2671" y="72"/>
                    <a:pt x="2655" y="56"/>
                    <a:pt x="2655" y="36"/>
                  </a:cubicBezTo>
                  <a:cubicBezTo>
                    <a:pt x="2655" y="16"/>
                    <a:pt x="2671" y="0"/>
                    <a:pt x="2691" y="0"/>
                  </a:cubicBezTo>
                  <a:lnTo>
                    <a:pt x="2691" y="0"/>
                  </a:lnTo>
                  <a:cubicBezTo>
                    <a:pt x="2711" y="0"/>
                    <a:pt x="2727" y="16"/>
                    <a:pt x="2727" y="36"/>
                  </a:cubicBezTo>
                  <a:cubicBezTo>
                    <a:pt x="2727" y="56"/>
                    <a:pt x="2711" y="72"/>
                    <a:pt x="2691" y="72"/>
                  </a:cubicBezTo>
                  <a:close/>
                  <a:moveTo>
                    <a:pt x="2475" y="72"/>
                  </a:moveTo>
                  <a:lnTo>
                    <a:pt x="2475" y="72"/>
                  </a:lnTo>
                  <a:cubicBezTo>
                    <a:pt x="2455" y="72"/>
                    <a:pt x="2439" y="56"/>
                    <a:pt x="2439" y="36"/>
                  </a:cubicBezTo>
                  <a:cubicBezTo>
                    <a:pt x="2439" y="16"/>
                    <a:pt x="2455" y="0"/>
                    <a:pt x="2475" y="0"/>
                  </a:cubicBezTo>
                  <a:lnTo>
                    <a:pt x="2475" y="0"/>
                  </a:lnTo>
                  <a:cubicBezTo>
                    <a:pt x="2495" y="0"/>
                    <a:pt x="2511" y="16"/>
                    <a:pt x="2511" y="36"/>
                  </a:cubicBezTo>
                  <a:cubicBezTo>
                    <a:pt x="2511" y="56"/>
                    <a:pt x="2495" y="72"/>
                    <a:pt x="2475" y="72"/>
                  </a:cubicBezTo>
                  <a:close/>
                  <a:moveTo>
                    <a:pt x="2259" y="72"/>
                  </a:moveTo>
                  <a:lnTo>
                    <a:pt x="2259" y="72"/>
                  </a:lnTo>
                  <a:cubicBezTo>
                    <a:pt x="2239" y="72"/>
                    <a:pt x="2223" y="56"/>
                    <a:pt x="2223" y="36"/>
                  </a:cubicBezTo>
                  <a:cubicBezTo>
                    <a:pt x="2223" y="16"/>
                    <a:pt x="2239" y="0"/>
                    <a:pt x="2259" y="0"/>
                  </a:cubicBezTo>
                  <a:lnTo>
                    <a:pt x="2259" y="0"/>
                  </a:lnTo>
                  <a:cubicBezTo>
                    <a:pt x="2279" y="0"/>
                    <a:pt x="2295" y="16"/>
                    <a:pt x="2295" y="36"/>
                  </a:cubicBezTo>
                  <a:cubicBezTo>
                    <a:pt x="2295" y="56"/>
                    <a:pt x="2279" y="72"/>
                    <a:pt x="2259" y="72"/>
                  </a:cubicBezTo>
                  <a:close/>
                  <a:moveTo>
                    <a:pt x="2043" y="72"/>
                  </a:moveTo>
                  <a:lnTo>
                    <a:pt x="2043" y="72"/>
                  </a:lnTo>
                  <a:cubicBezTo>
                    <a:pt x="2023" y="72"/>
                    <a:pt x="2007" y="56"/>
                    <a:pt x="2007" y="36"/>
                  </a:cubicBezTo>
                  <a:cubicBezTo>
                    <a:pt x="2007" y="16"/>
                    <a:pt x="2023" y="0"/>
                    <a:pt x="2043" y="0"/>
                  </a:cubicBezTo>
                  <a:lnTo>
                    <a:pt x="2043" y="0"/>
                  </a:lnTo>
                  <a:cubicBezTo>
                    <a:pt x="2063" y="0"/>
                    <a:pt x="2079" y="16"/>
                    <a:pt x="2079" y="36"/>
                  </a:cubicBezTo>
                  <a:cubicBezTo>
                    <a:pt x="2079" y="56"/>
                    <a:pt x="2063" y="72"/>
                    <a:pt x="2043" y="72"/>
                  </a:cubicBezTo>
                  <a:close/>
                  <a:moveTo>
                    <a:pt x="1827" y="72"/>
                  </a:moveTo>
                  <a:lnTo>
                    <a:pt x="1827" y="72"/>
                  </a:lnTo>
                  <a:cubicBezTo>
                    <a:pt x="1807" y="72"/>
                    <a:pt x="1791" y="56"/>
                    <a:pt x="1791" y="36"/>
                  </a:cubicBezTo>
                  <a:cubicBezTo>
                    <a:pt x="1791" y="16"/>
                    <a:pt x="1807" y="0"/>
                    <a:pt x="1827" y="0"/>
                  </a:cubicBezTo>
                  <a:lnTo>
                    <a:pt x="1827" y="0"/>
                  </a:lnTo>
                  <a:cubicBezTo>
                    <a:pt x="1847" y="0"/>
                    <a:pt x="1863" y="16"/>
                    <a:pt x="1863" y="36"/>
                  </a:cubicBezTo>
                  <a:cubicBezTo>
                    <a:pt x="1863" y="56"/>
                    <a:pt x="1847" y="72"/>
                    <a:pt x="1827" y="72"/>
                  </a:cubicBezTo>
                  <a:close/>
                  <a:moveTo>
                    <a:pt x="1611" y="72"/>
                  </a:moveTo>
                  <a:lnTo>
                    <a:pt x="1611" y="72"/>
                  </a:lnTo>
                  <a:cubicBezTo>
                    <a:pt x="1591" y="72"/>
                    <a:pt x="1575" y="56"/>
                    <a:pt x="1575" y="36"/>
                  </a:cubicBezTo>
                  <a:cubicBezTo>
                    <a:pt x="1575" y="16"/>
                    <a:pt x="1591" y="0"/>
                    <a:pt x="1611" y="0"/>
                  </a:cubicBezTo>
                  <a:lnTo>
                    <a:pt x="1611" y="0"/>
                  </a:lnTo>
                  <a:cubicBezTo>
                    <a:pt x="1631" y="0"/>
                    <a:pt x="1647" y="16"/>
                    <a:pt x="1647" y="36"/>
                  </a:cubicBezTo>
                  <a:cubicBezTo>
                    <a:pt x="1647" y="56"/>
                    <a:pt x="1631" y="72"/>
                    <a:pt x="1611" y="72"/>
                  </a:cubicBezTo>
                  <a:close/>
                  <a:moveTo>
                    <a:pt x="1395" y="72"/>
                  </a:moveTo>
                  <a:lnTo>
                    <a:pt x="1395" y="72"/>
                  </a:lnTo>
                  <a:cubicBezTo>
                    <a:pt x="1375" y="72"/>
                    <a:pt x="1359" y="56"/>
                    <a:pt x="1359" y="36"/>
                  </a:cubicBezTo>
                  <a:cubicBezTo>
                    <a:pt x="1359" y="16"/>
                    <a:pt x="1375" y="0"/>
                    <a:pt x="1395" y="0"/>
                  </a:cubicBezTo>
                  <a:lnTo>
                    <a:pt x="1395" y="0"/>
                  </a:lnTo>
                  <a:cubicBezTo>
                    <a:pt x="1415" y="0"/>
                    <a:pt x="1431" y="16"/>
                    <a:pt x="1431" y="36"/>
                  </a:cubicBezTo>
                  <a:cubicBezTo>
                    <a:pt x="1431" y="56"/>
                    <a:pt x="1415" y="72"/>
                    <a:pt x="1395" y="72"/>
                  </a:cubicBezTo>
                  <a:close/>
                  <a:moveTo>
                    <a:pt x="1179" y="72"/>
                  </a:moveTo>
                  <a:lnTo>
                    <a:pt x="1179" y="72"/>
                  </a:lnTo>
                  <a:cubicBezTo>
                    <a:pt x="1159" y="72"/>
                    <a:pt x="1143" y="56"/>
                    <a:pt x="1143" y="36"/>
                  </a:cubicBezTo>
                  <a:cubicBezTo>
                    <a:pt x="1143" y="16"/>
                    <a:pt x="1159" y="0"/>
                    <a:pt x="1179" y="0"/>
                  </a:cubicBezTo>
                  <a:lnTo>
                    <a:pt x="1179" y="0"/>
                  </a:lnTo>
                  <a:cubicBezTo>
                    <a:pt x="1199" y="0"/>
                    <a:pt x="1215" y="16"/>
                    <a:pt x="1215" y="36"/>
                  </a:cubicBezTo>
                  <a:cubicBezTo>
                    <a:pt x="1215" y="56"/>
                    <a:pt x="1199" y="72"/>
                    <a:pt x="1179" y="72"/>
                  </a:cubicBezTo>
                  <a:close/>
                  <a:moveTo>
                    <a:pt x="963" y="72"/>
                  </a:moveTo>
                  <a:lnTo>
                    <a:pt x="963" y="72"/>
                  </a:lnTo>
                  <a:cubicBezTo>
                    <a:pt x="943" y="72"/>
                    <a:pt x="927" y="56"/>
                    <a:pt x="927" y="36"/>
                  </a:cubicBezTo>
                  <a:cubicBezTo>
                    <a:pt x="927" y="16"/>
                    <a:pt x="943" y="0"/>
                    <a:pt x="963" y="0"/>
                  </a:cubicBezTo>
                  <a:lnTo>
                    <a:pt x="963" y="0"/>
                  </a:lnTo>
                  <a:cubicBezTo>
                    <a:pt x="983" y="0"/>
                    <a:pt x="999" y="16"/>
                    <a:pt x="999" y="36"/>
                  </a:cubicBezTo>
                  <a:cubicBezTo>
                    <a:pt x="999" y="56"/>
                    <a:pt x="983" y="72"/>
                    <a:pt x="963" y="72"/>
                  </a:cubicBezTo>
                  <a:close/>
                  <a:moveTo>
                    <a:pt x="747" y="72"/>
                  </a:moveTo>
                  <a:lnTo>
                    <a:pt x="747" y="72"/>
                  </a:lnTo>
                  <a:cubicBezTo>
                    <a:pt x="727" y="72"/>
                    <a:pt x="711" y="56"/>
                    <a:pt x="711" y="36"/>
                  </a:cubicBezTo>
                  <a:cubicBezTo>
                    <a:pt x="711" y="16"/>
                    <a:pt x="727" y="0"/>
                    <a:pt x="747" y="0"/>
                  </a:cubicBezTo>
                  <a:lnTo>
                    <a:pt x="747" y="0"/>
                  </a:lnTo>
                  <a:cubicBezTo>
                    <a:pt x="766" y="0"/>
                    <a:pt x="783" y="16"/>
                    <a:pt x="783" y="36"/>
                  </a:cubicBezTo>
                  <a:cubicBezTo>
                    <a:pt x="783" y="56"/>
                    <a:pt x="766" y="72"/>
                    <a:pt x="747" y="72"/>
                  </a:cubicBezTo>
                  <a:close/>
                  <a:moveTo>
                    <a:pt x="531" y="72"/>
                  </a:moveTo>
                  <a:lnTo>
                    <a:pt x="530" y="72"/>
                  </a:lnTo>
                  <a:cubicBezTo>
                    <a:pt x="511" y="72"/>
                    <a:pt x="494" y="56"/>
                    <a:pt x="494" y="36"/>
                  </a:cubicBezTo>
                  <a:cubicBezTo>
                    <a:pt x="494" y="16"/>
                    <a:pt x="511" y="0"/>
                    <a:pt x="530" y="0"/>
                  </a:cubicBezTo>
                  <a:lnTo>
                    <a:pt x="531" y="0"/>
                  </a:lnTo>
                  <a:cubicBezTo>
                    <a:pt x="550" y="0"/>
                    <a:pt x="567" y="16"/>
                    <a:pt x="567" y="36"/>
                  </a:cubicBezTo>
                  <a:cubicBezTo>
                    <a:pt x="567" y="56"/>
                    <a:pt x="550" y="72"/>
                    <a:pt x="531" y="72"/>
                  </a:cubicBezTo>
                  <a:close/>
                  <a:moveTo>
                    <a:pt x="314" y="72"/>
                  </a:moveTo>
                  <a:lnTo>
                    <a:pt x="314" y="72"/>
                  </a:lnTo>
                  <a:cubicBezTo>
                    <a:pt x="294" y="72"/>
                    <a:pt x="278" y="56"/>
                    <a:pt x="278" y="36"/>
                  </a:cubicBezTo>
                  <a:cubicBezTo>
                    <a:pt x="278" y="16"/>
                    <a:pt x="294" y="0"/>
                    <a:pt x="314" y="0"/>
                  </a:cubicBezTo>
                  <a:lnTo>
                    <a:pt x="314" y="0"/>
                  </a:lnTo>
                  <a:cubicBezTo>
                    <a:pt x="334" y="0"/>
                    <a:pt x="350" y="16"/>
                    <a:pt x="350" y="36"/>
                  </a:cubicBezTo>
                  <a:cubicBezTo>
                    <a:pt x="350" y="56"/>
                    <a:pt x="334" y="72"/>
                    <a:pt x="314" y="72"/>
                  </a:cubicBezTo>
                  <a:close/>
                  <a:moveTo>
                    <a:pt x="98" y="72"/>
                  </a:moveTo>
                  <a:lnTo>
                    <a:pt x="98" y="72"/>
                  </a:lnTo>
                  <a:cubicBezTo>
                    <a:pt x="78" y="72"/>
                    <a:pt x="62" y="56"/>
                    <a:pt x="62" y="36"/>
                  </a:cubicBezTo>
                  <a:cubicBezTo>
                    <a:pt x="62" y="16"/>
                    <a:pt x="78" y="0"/>
                    <a:pt x="98" y="0"/>
                  </a:cubicBezTo>
                  <a:lnTo>
                    <a:pt x="98" y="0"/>
                  </a:lnTo>
                  <a:cubicBezTo>
                    <a:pt x="118" y="0"/>
                    <a:pt x="134" y="16"/>
                    <a:pt x="134" y="36"/>
                  </a:cubicBezTo>
                  <a:cubicBezTo>
                    <a:pt x="134" y="56"/>
                    <a:pt x="118" y="72"/>
                    <a:pt x="98" y="72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Rectangle 32">
              <a:extLst>
                <a:ext uri="{FF2B5EF4-FFF2-40B4-BE49-F238E27FC236}">
                  <a16:creationId xmlns:a16="http://schemas.microsoft.com/office/drawing/2014/main" id="{3AC3D879-E204-4B8C-B744-85650DA3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117"/>
              <a:ext cx="37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Cloud Access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9" name="Rectangle 33">
              <a:extLst>
                <a:ext uri="{FF2B5EF4-FFF2-40B4-BE49-F238E27FC236}">
                  <a16:creationId xmlns:a16="http://schemas.microsoft.com/office/drawing/2014/main" id="{6EBC3142-76BB-460A-AA9A-7E9BC80D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181"/>
              <a:ext cx="16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Point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0" name="Freeform 34">
              <a:extLst>
                <a:ext uri="{FF2B5EF4-FFF2-40B4-BE49-F238E27FC236}">
                  <a16:creationId xmlns:a16="http://schemas.microsoft.com/office/drawing/2014/main" id="{1324CE3B-3B7C-4921-8C56-2AD6E89EC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" y="1096"/>
              <a:ext cx="1625" cy="1216"/>
            </a:xfrm>
            <a:custGeom>
              <a:avLst/>
              <a:gdLst>
                <a:gd name="T0" fmla="*/ 35 w 17458"/>
                <a:gd name="T1" fmla="*/ 1003 h 13057"/>
                <a:gd name="T2" fmla="*/ 35 w 17458"/>
                <a:gd name="T3" fmla="*/ 1954 h 13057"/>
                <a:gd name="T4" fmla="*/ 18 w 17458"/>
                <a:gd name="T5" fmla="*/ 2922 h 13057"/>
                <a:gd name="T6" fmla="*/ 0 w 17458"/>
                <a:gd name="T7" fmla="*/ 3855 h 13057"/>
                <a:gd name="T8" fmla="*/ 0 w 17458"/>
                <a:gd name="T9" fmla="*/ 4806 h 13057"/>
                <a:gd name="T10" fmla="*/ 18 w 17458"/>
                <a:gd name="T11" fmla="*/ 5739 h 13057"/>
                <a:gd name="T12" fmla="*/ 35 w 17458"/>
                <a:gd name="T13" fmla="*/ 6707 h 13057"/>
                <a:gd name="T14" fmla="*/ 35 w 17458"/>
                <a:gd name="T15" fmla="*/ 7764 h 13057"/>
                <a:gd name="T16" fmla="*/ 35 w 17458"/>
                <a:gd name="T17" fmla="*/ 8714 h 13057"/>
                <a:gd name="T18" fmla="*/ 18 w 17458"/>
                <a:gd name="T19" fmla="*/ 9683 h 13057"/>
                <a:gd name="T20" fmla="*/ 0 w 17458"/>
                <a:gd name="T21" fmla="*/ 10616 h 13057"/>
                <a:gd name="T22" fmla="*/ 0 w 17458"/>
                <a:gd name="T23" fmla="*/ 11567 h 13057"/>
                <a:gd name="T24" fmla="*/ 18 w 17458"/>
                <a:gd name="T25" fmla="*/ 12500 h 13057"/>
                <a:gd name="T26" fmla="*/ 446 w 17458"/>
                <a:gd name="T27" fmla="*/ 13022 h 13057"/>
                <a:gd name="T28" fmla="*/ 1502 w 17458"/>
                <a:gd name="T29" fmla="*/ 13022 h 13057"/>
                <a:gd name="T30" fmla="*/ 2453 w 17458"/>
                <a:gd name="T31" fmla="*/ 13022 h 13057"/>
                <a:gd name="T32" fmla="*/ 3422 w 17458"/>
                <a:gd name="T33" fmla="*/ 13040 h 13057"/>
                <a:gd name="T34" fmla="*/ 4355 w 17458"/>
                <a:gd name="T35" fmla="*/ 13057 h 13057"/>
                <a:gd name="T36" fmla="*/ 5305 w 17458"/>
                <a:gd name="T37" fmla="*/ 13057 h 13057"/>
                <a:gd name="T38" fmla="*/ 6238 w 17458"/>
                <a:gd name="T39" fmla="*/ 13040 h 13057"/>
                <a:gd name="T40" fmla="*/ 7207 w 17458"/>
                <a:gd name="T41" fmla="*/ 13022 h 13057"/>
                <a:gd name="T42" fmla="*/ 8263 w 17458"/>
                <a:gd name="T43" fmla="*/ 13022 h 13057"/>
                <a:gd name="T44" fmla="*/ 9214 w 17458"/>
                <a:gd name="T45" fmla="*/ 13022 h 13057"/>
                <a:gd name="T46" fmla="*/ 10182 w 17458"/>
                <a:gd name="T47" fmla="*/ 13040 h 13057"/>
                <a:gd name="T48" fmla="*/ 11115 w 17458"/>
                <a:gd name="T49" fmla="*/ 13057 h 13057"/>
                <a:gd name="T50" fmla="*/ 12066 w 17458"/>
                <a:gd name="T51" fmla="*/ 13057 h 13057"/>
                <a:gd name="T52" fmla="*/ 12999 w 17458"/>
                <a:gd name="T53" fmla="*/ 13040 h 13057"/>
                <a:gd name="T54" fmla="*/ 13967 w 17458"/>
                <a:gd name="T55" fmla="*/ 13022 h 13057"/>
                <a:gd name="T56" fmla="*/ 15024 w 17458"/>
                <a:gd name="T57" fmla="*/ 13022 h 13057"/>
                <a:gd name="T58" fmla="*/ 15974 w 17458"/>
                <a:gd name="T59" fmla="*/ 13022 h 13057"/>
                <a:gd name="T60" fmla="*/ 16943 w 17458"/>
                <a:gd name="T61" fmla="*/ 13040 h 13057"/>
                <a:gd name="T62" fmla="*/ 17458 w 17458"/>
                <a:gd name="T63" fmla="*/ 12604 h 13057"/>
                <a:gd name="T64" fmla="*/ 17458 w 17458"/>
                <a:gd name="T65" fmla="*/ 11653 h 13057"/>
                <a:gd name="T66" fmla="*/ 17440 w 17458"/>
                <a:gd name="T67" fmla="*/ 10720 h 13057"/>
                <a:gd name="T68" fmla="*/ 17423 w 17458"/>
                <a:gd name="T69" fmla="*/ 9752 h 13057"/>
                <a:gd name="T70" fmla="*/ 17423 w 17458"/>
                <a:gd name="T71" fmla="*/ 8696 h 13057"/>
                <a:gd name="T72" fmla="*/ 17423 w 17458"/>
                <a:gd name="T73" fmla="*/ 7745 h 13057"/>
                <a:gd name="T74" fmla="*/ 17440 w 17458"/>
                <a:gd name="T75" fmla="*/ 6777 h 13057"/>
                <a:gd name="T76" fmla="*/ 17458 w 17458"/>
                <a:gd name="T77" fmla="*/ 5843 h 13057"/>
                <a:gd name="T78" fmla="*/ 17458 w 17458"/>
                <a:gd name="T79" fmla="*/ 4893 h 13057"/>
                <a:gd name="T80" fmla="*/ 17440 w 17458"/>
                <a:gd name="T81" fmla="*/ 3960 h 13057"/>
                <a:gd name="T82" fmla="*/ 17423 w 17458"/>
                <a:gd name="T83" fmla="*/ 2991 h 13057"/>
                <a:gd name="T84" fmla="*/ 17423 w 17458"/>
                <a:gd name="T85" fmla="*/ 1935 h 13057"/>
                <a:gd name="T86" fmla="*/ 17423 w 17458"/>
                <a:gd name="T87" fmla="*/ 984 h 13057"/>
                <a:gd name="T88" fmla="*/ 17440 w 17458"/>
                <a:gd name="T89" fmla="*/ 16 h 13057"/>
                <a:gd name="T90" fmla="*/ 16506 w 17458"/>
                <a:gd name="T91" fmla="*/ 0 h 13057"/>
                <a:gd name="T92" fmla="*/ 15555 w 17458"/>
                <a:gd name="T93" fmla="*/ 0 h 13057"/>
                <a:gd name="T94" fmla="*/ 14622 w 17458"/>
                <a:gd name="T95" fmla="*/ 17 h 13057"/>
                <a:gd name="T96" fmla="*/ 13654 w 17458"/>
                <a:gd name="T97" fmla="*/ 35 h 13057"/>
                <a:gd name="T98" fmla="*/ 12597 w 17458"/>
                <a:gd name="T99" fmla="*/ 35 h 13057"/>
                <a:gd name="T100" fmla="*/ 11647 w 17458"/>
                <a:gd name="T101" fmla="*/ 35 h 13057"/>
                <a:gd name="T102" fmla="*/ 10678 w 17458"/>
                <a:gd name="T103" fmla="*/ 17 h 13057"/>
                <a:gd name="T104" fmla="*/ 9745 w 17458"/>
                <a:gd name="T105" fmla="*/ 0 h 13057"/>
                <a:gd name="T106" fmla="*/ 8795 w 17458"/>
                <a:gd name="T107" fmla="*/ 0 h 13057"/>
                <a:gd name="T108" fmla="*/ 7861 w 17458"/>
                <a:gd name="T109" fmla="*/ 17 h 13057"/>
                <a:gd name="T110" fmla="*/ 6893 w 17458"/>
                <a:gd name="T111" fmla="*/ 35 h 13057"/>
                <a:gd name="T112" fmla="*/ 5837 w 17458"/>
                <a:gd name="T113" fmla="*/ 35 h 13057"/>
                <a:gd name="T114" fmla="*/ 4886 w 17458"/>
                <a:gd name="T115" fmla="*/ 35 h 13057"/>
                <a:gd name="T116" fmla="*/ 3918 w 17458"/>
                <a:gd name="T117" fmla="*/ 17 h 13057"/>
                <a:gd name="T118" fmla="*/ 2985 w 17458"/>
                <a:gd name="T119" fmla="*/ 0 h 13057"/>
                <a:gd name="T120" fmla="*/ 2034 w 17458"/>
                <a:gd name="T121" fmla="*/ 0 h 13057"/>
                <a:gd name="T122" fmla="*/ 1101 w 17458"/>
                <a:gd name="T123" fmla="*/ 17 h 13057"/>
                <a:gd name="T124" fmla="*/ 132 w 17458"/>
                <a:gd name="T125" fmla="*/ 35 h 1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58" h="13057">
                  <a:moveTo>
                    <a:pt x="35" y="52"/>
                  </a:moveTo>
                  <a:lnTo>
                    <a:pt x="35" y="52"/>
                  </a:lnTo>
                  <a:cubicBezTo>
                    <a:pt x="35" y="62"/>
                    <a:pt x="27" y="70"/>
                    <a:pt x="18" y="70"/>
                  </a:cubicBezTo>
                  <a:cubicBezTo>
                    <a:pt x="8" y="70"/>
                    <a:pt x="0" y="62"/>
                    <a:pt x="0" y="52"/>
                  </a:cubicBezTo>
                  <a:lnTo>
                    <a:pt x="0" y="52"/>
                  </a:lnTo>
                  <a:cubicBezTo>
                    <a:pt x="0" y="43"/>
                    <a:pt x="8" y="35"/>
                    <a:pt x="18" y="35"/>
                  </a:cubicBezTo>
                  <a:cubicBezTo>
                    <a:pt x="27" y="35"/>
                    <a:pt x="35" y="43"/>
                    <a:pt x="35" y="52"/>
                  </a:cubicBezTo>
                  <a:close/>
                  <a:moveTo>
                    <a:pt x="35" y="158"/>
                  </a:moveTo>
                  <a:lnTo>
                    <a:pt x="35" y="158"/>
                  </a:lnTo>
                  <a:cubicBezTo>
                    <a:pt x="35" y="168"/>
                    <a:pt x="27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lnTo>
                    <a:pt x="0" y="158"/>
                  </a:lnTo>
                  <a:cubicBezTo>
                    <a:pt x="0" y="148"/>
                    <a:pt x="8" y="140"/>
                    <a:pt x="18" y="140"/>
                  </a:cubicBezTo>
                  <a:cubicBezTo>
                    <a:pt x="27" y="140"/>
                    <a:pt x="35" y="148"/>
                    <a:pt x="35" y="158"/>
                  </a:cubicBezTo>
                  <a:close/>
                  <a:moveTo>
                    <a:pt x="35" y="264"/>
                  </a:moveTo>
                  <a:lnTo>
                    <a:pt x="35" y="264"/>
                  </a:lnTo>
                  <a:cubicBezTo>
                    <a:pt x="35" y="273"/>
                    <a:pt x="27" y="281"/>
                    <a:pt x="18" y="281"/>
                  </a:cubicBezTo>
                  <a:cubicBezTo>
                    <a:pt x="8" y="281"/>
                    <a:pt x="0" y="273"/>
                    <a:pt x="0" y="264"/>
                  </a:cubicBezTo>
                  <a:lnTo>
                    <a:pt x="0" y="264"/>
                  </a:lnTo>
                  <a:cubicBezTo>
                    <a:pt x="0" y="254"/>
                    <a:pt x="8" y="246"/>
                    <a:pt x="18" y="246"/>
                  </a:cubicBezTo>
                  <a:cubicBezTo>
                    <a:pt x="27" y="246"/>
                    <a:pt x="35" y="254"/>
                    <a:pt x="35" y="264"/>
                  </a:cubicBezTo>
                  <a:close/>
                  <a:moveTo>
                    <a:pt x="35" y="369"/>
                  </a:moveTo>
                  <a:lnTo>
                    <a:pt x="35" y="369"/>
                  </a:lnTo>
                  <a:cubicBezTo>
                    <a:pt x="35" y="379"/>
                    <a:pt x="27" y="387"/>
                    <a:pt x="18" y="387"/>
                  </a:cubicBezTo>
                  <a:cubicBezTo>
                    <a:pt x="8" y="387"/>
                    <a:pt x="0" y="379"/>
                    <a:pt x="0" y="369"/>
                  </a:cubicBezTo>
                  <a:lnTo>
                    <a:pt x="0" y="369"/>
                  </a:lnTo>
                  <a:cubicBezTo>
                    <a:pt x="0" y="360"/>
                    <a:pt x="8" y="352"/>
                    <a:pt x="18" y="352"/>
                  </a:cubicBezTo>
                  <a:cubicBezTo>
                    <a:pt x="27" y="352"/>
                    <a:pt x="35" y="360"/>
                    <a:pt x="35" y="369"/>
                  </a:cubicBezTo>
                  <a:close/>
                  <a:moveTo>
                    <a:pt x="35" y="475"/>
                  </a:moveTo>
                  <a:lnTo>
                    <a:pt x="35" y="475"/>
                  </a:lnTo>
                  <a:cubicBezTo>
                    <a:pt x="35" y="485"/>
                    <a:pt x="27" y="493"/>
                    <a:pt x="18" y="493"/>
                  </a:cubicBezTo>
                  <a:cubicBezTo>
                    <a:pt x="8" y="493"/>
                    <a:pt x="0" y="485"/>
                    <a:pt x="0" y="475"/>
                  </a:cubicBezTo>
                  <a:lnTo>
                    <a:pt x="0" y="475"/>
                  </a:lnTo>
                  <a:cubicBezTo>
                    <a:pt x="0" y="465"/>
                    <a:pt x="8" y="457"/>
                    <a:pt x="18" y="457"/>
                  </a:cubicBezTo>
                  <a:cubicBezTo>
                    <a:pt x="27" y="457"/>
                    <a:pt x="35" y="465"/>
                    <a:pt x="35" y="475"/>
                  </a:cubicBezTo>
                  <a:close/>
                  <a:moveTo>
                    <a:pt x="35" y="581"/>
                  </a:moveTo>
                  <a:lnTo>
                    <a:pt x="35" y="581"/>
                  </a:lnTo>
                  <a:cubicBezTo>
                    <a:pt x="35" y="590"/>
                    <a:pt x="27" y="598"/>
                    <a:pt x="18" y="598"/>
                  </a:cubicBezTo>
                  <a:cubicBezTo>
                    <a:pt x="8" y="598"/>
                    <a:pt x="0" y="590"/>
                    <a:pt x="0" y="581"/>
                  </a:cubicBezTo>
                  <a:lnTo>
                    <a:pt x="0" y="581"/>
                  </a:lnTo>
                  <a:cubicBezTo>
                    <a:pt x="0" y="571"/>
                    <a:pt x="8" y="563"/>
                    <a:pt x="18" y="563"/>
                  </a:cubicBezTo>
                  <a:cubicBezTo>
                    <a:pt x="27" y="563"/>
                    <a:pt x="35" y="571"/>
                    <a:pt x="35" y="581"/>
                  </a:cubicBezTo>
                  <a:close/>
                  <a:moveTo>
                    <a:pt x="35" y="686"/>
                  </a:moveTo>
                  <a:lnTo>
                    <a:pt x="35" y="686"/>
                  </a:lnTo>
                  <a:cubicBezTo>
                    <a:pt x="35" y="696"/>
                    <a:pt x="27" y="704"/>
                    <a:pt x="18" y="704"/>
                  </a:cubicBezTo>
                  <a:cubicBezTo>
                    <a:pt x="8" y="704"/>
                    <a:pt x="0" y="696"/>
                    <a:pt x="0" y="686"/>
                  </a:cubicBezTo>
                  <a:lnTo>
                    <a:pt x="0" y="686"/>
                  </a:lnTo>
                  <a:cubicBezTo>
                    <a:pt x="0" y="676"/>
                    <a:pt x="8" y="669"/>
                    <a:pt x="18" y="669"/>
                  </a:cubicBezTo>
                  <a:cubicBezTo>
                    <a:pt x="27" y="669"/>
                    <a:pt x="35" y="676"/>
                    <a:pt x="35" y="686"/>
                  </a:cubicBezTo>
                  <a:close/>
                  <a:moveTo>
                    <a:pt x="35" y="792"/>
                  </a:moveTo>
                  <a:lnTo>
                    <a:pt x="35" y="792"/>
                  </a:lnTo>
                  <a:cubicBezTo>
                    <a:pt x="35" y="802"/>
                    <a:pt x="27" y="809"/>
                    <a:pt x="18" y="809"/>
                  </a:cubicBezTo>
                  <a:cubicBezTo>
                    <a:pt x="8" y="809"/>
                    <a:pt x="0" y="802"/>
                    <a:pt x="0" y="792"/>
                  </a:cubicBezTo>
                  <a:lnTo>
                    <a:pt x="0" y="792"/>
                  </a:lnTo>
                  <a:cubicBezTo>
                    <a:pt x="0" y="782"/>
                    <a:pt x="8" y="774"/>
                    <a:pt x="18" y="774"/>
                  </a:cubicBezTo>
                  <a:cubicBezTo>
                    <a:pt x="27" y="774"/>
                    <a:pt x="35" y="782"/>
                    <a:pt x="35" y="792"/>
                  </a:cubicBezTo>
                  <a:close/>
                  <a:moveTo>
                    <a:pt x="35" y="897"/>
                  </a:moveTo>
                  <a:lnTo>
                    <a:pt x="35" y="897"/>
                  </a:lnTo>
                  <a:cubicBezTo>
                    <a:pt x="35" y="907"/>
                    <a:pt x="27" y="915"/>
                    <a:pt x="18" y="915"/>
                  </a:cubicBezTo>
                  <a:cubicBezTo>
                    <a:pt x="8" y="915"/>
                    <a:pt x="0" y="907"/>
                    <a:pt x="0" y="897"/>
                  </a:cubicBezTo>
                  <a:lnTo>
                    <a:pt x="0" y="897"/>
                  </a:lnTo>
                  <a:cubicBezTo>
                    <a:pt x="0" y="888"/>
                    <a:pt x="8" y="880"/>
                    <a:pt x="18" y="880"/>
                  </a:cubicBezTo>
                  <a:cubicBezTo>
                    <a:pt x="27" y="880"/>
                    <a:pt x="35" y="888"/>
                    <a:pt x="35" y="897"/>
                  </a:cubicBezTo>
                  <a:close/>
                  <a:moveTo>
                    <a:pt x="35" y="1003"/>
                  </a:moveTo>
                  <a:lnTo>
                    <a:pt x="35" y="1003"/>
                  </a:lnTo>
                  <a:cubicBezTo>
                    <a:pt x="35" y="1013"/>
                    <a:pt x="27" y="1021"/>
                    <a:pt x="18" y="1021"/>
                  </a:cubicBezTo>
                  <a:cubicBezTo>
                    <a:pt x="8" y="1021"/>
                    <a:pt x="0" y="1013"/>
                    <a:pt x="0" y="1003"/>
                  </a:cubicBezTo>
                  <a:lnTo>
                    <a:pt x="0" y="1003"/>
                  </a:lnTo>
                  <a:cubicBezTo>
                    <a:pt x="0" y="993"/>
                    <a:pt x="8" y="985"/>
                    <a:pt x="18" y="985"/>
                  </a:cubicBezTo>
                  <a:cubicBezTo>
                    <a:pt x="27" y="985"/>
                    <a:pt x="35" y="993"/>
                    <a:pt x="35" y="1003"/>
                  </a:cubicBezTo>
                  <a:close/>
                  <a:moveTo>
                    <a:pt x="35" y="1109"/>
                  </a:moveTo>
                  <a:lnTo>
                    <a:pt x="35" y="1109"/>
                  </a:lnTo>
                  <a:cubicBezTo>
                    <a:pt x="35" y="1118"/>
                    <a:pt x="27" y="1126"/>
                    <a:pt x="18" y="1126"/>
                  </a:cubicBezTo>
                  <a:cubicBezTo>
                    <a:pt x="8" y="1126"/>
                    <a:pt x="0" y="1118"/>
                    <a:pt x="0" y="1109"/>
                  </a:cubicBezTo>
                  <a:lnTo>
                    <a:pt x="0" y="1109"/>
                  </a:lnTo>
                  <a:cubicBezTo>
                    <a:pt x="0" y="1099"/>
                    <a:pt x="8" y="1091"/>
                    <a:pt x="18" y="1091"/>
                  </a:cubicBezTo>
                  <a:cubicBezTo>
                    <a:pt x="27" y="1091"/>
                    <a:pt x="35" y="1099"/>
                    <a:pt x="35" y="1109"/>
                  </a:cubicBezTo>
                  <a:close/>
                  <a:moveTo>
                    <a:pt x="35" y="1214"/>
                  </a:moveTo>
                  <a:lnTo>
                    <a:pt x="35" y="1214"/>
                  </a:lnTo>
                  <a:cubicBezTo>
                    <a:pt x="35" y="1224"/>
                    <a:pt x="27" y="1232"/>
                    <a:pt x="18" y="1232"/>
                  </a:cubicBezTo>
                  <a:cubicBezTo>
                    <a:pt x="8" y="1232"/>
                    <a:pt x="0" y="1224"/>
                    <a:pt x="0" y="1214"/>
                  </a:cubicBezTo>
                  <a:lnTo>
                    <a:pt x="0" y="1214"/>
                  </a:lnTo>
                  <a:cubicBezTo>
                    <a:pt x="0" y="1205"/>
                    <a:pt x="8" y="1197"/>
                    <a:pt x="18" y="1197"/>
                  </a:cubicBezTo>
                  <a:cubicBezTo>
                    <a:pt x="27" y="1197"/>
                    <a:pt x="35" y="1205"/>
                    <a:pt x="35" y="1214"/>
                  </a:cubicBezTo>
                  <a:close/>
                  <a:moveTo>
                    <a:pt x="35" y="1320"/>
                  </a:moveTo>
                  <a:lnTo>
                    <a:pt x="35" y="1320"/>
                  </a:lnTo>
                  <a:cubicBezTo>
                    <a:pt x="35" y="1330"/>
                    <a:pt x="27" y="1338"/>
                    <a:pt x="18" y="1338"/>
                  </a:cubicBezTo>
                  <a:cubicBezTo>
                    <a:pt x="8" y="1338"/>
                    <a:pt x="0" y="1330"/>
                    <a:pt x="0" y="1320"/>
                  </a:cubicBezTo>
                  <a:lnTo>
                    <a:pt x="0" y="1320"/>
                  </a:lnTo>
                  <a:cubicBezTo>
                    <a:pt x="0" y="1310"/>
                    <a:pt x="8" y="1302"/>
                    <a:pt x="18" y="1302"/>
                  </a:cubicBezTo>
                  <a:cubicBezTo>
                    <a:pt x="27" y="1302"/>
                    <a:pt x="35" y="1310"/>
                    <a:pt x="35" y="1320"/>
                  </a:cubicBezTo>
                  <a:close/>
                  <a:moveTo>
                    <a:pt x="35" y="1426"/>
                  </a:moveTo>
                  <a:lnTo>
                    <a:pt x="35" y="1426"/>
                  </a:lnTo>
                  <a:cubicBezTo>
                    <a:pt x="35" y="1435"/>
                    <a:pt x="27" y="1443"/>
                    <a:pt x="18" y="1443"/>
                  </a:cubicBezTo>
                  <a:cubicBezTo>
                    <a:pt x="8" y="1443"/>
                    <a:pt x="0" y="1435"/>
                    <a:pt x="0" y="1426"/>
                  </a:cubicBezTo>
                  <a:lnTo>
                    <a:pt x="0" y="1426"/>
                  </a:lnTo>
                  <a:cubicBezTo>
                    <a:pt x="0" y="1416"/>
                    <a:pt x="8" y="1408"/>
                    <a:pt x="18" y="1408"/>
                  </a:cubicBezTo>
                  <a:cubicBezTo>
                    <a:pt x="27" y="1408"/>
                    <a:pt x="35" y="1416"/>
                    <a:pt x="35" y="1426"/>
                  </a:cubicBezTo>
                  <a:close/>
                  <a:moveTo>
                    <a:pt x="35" y="1531"/>
                  </a:moveTo>
                  <a:lnTo>
                    <a:pt x="35" y="1531"/>
                  </a:lnTo>
                  <a:cubicBezTo>
                    <a:pt x="35" y="1541"/>
                    <a:pt x="27" y="1549"/>
                    <a:pt x="18" y="1549"/>
                  </a:cubicBezTo>
                  <a:cubicBezTo>
                    <a:pt x="8" y="1549"/>
                    <a:pt x="0" y="1541"/>
                    <a:pt x="0" y="1531"/>
                  </a:cubicBezTo>
                  <a:lnTo>
                    <a:pt x="0" y="1531"/>
                  </a:lnTo>
                  <a:cubicBezTo>
                    <a:pt x="0" y="1522"/>
                    <a:pt x="8" y="1514"/>
                    <a:pt x="18" y="1514"/>
                  </a:cubicBezTo>
                  <a:cubicBezTo>
                    <a:pt x="27" y="1514"/>
                    <a:pt x="35" y="1522"/>
                    <a:pt x="35" y="1531"/>
                  </a:cubicBezTo>
                  <a:close/>
                  <a:moveTo>
                    <a:pt x="35" y="1637"/>
                  </a:moveTo>
                  <a:lnTo>
                    <a:pt x="35" y="1637"/>
                  </a:lnTo>
                  <a:cubicBezTo>
                    <a:pt x="35" y="1647"/>
                    <a:pt x="27" y="1655"/>
                    <a:pt x="18" y="1655"/>
                  </a:cubicBezTo>
                  <a:cubicBezTo>
                    <a:pt x="8" y="1655"/>
                    <a:pt x="0" y="1647"/>
                    <a:pt x="0" y="1637"/>
                  </a:cubicBezTo>
                  <a:lnTo>
                    <a:pt x="0" y="1637"/>
                  </a:lnTo>
                  <a:cubicBezTo>
                    <a:pt x="0" y="1627"/>
                    <a:pt x="8" y="1619"/>
                    <a:pt x="18" y="1619"/>
                  </a:cubicBezTo>
                  <a:cubicBezTo>
                    <a:pt x="27" y="1619"/>
                    <a:pt x="35" y="1627"/>
                    <a:pt x="35" y="1637"/>
                  </a:cubicBezTo>
                  <a:close/>
                  <a:moveTo>
                    <a:pt x="35" y="1743"/>
                  </a:moveTo>
                  <a:lnTo>
                    <a:pt x="35" y="1743"/>
                  </a:lnTo>
                  <a:cubicBezTo>
                    <a:pt x="35" y="1752"/>
                    <a:pt x="27" y="1760"/>
                    <a:pt x="18" y="1760"/>
                  </a:cubicBezTo>
                  <a:cubicBezTo>
                    <a:pt x="8" y="1760"/>
                    <a:pt x="0" y="1752"/>
                    <a:pt x="0" y="1743"/>
                  </a:cubicBezTo>
                  <a:lnTo>
                    <a:pt x="0" y="1743"/>
                  </a:lnTo>
                  <a:cubicBezTo>
                    <a:pt x="0" y="1733"/>
                    <a:pt x="8" y="1725"/>
                    <a:pt x="18" y="1725"/>
                  </a:cubicBezTo>
                  <a:cubicBezTo>
                    <a:pt x="27" y="1725"/>
                    <a:pt x="35" y="1733"/>
                    <a:pt x="35" y="1743"/>
                  </a:cubicBezTo>
                  <a:close/>
                  <a:moveTo>
                    <a:pt x="35" y="1848"/>
                  </a:moveTo>
                  <a:lnTo>
                    <a:pt x="35" y="1848"/>
                  </a:lnTo>
                  <a:cubicBezTo>
                    <a:pt x="35" y="1858"/>
                    <a:pt x="27" y="1866"/>
                    <a:pt x="18" y="1866"/>
                  </a:cubicBezTo>
                  <a:cubicBezTo>
                    <a:pt x="8" y="1866"/>
                    <a:pt x="0" y="1858"/>
                    <a:pt x="0" y="1848"/>
                  </a:cubicBezTo>
                  <a:lnTo>
                    <a:pt x="0" y="1848"/>
                  </a:lnTo>
                  <a:cubicBezTo>
                    <a:pt x="0" y="1838"/>
                    <a:pt x="8" y="1831"/>
                    <a:pt x="18" y="1831"/>
                  </a:cubicBezTo>
                  <a:cubicBezTo>
                    <a:pt x="27" y="1831"/>
                    <a:pt x="35" y="1838"/>
                    <a:pt x="35" y="1848"/>
                  </a:cubicBezTo>
                  <a:close/>
                  <a:moveTo>
                    <a:pt x="35" y="1954"/>
                  </a:moveTo>
                  <a:lnTo>
                    <a:pt x="35" y="1954"/>
                  </a:lnTo>
                  <a:cubicBezTo>
                    <a:pt x="35" y="1964"/>
                    <a:pt x="27" y="1971"/>
                    <a:pt x="18" y="1971"/>
                  </a:cubicBezTo>
                  <a:cubicBezTo>
                    <a:pt x="8" y="1971"/>
                    <a:pt x="0" y="1964"/>
                    <a:pt x="0" y="1954"/>
                  </a:cubicBezTo>
                  <a:lnTo>
                    <a:pt x="0" y="1954"/>
                  </a:lnTo>
                  <a:cubicBezTo>
                    <a:pt x="0" y="1944"/>
                    <a:pt x="8" y="1936"/>
                    <a:pt x="18" y="1936"/>
                  </a:cubicBezTo>
                  <a:cubicBezTo>
                    <a:pt x="27" y="1936"/>
                    <a:pt x="35" y="1944"/>
                    <a:pt x="35" y="1954"/>
                  </a:cubicBezTo>
                  <a:close/>
                  <a:moveTo>
                    <a:pt x="35" y="2059"/>
                  </a:moveTo>
                  <a:lnTo>
                    <a:pt x="35" y="2059"/>
                  </a:lnTo>
                  <a:cubicBezTo>
                    <a:pt x="35" y="2069"/>
                    <a:pt x="27" y="2077"/>
                    <a:pt x="18" y="2077"/>
                  </a:cubicBezTo>
                  <a:cubicBezTo>
                    <a:pt x="8" y="2077"/>
                    <a:pt x="0" y="2069"/>
                    <a:pt x="0" y="2059"/>
                  </a:cubicBezTo>
                  <a:lnTo>
                    <a:pt x="0" y="2059"/>
                  </a:lnTo>
                  <a:cubicBezTo>
                    <a:pt x="0" y="2050"/>
                    <a:pt x="8" y="2042"/>
                    <a:pt x="18" y="2042"/>
                  </a:cubicBezTo>
                  <a:cubicBezTo>
                    <a:pt x="27" y="2042"/>
                    <a:pt x="35" y="2050"/>
                    <a:pt x="35" y="2059"/>
                  </a:cubicBezTo>
                  <a:close/>
                  <a:moveTo>
                    <a:pt x="35" y="2165"/>
                  </a:moveTo>
                  <a:lnTo>
                    <a:pt x="35" y="2165"/>
                  </a:lnTo>
                  <a:cubicBezTo>
                    <a:pt x="35" y="2175"/>
                    <a:pt x="27" y="2183"/>
                    <a:pt x="18" y="2183"/>
                  </a:cubicBezTo>
                  <a:cubicBezTo>
                    <a:pt x="8" y="2183"/>
                    <a:pt x="0" y="2175"/>
                    <a:pt x="0" y="2165"/>
                  </a:cubicBezTo>
                  <a:lnTo>
                    <a:pt x="0" y="2165"/>
                  </a:lnTo>
                  <a:cubicBezTo>
                    <a:pt x="0" y="2155"/>
                    <a:pt x="8" y="2147"/>
                    <a:pt x="18" y="2147"/>
                  </a:cubicBezTo>
                  <a:cubicBezTo>
                    <a:pt x="27" y="2147"/>
                    <a:pt x="35" y="2155"/>
                    <a:pt x="35" y="2165"/>
                  </a:cubicBezTo>
                  <a:close/>
                  <a:moveTo>
                    <a:pt x="35" y="2271"/>
                  </a:moveTo>
                  <a:lnTo>
                    <a:pt x="35" y="2271"/>
                  </a:lnTo>
                  <a:cubicBezTo>
                    <a:pt x="35" y="2280"/>
                    <a:pt x="27" y="2288"/>
                    <a:pt x="18" y="2288"/>
                  </a:cubicBezTo>
                  <a:cubicBezTo>
                    <a:pt x="8" y="2288"/>
                    <a:pt x="0" y="2280"/>
                    <a:pt x="0" y="2271"/>
                  </a:cubicBezTo>
                  <a:lnTo>
                    <a:pt x="0" y="2271"/>
                  </a:lnTo>
                  <a:cubicBezTo>
                    <a:pt x="0" y="2261"/>
                    <a:pt x="8" y="2253"/>
                    <a:pt x="18" y="2253"/>
                  </a:cubicBezTo>
                  <a:cubicBezTo>
                    <a:pt x="27" y="2253"/>
                    <a:pt x="35" y="2261"/>
                    <a:pt x="35" y="2271"/>
                  </a:cubicBezTo>
                  <a:close/>
                  <a:moveTo>
                    <a:pt x="35" y="2376"/>
                  </a:moveTo>
                  <a:lnTo>
                    <a:pt x="35" y="2376"/>
                  </a:lnTo>
                  <a:cubicBezTo>
                    <a:pt x="35" y="2386"/>
                    <a:pt x="27" y="2394"/>
                    <a:pt x="18" y="2394"/>
                  </a:cubicBezTo>
                  <a:cubicBezTo>
                    <a:pt x="8" y="2394"/>
                    <a:pt x="0" y="2386"/>
                    <a:pt x="0" y="2376"/>
                  </a:cubicBezTo>
                  <a:lnTo>
                    <a:pt x="0" y="2376"/>
                  </a:lnTo>
                  <a:cubicBezTo>
                    <a:pt x="0" y="2367"/>
                    <a:pt x="8" y="2359"/>
                    <a:pt x="18" y="2359"/>
                  </a:cubicBezTo>
                  <a:cubicBezTo>
                    <a:pt x="27" y="2359"/>
                    <a:pt x="35" y="2367"/>
                    <a:pt x="35" y="2376"/>
                  </a:cubicBezTo>
                  <a:close/>
                  <a:moveTo>
                    <a:pt x="35" y="2482"/>
                  </a:moveTo>
                  <a:lnTo>
                    <a:pt x="35" y="2482"/>
                  </a:lnTo>
                  <a:cubicBezTo>
                    <a:pt x="35" y="2492"/>
                    <a:pt x="27" y="2500"/>
                    <a:pt x="18" y="2500"/>
                  </a:cubicBezTo>
                  <a:cubicBezTo>
                    <a:pt x="8" y="2500"/>
                    <a:pt x="0" y="2492"/>
                    <a:pt x="0" y="2482"/>
                  </a:cubicBezTo>
                  <a:lnTo>
                    <a:pt x="0" y="2482"/>
                  </a:lnTo>
                  <a:cubicBezTo>
                    <a:pt x="0" y="2472"/>
                    <a:pt x="8" y="2464"/>
                    <a:pt x="18" y="2464"/>
                  </a:cubicBezTo>
                  <a:cubicBezTo>
                    <a:pt x="27" y="2464"/>
                    <a:pt x="35" y="2472"/>
                    <a:pt x="35" y="2482"/>
                  </a:cubicBezTo>
                  <a:close/>
                  <a:moveTo>
                    <a:pt x="35" y="2588"/>
                  </a:moveTo>
                  <a:lnTo>
                    <a:pt x="35" y="2588"/>
                  </a:lnTo>
                  <a:cubicBezTo>
                    <a:pt x="35" y="2597"/>
                    <a:pt x="27" y="2605"/>
                    <a:pt x="18" y="2605"/>
                  </a:cubicBezTo>
                  <a:cubicBezTo>
                    <a:pt x="8" y="2605"/>
                    <a:pt x="0" y="2597"/>
                    <a:pt x="0" y="2588"/>
                  </a:cubicBezTo>
                  <a:lnTo>
                    <a:pt x="0" y="2588"/>
                  </a:lnTo>
                  <a:cubicBezTo>
                    <a:pt x="0" y="2578"/>
                    <a:pt x="8" y="2570"/>
                    <a:pt x="18" y="2570"/>
                  </a:cubicBezTo>
                  <a:cubicBezTo>
                    <a:pt x="27" y="2570"/>
                    <a:pt x="35" y="2578"/>
                    <a:pt x="35" y="2588"/>
                  </a:cubicBezTo>
                  <a:close/>
                  <a:moveTo>
                    <a:pt x="35" y="2693"/>
                  </a:moveTo>
                  <a:lnTo>
                    <a:pt x="35" y="2693"/>
                  </a:lnTo>
                  <a:cubicBezTo>
                    <a:pt x="35" y="2703"/>
                    <a:pt x="27" y="2711"/>
                    <a:pt x="18" y="2711"/>
                  </a:cubicBezTo>
                  <a:cubicBezTo>
                    <a:pt x="8" y="2711"/>
                    <a:pt x="0" y="2703"/>
                    <a:pt x="0" y="2693"/>
                  </a:cubicBezTo>
                  <a:lnTo>
                    <a:pt x="0" y="2693"/>
                  </a:lnTo>
                  <a:cubicBezTo>
                    <a:pt x="0" y="2684"/>
                    <a:pt x="8" y="2676"/>
                    <a:pt x="18" y="2676"/>
                  </a:cubicBezTo>
                  <a:cubicBezTo>
                    <a:pt x="27" y="2676"/>
                    <a:pt x="35" y="2684"/>
                    <a:pt x="35" y="2693"/>
                  </a:cubicBezTo>
                  <a:close/>
                  <a:moveTo>
                    <a:pt x="35" y="2799"/>
                  </a:moveTo>
                  <a:lnTo>
                    <a:pt x="35" y="2799"/>
                  </a:lnTo>
                  <a:cubicBezTo>
                    <a:pt x="35" y="2809"/>
                    <a:pt x="27" y="2817"/>
                    <a:pt x="18" y="2817"/>
                  </a:cubicBezTo>
                  <a:cubicBezTo>
                    <a:pt x="8" y="2817"/>
                    <a:pt x="0" y="2809"/>
                    <a:pt x="0" y="2799"/>
                  </a:cubicBezTo>
                  <a:lnTo>
                    <a:pt x="0" y="2799"/>
                  </a:lnTo>
                  <a:cubicBezTo>
                    <a:pt x="0" y="2789"/>
                    <a:pt x="8" y="2781"/>
                    <a:pt x="18" y="2781"/>
                  </a:cubicBezTo>
                  <a:cubicBezTo>
                    <a:pt x="27" y="2781"/>
                    <a:pt x="35" y="2789"/>
                    <a:pt x="35" y="2799"/>
                  </a:cubicBezTo>
                  <a:close/>
                  <a:moveTo>
                    <a:pt x="35" y="2905"/>
                  </a:moveTo>
                  <a:lnTo>
                    <a:pt x="35" y="2905"/>
                  </a:lnTo>
                  <a:cubicBezTo>
                    <a:pt x="35" y="2914"/>
                    <a:pt x="27" y="2922"/>
                    <a:pt x="18" y="2922"/>
                  </a:cubicBezTo>
                  <a:cubicBezTo>
                    <a:pt x="8" y="2922"/>
                    <a:pt x="0" y="2914"/>
                    <a:pt x="0" y="2905"/>
                  </a:cubicBezTo>
                  <a:lnTo>
                    <a:pt x="0" y="2905"/>
                  </a:lnTo>
                  <a:cubicBezTo>
                    <a:pt x="0" y="2895"/>
                    <a:pt x="8" y="2887"/>
                    <a:pt x="18" y="2887"/>
                  </a:cubicBezTo>
                  <a:cubicBezTo>
                    <a:pt x="27" y="2887"/>
                    <a:pt x="35" y="2895"/>
                    <a:pt x="35" y="2905"/>
                  </a:cubicBezTo>
                  <a:close/>
                  <a:moveTo>
                    <a:pt x="35" y="3010"/>
                  </a:moveTo>
                  <a:lnTo>
                    <a:pt x="35" y="3010"/>
                  </a:lnTo>
                  <a:cubicBezTo>
                    <a:pt x="35" y="3020"/>
                    <a:pt x="27" y="3028"/>
                    <a:pt x="18" y="3028"/>
                  </a:cubicBezTo>
                  <a:cubicBezTo>
                    <a:pt x="8" y="3028"/>
                    <a:pt x="0" y="3020"/>
                    <a:pt x="0" y="3010"/>
                  </a:cubicBezTo>
                  <a:lnTo>
                    <a:pt x="0" y="3010"/>
                  </a:lnTo>
                  <a:cubicBezTo>
                    <a:pt x="0" y="3000"/>
                    <a:pt x="8" y="2993"/>
                    <a:pt x="18" y="2993"/>
                  </a:cubicBezTo>
                  <a:cubicBezTo>
                    <a:pt x="27" y="2993"/>
                    <a:pt x="35" y="3000"/>
                    <a:pt x="35" y="3010"/>
                  </a:cubicBezTo>
                  <a:close/>
                  <a:moveTo>
                    <a:pt x="35" y="3116"/>
                  </a:moveTo>
                  <a:lnTo>
                    <a:pt x="35" y="3116"/>
                  </a:lnTo>
                  <a:cubicBezTo>
                    <a:pt x="35" y="3126"/>
                    <a:pt x="27" y="3133"/>
                    <a:pt x="18" y="3133"/>
                  </a:cubicBezTo>
                  <a:cubicBezTo>
                    <a:pt x="8" y="3133"/>
                    <a:pt x="0" y="3126"/>
                    <a:pt x="0" y="3116"/>
                  </a:cubicBezTo>
                  <a:lnTo>
                    <a:pt x="0" y="3116"/>
                  </a:lnTo>
                  <a:cubicBezTo>
                    <a:pt x="0" y="3106"/>
                    <a:pt x="8" y="3098"/>
                    <a:pt x="18" y="3098"/>
                  </a:cubicBezTo>
                  <a:cubicBezTo>
                    <a:pt x="27" y="3098"/>
                    <a:pt x="35" y="3106"/>
                    <a:pt x="35" y="3116"/>
                  </a:cubicBezTo>
                  <a:close/>
                  <a:moveTo>
                    <a:pt x="35" y="3221"/>
                  </a:moveTo>
                  <a:lnTo>
                    <a:pt x="35" y="3221"/>
                  </a:lnTo>
                  <a:cubicBezTo>
                    <a:pt x="35" y="3231"/>
                    <a:pt x="27" y="3239"/>
                    <a:pt x="18" y="3239"/>
                  </a:cubicBezTo>
                  <a:cubicBezTo>
                    <a:pt x="8" y="3239"/>
                    <a:pt x="0" y="3231"/>
                    <a:pt x="0" y="3221"/>
                  </a:cubicBezTo>
                  <a:lnTo>
                    <a:pt x="0" y="3221"/>
                  </a:lnTo>
                  <a:cubicBezTo>
                    <a:pt x="0" y="3212"/>
                    <a:pt x="8" y="3204"/>
                    <a:pt x="18" y="3204"/>
                  </a:cubicBezTo>
                  <a:cubicBezTo>
                    <a:pt x="27" y="3204"/>
                    <a:pt x="35" y="3212"/>
                    <a:pt x="35" y="3221"/>
                  </a:cubicBezTo>
                  <a:close/>
                  <a:moveTo>
                    <a:pt x="35" y="3327"/>
                  </a:moveTo>
                  <a:lnTo>
                    <a:pt x="35" y="3327"/>
                  </a:lnTo>
                  <a:cubicBezTo>
                    <a:pt x="35" y="3337"/>
                    <a:pt x="27" y="3345"/>
                    <a:pt x="18" y="3345"/>
                  </a:cubicBezTo>
                  <a:cubicBezTo>
                    <a:pt x="8" y="3345"/>
                    <a:pt x="0" y="3337"/>
                    <a:pt x="0" y="3327"/>
                  </a:cubicBezTo>
                  <a:lnTo>
                    <a:pt x="0" y="3327"/>
                  </a:lnTo>
                  <a:cubicBezTo>
                    <a:pt x="0" y="3317"/>
                    <a:pt x="8" y="3309"/>
                    <a:pt x="18" y="3309"/>
                  </a:cubicBezTo>
                  <a:cubicBezTo>
                    <a:pt x="27" y="3309"/>
                    <a:pt x="35" y="3317"/>
                    <a:pt x="35" y="3327"/>
                  </a:cubicBezTo>
                  <a:close/>
                  <a:moveTo>
                    <a:pt x="35" y="3433"/>
                  </a:moveTo>
                  <a:lnTo>
                    <a:pt x="35" y="3433"/>
                  </a:lnTo>
                  <a:cubicBezTo>
                    <a:pt x="35" y="3442"/>
                    <a:pt x="27" y="3450"/>
                    <a:pt x="18" y="3450"/>
                  </a:cubicBezTo>
                  <a:cubicBezTo>
                    <a:pt x="8" y="3450"/>
                    <a:pt x="0" y="3442"/>
                    <a:pt x="0" y="3433"/>
                  </a:cubicBezTo>
                  <a:lnTo>
                    <a:pt x="0" y="3433"/>
                  </a:lnTo>
                  <a:cubicBezTo>
                    <a:pt x="0" y="3423"/>
                    <a:pt x="8" y="3415"/>
                    <a:pt x="18" y="3415"/>
                  </a:cubicBezTo>
                  <a:cubicBezTo>
                    <a:pt x="27" y="3415"/>
                    <a:pt x="35" y="3423"/>
                    <a:pt x="35" y="3433"/>
                  </a:cubicBezTo>
                  <a:close/>
                  <a:moveTo>
                    <a:pt x="35" y="3538"/>
                  </a:moveTo>
                  <a:lnTo>
                    <a:pt x="35" y="3538"/>
                  </a:lnTo>
                  <a:cubicBezTo>
                    <a:pt x="35" y="3548"/>
                    <a:pt x="27" y="3556"/>
                    <a:pt x="18" y="3556"/>
                  </a:cubicBezTo>
                  <a:cubicBezTo>
                    <a:pt x="8" y="3556"/>
                    <a:pt x="0" y="3548"/>
                    <a:pt x="0" y="3538"/>
                  </a:cubicBezTo>
                  <a:lnTo>
                    <a:pt x="0" y="3538"/>
                  </a:lnTo>
                  <a:cubicBezTo>
                    <a:pt x="0" y="3529"/>
                    <a:pt x="8" y="3521"/>
                    <a:pt x="18" y="3521"/>
                  </a:cubicBezTo>
                  <a:cubicBezTo>
                    <a:pt x="27" y="3521"/>
                    <a:pt x="35" y="3529"/>
                    <a:pt x="35" y="3538"/>
                  </a:cubicBezTo>
                  <a:close/>
                  <a:moveTo>
                    <a:pt x="35" y="3644"/>
                  </a:moveTo>
                  <a:lnTo>
                    <a:pt x="35" y="3644"/>
                  </a:lnTo>
                  <a:cubicBezTo>
                    <a:pt x="35" y="3654"/>
                    <a:pt x="27" y="3662"/>
                    <a:pt x="18" y="3662"/>
                  </a:cubicBezTo>
                  <a:cubicBezTo>
                    <a:pt x="8" y="3662"/>
                    <a:pt x="0" y="3654"/>
                    <a:pt x="0" y="3644"/>
                  </a:cubicBezTo>
                  <a:lnTo>
                    <a:pt x="0" y="3644"/>
                  </a:lnTo>
                  <a:cubicBezTo>
                    <a:pt x="0" y="3634"/>
                    <a:pt x="8" y="3626"/>
                    <a:pt x="18" y="3626"/>
                  </a:cubicBezTo>
                  <a:cubicBezTo>
                    <a:pt x="27" y="3626"/>
                    <a:pt x="35" y="3634"/>
                    <a:pt x="35" y="3644"/>
                  </a:cubicBezTo>
                  <a:close/>
                  <a:moveTo>
                    <a:pt x="35" y="3750"/>
                  </a:moveTo>
                  <a:lnTo>
                    <a:pt x="35" y="3750"/>
                  </a:lnTo>
                  <a:cubicBezTo>
                    <a:pt x="35" y="3759"/>
                    <a:pt x="27" y="3767"/>
                    <a:pt x="18" y="3767"/>
                  </a:cubicBezTo>
                  <a:cubicBezTo>
                    <a:pt x="8" y="3767"/>
                    <a:pt x="0" y="3759"/>
                    <a:pt x="0" y="3750"/>
                  </a:cubicBezTo>
                  <a:lnTo>
                    <a:pt x="0" y="3750"/>
                  </a:lnTo>
                  <a:cubicBezTo>
                    <a:pt x="0" y="3740"/>
                    <a:pt x="8" y="3732"/>
                    <a:pt x="18" y="3732"/>
                  </a:cubicBezTo>
                  <a:cubicBezTo>
                    <a:pt x="27" y="3732"/>
                    <a:pt x="35" y="3740"/>
                    <a:pt x="35" y="3750"/>
                  </a:cubicBezTo>
                  <a:close/>
                  <a:moveTo>
                    <a:pt x="35" y="3855"/>
                  </a:moveTo>
                  <a:lnTo>
                    <a:pt x="35" y="3855"/>
                  </a:lnTo>
                  <a:cubicBezTo>
                    <a:pt x="35" y="3865"/>
                    <a:pt x="27" y="3873"/>
                    <a:pt x="18" y="3873"/>
                  </a:cubicBezTo>
                  <a:cubicBezTo>
                    <a:pt x="8" y="3873"/>
                    <a:pt x="0" y="3865"/>
                    <a:pt x="0" y="3855"/>
                  </a:cubicBezTo>
                  <a:lnTo>
                    <a:pt x="0" y="3855"/>
                  </a:lnTo>
                  <a:cubicBezTo>
                    <a:pt x="0" y="3846"/>
                    <a:pt x="8" y="3838"/>
                    <a:pt x="18" y="3838"/>
                  </a:cubicBezTo>
                  <a:cubicBezTo>
                    <a:pt x="27" y="3838"/>
                    <a:pt x="35" y="3846"/>
                    <a:pt x="35" y="3855"/>
                  </a:cubicBezTo>
                  <a:close/>
                  <a:moveTo>
                    <a:pt x="35" y="3961"/>
                  </a:moveTo>
                  <a:lnTo>
                    <a:pt x="35" y="3961"/>
                  </a:lnTo>
                  <a:cubicBezTo>
                    <a:pt x="35" y="3971"/>
                    <a:pt x="27" y="3978"/>
                    <a:pt x="18" y="3978"/>
                  </a:cubicBezTo>
                  <a:cubicBezTo>
                    <a:pt x="8" y="3978"/>
                    <a:pt x="0" y="3971"/>
                    <a:pt x="0" y="3961"/>
                  </a:cubicBezTo>
                  <a:lnTo>
                    <a:pt x="0" y="3961"/>
                  </a:lnTo>
                  <a:cubicBezTo>
                    <a:pt x="0" y="3951"/>
                    <a:pt x="8" y="3943"/>
                    <a:pt x="18" y="3943"/>
                  </a:cubicBezTo>
                  <a:cubicBezTo>
                    <a:pt x="27" y="3943"/>
                    <a:pt x="35" y="3951"/>
                    <a:pt x="35" y="3961"/>
                  </a:cubicBezTo>
                  <a:close/>
                  <a:moveTo>
                    <a:pt x="35" y="4066"/>
                  </a:moveTo>
                  <a:lnTo>
                    <a:pt x="35" y="4067"/>
                  </a:lnTo>
                  <a:cubicBezTo>
                    <a:pt x="35" y="4076"/>
                    <a:pt x="27" y="4084"/>
                    <a:pt x="18" y="4084"/>
                  </a:cubicBezTo>
                  <a:cubicBezTo>
                    <a:pt x="8" y="4084"/>
                    <a:pt x="0" y="4076"/>
                    <a:pt x="0" y="4067"/>
                  </a:cubicBezTo>
                  <a:lnTo>
                    <a:pt x="0" y="4066"/>
                  </a:lnTo>
                  <a:cubicBezTo>
                    <a:pt x="0" y="4057"/>
                    <a:pt x="8" y="4049"/>
                    <a:pt x="18" y="4049"/>
                  </a:cubicBezTo>
                  <a:cubicBezTo>
                    <a:pt x="27" y="4049"/>
                    <a:pt x="35" y="4057"/>
                    <a:pt x="35" y="4066"/>
                  </a:cubicBezTo>
                  <a:close/>
                  <a:moveTo>
                    <a:pt x="35" y="4172"/>
                  </a:moveTo>
                  <a:lnTo>
                    <a:pt x="35" y="4172"/>
                  </a:lnTo>
                  <a:cubicBezTo>
                    <a:pt x="35" y="4182"/>
                    <a:pt x="27" y="4190"/>
                    <a:pt x="18" y="4190"/>
                  </a:cubicBezTo>
                  <a:cubicBezTo>
                    <a:pt x="8" y="4190"/>
                    <a:pt x="0" y="4182"/>
                    <a:pt x="0" y="4172"/>
                  </a:cubicBezTo>
                  <a:lnTo>
                    <a:pt x="0" y="4172"/>
                  </a:lnTo>
                  <a:cubicBezTo>
                    <a:pt x="0" y="4162"/>
                    <a:pt x="8" y="4155"/>
                    <a:pt x="18" y="4155"/>
                  </a:cubicBezTo>
                  <a:cubicBezTo>
                    <a:pt x="27" y="4155"/>
                    <a:pt x="35" y="4162"/>
                    <a:pt x="35" y="4172"/>
                  </a:cubicBezTo>
                  <a:close/>
                  <a:moveTo>
                    <a:pt x="35" y="4278"/>
                  </a:moveTo>
                  <a:lnTo>
                    <a:pt x="35" y="4278"/>
                  </a:lnTo>
                  <a:cubicBezTo>
                    <a:pt x="35" y="4288"/>
                    <a:pt x="27" y="4295"/>
                    <a:pt x="18" y="4295"/>
                  </a:cubicBezTo>
                  <a:cubicBezTo>
                    <a:pt x="8" y="4295"/>
                    <a:pt x="0" y="4288"/>
                    <a:pt x="0" y="4278"/>
                  </a:cubicBezTo>
                  <a:lnTo>
                    <a:pt x="0" y="4278"/>
                  </a:lnTo>
                  <a:cubicBezTo>
                    <a:pt x="0" y="4268"/>
                    <a:pt x="8" y="4260"/>
                    <a:pt x="18" y="4260"/>
                  </a:cubicBezTo>
                  <a:cubicBezTo>
                    <a:pt x="27" y="4260"/>
                    <a:pt x="35" y="4268"/>
                    <a:pt x="35" y="4278"/>
                  </a:cubicBezTo>
                  <a:close/>
                  <a:moveTo>
                    <a:pt x="35" y="4383"/>
                  </a:moveTo>
                  <a:lnTo>
                    <a:pt x="35" y="4383"/>
                  </a:lnTo>
                  <a:cubicBezTo>
                    <a:pt x="35" y="4393"/>
                    <a:pt x="27" y="4401"/>
                    <a:pt x="18" y="4401"/>
                  </a:cubicBezTo>
                  <a:cubicBezTo>
                    <a:pt x="8" y="4401"/>
                    <a:pt x="0" y="4393"/>
                    <a:pt x="0" y="4383"/>
                  </a:cubicBezTo>
                  <a:lnTo>
                    <a:pt x="0" y="4383"/>
                  </a:lnTo>
                  <a:cubicBezTo>
                    <a:pt x="0" y="4374"/>
                    <a:pt x="8" y="4366"/>
                    <a:pt x="18" y="4366"/>
                  </a:cubicBezTo>
                  <a:cubicBezTo>
                    <a:pt x="27" y="4366"/>
                    <a:pt x="35" y="4374"/>
                    <a:pt x="35" y="4383"/>
                  </a:cubicBezTo>
                  <a:close/>
                  <a:moveTo>
                    <a:pt x="35" y="4489"/>
                  </a:moveTo>
                  <a:lnTo>
                    <a:pt x="35" y="4489"/>
                  </a:lnTo>
                  <a:cubicBezTo>
                    <a:pt x="35" y="4499"/>
                    <a:pt x="27" y="4507"/>
                    <a:pt x="18" y="4507"/>
                  </a:cubicBezTo>
                  <a:cubicBezTo>
                    <a:pt x="8" y="4507"/>
                    <a:pt x="0" y="4499"/>
                    <a:pt x="0" y="4489"/>
                  </a:cubicBezTo>
                  <a:lnTo>
                    <a:pt x="0" y="4489"/>
                  </a:lnTo>
                  <a:cubicBezTo>
                    <a:pt x="0" y="4479"/>
                    <a:pt x="8" y="4471"/>
                    <a:pt x="18" y="4471"/>
                  </a:cubicBezTo>
                  <a:cubicBezTo>
                    <a:pt x="27" y="4471"/>
                    <a:pt x="35" y="4479"/>
                    <a:pt x="35" y="4489"/>
                  </a:cubicBezTo>
                  <a:close/>
                  <a:moveTo>
                    <a:pt x="35" y="4595"/>
                  </a:moveTo>
                  <a:lnTo>
                    <a:pt x="35" y="4595"/>
                  </a:lnTo>
                  <a:cubicBezTo>
                    <a:pt x="35" y="4604"/>
                    <a:pt x="27" y="4612"/>
                    <a:pt x="18" y="4612"/>
                  </a:cubicBezTo>
                  <a:cubicBezTo>
                    <a:pt x="8" y="4612"/>
                    <a:pt x="0" y="4604"/>
                    <a:pt x="0" y="4595"/>
                  </a:cubicBezTo>
                  <a:lnTo>
                    <a:pt x="0" y="4595"/>
                  </a:lnTo>
                  <a:cubicBezTo>
                    <a:pt x="0" y="4585"/>
                    <a:pt x="8" y="4577"/>
                    <a:pt x="18" y="4577"/>
                  </a:cubicBezTo>
                  <a:cubicBezTo>
                    <a:pt x="27" y="4577"/>
                    <a:pt x="35" y="4585"/>
                    <a:pt x="35" y="4595"/>
                  </a:cubicBezTo>
                  <a:close/>
                  <a:moveTo>
                    <a:pt x="35" y="4700"/>
                  </a:moveTo>
                  <a:lnTo>
                    <a:pt x="35" y="4700"/>
                  </a:lnTo>
                  <a:cubicBezTo>
                    <a:pt x="35" y="4710"/>
                    <a:pt x="27" y="4718"/>
                    <a:pt x="18" y="4718"/>
                  </a:cubicBezTo>
                  <a:cubicBezTo>
                    <a:pt x="8" y="4718"/>
                    <a:pt x="0" y="4710"/>
                    <a:pt x="0" y="4700"/>
                  </a:cubicBezTo>
                  <a:lnTo>
                    <a:pt x="0" y="4700"/>
                  </a:lnTo>
                  <a:cubicBezTo>
                    <a:pt x="0" y="4691"/>
                    <a:pt x="8" y="4683"/>
                    <a:pt x="18" y="4683"/>
                  </a:cubicBezTo>
                  <a:cubicBezTo>
                    <a:pt x="27" y="4683"/>
                    <a:pt x="35" y="4691"/>
                    <a:pt x="35" y="4700"/>
                  </a:cubicBezTo>
                  <a:close/>
                  <a:moveTo>
                    <a:pt x="35" y="4806"/>
                  </a:moveTo>
                  <a:lnTo>
                    <a:pt x="35" y="4806"/>
                  </a:lnTo>
                  <a:cubicBezTo>
                    <a:pt x="35" y="4816"/>
                    <a:pt x="27" y="4824"/>
                    <a:pt x="18" y="4824"/>
                  </a:cubicBezTo>
                  <a:cubicBezTo>
                    <a:pt x="8" y="4824"/>
                    <a:pt x="0" y="4816"/>
                    <a:pt x="0" y="4806"/>
                  </a:cubicBezTo>
                  <a:lnTo>
                    <a:pt x="0" y="4806"/>
                  </a:lnTo>
                  <a:cubicBezTo>
                    <a:pt x="0" y="4796"/>
                    <a:pt x="8" y="4788"/>
                    <a:pt x="18" y="4788"/>
                  </a:cubicBezTo>
                  <a:cubicBezTo>
                    <a:pt x="27" y="4788"/>
                    <a:pt x="35" y="4796"/>
                    <a:pt x="35" y="4806"/>
                  </a:cubicBezTo>
                  <a:close/>
                  <a:moveTo>
                    <a:pt x="35" y="4912"/>
                  </a:moveTo>
                  <a:lnTo>
                    <a:pt x="35" y="4912"/>
                  </a:lnTo>
                  <a:cubicBezTo>
                    <a:pt x="35" y="4921"/>
                    <a:pt x="27" y="4929"/>
                    <a:pt x="18" y="4929"/>
                  </a:cubicBezTo>
                  <a:cubicBezTo>
                    <a:pt x="8" y="4929"/>
                    <a:pt x="0" y="4921"/>
                    <a:pt x="0" y="4912"/>
                  </a:cubicBezTo>
                  <a:lnTo>
                    <a:pt x="0" y="4912"/>
                  </a:lnTo>
                  <a:cubicBezTo>
                    <a:pt x="0" y="4902"/>
                    <a:pt x="8" y="4894"/>
                    <a:pt x="18" y="4894"/>
                  </a:cubicBezTo>
                  <a:cubicBezTo>
                    <a:pt x="27" y="4894"/>
                    <a:pt x="35" y="4902"/>
                    <a:pt x="35" y="4912"/>
                  </a:cubicBezTo>
                  <a:close/>
                  <a:moveTo>
                    <a:pt x="35" y="5017"/>
                  </a:moveTo>
                  <a:lnTo>
                    <a:pt x="35" y="5017"/>
                  </a:lnTo>
                  <a:cubicBezTo>
                    <a:pt x="35" y="5027"/>
                    <a:pt x="27" y="5035"/>
                    <a:pt x="18" y="5035"/>
                  </a:cubicBezTo>
                  <a:cubicBezTo>
                    <a:pt x="8" y="5035"/>
                    <a:pt x="0" y="5027"/>
                    <a:pt x="0" y="5017"/>
                  </a:cubicBezTo>
                  <a:lnTo>
                    <a:pt x="0" y="5017"/>
                  </a:lnTo>
                  <a:cubicBezTo>
                    <a:pt x="0" y="5007"/>
                    <a:pt x="8" y="5000"/>
                    <a:pt x="18" y="5000"/>
                  </a:cubicBezTo>
                  <a:cubicBezTo>
                    <a:pt x="27" y="5000"/>
                    <a:pt x="35" y="5007"/>
                    <a:pt x="35" y="5017"/>
                  </a:cubicBezTo>
                  <a:close/>
                  <a:moveTo>
                    <a:pt x="35" y="5123"/>
                  </a:moveTo>
                  <a:lnTo>
                    <a:pt x="35" y="5123"/>
                  </a:lnTo>
                  <a:cubicBezTo>
                    <a:pt x="35" y="5133"/>
                    <a:pt x="27" y="5140"/>
                    <a:pt x="18" y="5140"/>
                  </a:cubicBezTo>
                  <a:cubicBezTo>
                    <a:pt x="8" y="5140"/>
                    <a:pt x="0" y="5133"/>
                    <a:pt x="0" y="5123"/>
                  </a:cubicBezTo>
                  <a:lnTo>
                    <a:pt x="0" y="5123"/>
                  </a:lnTo>
                  <a:cubicBezTo>
                    <a:pt x="0" y="5113"/>
                    <a:pt x="8" y="5105"/>
                    <a:pt x="18" y="5105"/>
                  </a:cubicBezTo>
                  <a:cubicBezTo>
                    <a:pt x="27" y="5105"/>
                    <a:pt x="35" y="5113"/>
                    <a:pt x="35" y="5123"/>
                  </a:cubicBezTo>
                  <a:close/>
                  <a:moveTo>
                    <a:pt x="35" y="5228"/>
                  </a:moveTo>
                  <a:lnTo>
                    <a:pt x="35" y="5229"/>
                  </a:lnTo>
                  <a:cubicBezTo>
                    <a:pt x="35" y="5238"/>
                    <a:pt x="27" y="5246"/>
                    <a:pt x="18" y="5246"/>
                  </a:cubicBezTo>
                  <a:cubicBezTo>
                    <a:pt x="8" y="5246"/>
                    <a:pt x="0" y="5238"/>
                    <a:pt x="0" y="5229"/>
                  </a:cubicBezTo>
                  <a:lnTo>
                    <a:pt x="0" y="5228"/>
                  </a:lnTo>
                  <a:cubicBezTo>
                    <a:pt x="0" y="5219"/>
                    <a:pt x="8" y="5211"/>
                    <a:pt x="18" y="5211"/>
                  </a:cubicBezTo>
                  <a:cubicBezTo>
                    <a:pt x="27" y="5211"/>
                    <a:pt x="35" y="5219"/>
                    <a:pt x="35" y="5228"/>
                  </a:cubicBezTo>
                  <a:close/>
                  <a:moveTo>
                    <a:pt x="35" y="5334"/>
                  </a:moveTo>
                  <a:lnTo>
                    <a:pt x="35" y="5334"/>
                  </a:lnTo>
                  <a:cubicBezTo>
                    <a:pt x="35" y="5344"/>
                    <a:pt x="27" y="5352"/>
                    <a:pt x="18" y="5352"/>
                  </a:cubicBezTo>
                  <a:cubicBezTo>
                    <a:pt x="8" y="5352"/>
                    <a:pt x="0" y="5344"/>
                    <a:pt x="0" y="5334"/>
                  </a:cubicBezTo>
                  <a:lnTo>
                    <a:pt x="0" y="5334"/>
                  </a:lnTo>
                  <a:cubicBezTo>
                    <a:pt x="0" y="5324"/>
                    <a:pt x="8" y="5317"/>
                    <a:pt x="18" y="5317"/>
                  </a:cubicBezTo>
                  <a:cubicBezTo>
                    <a:pt x="27" y="5317"/>
                    <a:pt x="35" y="5324"/>
                    <a:pt x="35" y="5334"/>
                  </a:cubicBezTo>
                  <a:close/>
                  <a:moveTo>
                    <a:pt x="35" y="5440"/>
                  </a:moveTo>
                  <a:lnTo>
                    <a:pt x="35" y="5440"/>
                  </a:lnTo>
                  <a:cubicBezTo>
                    <a:pt x="35" y="5449"/>
                    <a:pt x="27" y="5457"/>
                    <a:pt x="18" y="5457"/>
                  </a:cubicBezTo>
                  <a:cubicBezTo>
                    <a:pt x="8" y="5457"/>
                    <a:pt x="0" y="5449"/>
                    <a:pt x="0" y="5440"/>
                  </a:cubicBezTo>
                  <a:lnTo>
                    <a:pt x="0" y="5440"/>
                  </a:lnTo>
                  <a:cubicBezTo>
                    <a:pt x="0" y="5430"/>
                    <a:pt x="8" y="5422"/>
                    <a:pt x="18" y="5422"/>
                  </a:cubicBezTo>
                  <a:cubicBezTo>
                    <a:pt x="27" y="5422"/>
                    <a:pt x="35" y="5430"/>
                    <a:pt x="35" y="5440"/>
                  </a:cubicBezTo>
                  <a:close/>
                  <a:moveTo>
                    <a:pt x="35" y="5545"/>
                  </a:moveTo>
                  <a:lnTo>
                    <a:pt x="35" y="5545"/>
                  </a:lnTo>
                  <a:cubicBezTo>
                    <a:pt x="35" y="5555"/>
                    <a:pt x="27" y="5563"/>
                    <a:pt x="18" y="5563"/>
                  </a:cubicBezTo>
                  <a:cubicBezTo>
                    <a:pt x="8" y="5563"/>
                    <a:pt x="0" y="5555"/>
                    <a:pt x="0" y="5545"/>
                  </a:cubicBezTo>
                  <a:lnTo>
                    <a:pt x="0" y="5545"/>
                  </a:lnTo>
                  <a:cubicBezTo>
                    <a:pt x="0" y="5536"/>
                    <a:pt x="8" y="5528"/>
                    <a:pt x="18" y="5528"/>
                  </a:cubicBezTo>
                  <a:cubicBezTo>
                    <a:pt x="27" y="5528"/>
                    <a:pt x="35" y="5536"/>
                    <a:pt x="35" y="5545"/>
                  </a:cubicBezTo>
                  <a:close/>
                  <a:moveTo>
                    <a:pt x="35" y="5651"/>
                  </a:moveTo>
                  <a:lnTo>
                    <a:pt x="35" y="5651"/>
                  </a:lnTo>
                  <a:cubicBezTo>
                    <a:pt x="35" y="5661"/>
                    <a:pt x="27" y="5669"/>
                    <a:pt x="18" y="5669"/>
                  </a:cubicBezTo>
                  <a:cubicBezTo>
                    <a:pt x="8" y="5669"/>
                    <a:pt x="0" y="5661"/>
                    <a:pt x="0" y="5651"/>
                  </a:cubicBezTo>
                  <a:lnTo>
                    <a:pt x="0" y="5651"/>
                  </a:lnTo>
                  <a:cubicBezTo>
                    <a:pt x="0" y="5641"/>
                    <a:pt x="8" y="5633"/>
                    <a:pt x="18" y="5633"/>
                  </a:cubicBezTo>
                  <a:cubicBezTo>
                    <a:pt x="27" y="5633"/>
                    <a:pt x="35" y="5641"/>
                    <a:pt x="35" y="5651"/>
                  </a:cubicBezTo>
                  <a:close/>
                  <a:moveTo>
                    <a:pt x="35" y="5757"/>
                  </a:moveTo>
                  <a:lnTo>
                    <a:pt x="35" y="5757"/>
                  </a:lnTo>
                  <a:cubicBezTo>
                    <a:pt x="35" y="5766"/>
                    <a:pt x="27" y="5774"/>
                    <a:pt x="18" y="5774"/>
                  </a:cubicBezTo>
                  <a:cubicBezTo>
                    <a:pt x="8" y="5774"/>
                    <a:pt x="0" y="5766"/>
                    <a:pt x="0" y="5757"/>
                  </a:cubicBezTo>
                  <a:lnTo>
                    <a:pt x="0" y="5757"/>
                  </a:lnTo>
                  <a:cubicBezTo>
                    <a:pt x="0" y="5747"/>
                    <a:pt x="8" y="5739"/>
                    <a:pt x="18" y="5739"/>
                  </a:cubicBezTo>
                  <a:cubicBezTo>
                    <a:pt x="27" y="5739"/>
                    <a:pt x="35" y="5747"/>
                    <a:pt x="35" y="5757"/>
                  </a:cubicBezTo>
                  <a:close/>
                  <a:moveTo>
                    <a:pt x="35" y="5862"/>
                  </a:moveTo>
                  <a:lnTo>
                    <a:pt x="35" y="5862"/>
                  </a:lnTo>
                  <a:cubicBezTo>
                    <a:pt x="35" y="5872"/>
                    <a:pt x="27" y="5880"/>
                    <a:pt x="18" y="5880"/>
                  </a:cubicBezTo>
                  <a:cubicBezTo>
                    <a:pt x="8" y="5880"/>
                    <a:pt x="0" y="5872"/>
                    <a:pt x="0" y="5862"/>
                  </a:cubicBezTo>
                  <a:lnTo>
                    <a:pt x="0" y="5862"/>
                  </a:lnTo>
                  <a:cubicBezTo>
                    <a:pt x="0" y="5853"/>
                    <a:pt x="8" y="5845"/>
                    <a:pt x="18" y="5845"/>
                  </a:cubicBezTo>
                  <a:cubicBezTo>
                    <a:pt x="27" y="5845"/>
                    <a:pt x="35" y="5853"/>
                    <a:pt x="35" y="5862"/>
                  </a:cubicBezTo>
                  <a:close/>
                  <a:moveTo>
                    <a:pt x="35" y="5968"/>
                  </a:moveTo>
                  <a:lnTo>
                    <a:pt x="35" y="5968"/>
                  </a:lnTo>
                  <a:cubicBezTo>
                    <a:pt x="35" y="5978"/>
                    <a:pt x="27" y="5986"/>
                    <a:pt x="18" y="5986"/>
                  </a:cubicBezTo>
                  <a:cubicBezTo>
                    <a:pt x="8" y="5986"/>
                    <a:pt x="0" y="5978"/>
                    <a:pt x="0" y="5968"/>
                  </a:cubicBezTo>
                  <a:lnTo>
                    <a:pt x="0" y="5968"/>
                  </a:lnTo>
                  <a:cubicBezTo>
                    <a:pt x="0" y="5958"/>
                    <a:pt x="8" y="5950"/>
                    <a:pt x="18" y="5950"/>
                  </a:cubicBezTo>
                  <a:cubicBezTo>
                    <a:pt x="27" y="5950"/>
                    <a:pt x="35" y="5958"/>
                    <a:pt x="35" y="5968"/>
                  </a:cubicBezTo>
                  <a:close/>
                  <a:moveTo>
                    <a:pt x="35" y="6074"/>
                  </a:moveTo>
                  <a:lnTo>
                    <a:pt x="35" y="6074"/>
                  </a:lnTo>
                  <a:cubicBezTo>
                    <a:pt x="35" y="6083"/>
                    <a:pt x="27" y="6091"/>
                    <a:pt x="18" y="6091"/>
                  </a:cubicBezTo>
                  <a:cubicBezTo>
                    <a:pt x="8" y="6091"/>
                    <a:pt x="0" y="6083"/>
                    <a:pt x="0" y="6074"/>
                  </a:cubicBezTo>
                  <a:lnTo>
                    <a:pt x="0" y="6074"/>
                  </a:lnTo>
                  <a:cubicBezTo>
                    <a:pt x="0" y="6064"/>
                    <a:pt x="8" y="6056"/>
                    <a:pt x="18" y="6056"/>
                  </a:cubicBezTo>
                  <a:cubicBezTo>
                    <a:pt x="27" y="6056"/>
                    <a:pt x="35" y="6064"/>
                    <a:pt x="35" y="6074"/>
                  </a:cubicBezTo>
                  <a:close/>
                  <a:moveTo>
                    <a:pt x="35" y="6179"/>
                  </a:moveTo>
                  <a:lnTo>
                    <a:pt x="35" y="6179"/>
                  </a:lnTo>
                  <a:cubicBezTo>
                    <a:pt x="35" y="6189"/>
                    <a:pt x="27" y="6197"/>
                    <a:pt x="18" y="6197"/>
                  </a:cubicBezTo>
                  <a:cubicBezTo>
                    <a:pt x="8" y="6197"/>
                    <a:pt x="0" y="6189"/>
                    <a:pt x="0" y="6179"/>
                  </a:cubicBezTo>
                  <a:lnTo>
                    <a:pt x="0" y="6179"/>
                  </a:lnTo>
                  <a:cubicBezTo>
                    <a:pt x="0" y="6169"/>
                    <a:pt x="8" y="6162"/>
                    <a:pt x="18" y="6162"/>
                  </a:cubicBezTo>
                  <a:cubicBezTo>
                    <a:pt x="27" y="6162"/>
                    <a:pt x="35" y="6169"/>
                    <a:pt x="35" y="6179"/>
                  </a:cubicBezTo>
                  <a:close/>
                  <a:moveTo>
                    <a:pt x="35" y="6285"/>
                  </a:moveTo>
                  <a:lnTo>
                    <a:pt x="35" y="6285"/>
                  </a:lnTo>
                  <a:cubicBezTo>
                    <a:pt x="35" y="6295"/>
                    <a:pt x="27" y="6302"/>
                    <a:pt x="18" y="6302"/>
                  </a:cubicBezTo>
                  <a:cubicBezTo>
                    <a:pt x="8" y="6302"/>
                    <a:pt x="0" y="6295"/>
                    <a:pt x="0" y="6285"/>
                  </a:cubicBezTo>
                  <a:lnTo>
                    <a:pt x="0" y="6285"/>
                  </a:lnTo>
                  <a:cubicBezTo>
                    <a:pt x="0" y="6275"/>
                    <a:pt x="8" y="6267"/>
                    <a:pt x="18" y="6267"/>
                  </a:cubicBezTo>
                  <a:cubicBezTo>
                    <a:pt x="27" y="6267"/>
                    <a:pt x="35" y="6275"/>
                    <a:pt x="35" y="6285"/>
                  </a:cubicBezTo>
                  <a:close/>
                  <a:moveTo>
                    <a:pt x="35" y="6390"/>
                  </a:moveTo>
                  <a:lnTo>
                    <a:pt x="35" y="6390"/>
                  </a:lnTo>
                  <a:cubicBezTo>
                    <a:pt x="35" y="6400"/>
                    <a:pt x="27" y="6408"/>
                    <a:pt x="18" y="6408"/>
                  </a:cubicBezTo>
                  <a:cubicBezTo>
                    <a:pt x="8" y="6408"/>
                    <a:pt x="0" y="6400"/>
                    <a:pt x="0" y="6390"/>
                  </a:cubicBezTo>
                  <a:lnTo>
                    <a:pt x="0" y="6390"/>
                  </a:lnTo>
                  <a:cubicBezTo>
                    <a:pt x="0" y="6381"/>
                    <a:pt x="8" y="6373"/>
                    <a:pt x="18" y="6373"/>
                  </a:cubicBezTo>
                  <a:cubicBezTo>
                    <a:pt x="27" y="6373"/>
                    <a:pt x="35" y="6381"/>
                    <a:pt x="35" y="6390"/>
                  </a:cubicBezTo>
                  <a:close/>
                  <a:moveTo>
                    <a:pt x="35" y="6496"/>
                  </a:moveTo>
                  <a:lnTo>
                    <a:pt x="35" y="6496"/>
                  </a:lnTo>
                  <a:cubicBezTo>
                    <a:pt x="35" y="6506"/>
                    <a:pt x="27" y="6514"/>
                    <a:pt x="18" y="6514"/>
                  </a:cubicBezTo>
                  <a:cubicBezTo>
                    <a:pt x="8" y="6514"/>
                    <a:pt x="0" y="6506"/>
                    <a:pt x="0" y="6496"/>
                  </a:cubicBezTo>
                  <a:lnTo>
                    <a:pt x="0" y="6496"/>
                  </a:lnTo>
                  <a:cubicBezTo>
                    <a:pt x="0" y="6486"/>
                    <a:pt x="8" y="6478"/>
                    <a:pt x="18" y="6478"/>
                  </a:cubicBezTo>
                  <a:cubicBezTo>
                    <a:pt x="27" y="6478"/>
                    <a:pt x="35" y="6486"/>
                    <a:pt x="35" y="6496"/>
                  </a:cubicBezTo>
                  <a:close/>
                  <a:moveTo>
                    <a:pt x="35" y="6602"/>
                  </a:moveTo>
                  <a:lnTo>
                    <a:pt x="35" y="6602"/>
                  </a:lnTo>
                  <a:cubicBezTo>
                    <a:pt x="35" y="6611"/>
                    <a:pt x="27" y="6619"/>
                    <a:pt x="18" y="6619"/>
                  </a:cubicBezTo>
                  <a:cubicBezTo>
                    <a:pt x="8" y="6619"/>
                    <a:pt x="0" y="6611"/>
                    <a:pt x="0" y="6602"/>
                  </a:cubicBezTo>
                  <a:lnTo>
                    <a:pt x="0" y="6602"/>
                  </a:lnTo>
                  <a:cubicBezTo>
                    <a:pt x="0" y="6592"/>
                    <a:pt x="8" y="6584"/>
                    <a:pt x="18" y="6584"/>
                  </a:cubicBezTo>
                  <a:cubicBezTo>
                    <a:pt x="27" y="6584"/>
                    <a:pt x="35" y="6592"/>
                    <a:pt x="35" y="6602"/>
                  </a:cubicBezTo>
                  <a:close/>
                  <a:moveTo>
                    <a:pt x="35" y="6707"/>
                  </a:moveTo>
                  <a:lnTo>
                    <a:pt x="35" y="6707"/>
                  </a:lnTo>
                  <a:cubicBezTo>
                    <a:pt x="35" y="6717"/>
                    <a:pt x="27" y="6725"/>
                    <a:pt x="18" y="6725"/>
                  </a:cubicBezTo>
                  <a:cubicBezTo>
                    <a:pt x="8" y="6725"/>
                    <a:pt x="0" y="6717"/>
                    <a:pt x="0" y="6707"/>
                  </a:cubicBezTo>
                  <a:lnTo>
                    <a:pt x="0" y="6707"/>
                  </a:lnTo>
                  <a:cubicBezTo>
                    <a:pt x="0" y="6698"/>
                    <a:pt x="8" y="6690"/>
                    <a:pt x="18" y="6690"/>
                  </a:cubicBezTo>
                  <a:cubicBezTo>
                    <a:pt x="27" y="6690"/>
                    <a:pt x="35" y="6698"/>
                    <a:pt x="35" y="6707"/>
                  </a:cubicBezTo>
                  <a:close/>
                  <a:moveTo>
                    <a:pt x="35" y="6813"/>
                  </a:moveTo>
                  <a:lnTo>
                    <a:pt x="35" y="6813"/>
                  </a:lnTo>
                  <a:cubicBezTo>
                    <a:pt x="35" y="6823"/>
                    <a:pt x="27" y="6831"/>
                    <a:pt x="18" y="6831"/>
                  </a:cubicBezTo>
                  <a:cubicBezTo>
                    <a:pt x="8" y="6831"/>
                    <a:pt x="0" y="6823"/>
                    <a:pt x="0" y="6813"/>
                  </a:cubicBezTo>
                  <a:lnTo>
                    <a:pt x="0" y="6813"/>
                  </a:lnTo>
                  <a:cubicBezTo>
                    <a:pt x="0" y="6803"/>
                    <a:pt x="8" y="6795"/>
                    <a:pt x="18" y="6795"/>
                  </a:cubicBezTo>
                  <a:cubicBezTo>
                    <a:pt x="27" y="6795"/>
                    <a:pt x="35" y="6803"/>
                    <a:pt x="35" y="6813"/>
                  </a:cubicBezTo>
                  <a:close/>
                  <a:moveTo>
                    <a:pt x="35" y="6919"/>
                  </a:moveTo>
                  <a:lnTo>
                    <a:pt x="35" y="6919"/>
                  </a:lnTo>
                  <a:cubicBezTo>
                    <a:pt x="35" y="6928"/>
                    <a:pt x="27" y="6936"/>
                    <a:pt x="18" y="6936"/>
                  </a:cubicBezTo>
                  <a:cubicBezTo>
                    <a:pt x="8" y="6936"/>
                    <a:pt x="0" y="6928"/>
                    <a:pt x="0" y="6919"/>
                  </a:cubicBezTo>
                  <a:lnTo>
                    <a:pt x="0" y="6919"/>
                  </a:lnTo>
                  <a:cubicBezTo>
                    <a:pt x="0" y="6909"/>
                    <a:pt x="8" y="6901"/>
                    <a:pt x="18" y="6901"/>
                  </a:cubicBezTo>
                  <a:cubicBezTo>
                    <a:pt x="27" y="6901"/>
                    <a:pt x="35" y="6909"/>
                    <a:pt x="35" y="6919"/>
                  </a:cubicBezTo>
                  <a:close/>
                  <a:moveTo>
                    <a:pt x="35" y="7024"/>
                  </a:moveTo>
                  <a:lnTo>
                    <a:pt x="35" y="7024"/>
                  </a:lnTo>
                  <a:cubicBezTo>
                    <a:pt x="35" y="7034"/>
                    <a:pt x="27" y="7042"/>
                    <a:pt x="18" y="7042"/>
                  </a:cubicBezTo>
                  <a:cubicBezTo>
                    <a:pt x="8" y="7042"/>
                    <a:pt x="0" y="7034"/>
                    <a:pt x="0" y="7024"/>
                  </a:cubicBezTo>
                  <a:lnTo>
                    <a:pt x="0" y="7024"/>
                  </a:lnTo>
                  <a:cubicBezTo>
                    <a:pt x="0" y="7015"/>
                    <a:pt x="8" y="7007"/>
                    <a:pt x="18" y="7007"/>
                  </a:cubicBezTo>
                  <a:cubicBezTo>
                    <a:pt x="27" y="7007"/>
                    <a:pt x="35" y="7015"/>
                    <a:pt x="35" y="7024"/>
                  </a:cubicBezTo>
                  <a:close/>
                  <a:moveTo>
                    <a:pt x="35" y="7130"/>
                  </a:moveTo>
                  <a:lnTo>
                    <a:pt x="35" y="7130"/>
                  </a:lnTo>
                  <a:cubicBezTo>
                    <a:pt x="35" y="7140"/>
                    <a:pt x="27" y="7148"/>
                    <a:pt x="18" y="7148"/>
                  </a:cubicBezTo>
                  <a:cubicBezTo>
                    <a:pt x="8" y="7148"/>
                    <a:pt x="0" y="7140"/>
                    <a:pt x="0" y="7130"/>
                  </a:cubicBezTo>
                  <a:lnTo>
                    <a:pt x="0" y="7130"/>
                  </a:lnTo>
                  <a:cubicBezTo>
                    <a:pt x="0" y="7120"/>
                    <a:pt x="8" y="7112"/>
                    <a:pt x="18" y="7112"/>
                  </a:cubicBezTo>
                  <a:cubicBezTo>
                    <a:pt x="27" y="7112"/>
                    <a:pt x="35" y="7120"/>
                    <a:pt x="35" y="7130"/>
                  </a:cubicBezTo>
                  <a:close/>
                  <a:moveTo>
                    <a:pt x="35" y="7236"/>
                  </a:moveTo>
                  <a:lnTo>
                    <a:pt x="35" y="7236"/>
                  </a:lnTo>
                  <a:cubicBezTo>
                    <a:pt x="35" y="7245"/>
                    <a:pt x="27" y="7253"/>
                    <a:pt x="18" y="7253"/>
                  </a:cubicBezTo>
                  <a:cubicBezTo>
                    <a:pt x="8" y="7253"/>
                    <a:pt x="0" y="7245"/>
                    <a:pt x="0" y="7236"/>
                  </a:cubicBezTo>
                  <a:lnTo>
                    <a:pt x="0" y="7236"/>
                  </a:lnTo>
                  <a:cubicBezTo>
                    <a:pt x="0" y="7226"/>
                    <a:pt x="8" y="7218"/>
                    <a:pt x="18" y="7218"/>
                  </a:cubicBezTo>
                  <a:cubicBezTo>
                    <a:pt x="27" y="7218"/>
                    <a:pt x="35" y="7226"/>
                    <a:pt x="35" y="7236"/>
                  </a:cubicBezTo>
                  <a:close/>
                  <a:moveTo>
                    <a:pt x="35" y="7341"/>
                  </a:moveTo>
                  <a:lnTo>
                    <a:pt x="35" y="7341"/>
                  </a:lnTo>
                  <a:cubicBezTo>
                    <a:pt x="35" y="7351"/>
                    <a:pt x="27" y="7359"/>
                    <a:pt x="18" y="7359"/>
                  </a:cubicBezTo>
                  <a:cubicBezTo>
                    <a:pt x="8" y="7359"/>
                    <a:pt x="0" y="7351"/>
                    <a:pt x="0" y="7341"/>
                  </a:cubicBezTo>
                  <a:lnTo>
                    <a:pt x="0" y="7341"/>
                  </a:lnTo>
                  <a:cubicBezTo>
                    <a:pt x="0" y="7331"/>
                    <a:pt x="8" y="7324"/>
                    <a:pt x="18" y="7324"/>
                  </a:cubicBezTo>
                  <a:cubicBezTo>
                    <a:pt x="27" y="7324"/>
                    <a:pt x="35" y="7331"/>
                    <a:pt x="35" y="7341"/>
                  </a:cubicBezTo>
                  <a:close/>
                  <a:moveTo>
                    <a:pt x="35" y="7447"/>
                  </a:moveTo>
                  <a:lnTo>
                    <a:pt x="35" y="7447"/>
                  </a:lnTo>
                  <a:cubicBezTo>
                    <a:pt x="35" y="7457"/>
                    <a:pt x="27" y="7464"/>
                    <a:pt x="18" y="7464"/>
                  </a:cubicBezTo>
                  <a:cubicBezTo>
                    <a:pt x="8" y="7464"/>
                    <a:pt x="0" y="7457"/>
                    <a:pt x="0" y="7447"/>
                  </a:cubicBezTo>
                  <a:lnTo>
                    <a:pt x="0" y="7447"/>
                  </a:lnTo>
                  <a:cubicBezTo>
                    <a:pt x="0" y="7437"/>
                    <a:pt x="8" y="7429"/>
                    <a:pt x="18" y="7429"/>
                  </a:cubicBezTo>
                  <a:cubicBezTo>
                    <a:pt x="27" y="7429"/>
                    <a:pt x="35" y="7437"/>
                    <a:pt x="35" y="7447"/>
                  </a:cubicBezTo>
                  <a:close/>
                  <a:moveTo>
                    <a:pt x="35" y="7552"/>
                  </a:moveTo>
                  <a:lnTo>
                    <a:pt x="35" y="7552"/>
                  </a:lnTo>
                  <a:cubicBezTo>
                    <a:pt x="35" y="7562"/>
                    <a:pt x="27" y="7570"/>
                    <a:pt x="18" y="7570"/>
                  </a:cubicBezTo>
                  <a:cubicBezTo>
                    <a:pt x="8" y="7570"/>
                    <a:pt x="0" y="7562"/>
                    <a:pt x="0" y="7552"/>
                  </a:cubicBezTo>
                  <a:lnTo>
                    <a:pt x="0" y="7552"/>
                  </a:lnTo>
                  <a:cubicBezTo>
                    <a:pt x="0" y="7543"/>
                    <a:pt x="8" y="7535"/>
                    <a:pt x="18" y="7535"/>
                  </a:cubicBezTo>
                  <a:cubicBezTo>
                    <a:pt x="27" y="7535"/>
                    <a:pt x="35" y="7543"/>
                    <a:pt x="35" y="7552"/>
                  </a:cubicBezTo>
                  <a:close/>
                  <a:moveTo>
                    <a:pt x="35" y="7658"/>
                  </a:moveTo>
                  <a:lnTo>
                    <a:pt x="35" y="7658"/>
                  </a:lnTo>
                  <a:cubicBezTo>
                    <a:pt x="35" y="7668"/>
                    <a:pt x="27" y="7676"/>
                    <a:pt x="18" y="7676"/>
                  </a:cubicBezTo>
                  <a:cubicBezTo>
                    <a:pt x="8" y="7676"/>
                    <a:pt x="0" y="7668"/>
                    <a:pt x="0" y="7658"/>
                  </a:cubicBezTo>
                  <a:lnTo>
                    <a:pt x="0" y="7658"/>
                  </a:lnTo>
                  <a:cubicBezTo>
                    <a:pt x="0" y="7648"/>
                    <a:pt x="8" y="7640"/>
                    <a:pt x="18" y="7640"/>
                  </a:cubicBezTo>
                  <a:cubicBezTo>
                    <a:pt x="27" y="7640"/>
                    <a:pt x="35" y="7648"/>
                    <a:pt x="35" y="7658"/>
                  </a:cubicBezTo>
                  <a:close/>
                  <a:moveTo>
                    <a:pt x="35" y="7764"/>
                  </a:moveTo>
                  <a:lnTo>
                    <a:pt x="35" y="7764"/>
                  </a:lnTo>
                  <a:cubicBezTo>
                    <a:pt x="35" y="7773"/>
                    <a:pt x="27" y="7781"/>
                    <a:pt x="18" y="7781"/>
                  </a:cubicBezTo>
                  <a:cubicBezTo>
                    <a:pt x="8" y="7781"/>
                    <a:pt x="0" y="7773"/>
                    <a:pt x="0" y="7764"/>
                  </a:cubicBezTo>
                  <a:lnTo>
                    <a:pt x="0" y="7764"/>
                  </a:lnTo>
                  <a:cubicBezTo>
                    <a:pt x="0" y="7754"/>
                    <a:pt x="8" y="7746"/>
                    <a:pt x="18" y="7746"/>
                  </a:cubicBezTo>
                  <a:cubicBezTo>
                    <a:pt x="27" y="7746"/>
                    <a:pt x="35" y="7754"/>
                    <a:pt x="35" y="7764"/>
                  </a:cubicBezTo>
                  <a:close/>
                  <a:moveTo>
                    <a:pt x="35" y="7869"/>
                  </a:moveTo>
                  <a:lnTo>
                    <a:pt x="35" y="7869"/>
                  </a:lnTo>
                  <a:cubicBezTo>
                    <a:pt x="35" y="7879"/>
                    <a:pt x="27" y="7887"/>
                    <a:pt x="18" y="7887"/>
                  </a:cubicBezTo>
                  <a:cubicBezTo>
                    <a:pt x="8" y="7887"/>
                    <a:pt x="0" y="7879"/>
                    <a:pt x="0" y="7869"/>
                  </a:cubicBezTo>
                  <a:lnTo>
                    <a:pt x="0" y="7869"/>
                  </a:lnTo>
                  <a:cubicBezTo>
                    <a:pt x="0" y="7860"/>
                    <a:pt x="8" y="7852"/>
                    <a:pt x="18" y="7852"/>
                  </a:cubicBezTo>
                  <a:cubicBezTo>
                    <a:pt x="27" y="7852"/>
                    <a:pt x="35" y="7860"/>
                    <a:pt x="35" y="7869"/>
                  </a:cubicBezTo>
                  <a:close/>
                  <a:moveTo>
                    <a:pt x="35" y="7975"/>
                  </a:moveTo>
                  <a:lnTo>
                    <a:pt x="35" y="7975"/>
                  </a:lnTo>
                  <a:cubicBezTo>
                    <a:pt x="35" y="7985"/>
                    <a:pt x="27" y="7993"/>
                    <a:pt x="18" y="7993"/>
                  </a:cubicBezTo>
                  <a:cubicBezTo>
                    <a:pt x="8" y="7993"/>
                    <a:pt x="0" y="7985"/>
                    <a:pt x="0" y="7975"/>
                  </a:cubicBezTo>
                  <a:lnTo>
                    <a:pt x="0" y="7975"/>
                  </a:lnTo>
                  <a:cubicBezTo>
                    <a:pt x="0" y="7965"/>
                    <a:pt x="8" y="7957"/>
                    <a:pt x="18" y="7957"/>
                  </a:cubicBezTo>
                  <a:cubicBezTo>
                    <a:pt x="27" y="7957"/>
                    <a:pt x="35" y="7965"/>
                    <a:pt x="35" y="7975"/>
                  </a:cubicBezTo>
                  <a:close/>
                  <a:moveTo>
                    <a:pt x="35" y="8081"/>
                  </a:moveTo>
                  <a:lnTo>
                    <a:pt x="35" y="8081"/>
                  </a:lnTo>
                  <a:cubicBezTo>
                    <a:pt x="35" y="8090"/>
                    <a:pt x="27" y="8098"/>
                    <a:pt x="18" y="8098"/>
                  </a:cubicBezTo>
                  <a:cubicBezTo>
                    <a:pt x="8" y="8098"/>
                    <a:pt x="0" y="8090"/>
                    <a:pt x="0" y="8081"/>
                  </a:cubicBezTo>
                  <a:lnTo>
                    <a:pt x="0" y="8081"/>
                  </a:lnTo>
                  <a:cubicBezTo>
                    <a:pt x="0" y="8071"/>
                    <a:pt x="8" y="8063"/>
                    <a:pt x="18" y="8063"/>
                  </a:cubicBezTo>
                  <a:cubicBezTo>
                    <a:pt x="27" y="8063"/>
                    <a:pt x="35" y="8071"/>
                    <a:pt x="35" y="8081"/>
                  </a:cubicBezTo>
                  <a:close/>
                  <a:moveTo>
                    <a:pt x="35" y="8186"/>
                  </a:moveTo>
                  <a:lnTo>
                    <a:pt x="35" y="8186"/>
                  </a:lnTo>
                  <a:cubicBezTo>
                    <a:pt x="35" y="8196"/>
                    <a:pt x="27" y="8204"/>
                    <a:pt x="18" y="8204"/>
                  </a:cubicBezTo>
                  <a:cubicBezTo>
                    <a:pt x="8" y="8204"/>
                    <a:pt x="0" y="8196"/>
                    <a:pt x="0" y="8186"/>
                  </a:cubicBezTo>
                  <a:lnTo>
                    <a:pt x="0" y="8186"/>
                  </a:lnTo>
                  <a:cubicBezTo>
                    <a:pt x="0" y="8177"/>
                    <a:pt x="8" y="8169"/>
                    <a:pt x="18" y="8169"/>
                  </a:cubicBezTo>
                  <a:cubicBezTo>
                    <a:pt x="27" y="8169"/>
                    <a:pt x="35" y="8177"/>
                    <a:pt x="35" y="8186"/>
                  </a:cubicBezTo>
                  <a:close/>
                  <a:moveTo>
                    <a:pt x="35" y="8292"/>
                  </a:moveTo>
                  <a:lnTo>
                    <a:pt x="35" y="8292"/>
                  </a:lnTo>
                  <a:cubicBezTo>
                    <a:pt x="35" y="8302"/>
                    <a:pt x="27" y="8310"/>
                    <a:pt x="18" y="8310"/>
                  </a:cubicBezTo>
                  <a:cubicBezTo>
                    <a:pt x="8" y="8310"/>
                    <a:pt x="0" y="8302"/>
                    <a:pt x="0" y="8292"/>
                  </a:cubicBezTo>
                  <a:lnTo>
                    <a:pt x="0" y="8292"/>
                  </a:lnTo>
                  <a:cubicBezTo>
                    <a:pt x="0" y="8282"/>
                    <a:pt x="8" y="8274"/>
                    <a:pt x="18" y="8274"/>
                  </a:cubicBezTo>
                  <a:cubicBezTo>
                    <a:pt x="27" y="8274"/>
                    <a:pt x="35" y="8282"/>
                    <a:pt x="35" y="8292"/>
                  </a:cubicBezTo>
                  <a:close/>
                  <a:moveTo>
                    <a:pt x="35" y="8398"/>
                  </a:moveTo>
                  <a:lnTo>
                    <a:pt x="35" y="8398"/>
                  </a:lnTo>
                  <a:cubicBezTo>
                    <a:pt x="35" y="8407"/>
                    <a:pt x="27" y="8415"/>
                    <a:pt x="18" y="8415"/>
                  </a:cubicBezTo>
                  <a:cubicBezTo>
                    <a:pt x="8" y="8415"/>
                    <a:pt x="0" y="8407"/>
                    <a:pt x="0" y="8398"/>
                  </a:cubicBezTo>
                  <a:lnTo>
                    <a:pt x="0" y="8398"/>
                  </a:lnTo>
                  <a:cubicBezTo>
                    <a:pt x="0" y="8388"/>
                    <a:pt x="8" y="8380"/>
                    <a:pt x="18" y="8380"/>
                  </a:cubicBezTo>
                  <a:cubicBezTo>
                    <a:pt x="27" y="8380"/>
                    <a:pt x="35" y="8388"/>
                    <a:pt x="35" y="8398"/>
                  </a:cubicBezTo>
                  <a:close/>
                  <a:moveTo>
                    <a:pt x="35" y="8503"/>
                  </a:moveTo>
                  <a:lnTo>
                    <a:pt x="35" y="8503"/>
                  </a:lnTo>
                  <a:cubicBezTo>
                    <a:pt x="35" y="8513"/>
                    <a:pt x="27" y="8521"/>
                    <a:pt x="18" y="8521"/>
                  </a:cubicBezTo>
                  <a:cubicBezTo>
                    <a:pt x="8" y="8521"/>
                    <a:pt x="0" y="8513"/>
                    <a:pt x="0" y="8503"/>
                  </a:cubicBezTo>
                  <a:lnTo>
                    <a:pt x="0" y="8503"/>
                  </a:lnTo>
                  <a:cubicBezTo>
                    <a:pt x="0" y="8493"/>
                    <a:pt x="8" y="8486"/>
                    <a:pt x="18" y="8486"/>
                  </a:cubicBezTo>
                  <a:cubicBezTo>
                    <a:pt x="27" y="8486"/>
                    <a:pt x="35" y="8493"/>
                    <a:pt x="35" y="8503"/>
                  </a:cubicBezTo>
                  <a:close/>
                  <a:moveTo>
                    <a:pt x="35" y="8609"/>
                  </a:moveTo>
                  <a:lnTo>
                    <a:pt x="35" y="8609"/>
                  </a:lnTo>
                  <a:cubicBezTo>
                    <a:pt x="35" y="8619"/>
                    <a:pt x="27" y="8626"/>
                    <a:pt x="18" y="8626"/>
                  </a:cubicBezTo>
                  <a:cubicBezTo>
                    <a:pt x="8" y="8626"/>
                    <a:pt x="0" y="8619"/>
                    <a:pt x="0" y="8609"/>
                  </a:cubicBezTo>
                  <a:lnTo>
                    <a:pt x="0" y="8609"/>
                  </a:lnTo>
                  <a:cubicBezTo>
                    <a:pt x="0" y="8599"/>
                    <a:pt x="8" y="8591"/>
                    <a:pt x="18" y="8591"/>
                  </a:cubicBezTo>
                  <a:cubicBezTo>
                    <a:pt x="27" y="8591"/>
                    <a:pt x="35" y="8599"/>
                    <a:pt x="35" y="8609"/>
                  </a:cubicBezTo>
                  <a:close/>
                  <a:moveTo>
                    <a:pt x="35" y="8714"/>
                  </a:moveTo>
                  <a:lnTo>
                    <a:pt x="35" y="8714"/>
                  </a:lnTo>
                  <a:cubicBezTo>
                    <a:pt x="35" y="8724"/>
                    <a:pt x="27" y="8732"/>
                    <a:pt x="18" y="8732"/>
                  </a:cubicBezTo>
                  <a:cubicBezTo>
                    <a:pt x="8" y="8732"/>
                    <a:pt x="0" y="8724"/>
                    <a:pt x="0" y="8714"/>
                  </a:cubicBezTo>
                  <a:lnTo>
                    <a:pt x="0" y="8714"/>
                  </a:lnTo>
                  <a:cubicBezTo>
                    <a:pt x="0" y="8705"/>
                    <a:pt x="8" y="8697"/>
                    <a:pt x="18" y="8697"/>
                  </a:cubicBezTo>
                  <a:cubicBezTo>
                    <a:pt x="27" y="8697"/>
                    <a:pt x="35" y="8705"/>
                    <a:pt x="35" y="8714"/>
                  </a:cubicBezTo>
                  <a:close/>
                  <a:moveTo>
                    <a:pt x="35" y="8820"/>
                  </a:moveTo>
                  <a:lnTo>
                    <a:pt x="35" y="8820"/>
                  </a:lnTo>
                  <a:cubicBezTo>
                    <a:pt x="35" y="8830"/>
                    <a:pt x="27" y="8838"/>
                    <a:pt x="18" y="8838"/>
                  </a:cubicBezTo>
                  <a:cubicBezTo>
                    <a:pt x="8" y="8838"/>
                    <a:pt x="0" y="8830"/>
                    <a:pt x="0" y="8820"/>
                  </a:cubicBezTo>
                  <a:lnTo>
                    <a:pt x="0" y="8820"/>
                  </a:lnTo>
                  <a:cubicBezTo>
                    <a:pt x="0" y="8810"/>
                    <a:pt x="8" y="8802"/>
                    <a:pt x="18" y="8802"/>
                  </a:cubicBezTo>
                  <a:cubicBezTo>
                    <a:pt x="27" y="8802"/>
                    <a:pt x="35" y="8810"/>
                    <a:pt x="35" y="8820"/>
                  </a:cubicBezTo>
                  <a:close/>
                  <a:moveTo>
                    <a:pt x="35" y="8926"/>
                  </a:moveTo>
                  <a:lnTo>
                    <a:pt x="35" y="8926"/>
                  </a:lnTo>
                  <a:cubicBezTo>
                    <a:pt x="35" y="8935"/>
                    <a:pt x="27" y="8943"/>
                    <a:pt x="18" y="8943"/>
                  </a:cubicBezTo>
                  <a:cubicBezTo>
                    <a:pt x="8" y="8943"/>
                    <a:pt x="0" y="8935"/>
                    <a:pt x="0" y="8926"/>
                  </a:cubicBezTo>
                  <a:lnTo>
                    <a:pt x="0" y="8926"/>
                  </a:lnTo>
                  <a:cubicBezTo>
                    <a:pt x="0" y="8916"/>
                    <a:pt x="8" y="8908"/>
                    <a:pt x="18" y="8908"/>
                  </a:cubicBezTo>
                  <a:cubicBezTo>
                    <a:pt x="27" y="8908"/>
                    <a:pt x="35" y="8916"/>
                    <a:pt x="35" y="8926"/>
                  </a:cubicBezTo>
                  <a:close/>
                  <a:moveTo>
                    <a:pt x="35" y="9031"/>
                  </a:moveTo>
                  <a:lnTo>
                    <a:pt x="35" y="9031"/>
                  </a:lnTo>
                  <a:cubicBezTo>
                    <a:pt x="35" y="9041"/>
                    <a:pt x="27" y="9049"/>
                    <a:pt x="18" y="9049"/>
                  </a:cubicBezTo>
                  <a:cubicBezTo>
                    <a:pt x="8" y="9049"/>
                    <a:pt x="0" y="9041"/>
                    <a:pt x="0" y="9031"/>
                  </a:cubicBezTo>
                  <a:lnTo>
                    <a:pt x="0" y="9031"/>
                  </a:lnTo>
                  <a:cubicBezTo>
                    <a:pt x="0" y="9022"/>
                    <a:pt x="8" y="9014"/>
                    <a:pt x="18" y="9014"/>
                  </a:cubicBezTo>
                  <a:cubicBezTo>
                    <a:pt x="27" y="9014"/>
                    <a:pt x="35" y="9022"/>
                    <a:pt x="35" y="9031"/>
                  </a:cubicBezTo>
                  <a:close/>
                  <a:moveTo>
                    <a:pt x="35" y="9137"/>
                  </a:moveTo>
                  <a:lnTo>
                    <a:pt x="35" y="9137"/>
                  </a:lnTo>
                  <a:cubicBezTo>
                    <a:pt x="35" y="9147"/>
                    <a:pt x="27" y="9155"/>
                    <a:pt x="18" y="9155"/>
                  </a:cubicBezTo>
                  <a:cubicBezTo>
                    <a:pt x="8" y="9155"/>
                    <a:pt x="0" y="9147"/>
                    <a:pt x="0" y="9137"/>
                  </a:cubicBezTo>
                  <a:lnTo>
                    <a:pt x="0" y="9137"/>
                  </a:lnTo>
                  <a:cubicBezTo>
                    <a:pt x="0" y="9127"/>
                    <a:pt x="8" y="9119"/>
                    <a:pt x="18" y="9119"/>
                  </a:cubicBezTo>
                  <a:cubicBezTo>
                    <a:pt x="27" y="9119"/>
                    <a:pt x="35" y="9127"/>
                    <a:pt x="35" y="9137"/>
                  </a:cubicBezTo>
                  <a:close/>
                  <a:moveTo>
                    <a:pt x="35" y="9243"/>
                  </a:moveTo>
                  <a:lnTo>
                    <a:pt x="35" y="9243"/>
                  </a:lnTo>
                  <a:cubicBezTo>
                    <a:pt x="35" y="9252"/>
                    <a:pt x="27" y="9260"/>
                    <a:pt x="18" y="9260"/>
                  </a:cubicBezTo>
                  <a:cubicBezTo>
                    <a:pt x="8" y="9260"/>
                    <a:pt x="0" y="9252"/>
                    <a:pt x="0" y="9243"/>
                  </a:cubicBezTo>
                  <a:lnTo>
                    <a:pt x="0" y="9243"/>
                  </a:lnTo>
                  <a:cubicBezTo>
                    <a:pt x="0" y="9233"/>
                    <a:pt x="8" y="9225"/>
                    <a:pt x="18" y="9225"/>
                  </a:cubicBezTo>
                  <a:cubicBezTo>
                    <a:pt x="27" y="9225"/>
                    <a:pt x="35" y="9233"/>
                    <a:pt x="35" y="9243"/>
                  </a:cubicBezTo>
                  <a:close/>
                  <a:moveTo>
                    <a:pt x="35" y="9348"/>
                  </a:moveTo>
                  <a:lnTo>
                    <a:pt x="35" y="9348"/>
                  </a:lnTo>
                  <a:cubicBezTo>
                    <a:pt x="35" y="9358"/>
                    <a:pt x="27" y="9366"/>
                    <a:pt x="18" y="9366"/>
                  </a:cubicBezTo>
                  <a:cubicBezTo>
                    <a:pt x="8" y="9366"/>
                    <a:pt x="0" y="9358"/>
                    <a:pt x="0" y="9348"/>
                  </a:cubicBezTo>
                  <a:lnTo>
                    <a:pt x="0" y="9348"/>
                  </a:lnTo>
                  <a:cubicBezTo>
                    <a:pt x="0" y="9339"/>
                    <a:pt x="8" y="9331"/>
                    <a:pt x="18" y="9331"/>
                  </a:cubicBezTo>
                  <a:cubicBezTo>
                    <a:pt x="27" y="9331"/>
                    <a:pt x="35" y="9339"/>
                    <a:pt x="35" y="9348"/>
                  </a:cubicBezTo>
                  <a:close/>
                  <a:moveTo>
                    <a:pt x="35" y="9454"/>
                  </a:moveTo>
                  <a:lnTo>
                    <a:pt x="35" y="9454"/>
                  </a:lnTo>
                  <a:cubicBezTo>
                    <a:pt x="35" y="9464"/>
                    <a:pt x="27" y="9472"/>
                    <a:pt x="18" y="9472"/>
                  </a:cubicBezTo>
                  <a:cubicBezTo>
                    <a:pt x="8" y="9472"/>
                    <a:pt x="0" y="9464"/>
                    <a:pt x="0" y="9454"/>
                  </a:cubicBezTo>
                  <a:lnTo>
                    <a:pt x="0" y="9454"/>
                  </a:lnTo>
                  <a:cubicBezTo>
                    <a:pt x="0" y="9444"/>
                    <a:pt x="8" y="9436"/>
                    <a:pt x="18" y="9436"/>
                  </a:cubicBezTo>
                  <a:cubicBezTo>
                    <a:pt x="27" y="9436"/>
                    <a:pt x="35" y="9444"/>
                    <a:pt x="35" y="9454"/>
                  </a:cubicBezTo>
                  <a:close/>
                  <a:moveTo>
                    <a:pt x="35" y="9560"/>
                  </a:moveTo>
                  <a:lnTo>
                    <a:pt x="35" y="9560"/>
                  </a:lnTo>
                  <a:cubicBezTo>
                    <a:pt x="35" y="9569"/>
                    <a:pt x="27" y="9577"/>
                    <a:pt x="18" y="9577"/>
                  </a:cubicBezTo>
                  <a:cubicBezTo>
                    <a:pt x="8" y="9577"/>
                    <a:pt x="0" y="9569"/>
                    <a:pt x="0" y="9560"/>
                  </a:cubicBezTo>
                  <a:lnTo>
                    <a:pt x="0" y="9560"/>
                  </a:lnTo>
                  <a:cubicBezTo>
                    <a:pt x="0" y="9550"/>
                    <a:pt x="8" y="9542"/>
                    <a:pt x="18" y="9542"/>
                  </a:cubicBezTo>
                  <a:cubicBezTo>
                    <a:pt x="27" y="9542"/>
                    <a:pt x="35" y="9550"/>
                    <a:pt x="35" y="9560"/>
                  </a:cubicBezTo>
                  <a:close/>
                  <a:moveTo>
                    <a:pt x="35" y="9665"/>
                  </a:moveTo>
                  <a:lnTo>
                    <a:pt x="35" y="9665"/>
                  </a:lnTo>
                  <a:cubicBezTo>
                    <a:pt x="35" y="9675"/>
                    <a:pt x="27" y="9683"/>
                    <a:pt x="18" y="9683"/>
                  </a:cubicBezTo>
                  <a:cubicBezTo>
                    <a:pt x="8" y="9683"/>
                    <a:pt x="0" y="9675"/>
                    <a:pt x="0" y="9665"/>
                  </a:cubicBezTo>
                  <a:lnTo>
                    <a:pt x="0" y="9665"/>
                  </a:lnTo>
                  <a:cubicBezTo>
                    <a:pt x="0" y="9655"/>
                    <a:pt x="8" y="9648"/>
                    <a:pt x="18" y="9648"/>
                  </a:cubicBezTo>
                  <a:cubicBezTo>
                    <a:pt x="27" y="9648"/>
                    <a:pt x="35" y="9655"/>
                    <a:pt x="35" y="9665"/>
                  </a:cubicBezTo>
                  <a:close/>
                  <a:moveTo>
                    <a:pt x="35" y="9771"/>
                  </a:moveTo>
                  <a:lnTo>
                    <a:pt x="35" y="9771"/>
                  </a:lnTo>
                  <a:cubicBezTo>
                    <a:pt x="35" y="9781"/>
                    <a:pt x="27" y="9788"/>
                    <a:pt x="18" y="9788"/>
                  </a:cubicBezTo>
                  <a:cubicBezTo>
                    <a:pt x="8" y="9788"/>
                    <a:pt x="0" y="9781"/>
                    <a:pt x="0" y="9771"/>
                  </a:cubicBezTo>
                  <a:lnTo>
                    <a:pt x="0" y="9771"/>
                  </a:lnTo>
                  <a:cubicBezTo>
                    <a:pt x="0" y="9761"/>
                    <a:pt x="8" y="9753"/>
                    <a:pt x="18" y="9753"/>
                  </a:cubicBezTo>
                  <a:cubicBezTo>
                    <a:pt x="27" y="9753"/>
                    <a:pt x="35" y="9761"/>
                    <a:pt x="35" y="9771"/>
                  </a:cubicBezTo>
                  <a:close/>
                  <a:moveTo>
                    <a:pt x="35" y="9876"/>
                  </a:moveTo>
                  <a:lnTo>
                    <a:pt x="35" y="9876"/>
                  </a:lnTo>
                  <a:cubicBezTo>
                    <a:pt x="35" y="9886"/>
                    <a:pt x="27" y="9894"/>
                    <a:pt x="18" y="9894"/>
                  </a:cubicBezTo>
                  <a:cubicBezTo>
                    <a:pt x="8" y="9894"/>
                    <a:pt x="0" y="9886"/>
                    <a:pt x="0" y="9876"/>
                  </a:cubicBezTo>
                  <a:lnTo>
                    <a:pt x="0" y="9876"/>
                  </a:lnTo>
                  <a:cubicBezTo>
                    <a:pt x="0" y="9867"/>
                    <a:pt x="8" y="9859"/>
                    <a:pt x="18" y="9859"/>
                  </a:cubicBezTo>
                  <a:cubicBezTo>
                    <a:pt x="27" y="9859"/>
                    <a:pt x="35" y="9867"/>
                    <a:pt x="35" y="9876"/>
                  </a:cubicBezTo>
                  <a:close/>
                  <a:moveTo>
                    <a:pt x="35" y="9982"/>
                  </a:moveTo>
                  <a:lnTo>
                    <a:pt x="35" y="9982"/>
                  </a:lnTo>
                  <a:cubicBezTo>
                    <a:pt x="35" y="9992"/>
                    <a:pt x="27" y="10000"/>
                    <a:pt x="18" y="10000"/>
                  </a:cubicBezTo>
                  <a:cubicBezTo>
                    <a:pt x="8" y="10000"/>
                    <a:pt x="0" y="9992"/>
                    <a:pt x="0" y="9982"/>
                  </a:cubicBezTo>
                  <a:lnTo>
                    <a:pt x="0" y="9982"/>
                  </a:lnTo>
                  <a:cubicBezTo>
                    <a:pt x="0" y="9972"/>
                    <a:pt x="8" y="9964"/>
                    <a:pt x="18" y="9964"/>
                  </a:cubicBezTo>
                  <a:cubicBezTo>
                    <a:pt x="27" y="9964"/>
                    <a:pt x="35" y="9972"/>
                    <a:pt x="35" y="9982"/>
                  </a:cubicBezTo>
                  <a:close/>
                  <a:moveTo>
                    <a:pt x="35" y="10088"/>
                  </a:moveTo>
                  <a:lnTo>
                    <a:pt x="35" y="10088"/>
                  </a:lnTo>
                  <a:cubicBezTo>
                    <a:pt x="35" y="10097"/>
                    <a:pt x="27" y="10105"/>
                    <a:pt x="18" y="10105"/>
                  </a:cubicBezTo>
                  <a:cubicBezTo>
                    <a:pt x="8" y="10105"/>
                    <a:pt x="0" y="10097"/>
                    <a:pt x="0" y="10088"/>
                  </a:cubicBezTo>
                  <a:lnTo>
                    <a:pt x="0" y="10088"/>
                  </a:lnTo>
                  <a:cubicBezTo>
                    <a:pt x="0" y="10078"/>
                    <a:pt x="8" y="10070"/>
                    <a:pt x="18" y="10070"/>
                  </a:cubicBezTo>
                  <a:cubicBezTo>
                    <a:pt x="27" y="10070"/>
                    <a:pt x="35" y="10078"/>
                    <a:pt x="35" y="10088"/>
                  </a:cubicBezTo>
                  <a:close/>
                  <a:moveTo>
                    <a:pt x="35" y="10193"/>
                  </a:moveTo>
                  <a:lnTo>
                    <a:pt x="35" y="10193"/>
                  </a:lnTo>
                  <a:cubicBezTo>
                    <a:pt x="35" y="10203"/>
                    <a:pt x="27" y="10211"/>
                    <a:pt x="18" y="10211"/>
                  </a:cubicBezTo>
                  <a:cubicBezTo>
                    <a:pt x="8" y="10211"/>
                    <a:pt x="0" y="10203"/>
                    <a:pt x="0" y="10193"/>
                  </a:cubicBezTo>
                  <a:lnTo>
                    <a:pt x="0" y="10193"/>
                  </a:lnTo>
                  <a:cubicBezTo>
                    <a:pt x="0" y="10184"/>
                    <a:pt x="8" y="10176"/>
                    <a:pt x="18" y="10176"/>
                  </a:cubicBezTo>
                  <a:cubicBezTo>
                    <a:pt x="27" y="10176"/>
                    <a:pt x="35" y="10184"/>
                    <a:pt x="35" y="10193"/>
                  </a:cubicBezTo>
                  <a:close/>
                  <a:moveTo>
                    <a:pt x="35" y="10299"/>
                  </a:moveTo>
                  <a:lnTo>
                    <a:pt x="35" y="10299"/>
                  </a:lnTo>
                  <a:cubicBezTo>
                    <a:pt x="35" y="10309"/>
                    <a:pt x="27" y="10317"/>
                    <a:pt x="18" y="10317"/>
                  </a:cubicBezTo>
                  <a:cubicBezTo>
                    <a:pt x="8" y="10317"/>
                    <a:pt x="0" y="10309"/>
                    <a:pt x="0" y="10299"/>
                  </a:cubicBezTo>
                  <a:lnTo>
                    <a:pt x="0" y="10299"/>
                  </a:lnTo>
                  <a:cubicBezTo>
                    <a:pt x="0" y="10289"/>
                    <a:pt x="8" y="10281"/>
                    <a:pt x="18" y="10281"/>
                  </a:cubicBezTo>
                  <a:cubicBezTo>
                    <a:pt x="27" y="10281"/>
                    <a:pt x="35" y="10289"/>
                    <a:pt x="35" y="10299"/>
                  </a:cubicBezTo>
                  <a:close/>
                  <a:moveTo>
                    <a:pt x="35" y="10405"/>
                  </a:moveTo>
                  <a:lnTo>
                    <a:pt x="35" y="10405"/>
                  </a:lnTo>
                  <a:cubicBezTo>
                    <a:pt x="35" y="10414"/>
                    <a:pt x="27" y="10422"/>
                    <a:pt x="18" y="10422"/>
                  </a:cubicBezTo>
                  <a:cubicBezTo>
                    <a:pt x="8" y="10422"/>
                    <a:pt x="0" y="10414"/>
                    <a:pt x="0" y="10405"/>
                  </a:cubicBezTo>
                  <a:lnTo>
                    <a:pt x="0" y="10405"/>
                  </a:lnTo>
                  <a:cubicBezTo>
                    <a:pt x="0" y="10395"/>
                    <a:pt x="8" y="10387"/>
                    <a:pt x="18" y="10387"/>
                  </a:cubicBezTo>
                  <a:cubicBezTo>
                    <a:pt x="27" y="10387"/>
                    <a:pt x="35" y="10395"/>
                    <a:pt x="35" y="10405"/>
                  </a:cubicBezTo>
                  <a:close/>
                  <a:moveTo>
                    <a:pt x="35" y="10510"/>
                  </a:moveTo>
                  <a:lnTo>
                    <a:pt x="35" y="10510"/>
                  </a:lnTo>
                  <a:cubicBezTo>
                    <a:pt x="35" y="10520"/>
                    <a:pt x="27" y="10528"/>
                    <a:pt x="18" y="10528"/>
                  </a:cubicBezTo>
                  <a:cubicBezTo>
                    <a:pt x="8" y="10528"/>
                    <a:pt x="0" y="10520"/>
                    <a:pt x="0" y="10510"/>
                  </a:cubicBezTo>
                  <a:lnTo>
                    <a:pt x="0" y="10510"/>
                  </a:lnTo>
                  <a:cubicBezTo>
                    <a:pt x="0" y="10501"/>
                    <a:pt x="8" y="10493"/>
                    <a:pt x="18" y="10493"/>
                  </a:cubicBezTo>
                  <a:cubicBezTo>
                    <a:pt x="27" y="10493"/>
                    <a:pt x="35" y="10501"/>
                    <a:pt x="35" y="10510"/>
                  </a:cubicBezTo>
                  <a:close/>
                  <a:moveTo>
                    <a:pt x="35" y="10616"/>
                  </a:moveTo>
                  <a:lnTo>
                    <a:pt x="35" y="10616"/>
                  </a:lnTo>
                  <a:cubicBezTo>
                    <a:pt x="35" y="10626"/>
                    <a:pt x="27" y="10634"/>
                    <a:pt x="18" y="10634"/>
                  </a:cubicBezTo>
                  <a:cubicBezTo>
                    <a:pt x="8" y="10634"/>
                    <a:pt x="0" y="10626"/>
                    <a:pt x="0" y="10616"/>
                  </a:cubicBezTo>
                  <a:lnTo>
                    <a:pt x="0" y="10616"/>
                  </a:lnTo>
                  <a:cubicBezTo>
                    <a:pt x="0" y="10606"/>
                    <a:pt x="8" y="10598"/>
                    <a:pt x="18" y="10598"/>
                  </a:cubicBezTo>
                  <a:cubicBezTo>
                    <a:pt x="27" y="10598"/>
                    <a:pt x="35" y="10606"/>
                    <a:pt x="35" y="10616"/>
                  </a:cubicBezTo>
                  <a:close/>
                  <a:moveTo>
                    <a:pt x="35" y="10722"/>
                  </a:moveTo>
                  <a:lnTo>
                    <a:pt x="35" y="10722"/>
                  </a:lnTo>
                  <a:cubicBezTo>
                    <a:pt x="35" y="10731"/>
                    <a:pt x="27" y="10739"/>
                    <a:pt x="18" y="10739"/>
                  </a:cubicBezTo>
                  <a:cubicBezTo>
                    <a:pt x="8" y="10739"/>
                    <a:pt x="0" y="10731"/>
                    <a:pt x="0" y="10722"/>
                  </a:cubicBezTo>
                  <a:lnTo>
                    <a:pt x="0" y="10722"/>
                  </a:lnTo>
                  <a:cubicBezTo>
                    <a:pt x="0" y="10712"/>
                    <a:pt x="8" y="10704"/>
                    <a:pt x="18" y="10704"/>
                  </a:cubicBezTo>
                  <a:cubicBezTo>
                    <a:pt x="27" y="10704"/>
                    <a:pt x="35" y="10712"/>
                    <a:pt x="35" y="10722"/>
                  </a:cubicBezTo>
                  <a:close/>
                  <a:moveTo>
                    <a:pt x="35" y="10827"/>
                  </a:moveTo>
                  <a:lnTo>
                    <a:pt x="35" y="10827"/>
                  </a:lnTo>
                  <a:cubicBezTo>
                    <a:pt x="35" y="10837"/>
                    <a:pt x="27" y="10845"/>
                    <a:pt x="18" y="10845"/>
                  </a:cubicBezTo>
                  <a:cubicBezTo>
                    <a:pt x="8" y="10845"/>
                    <a:pt x="0" y="10837"/>
                    <a:pt x="0" y="10827"/>
                  </a:cubicBezTo>
                  <a:lnTo>
                    <a:pt x="0" y="10827"/>
                  </a:lnTo>
                  <a:cubicBezTo>
                    <a:pt x="0" y="10817"/>
                    <a:pt x="8" y="10810"/>
                    <a:pt x="18" y="10810"/>
                  </a:cubicBezTo>
                  <a:cubicBezTo>
                    <a:pt x="27" y="10810"/>
                    <a:pt x="35" y="10817"/>
                    <a:pt x="35" y="10827"/>
                  </a:cubicBezTo>
                  <a:close/>
                  <a:moveTo>
                    <a:pt x="35" y="10933"/>
                  </a:moveTo>
                  <a:lnTo>
                    <a:pt x="35" y="10933"/>
                  </a:lnTo>
                  <a:cubicBezTo>
                    <a:pt x="35" y="10943"/>
                    <a:pt x="27" y="10950"/>
                    <a:pt x="18" y="10950"/>
                  </a:cubicBezTo>
                  <a:cubicBezTo>
                    <a:pt x="8" y="10950"/>
                    <a:pt x="0" y="10943"/>
                    <a:pt x="0" y="10933"/>
                  </a:cubicBezTo>
                  <a:lnTo>
                    <a:pt x="0" y="10933"/>
                  </a:lnTo>
                  <a:cubicBezTo>
                    <a:pt x="0" y="10923"/>
                    <a:pt x="8" y="10915"/>
                    <a:pt x="18" y="10915"/>
                  </a:cubicBezTo>
                  <a:cubicBezTo>
                    <a:pt x="27" y="10915"/>
                    <a:pt x="35" y="10923"/>
                    <a:pt x="35" y="10933"/>
                  </a:cubicBezTo>
                  <a:close/>
                  <a:moveTo>
                    <a:pt x="35" y="11038"/>
                  </a:moveTo>
                  <a:lnTo>
                    <a:pt x="35" y="11038"/>
                  </a:lnTo>
                  <a:cubicBezTo>
                    <a:pt x="35" y="11048"/>
                    <a:pt x="27" y="11056"/>
                    <a:pt x="18" y="11056"/>
                  </a:cubicBezTo>
                  <a:cubicBezTo>
                    <a:pt x="8" y="11056"/>
                    <a:pt x="0" y="11048"/>
                    <a:pt x="0" y="11038"/>
                  </a:cubicBezTo>
                  <a:lnTo>
                    <a:pt x="0" y="11038"/>
                  </a:lnTo>
                  <a:cubicBezTo>
                    <a:pt x="0" y="11029"/>
                    <a:pt x="8" y="11021"/>
                    <a:pt x="18" y="11021"/>
                  </a:cubicBezTo>
                  <a:cubicBezTo>
                    <a:pt x="27" y="11021"/>
                    <a:pt x="35" y="11029"/>
                    <a:pt x="35" y="11038"/>
                  </a:cubicBezTo>
                  <a:close/>
                  <a:moveTo>
                    <a:pt x="35" y="11144"/>
                  </a:moveTo>
                  <a:lnTo>
                    <a:pt x="35" y="11144"/>
                  </a:lnTo>
                  <a:cubicBezTo>
                    <a:pt x="35" y="11154"/>
                    <a:pt x="27" y="11162"/>
                    <a:pt x="18" y="11162"/>
                  </a:cubicBezTo>
                  <a:cubicBezTo>
                    <a:pt x="8" y="11162"/>
                    <a:pt x="0" y="11154"/>
                    <a:pt x="0" y="11144"/>
                  </a:cubicBezTo>
                  <a:lnTo>
                    <a:pt x="0" y="11144"/>
                  </a:lnTo>
                  <a:cubicBezTo>
                    <a:pt x="0" y="11134"/>
                    <a:pt x="8" y="11126"/>
                    <a:pt x="18" y="11126"/>
                  </a:cubicBezTo>
                  <a:cubicBezTo>
                    <a:pt x="27" y="11126"/>
                    <a:pt x="35" y="11134"/>
                    <a:pt x="35" y="11144"/>
                  </a:cubicBezTo>
                  <a:close/>
                  <a:moveTo>
                    <a:pt x="35" y="11250"/>
                  </a:moveTo>
                  <a:lnTo>
                    <a:pt x="35" y="11250"/>
                  </a:lnTo>
                  <a:cubicBezTo>
                    <a:pt x="35" y="11259"/>
                    <a:pt x="27" y="11267"/>
                    <a:pt x="18" y="11267"/>
                  </a:cubicBezTo>
                  <a:cubicBezTo>
                    <a:pt x="8" y="11267"/>
                    <a:pt x="0" y="11259"/>
                    <a:pt x="0" y="11250"/>
                  </a:cubicBezTo>
                  <a:lnTo>
                    <a:pt x="0" y="11250"/>
                  </a:lnTo>
                  <a:cubicBezTo>
                    <a:pt x="0" y="11240"/>
                    <a:pt x="8" y="11232"/>
                    <a:pt x="18" y="11232"/>
                  </a:cubicBezTo>
                  <a:cubicBezTo>
                    <a:pt x="27" y="11232"/>
                    <a:pt x="35" y="11240"/>
                    <a:pt x="35" y="11250"/>
                  </a:cubicBezTo>
                  <a:close/>
                  <a:moveTo>
                    <a:pt x="35" y="11355"/>
                  </a:moveTo>
                  <a:lnTo>
                    <a:pt x="35" y="11355"/>
                  </a:lnTo>
                  <a:cubicBezTo>
                    <a:pt x="35" y="11365"/>
                    <a:pt x="27" y="11373"/>
                    <a:pt x="18" y="11373"/>
                  </a:cubicBezTo>
                  <a:cubicBezTo>
                    <a:pt x="8" y="11373"/>
                    <a:pt x="0" y="11365"/>
                    <a:pt x="0" y="11355"/>
                  </a:cubicBezTo>
                  <a:lnTo>
                    <a:pt x="0" y="11355"/>
                  </a:lnTo>
                  <a:cubicBezTo>
                    <a:pt x="0" y="11346"/>
                    <a:pt x="8" y="11338"/>
                    <a:pt x="18" y="11338"/>
                  </a:cubicBezTo>
                  <a:cubicBezTo>
                    <a:pt x="27" y="11338"/>
                    <a:pt x="35" y="11346"/>
                    <a:pt x="35" y="11355"/>
                  </a:cubicBezTo>
                  <a:close/>
                  <a:moveTo>
                    <a:pt x="35" y="11461"/>
                  </a:moveTo>
                  <a:lnTo>
                    <a:pt x="35" y="11461"/>
                  </a:lnTo>
                  <a:cubicBezTo>
                    <a:pt x="35" y="11471"/>
                    <a:pt x="27" y="11479"/>
                    <a:pt x="18" y="11479"/>
                  </a:cubicBezTo>
                  <a:cubicBezTo>
                    <a:pt x="8" y="11479"/>
                    <a:pt x="0" y="11471"/>
                    <a:pt x="0" y="11461"/>
                  </a:cubicBezTo>
                  <a:lnTo>
                    <a:pt x="0" y="11461"/>
                  </a:lnTo>
                  <a:cubicBezTo>
                    <a:pt x="0" y="11451"/>
                    <a:pt x="8" y="11443"/>
                    <a:pt x="18" y="11443"/>
                  </a:cubicBezTo>
                  <a:cubicBezTo>
                    <a:pt x="27" y="11443"/>
                    <a:pt x="35" y="11451"/>
                    <a:pt x="35" y="11461"/>
                  </a:cubicBezTo>
                  <a:close/>
                  <a:moveTo>
                    <a:pt x="35" y="11567"/>
                  </a:moveTo>
                  <a:lnTo>
                    <a:pt x="35" y="11567"/>
                  </a:lnTo>
                  <a:cubicBezTo>
                    <a:pt x="35" y="11576"/>
                    <a:pt x="27" y="11584"/>
                    <a:pt x="18" y="11584"/>
                  </a:cubicBezTo>
                  <a:cubicBezTo>
                    <a:pt x="8" y="11584"/>
                    <a:pt x="0" y="11576"/>
                    <a:pt x="0" y="11567"/>
                  </a:cubicBezTo>
                  <a:lnTo>
                    <a:pt x="0" y="11567"/>
                  </a:lnTo>
                  <a:cubicBezTo>
                    <a:pt x="0" y="11557"/>
                    <a:pt x="8" y="11549"/>
                    <a:pt x="18" y="11549"/>
                  </a:cubicBezTo>
                  <a:cubicBezTo>
                    <a:pt x="27" y="11549"/>
                    <a:pt x="35" y="11557"/>
                    <a:pt x="35" y="11567"/>
                  </a:cubicBezTo>
                  <a:close/>
                  <a:moveTo>
                    <a:pt x="35" y="11672"/>
                  </a:moveTo>
                  <a:lnTo>
                    <a:pt x="35" y="11672"/>
                  </a:lnTo>
                  <a:cubicBezTo>
                    <a:pt x="35" y="11682"/>
                    <a:pt x="27" y="11690"/>
                    <a:pt x="18" y="11690"/>
                  </a:cubicBezTo>
                  <a:cubicBezTo>
                    <a:pt x="8" y="11690"/>
                    <a:pt x="0" y="11682"/>
                    <a:pt x="0" y="11672"/>
                  </a:cubicBezTo>
                  <a:lnTo>
                    <a:pt x="0" y="11672"/>
                  </a:lnTo>
                  <a:cubicBezTo>
                    <a:pt x="0" y="11663"/>
                    <a:pt x="8" y="11655"/>
                    <a:pt x="18" y="11655"/>
                  </a:cubicBezTo>
                  <a:cubicBezTo>
                    <a:pt x="27" y="11655"/>
                    <a:pt x="35" y="11663"/>
                    <a:pt x="35" y="11672"/>
                  </a:cubicBezTo>
                  <a:close/>
                  <a:moveTo>
                    <a:pt x="35" y="11778"/>
                  </a:moveTo>
                  <a:lnTo>
                    <a:pt x="35" y="11778"/>
                  </a:lnTo>
                  <a:cubicBezTo>
                    <a:pt x="35" y="11788"/>
                    <a:pt x="27" y="11796"/>
                    <a:pt x="18" y="11796"/>
                  </a:cubicBezTo>
                  <a:cubicBezTo>
                    <a:pt x="8" y="11796"/>
                    <a:pt x="0" y="11788"/>
                    <a:pt x="0" y="11778"/>
                  </a:cubicBezTo>
                  <a:lnTo>
                    <a:pt x="0" y="11778"/>
                  </a:lnTo>
                  <a:cubicBezTo>
                    <a:pt x="0" y="11768"/>
                    <a:pt x="8" y="11760"/>
                    <a:pt x="18" y="11760"/>
                  </a:cubicBezTo>
                  <a:cubicBezTo>
                    <a:pt x="27" y="11760"/>
                    <a:pt x="35" y="11768"/>
                    <a:pt x="35" y="11778"/>
                  </a:cubicBezTo>
                  <a:close/>
                  <a:moveTo>
                    <a:pt x="35" y="11884"/>
                  </a:moveTo>
                  <a:lnTo>
                    <a:pt x="35" y="11884"/>
                  </a:lnTo>
                  <a:cubicBezTo>
                    <a:pt x="35" y="11893"/>
                    <a:pt x="27" y="11901"/>
                    <a:pt x="18" y="11901"/>
                  </a:cubicBezTo>
                  <a:cubicBezTo>
                    <a:pt x="8" y="11901"/>
                    <a:pt x="0" y="11893"/>
                    <a:pt x="0" y="11884"/>
                  </a:cubicBezTo>
                  <a:lnTo>
                    <a:pt x="0" y="11884"/>
                  </a:lnTo>
                  <a:cubicBezTo>
                    <a:pt x="0" y="11874"/>
                    <a:pt x="8" y="11866"/>
                    <a:pt x="18" y="11866"/>
                  </a:cubicBezTo>
                  <a:cubicBezTo>
                    <a:pt x="27" y="11866"/>
                    <a:pt x="35" y="11874"/>
                    <a:pt x="35" y="11884"/>
                  </a:cubicBezTo>
                  <a:close/>
                  <a:moveTo>
                    <a:pt x="35" y="11989"/>
                  </a:moveTo>
                  <a:lnTo>
                    <a:pt x="35" y="11989"/>
                  </a:lnTo>
                  <a:cubicBezTo>
                    <a:pt x="35" y="11999"/>
                    <a:pt x="27" y="12007"/>
                    <a:pt x="18" y="12007"/>
                  </a:cubicBezTo>
                  <a:cubicBezTo>
                    <a:pt x="8" y="12007"/>
                    <a:pt x="0" y="11999"/>
                    <a:pt x="0" y="11989"/>
                  </a:cubicBezTo>
                  <a:lnTo>
                    <a:pt x="0" y="11989"/>
                  </a:lnTo>
                  <a:cubicBezTo>
                    <a:pt x="0" y="11979"/>
                    <a:pt x="8" y="11972"/>
                    <a:pt x="18" y="11972"/>
                  </a:cubicBezTo>
                  <a:cubicBezTo>
                    <a:pt x="27" y="11972"/>
                    <a:pt x="35" y="11979"/>
                    <a:pt x="35" y="11989"/>
                  </a:cubicBezTo>
                  <a:close/>
                  <a:moveTo>
                    <a:pt x="35" y="12095"/>
                  </a:moveTo>
                  <a:lnTo>
                    <a:pt x="35" y="12095"/>
                  </a:lnTo>
                  <a:cubicBezTo>
                    <a:pt x="35" y="12105"/>
                    <a:pt x="27" y="12112"/>
                    <a:pt x="18" y="12112"/>
                  </a:cubicBezTo>
                  <a:cubicBezTo>
                    <a:pt x="8" y="12112"/>
                    <a:pt x="0" y="12105"/>
                    <a:pt x="0" y="12095"/>
                  </a:cubicBezTo>
                  <a:lnTo>
                    <a:pt x="0" y="12095"/>
                  </a:lnTo>
                  <a:cubicBezTo>
                    <a:pt x="0" y="12085"/>
                    <a:pt x="8" y="12077"/>
                    <a:pt x="18" y="12077"/>
                  </a:cubicBezTo>
                  <a:cubicBezTo>
                    <a:pt x="27" y="12077"/>
                    <a:pt x="35" y="12085"/>
                    <a:pt x="35" y="12095"/>
                  </a:cubicBezTo>
                  <a:close/>
                  <a:moveTo>
                    <a:pt x="35" y="12200"/>
                  </a:moveTo>
                  <a:lnTo>
                    <a:pt x="35" y="12200"/>
                  </a:lnTo>
                  <a:cubicBezTo>
                    <a:pt x="35" y="12210"/>
                    <a:pt x="27" y="12218"/>
                    <a:pt x="18" y="12218"/>
                  </a:cubicBezTo>
                  <a:cubicBezTo>
                    <a:pt x="8" y="12218"/>
                    <a:pt x="0" y="12210"/>
                    <a:pt x="0" y="12200"/>
                  </a:cubicBezTo>
                  <a:lnTo>
                    <a:pt x="0" y="12200"/>
                  </a:lnTo>
                  <a:cubicBezTo>
                    <a:pt x="0" y="12191"/>
                    <a:pt x="8" y="12183"/>
                    <a:pt x="18" y="12183"/>
                  </a:cubicBezTo>
                  <a:cubicBezTo>
                    <a:pt x="27" y="12183"/>
                    <a:pt x="35" y="12191"/>
                    <a:pt x="35" y="12200"/>
                  </a:cubicBezTo>
                  <a:close/>
                  <a:moveTo>
                    <a:pt x="35" y="12306"/>
                  </a:moveTo>
                  <a:lnTo>
                    <a:pt x="35" y="12306"/>
                  </a:lnTo>
                  <a:cubicBezTo>
                    <a:pt x="35" y="12316"/>
                    <a:pt x="27" y="12324"/>
                    <a:pt x="18" y="12324"/>
                  </a:cubicBezTo>
                  <a:cubicBezTo>
                    <a:pt x="8" y="12324"/>
                    <a:pt x="0" y="12316"/>
                    <a:pt x="0" y="12306"/>
                  </a:cubicBezTo>
                  <a:lnTo>
                    <a:pt x="0" y="12306"/>
                  </a:lnTo>
                  <a:cubicBezTo>
                    <a:pt x="0" y="12296"/>
                    <a:pt x="8" y="12288"/>
                    <a:pt x="18" y="12288"/>
                  </a:cubicBezTo>
                  <a:cubicBezTo>
                    <a:pt x="27" y="12288"/>
                    <a:pt x="35" y="12296"/>
                    <a:pt x="35" y="12306"/>
                  </a:cubicBezTo>
                  <a:close/>
                  <a:moveTo>
                    <a:pt x="35" y="12412"/>
                  </a:moveTo>
                  <a:lnTo>
                    <a:pt x="35" y="12412"/>
                  </a:lnTo>
                  <a:cubicBezTo>
                    <a:pt x="35" y="12421"/>
                    <a:pt x="27" y="12429"/>
                    <a:pt x="18" y="12429"/>
                  </a:cubicBezTo>
                  <a:cubicBezTo>
                    <a:pt x="8" y="12429"/>
                    <a:pt x="0" y="12421"/>
                    <a:pt x="0" y="12412"/>
                  </a:cubicBezTo>
                  <a:lnTo>
                    <a:pt x="0" y="12412"/>
                  </a:lnTo>
                  <a:cubicBezTo>
                    <a:pt x="0" y="12402"/>
                    <a:pt x="8" y="12394"/>
                    <a:pt x="18" y="12394"/>
                  </a:cubicBezTo>
                  <a:cubicBezTo>
                    <a:pt x="27" y="12394"/>
                    <a:pt x="35" y="12402"/>
                    <a:pt x="35" y="12412"/>
                  </a:cubicBezTo>
                  <a:close/>
                  <a:moveTo>
                    <a:pt x="35" y="12517"/>
                  </a:moveTo>
                  <a:lnTo>
                    <a:pt x="35" y="12517"/>
                  </a:lnTo>
                  <a:cubicBezTo>
                    <a:pt x="35" y="12527"/>
                    <a:pt x="27" y="12535"/>
                    <a:pt x="18" y="12535"/>
                  </a:cubicBezTo>
                  <a:cubicBezTo>
                    <a:pt x="8" y="12535"/>
                    <a:pt x="0" y="12527"/>
                    <a:pt x="0" y="12517"/>
                  </a:cubicBezTo>
                  <a:lnTo>
                    <a:pt x="0" y="12517"/>
                  </a:lnTo>
                  <a:cubicBezTo>
                    <a:pt x="0" y="12508"/>
                    <a:pt x="8" y="12500"/>
                    <a:pt x="18" y="12500"/>
                  </a:cubicBezTo>
                  <a:cubicBezTo>
                    <a:pt x="27" y="12500"/>
                    <a:pt x="35" y="12508"/>
                    <a:pt x="35" y="12517"/>
                  </a:cubicBezTo>
                  <a:close/>
                  <a:moveTo>
                    <a:pt x="35" y="12623"/>
                  </a:moveTo>
                  <a:lnTo>
                    <a:pt x="35" y="12623"/>
                  </a:lnTo>
                  <a:cubicBezTo>
                    <a:pt x="35" y="12633"/>
                    <a:pt x="27" y="12641"/>
                    <a:pt x="18" y="12641"/>
                  </a:cubicBezTo>
                  <a:cubicBezTo>
                    <a:pt x="8" y="12641"/>
                    <a:pt x="0" y="12633"/>
                    <a:pt x="0" y="12623"/>
                  </a:cubicBezTo>
                  <a:lnTo>
                    <a:pt x="0" y="12623"/>
                  </a:lnTo>
                  <a:cubicBezTo>
                    <a:pt x="0" y="12613"/>
                    <a:pt x="8" y="12605"/>
                    <a:pt x="18" y="12605"/>
                  </a:cubicBezTo>
                  <a:cubicBezTo>
                    <a:pt x="27" y="12605"/>
                    <a:pt x="35" y="12613"/>
                    <a:pt x="35" y="12623"/>
                  </a:cubicBezTo>
                  <a:close/>
                  <a:moveTo>
                    <a:pt x="35" y="12729"/>
                  </a:moveTo>
                  <a:lnTo>
                    <a:pt x="35" y="12729"/>
                  </a:lnTo>
                  <a:cubicBezTo>
                    <a:pt x="35" y="12738"/>
                    <a:pt x="27" y="12746"/>
                    <a:pt x="18" y="12746"/>
                  </a:cubicBezTo>
                  <a:cubicBezTo>
                    <a:pt x="8" y="12746"/>
                    <a:pt x="0" y="12738"/>
                    <a:pt x="0" y="12729"/>
                  </a:cubicBezTo>
                  <a:lnTo>
                    <a:pt x="0" y="12729"/>
                  </a:lnTo>
                  <a:cubicBezTo>
                    <a:pt x="0" y="12719"/>
                    <a:pt x="8" y="12711"/>
                    <a:pt x="18" y="12711"/>
                  </a:cubicBezTo>
                  <a:cubicBezTo>
                    <a:pt x="27" y="12711"/>
                    <a:pt x="35" y="12719"/>
                    <a:pt x="35" y="12729"/>
                  </a:cubicBezTo>
                  <a:close/>
                  <a:moveTo>
                    <a:pt x="35" y="12834"/>
                  </a:moveTo>
                  <a:lnTo>
                    <a:pt x="35" y="12834"/>
                  </a:lnTo>
                  <a:cubicBezTo>
                    <a:pt x="35" y="12844"/>
                    <a:pt x="27" y="12852"/>
                    <a:pt x="18" y="12852"/>
                  </a:cubicBezTo>
                  <a:cubicBezTo>
                    <a:pt x="8" y="12852"/>
                    <a:pt x="0" y="12844"/>
                    <a:pt x="0" y="12834"/>
                  </a:cubicBezTo>
                  <a:lnTo>
                    <a:pt x="0" y="12834"/>
                  </a:lnTo>
                  <a:cubicBezTo>
                    <a:pt x="0" y="12825"/>
                    <a:pt x="8" y="12817"/>
                    <a:pt x="18" y="12817"/>
                  </a:cubicBezTo>
                  <a:cubicBezTo>
                    <a:pt x="27" y="12817"/>
                    <a:pt x="35" y="12825"/>
                    <a:pt x="35" y="12834"/>
                  </a:cubicBezTo>
                  <a:close/>
                  <a:moveTo>
                    <a:pt x="35" y="12940"/>
                  </a:moveTo>
                  <a:lnTo>
                    <a:pt x="35" y="12940"/>
                  </a:lnTo>
                  <a:cubicBezTo>
                    <a:pt x="35" y="12950"/>
                    <a:pt x="27" y="12958"/>
                    <a:pt x="18" y="12958"/>
                  </a:cubicBezTo>
                  <a:cubicBezTo>
                    <a:pt x="8" y="12958"/>
                    <a:pt x="0" y="12950"/>
                    <a:pt x="0" y="12940"/>
                  </a:cubicBezTo>
                  <a:lnTo>
                    <a:pt x="0" y="12940"/>
                  </a:lnTo>
                  <a:cubicBezTo>
                    <a:pt x="0" y="12930"/>
                    <a:pt x="8" y="12922"/>
                    <a:pt x="18" y="12922"/>
                  </a:cubicBezTo>
                  <a:cubicBezTo>
                    <a:pt x="27" y="12922"/>
                    <a:pt x="35" y="12930"/>
                    <a:pt x="35" y="12940"/>
                  </a:cubicBezTo>
                  <a:close/>
                  <a:moveTo>
                    <a:pt x="24" y="13022"/>
                  </a:moveTo>
                  <a:lnTo>
                    <a:pt x="24" y="13022"/>
                  </a:lnTo>
                  <a:cubicBezTo>
                    <a:pt x="33" y="13022"/>
                    <a:pt x="41" y="13030"/>
                    <a:pt x="41" y="13040"/>
                  </a:cubicBezTo>
                  <a:cubicBezTo>
                    <a:pt x="41" y="13049"/>
                    <a:pt x="33" y="13057"/>
                    <a:pt x="24" y="13057"/>
                  </a:cubicBezTo>
                  <a:lnTo>
                    <a:pt x="24" y="13057"/>
                  </a:lnTo>
                  <a:cubicBezTo>
                    <a:pt x="14" y="13057"/>
                    <a:pt x="6" y="13049"/>
                    <a:pt x="6" y="13040"/>
                  </a:cubicBezTo>
                  <a:cubicBezTo>
                    <a:pt x="6" y="13030"/>
                    <a:pt x="14" y="13022"/>
                    <a:pt x="24" y="13022"/>
                  </a:cubicBezTo>
                  <a:close/>
                  <a:moveTo>
                    <a:pt x="129" y="13022"/>
                  </a:moveTo>
                  <a:lnTo>
                    <a:pt x="129" y="13022"/>
                  </a:lnTo>
                  <a:cubicBezTo>
                    <a:pt x="139" y="13022"/>
                    <a:pt x="147" y="13030"/>
                    <a:pt x="147" y="13040"/>
                  </a:cubicBezTo>
                  <a:cubicBezTo>
                    <a:pt x="147" y="13049"/>
                    <a:pt x="139" y="13057"/>
                    <a:pt x="129" y="13057"/>
                  </a:cubicBezTo>
                  <a:lnTo>
                    <a:pt x="129" y="13057"/>
                  </a:lnTo>
                  <a:cubicBezTo>
                    <a:pt x="119" y="13057"/>
                    <a:pt x="112" y="13049"/>
                    <a:pt x="112" y="13040"/>
                  </a:cubicBezTo>
                  <a:cubicBezTo>
                    <a:pt x="112" y="13030"/>
                    <a:pt x="119" y="13022"/>
                    <a:pt x="129" y="13022"/>
                  </a:cubicBezTo>
                  <a:close/>
                  <a:moveTo>
                    <a:pt x="235" y="13022"/>
                  </a:moveTo>
                  <a:lnTo>
                    <a:pt x="235" y="13022"/>
                  </a:lnTo>
                  <a:cubicBezTo>
                    <a:pt x="245" y="13022"/>
                    <a:pt x="252" y="13030"/>
                    <a:pt x="252" y="13040"/>
                  </a:cubicBezTo>
                  <a:cubicBezTo>
                    <a:pt x="252" y="13049"/>
                    <a:pt x="245" y="13057"/>
                    <a:pt x="235" y="13057"/>
                  </a:cubicBezTo>
                  <a:lnTo>
                    <a:pt x="235" y="13057"/>
                  </a:lnTo>
                  <a:cubicBezTo>
                    <a:pt x="225" y="13057"/>
                    <a:pt x="217" y="13049"/>
                    <a:pt x="217" y="13040"/>
                  </a:cubicBezTo>
                  <a:cubicBezTo>
                    <a:pt x="217" y="13030"/>
                    <a:pt x="225" y="13022"/>
                    <a:pt x="235" y="13022"/>
                  </a:cubicBezTo>
                  <a:close/>
                  <a:moveTo>
                    <a:pt x="340" y="13022"/>
                  </a:moveTo>
                  <a:lnTo>
                    <a:pt x="341" y="13022"/>
                  </a:lnTo>
                  <a:cubicBezTo>
                    <a:pt x="350" y="13022"/>
                    <a:pt x="358" y="13030"/>
                    <a:pt x="358" y="13040"/>
                  </a:cubicBezTo>
                  <a:cubicBezTo>
                    <a:pt x="358" y="13049"/>
                    <a:pt x="350" y="13057"/>
                    <a:pt x="341" y="13057"/>
                  </a:cubicBezTo>
                  <a:lnTo>
                    <a:pt x="340" y="13057"/>
                  </a:lnTo>
                  <a:cubicBezTo>
                    <a:pt x="331" y="13057"/>
                    <a:pt x="323" y="13049"/>
                    <a:pt x="323" y="13040"/>
                  </a:cubicBezTo>
                  <a:cubicBezTo>
                    <a:pt x="323" y="13030"/>
                    <a:pt x="331" y="13022"/>
                    <a:pt x="340" y="13022"/>
                  </a:cubicBezTo>
                  <a:close/>
                  <a:moveTo>
                    <a:pt x="446" y="13022"/>
                  </a:moveTo>
                  <a:lnTo>
                    <a:pt x="446" y="13022"/>
                  </a:lnTo>
                  <a:cubicBezTo>
                    <a:pt x="456" y="13022"/>
                    <a:pt x="464" y="13030"/>
                    <a:pt x="464" y="13040"/>
                  </a:cubicBezTo>
                  <a:cubicBezTo>
                    <a:pt x="464" y="13049"/>
                    <a:pt x="456" y="13057"/>
                    <a:pt x="446" y="13057"/>
                  </a:cubicBezTo>
                  <a:lnTo>
                    <a:pt x="446" y="13057"/>
                  </a:lnTo>
                  <a:cubicBezTo>
                    <a:pt x="436" y="13057"/>
                    <a:pt x="429" y="13049"/>
                    <a:pt x="429" y="13040"/>
                  </a:cubicBezTo>
                  <a:cubicBezTo>
                    <a:pt x="429" y="13030"/>
                    <a:pt x="436" y="13022"/>
                    <a:pt x="446" y="13022"/>
                  </a:cubicBezTo>
                  <a:close/>
                  <a:moveTo>
                    <a:pt x="552" y="13022"/>
                  </a:moveTo>
                  <a:lnTo>
                    <a:pt x="552" y="13022"/>
                  </a:lnTo>
                  <a:cubicBezTo>
                    <a:pt x="562" y="13022"/>
                    <a:pt x="569" y="13030"/>
                    <a:pt x="569" y="13040"/>
                  </a:cubicBezTo>
                  <a:cubicBezTo>
                    <a:pt x="569" y="13049"/>
                    <a:pt x="562" y="13057"/>
                    <a:pt x="552" y="13057"/>
                  </a:cubicBezTo>
                  <a:lnTo>
                    <a:pt x="552" y="13057"/>
                  </a:lnTo>
                  <a:cubicBezTo>
                    <a:pt x="542" y="13057"/>
                    <a:pt x="534" y="13049"/>
                    <a:pt x="534" y="13040"/>
                  </a:cubicBezTo>
                  <a:cubicBezTo>
                    <a:pt x="534" y="13030"/>
                    <a:pt x="542" y="13022"/>
                    <a:pt x="552" y="13022"/>
                  </a:cubicBezTo>
                  <a:close/>
                  <a:moveTo>
                    <a:pt x="657" y="13022"/>
                  </a:moveTo>
                  <a:lnTo>
                    <a:pt x="657" y="13022"/>
                  </a:lnTo>
                  <a:cubicBezTo>
                    <a:pt x="667" y="13022"/>
                    <a:pt x="675" y="13030"/>
                    <a:pt x="675" y="13040"/>
                  </a:cubicBezTo>
                  <a:cubicBezTo>
                    <a:pt x="675" y="13049"/>
                    <a:pt x="667" y="13057"/>
                    <a:pt x="657" y="13057"/>
                  </a:cubicBezTo>
                  <a:lnTo>
                    <a:pt x="657" y="13057"/>
                  </a:lnTo>
                  <a:cubicBezTo>
                    <a:pt x="648" y="13057"/>
                    <a:pt x="640" y="13049"/>
                    <a:pt x="640" y="13040"/>
                  </a:cubicBezTo>
                  <a:cubicBezTo>
                    <a:pt x="640" y="13030"/>
                    <a:pt x="648" y="13022"/>
                    <a:pt x="657" y="13022"/>
                  </a:cubicBezTo>
                  <a:close/>
                  <a:moveTo>
                    <a:pt x="763" y="13022"/>
                  </a:moveTo>
                  <a:lnTo>
                    <a:pt x="763" y="13022"/>
                  </a:lnTo>
                  <a:cubicBezTo>
                    <a:pt x="773" y="13022"/>
                    <a:pt x="781" y="13030"/>
                    <a:pt x="781" y="13040"/>
                  </a:cubicBezTo>
                  <a:cubicBezTo>
                    <a:pt x="781" y="13049"/>
                    <a:pt x="773" y="13057"/>
                    <a:pt x="763" y="13057"/>
                  </a:cubicBezTo>
                  <a:lnTo>
                    <a:pt x="763" y="13057"/>
                  </a:lnTo>
                  <a:cubicBezTo>
                    <a:pt x="753" y="13057"/>
                    <a:pt x="745" y="13049"/>
                    <a:pt x="745" y="13040"/>
                  </a:cubicBezTo>
                  <a:cubicBezTo>
                    <a:pt x="745" y="13030"/>
                    <a:pt x="753" y="13022"/>
                    <a:pt x="763" y="13022"/>
                  </a:cubicBezTo>
                  <a:close/>
                  <a:moveTo>
                    <a:pt x="869" y="13022"/>
                  </a:moveTo>
                  <a:lnTo>
                    <a:pt x="869" y="13022"/>
                  </a:lnTo>
                  <a:cubicBezTo>
                    <a:pt x="878" y="13022"/>
                    <a:pt x="886" y="13030"/>
                    <a:pt x="886" y="13040"/>
                  </a:cubicBezTo>
                  <a:cubicBezTo>
                    <a:pt x="886" y="13049"/>
                    <a:pt x="878" y="13057"/>
                    <a:pt x="869" y="13057"/>
                  </a:cubicBezTo>
                  <a:lnTo>
                    <a:pt x="869" y="13057"/>
                  </a:lnTo>
                  <a:cubicBezTo>
                    <a:pt x="859" y="13057"/>
                    <a:pt x="851" y="13049"/>
                    <a:pt x="851" y="13040"/>
                  </a:cubicBezTo>
                  <a:cubicBezTo>
                    <a:pt x="851" y="13030"/>
                    <a:pt x="859" y="13022"/>
                    <a:pt x="869" y="13022"/>
                  </a:cubicBezTo>
                  <a:close/>
                  <a:moveTo>
                    <a:pt x="974" y="13022"/>
                  </a:moveTo>
                  <a:lnTo>
                    <a:pt x="974" y="13022"/>
                  </a:lnTo>
                  <a:cubicBezTo>
                    <a:pt x="984" y="13022"/>
                    <a:pt x="992" y="13030"/>
                    <a:pt x="992" y="13040"/>
                  </a:cubicBezTo>
                  <a:cubicBezTo>
                    <a:pt x="992" y="13049"/>
                    <a:pt x="984" y="13057"/>
                    <a:pt x="974" y="13057"/>
                  </a:cubicBezTo>
                  <a:lnTo>
                    <a:pt x="974" y="13057"/>
                  </a:lnTo>
                  <a:cubicBezTo>
                    <a:pt x="965" y="13057"/>
                    <a:pt x="957" y="13049"/>
                    <a:pt x="957" y="13040"/>
                  </a:cubicBezTo>
                  <a:cubicBezTo>
                    <a:pt x="957" y="13030"/>
                    <a:pt x="965" y="13022"/>
                    <a:pt x="974" y="13022"/>
                  </a:cubicBezTo>
                  <a:close/>
                  <a:moveTo>
                    <a:pt x="1080" y="13022"/>
                  </a:moveTo>
                  <a:lnTo>
                    <a:pt x="1080" y="13022"/>
                  </a:lnTo>
                  <a:cubicBezTo>
                    <a:pt x="1090" y="13022"/>
                    <a:pt x="1098" y="13030"/>
                    <a:pt x="1098" y="13040"/>
                  </a:cubicBezTo>
                  <a:cubicBezTo>
                    <a:pt x="1098" y="13049"/>
                    <a:pt x="1090" y="13057"/>
                    <a:pt x="1080" y="13057"/>
                  </a:cubicBezTo>
                  <a:lnTo>
                    <a:pt x="1080" y="13057"/>
                  </a:lnTo>
                  <a:cubicBezTo>
                    <a:pt x="1070" y="13057"/>
                    <a:pt x="1062" y="13049"/>
                    <a:pt x="1062" y="13040"/>
                  </a:cubicBezTo>
                  <a:cubicBezTo>
                    <a:pt x="1062" y="13030"/>
                    <a:pt x="1070" y="13022"/>
                    <a:pt x="1080" y="13022"/>
                  </a:cubicBezTo>
                  <a:close/>
                  <a:moveTo>
                    <a:pt x="1186" y="13022"/>
                  </a:moveTo>
                  <a:lnTo>
                    <a:pt x="1186" y="13022"/>
                  </a:lnTo>
                  <a:cubicBezTo>
                    <a:pt x="1195" y="13022"/>
                    <a:pt x="1203" y="13030"/>
                    <a:pt x="1203" y="13040"/>
                  </a:cubicBezTo>
                  <a:cubicBezTo>
                    <a:pt x="1203" y="13049"/>
                    <a:pt x="1195" y="13057"/>
                    <a:pt x="1186" y="13057"/>
                  </a:cubicBezTo>
                  <a:lnTo>
                    <a:pt x="1186" y="13057"/>
                  </a:lnTo>
                  <a:cubicBezTo>
                    <a:pt x="1176" y="13057"/>
                    <a:pt x="1168" y="13049"/>
                    <a:pt x="1168" y="13040"/>
                  </a:cubicBezTo>
                  <a:cubicBezTo>
                    <a:pt x="1168" y="13030"/>
                    <a:pt x="1176" y="13022"/>
                    <a:pt x="1186" y="13022"/>
                  </a:cubicBezTo>
                  <a:close/>
                  <a:moveTo>
                    <a:pt x="1291" y="13022"/>
                  </a:moveTo>
                  <a:lnTo>
                    <a:pt x="1291" y="13022"/>
                  </a:lnTo>
                  <a:cubicBezTo>
                    <a:pt x="1301" y="13022"/>
                    <a:pt x="1309" y="13030"/>
                    <a:pt x="1309" y="13040"/>
                  </a:cubicBezTo>
                  <a:cubicBezTo>
                    <a:pt x="1309" y="13049"/>
                    <a:pt x="1301" y="13057"/>
                    <a:pt x="1291" y="13057"/>
                  </a:cubicBezTo>
                  <a:lnTo>
                    <a:pt x="1291" y="13057"/>
                  </a:lnTo>
                  <a:cubicBezTo>
                    <a:pt x="1281" y="13057"/>
                    <a:pt x="1274" y="13049"/>
                    <a:pt x="1274" y="13040"/>
                  </a:cubicBezTo>
                  <a:cubicBezTo>
                    <a:pt x="1274" y="13030"/>
                    <a:pt x="1281" y="13022"/>
                    <a:pt x="1291" y="13022"/>
                  </a:cubicBezTo>
                  <a:close/>
                  <a:moveTo>
                    <a:pt x="1397" y="13022"/>
                  </a:moveTo>
                  <a:lnTo>
                    <a:pt x="1397" y="13022"/>
                  </a:lnTo>
                  <a:cubicBezTo>
                    <a:pt x="1407" y="13022"/>
                    <a:pt x="1414" y="13030"/>
                    <a:pt x="1414" y="13040"/>
                  </a:cubicBezTo>
                  <a:cubicBezTo>
                    <a:pt x="1414" y="13049"/>
                    <a:pt x="1407" y="13057"/>
                    <a:pt x="1397" y="13057"/>
                  </a:cubicBezTo>
                  <a:lnTo>
                    <a:pt x="1397" y="13057"/>
                  </a:lnTo>
                  <a:cubicBezTo>
                    <a:pt x="1387" y="13057"/>
                    <a:pt x="1379" y="13049"/>
                    <a:pt x="1379" y="13040"/>
                  </a:cubicBezTo>
                  <a:cubicBezTo>
                    <a:pt x="1379" y="13030"/>
                    <a:pt x="1387" y="13022"/>
                    <a:pt x="1397" y="13022"/>
                  </a:cubicBezTo>
                  <a:close/>
                  <a:moveTo>
                    <a:pt x="1502" y="13022"/>
                  </a:moveTo>
                  <a:lnTo>
                    <a:pt x="1502" y="13022"/>
                  </a:lnTo>
                  <a:cubicBezTo>
                    <a:pt x="1512" y="13022"/>
                    <a:pt x="1520" y="13030"/>
                    <a:pt x="1520" y="13040"/>
                  </a:cubicBezTo>
                  <a:cubicBezTo>
                    <a:pt x="1520" y="13049"/>
                    <a:pt x="1512" y="13057"/>
                    <a:pt x="1502" y="13057"/>
                  </a:cubicBezTo>
                  <a:lnTo>
                    <a:pt x="1502" y="13057"/>
                  </a:lnTo>
                  <a:cubicBezTo>
                    <a:pt x="1493" y="13057"/>
                    <a:pt x="1485" y="13049"/>
                    <a:pt x="1485" y="13040"/>
                  </a:cubicBezTo>
                  <a:cubicBezTo>
                    <a:pt x="1485" y="13030"/>
                    <a:pt x="1493" y="13022"/>
                    <a:pt x="1502" y="13022"/>
                  </a:cubicBezTo>
                  <a:close/>
                  <a:moveTo>
                    <a:pt x="1608" y="13022"/>
                  </a:moveTo>
                  <a:lnTo>
                    <a:pt x="1608" y="13022"/>
                  </a:lnTo>
                  <a:cubicBezTo>
                    <a:pt x="1618" y="13022"/>
                    <a:pt x="1626" y="13030"/>
                    <a:pt x="1626" y="13040"/>
                  </a:cubicBezTo>
                  <a:cubicBezTo>
                    <a:pt x="1626" y="13049"/>
                    <a:pt x="1618" y="13057"/>
                    <a:pt x="1608" y="13057"/>
                  </a:cubicBezTo>
                  <a:lnTo>
                    <a:pt x="1608" y="13057"/>
                  </a:lnTo>
                  <a:cubicBezTo>
                    <a:pt x="1598" y="13057"/>
                    <a:pt x="1590" y="13049"/>
                    <a:pt x="1590" y="13040"/>
                  </a:cubicBezTo>
                  <a:cubicBezTo>
                    <a:pt x="1590" y="13030"/>
                    <a:pt x="1598" y="13022"/>
                    <a:pt x="1608" y="13022"/>
                  </a:cubicBezTo>
                  <a:close/>
                  <a:moveTo>
                    <a:pt x="1714" y="13022"/>
                  </a:moveTo>
                  <a:lnTo>
                    <a:pt x="1714" y="13022"/>
                  </a:lnTo>
                  <a:cubicBezTo>
                    <a:pt x="1723" y="13022"/>
                    <a:pt x="1731" y="13030"/>
                    <a:pt x="1731" y="13040"/>
                  </a:cubicBezTo>
                  <a:cubicBezTo>
                    <a:pt x="1731" y="13049"/>
                    <a:pt x="1723" y="13057"/>
                    <a:pt x="1714" y="13057"/>
                  </a:cubicBezTo>
                  <a:lnTo>
                    <a:pt x="1714" y="13057"/>
                  </a:lnTo>
                  <a:cubicBezTo>
                    <a:pt x="1704" y="13057"/>
                    <a:pt x="1696" y="13049"/>
                    <a:pt x="1696" y="13040"/>
                  </a:cubicBezTo>
                  <a:cubicBezTo>
                    <a:pt x="1696" y="13030"/>
                    <a:pt x="1704" y="13022"/>
                    <a:pt x="1714" y="13022"/>
                  </a:cubicBezTo>
                  <a:close/>
                  <a:moveTo>
                    <a:pt x="1819" y="13022"/>
                  </a:moveTo>
                  <a:lnTo>
                    <a:pt x="1819" y="13022"/>
                  </a:lnTo>
                  <a:cubicBezTo>
                    <a:pt x="1829" y="13022"/>
                    <a:pt x="1837" y="13030"/>
                    <a:pt x="1837" y="13040"/>
                  </a:cubicBezTo>
                  <a:cubicBezTo>
                    <a:pt x="1837" y="13049"/>
                    <a:pt x="1829" y="13057"/>
                    <a:pt x="1819" y="13057"/>
                  </a:cubicBezTo>
                  <a:lnTo>
                    <a:pt x="1819" y="13057"/>
                  </a:lnTo>
                  <a:cubicBezTo>
                    <a:pt x="1810" y="13057"/>
                    <a:pt x="1802" y="13049"/>
                    <a:pt x="1802" y="13040"/>
                  </a:cubicBezTo>
                  <a:cubicBezTo>
                    <a:pt x="1802" y="13030"/>
                    <a:pt x="1810" y="13022"/>
                    <a:pt x="1819" y="13022"/>
                  </a:cubicBezTo>
                  <a:close/>
                  <a:moveTo>
                    <a:pt x="1925" y="13022"/>
                  </a:moveTo>
                  <a:lnTo>
                    <a:pt x="1925" y="13022"/>
                  </a:lnTo>
                  <a:cubicBezTo>
                    <a:pt x="1935" y="13022"/>
                    <a:pt x="1943" y="13030"/>
                    <a:pt x="1943" y="13040"/>
                  </a:cubicBezTo>
                  <a:cubicBezTo>
                    <a:pt x="1943" y="13049"/>
                    <a:pt x="1935" y="13057"/>
                    <a:pt x="1925" y="13057"/>
                  </a:cubicBezTo>
                  <a:lnTo>
                    <a:pt x="1925" y="13057"/>
                  </a:lnTo>
                  <a:cubicBezTo>
                    <a:pt x="1915" y="13057"/>
                    <a:pt x="1907" y="13049"/>
                    <a:pt x="1907" y="13040"/>
                  </a:cubicBezTo>
                  <a:cubicBezTo>
                    <a:pt x="1907" y="13030"/>
                    <a:pt x="1915" y="13022"/>
                    <a:pt x="1925" y="13022"/>
                  </a:cubicBezTo>
                  <a:close/>
                  <a:moveTo>
                    <a:pt x="2031" y="13022"/>
                  </a:moveTo>
                  <a:lnTo>
                    <a:pt x="2031" y="13022"/>
                  </a:lnTo>
                  <a:cubicBezTo>
                    <a:pt x="2040" y="13022"/>
                    <a:pt x="2048" y="13030"/>
                    <a:pt x="2048" y="13040"/>
                  </a:cubicBezTo>
                  <a:cubicBezTo>
                    <a:pt x="2048" y="13049"/>
                    <a:pt x="2040" y="13057"/>
                    <a:pt x="2031" y="13057"/>
                  </a:cubicBezTo>
                  <a:lnTo>
                    <a:pt x="2031" y="13057"/>
                  </a:lnTo>
                  <a:cubicBezTo>
                    <a:pt x="2021" y="13057"/>
                    <a:pt x="2013" y="13049"/>
                    <a:pt x="2013" y="13040"/>
                  </a:cubicBezTo>
                  <a:cubicBezTo>
                    <a:pt x="2013" y="13030"/>
                    <a:pt x="2021" y="13022"/>
                    <a:pt x="2031" y="13022"/>
                  </a:cubicBezTo>
                  <a:close/>
                  <a:moveTo>
                    <a:pt x="2136" y="13022"/>
                  </a:moveTo>
                  <a:lnTo>
                    <a:pt x="2136" y="13022"/>
                  </a:lnTo>
                  <a:cubicBezTo>
                    <a:pt x="2146" y="13022"/>
                    <a:pt x="2154" y="13030"/>
                    <a:pt x="2154" y="13040"/>
                  </a:cubicBezTo>
                  <a:cubicBezTo>
                    <a:pt x="2154" y="13049"/>
                    <a:pt x="2146" y="13057"/>
                    <a:pt x="2136" y="13057"/>
                  </a:cubicBezTo>
                  <a:lnTo>
                    <a:pt x="2136" y="13057"/>
                  </a:lnTo>
                  <a:cubicBezTo>
                    <a:pt x="2127" y="13057"/>
                    <a:pt x="2119" y="13049"/>
                    <a:pt x="2119" y="13040"/>
                  </a:cubicBezTo>
                  <a:cubicBezTo>
                    <a:pt x="2119" y="13030"/>
                    <a:pt x="2127" y="13022"/>
                    <a:pt x="2136" y="13022"/>
                  </a:cubicBezTo>
                  <a:close/>
                  <a:moveTo>
                    <a:pt x="2242" y="13022"/>
                  </a:moveTo>
                  <a:lnTo>
                    <a:pt x="2242" y="13022"/>
                  </a:lnTo>
                  <a:cubicBezTo>
                    <a:pt x="2252" y="13022"/>
                    <a:pt x="2260" y="13030"/>
                    <a:pt x="2260" y="13040"/>
                  </a:cubicBezTo>
                  <a:cubicBezTo>
                    <a:pt x="2260" y="13049"/>
                    <a:pt x="2252" y="13057"/>
                    <a:pt x="2242" y="13057"/>
                  </a:cubicBezTo>
                  <a:lnTo>
                    <a:pt x="2242" y="13057"/>
                  </a:lnTo>
                  <a:cubicBezTo>
                    <a:pt x="2232" y="13057"/>
                    <a:pt x="2224" y="13049"/>
                    <a:pt x="2224" y="13040"/>
                  </a:cubicBezTo>
                  <a:cubicBezTo>
                    <a:pt x="2224" y="13030"/>
                    <a:pt x="2232" y="13022"/>
                    <a:pt x="2242" y="13022"/>
                  </a:cubicBezTo>
                  <a:close/>
                  <a:moveTo>
                    <a:pt x="2348" y="13022"/>
                  </a:moveTo>
                  <a:lnTo>
                    <a:pt x="2348" y="13022"/>
                  </a:lnTo>
                  <a:cubicBezTo>
                    <a:pt x="2357" y="13022"/>
                    <a:pt x="2365" y="13030"/>
                    <a:pt x="2365" y="13040"/>
                  </a:cubicBezTo>
                  <a:cubicBezTo>
                    <a:pt x="2365" y="13049"/>
                    <a:pt x="2357" y="13057"/>
                    <a:pt x="2348" y="13057"/>
                  </a:cubicBezTo>
                  <a:lnTo>
                    <a:pt x="2348" y="13057"/>
                  </a:lnTo>
                  <a:cubicBezTo>
                    <a:pt x="2338" y="13057"/>
                    <a:pt x="2330" y="13049"/>
                    <a:pt x="2330" y="13040"/>
                  </a:cubicBezTo>
                  <a:cubicBezTo>
                    <a:pt x="2330" y="13030"/>
                    <a:pt x="2338" y="13022"/>
                    <a:pt x="2348" y="13022"/>
                  </a:cubicBezTo>
                  <a:close/>
                  <a:moveTo>
                    <a:pt x="2453" y="13022"/>
                  </a:moveTo>
                  <a:lnTo>
                    <a:pt x="2453" y="13022"/>
                  </a:lnTo>
                  <a:cubicBezTo>
                    <a:pt x="2463" y="13022"/>
                    <a:pt x="2471" y="13030"/>
                    <a:pt x="2471" y="13040"/>
                  </a:cubicBezTo>
                  <a:cubicBezTo>
                    <a:pt x="2471" y="13049"/>
                    <a:pt x="2463" y="13057"/>
                    <a:pt x="2453" y="13057"/>
                  </a:cubicBezTo>
                  <a:lnTo>
                    <a:pt x="2453" y="13057"/>
                  </a:lnTo>
                  <a:cubicBezTo>
                    <a:pt x="2443" y="13057"/>
                    <a:pt x="2436" y="13049"/>
                    <a:pt x="2436" y="13040"/>
                  </a:cubicBezTo>
                  <a:cubicBezTo>
                    <a:pt x="2436" y="13030"/>
                    <a:pt x="2443" y="13022"/>
                    <a:pt x="2453" y="13022"/>
                  </a:cubicBezTo>
                  <a:close/>
                  <a:moveTo>
                    <a:pt x="2559" y="13022"/>
                  </a:moveTo>
                  <a:lnTo>
                    <a:pt x="2559" y="13022"/>
                  </a:lnTo>
                  <a:cubicBezTo>
                    <a:pt x="2569" y="13022"/>
                    <a:pt x="2576" y="13030"/>
                    <a:pt x="2576" y="13040"/>
                  </a:cubicBezTo>
                  <a:cubicBezTo>
                    <a:pt x="2576" y="13049"/>
                    <a:pt x="2569" y="13057"/>
                    <a:pt x="2559" y="13057"/>
                  </a:cubicBezTo>
                  <a:lnTo>
                    <a:pt x="2559" y="13057"/>
                  </a:lnTo>
                  <a:cubicBezTo>
                    <a:pt x="2549" y="13057"/>
                    <a:pt x="2541" y="13049"/>
                    <a:pt x="2541" y="13040"/>
                  </a:cubicBezTo>
                  <a:cubicBezTo>
                    <a:pt x="2541" y="13030"/>
                    <a:pt x="2549" y="13022"/>
                    <a:pt x="2559" y="13022"/>
                  </a:cubicBezTo>
                  <a:close/>
                  <a:moveTo>
                    <a:pt x="2664" y="13022"/>
                  </a:moveTo>
                  <a:lnTo>
                    <a:pt x="2664" y="13022"/>
                  </a:lnTo>
                  <a:cubicBezTo>
                    <a:pt x="2674" y="13022"/>
                    <a:pt x="2682" y="13030"/>
                    <a:pt x="2682" y="13040"/>
                  </a:cubicBezTo>
                  <a:cubicBezTo>
                    <a:pt x="2682" y="13049"/>
                    <a:pt x="2674" y="13057"/>
                    <a:pt x="2664" y="13057"/>
                  </a:cubicBezTo>
                  <a:lnTo>
                    <a:pt x="2664" y="13057"/>
                  </a:lnTo>
                  <a:cubicBezTo>
                    <a:pt x="2655" y="13057"/>
                    <a:pt x="2647" y="13049"/>
                    <a:pt x="2647" y="13040"/>
                  </a:cubicBezTo>
                  <a:cubicBezTo>
                    <a:pt x="2647" y="13030"/>
                    <a:pt x="2655" y="13022"/>
                    <a:pt x="2664" y="13022"/>
                  </a:cubicBezTo>
                  <a:close/>
                  <a:moveTo>
                    <a:pt x="2770" y="13022"/>
                  </a:moveTo>
                  <a:lnTo>
                    <a:pt x="2770" y="13022"/>
                  </a:lnTo>
                  <a:cubicBezTo>
                    <a:pt x="2780" y="13022"/>
                    <a:pt x="2788" y="13030"/>
                    <a:pt x="2788" y="13040"/>
                  </a:cubicBezTo>
                  <a:cubicBezTo>
                    <a:pt x="2788" y="13049"/>
                    <a:pt x="2780" y="13057"/>
                    <a:pt x="2770" y="13057"/>
                  </a:cubicBezTo>
                  <a:lnTo>
                    <a:pt x="2770" y="13057"/>
                  </a:lnTo>
                  <a:cubicBezTo>
                    <a:pt x="2760" y="13057"/>
                    <a:pt x="2752" y="13049"/>
                    <a:pt x="2752" y="13040"/>
                  </a:cubicBezTo>
                  <a:cubicBezTo>
                    <a:pt x="2752" y="13030"/>
                    <a:pt x="2760" y="13022"/>
                    <a:pt x="2770" y="13022"/>
                  </a:cubicBezTo>
                  <a:close/>
                  <a:moveTo>
                    <a:pt x="2876" y="13022"/>
                  </a:moveTo>
                  <a:lnTo>
                    <a:pt x="2876" y="13022"/>
                  </a:lnTo>
                  <a:cubicBezTo>
                    <a:pt x="2885" y="13022"/>
                    <a:pt x="2893" y="13030"/>
                    <a:pt x="2893" y="13040"/>
                  </a:cubicBezTo>
                  <a:cubicBezTo>
                    <a:pt x="2893" y="13049"/>
                    <a:pt x="2885" y="13057"/>
                    <a:pt x="2876" y="13057"/>
                  </a:cubicBezTo>
                  <a:lnTo>
                    <a:pt x="2876" y="13057"/>
                  </a:lnTo>
                  <a:cubicBezTo>
                    <a:pt x="2866" y="13057"/>
                    <a:pt x="2858" y="13049"/>
                    <a:pt x="2858" y="13040"/>
                  </a:cubicBezTo>
                  <a:cubicBezTo>
                    <a:pt x="2858" y="13030"/>
                    <a:pt x="2866" y="13022"/>
                    <a:pt x="2876" y="13022"/>
                  </a:cubicBezTo>
                  <a:close/>
                  <a:moveTo>
                    <a:pt x="2981" y="13022"/>
                  </a:moveTo>
                  <a:lnTo>
                    <a:pt x="2981" y="13022"/>
                  </a:lnTo>
                  <a:cubicBezTo>
                    <a:pt x="2991" y="13022"/>
                    <a:pt x="2999" y="13030"/>
                    <a:pt x="2999" y="13040"/>
                  </a:cubicBezTo>
                  <a:cubicBezTo>
                    <a:pt x="2999" y="13049"/>
                    <a:pt x="2991" y="13057"/>
                    <a:pt x="2981" y="13057"/>
                  </a:cubicBezTo>
                  <a:lnTo>
                    <a:pt x="2981" y="13057"/>
                  </a:lnTo>
                  <a:cubicBezTo>
                    <a:pt x="2972" y="13057"/>
                    <a:pt x="2964" y="13049"/>
                    <a:pt x="2964" y="13040"/>
                  </a:cubicBezTo>
                  <a:cubicBezTo>
                    <a:pt x="2964" y="13030"/>
                    <a:pt x="2972" y="13022"/>
                    <a:pt x="2981" y="13022"/>
                  </a:cubicBezTo>
                  <a:close/>
                  <a:moveTo>
                    <a:pt x="3087" y="13022"/>
                  </a:moveTo>
                  <a:lnTo>
                    <a:pt x="3087" y="13022"/>
                  </a:lnTo>
                  <a:cubicBezTo>
                    <a:pt x="3097" y="13022"/>
                    <a:pt x="3105" y="13030"/>
                    <a:pt x="3105" y="13040"/>
                  </a:cubicBezTo>
                  <a:cubicBezTo>
                    <a:pt x="3105" y="13049"/>
                    <a:pt x="3097" y="13057"/>
                    <a:pt x="3087" y="13057"/>
                  </a:cubicBezTo>
                  <a:lnTo>
                    <a:pt x="3087" y="13057"/>
                  </a:lnTo>
                  <a:cubicBezTo>
                    <a:pt x="3077" y="13057"/>
                    <a:pt x="3069" y="13049"/>
                    <a:pt x="3069" y="13040"/>
                  </a:cubicBezTo>
                  <a:cubicBezTo>
                    <a:pt x="3069" y="13030"/>
                    <a:pt x="3077" y="13022"/>
                    <a:pt x="3087" y="13022"/>
                  </a:cubicBezTo>
                  <a:close/>
                  <a:moveTo>
                    <a:pt x="3193" y="13022"/>
                  </a:moveTo>
                  <a:lnTo>
                    <a:pt x="3193" y="13022"/>
                  </a:lnTo>
                  <a:cubicBezTo>
                    <a:pt x="3202" y="13022"/>
                    <a:pt x="3210" y="13030"/>
                    <a:pt x="3210" y="13040"/>
                  </a:cubicBezTo>
                  <a:cubicBezTo>
                    <a:pt x="3210" y="13049"/>
                    <a:pt x="3202" y="13057"/>
                    <a:pt x="3193" y="13057"/>
                  </a:cubicBezTo>
                  <a:lnTo>
                    <a:pt x="3193" y="13057"/>
                  </a:lnTo>
                  <a:cubicBezTo>
                    <a:pt x="3183" y="13057"/>
                    <a:pt x="3175" y="13049"/>
                    <a:pt x="3175" y="13040"/>
                  </a:cubicBezTo>
                  <a:cubicBezTo>
                    <a:pt x="3175" y="13030"/>
                    <a:pt x="3183" y="13022"/>
                    <a:pt x="3193" y="13022"/>
                  </a:cubicBezTo>
                  <a:close/>
                  <a:moveTo>
                    <a:pt x="3298" y="13022"/>
                  </a:moveTo>
                  <a:lnTo>
                    <a:pt x="3298" y="13022"/>
                  </a:lnTo>
                  <a:cubicBezTo>
                    <a:pt x="3308" y="13022"/>
                    <a:pt x="3316" y="13030"/>
                    <a:pt x="3316" y="13040"/>
                  </a:cubicBezTo>
                  <a:cubicBezTo>
                    <a:pt x="3316" y="13049"/>
                    <a:pt x="3308" y="13057"/>
                    <a:pt x="3298" y="13057"/>
                  </a:cubicBezTo>
                  <a:lnTo>
                    <a:pt x="3298" y="13057"/>
                  </a:lnTo>
                  <a:cubicBezTo>
                    <a:pt x="3289" y="13057"/>
                    <a:pt x="3281" y="13049"/>
                    <a:pt x="3281" y="13040"/>
                  </a:cubicBezTo>
                  <a:cubicBezTo>
                    <a:pt x="3281" y="13030"/>
                    <a:pt x="3289" y="13022"/>
                    <a:pt x="3298" y="13022"/>
                  </a:cubicBezTo>
                  <a:close/>
                  <a:moveTo>
                    <a:pt x="3404" y="13022"/>
                  </a:moveTo>
                  <a:lnTo>
                    <a:pt x="3404" y="13022"/>
                  </a:lnTo>
                  <a:cubicBezTo>
                    <a:pt x="3414" y="13022"/>
                    <a:pt x="3422" y="13030"/>
                    <a:pt x="3422" y="13040"/>
                  </a:cubicBezTo>
                  <a:cubicBezTo>
                    <a:pt x="3422" y="13049"/>
                    <a:pt x="3414" y="13057"/>
                    <a:pt x="3404" y="13057"/>
                  </a:cubicBezTo>
                  <a:lnTo>
                    <a:pt x="3404" y="13057"/>
                  </a:lnTo>
                  <a:cubicBezTo>
                    <a:pt x="3394" y="13057"/>
                    <a:pt x="3386" y="13049"/>
                    <a:pt x="3386" y="13040"/>
                  </a:cubicBezTo>
                  <a:cubicBezTo>
                    <a:pt x="3386" y="13030"/>
                    <a:pt x="3394" y="13022"/>
                    <a:pt x="3404" y="13022"/>
                  </a:cubicBezTo>
                  <a:close/>
                  <a:moveTo>
                    <a:pt x="3510" y="13022"/>
                  </a:moveTo>
                  <a:lnTo>
                    <a:pt x="3510" y="13022"/>
                  </a:lnTo>
                  <a:cubicBezTo>
                    <a:pt x="3519" y="13022"/>
                    <a:pt x="3527" y="13030"/>
                    <a:pt x="3527" y="13040"/>
                  </a:cubicBezTo>
                  <a:cubicBezTo>
                    <a:pt x="3527" y="13049"/>
                    <a:pt x="3519" y="13057"/>
                    <a:pt x="3510" y="13057"/>
                  </a:cubicBezTo>
                  <a:lnTo>
                    <a:pt x="3510" y="13057"/>
                  </a:lnTo>
                  <a:cubicBezTo>
                    <a:pt x="3500" y="13057"/>
                    <a:pt x="3492" y="13049"/>
                    <a:pt x="3492" y="13040"/>
                  </a:cubicBezTo>
                  <a:cubicBezTo>
                    <a:pt x="3492" y="13030"/>
                    <a:pt x="3500" y="13022"/>
                    <a:pt x="3510" y="13022"/>
                  </a:cubicBezTo>
                  <a:close/>
                  <a:moveTo>
                    <a:pt x="3615" y="13022"/>
                  </a:moveTo>
                  <a:lnTo>
                    <a:pt x="3615" y="13022"/>
                  </a:lnTo>
                  <a:cubicBezTo>
                    <a:pt x="3625" y="13022"/>
                    <a:pt x="3633" y="13030"/>
                    <a:pt x="3633" y="13040"/>
                  </a:cubicBezTo>
                  <a:cubicBezTo>
                    <a:pt x="3633" y="13049"/>
                    <a:pt x="3625" y="13057"/>
                    <a:pt x="3615" y="13057"/>
                  </a:cubicBezTo>
                  <a:lnTo>
                    <a:pt x="3615" y="13057"/>
                  </a:lnTo>
                  <a:cubicBezTo>
                    <a:pt x="3605" y="13057"/>
                    <a:pt x="3598" y="13049"/>
                    <a:pt x="3598" y="13040"/>
                  </a:cubicBezTo>
                  <a:cubicBezTo>
                    <a:pt x="3598" y="13030"/>
                    <a:pt x="3605" y="13022"/>
                    <a:pt x="3615" y="13022"/>
                  </a:cubicBezTo>
                  <a:close/>
                  <a:moveTo>
                    <a:pt x="3721" y="13022"/>
                  </a:moveTo>
                  <a:lnTo>
                    <a:pt x="3721" y="13022"/>
                  </a:lnTo>
                  <a:cubicBezTo>
                    <a:pt x="3731" y="13022"/>
                    <a:pt x="3738" y="13030"/>
                    <a:pt x="3738" y="13040"/>
                  </a:cubicBezTo>
                  <a:cubicBezTo>
                    <a:pt x="3738" y="13049"/>
                    <a:pt x="3731" y="13057"/>
                    <a:pt x="3721" y="13057"/>
                  </a:cubicBezTo>
                  <a:lnTo>
                    <a:pt x="3721" y="13057"/>
                  </a:lnTo>
                  <a:cubicBezTo>
                    <a:pt x="3711" y="13057"/>
                    <a:pt x="3703" y="13049"/>
                    <a:pt x="3703" y="13040"/>
                  </a:cubicBezTo>
                  <a:cubicBezTo>
                    <a:pt x="3703" y="13030"/>
                    <a:pt x="3711" y="13022"/>
                    <a:pt x="3721" y="13022"/>
                  </a:cubicBezTo>
                  <a:close/>
                  <a:moveTo>
                    <a:pt x="3826" y="13022"/>
                  </a:moveTo>
                  <a:lnTo>
                    <a:pt x="3826" y="13022"/>
                  </a:lnTo>
                  <a:cubicBezTo>
                    <a:pt x="3836" y="13022"/>
                    <a:pt x="3844" y="13030"/>
                    <a:pt x="3844" y="13040"/>
                  </a:cubicBezTo>
                  <a:cubicBezTo>
                    <a:pt x="3844" y="13049"/>
                    <a:pt x="3836" y="13057"/>
                    <a:pt x="3826" y="13057"/>
                  </a:cubicBezTo>
                  <a:lnTo>
                    <a:pt x="3826" y="13057"/>
                  </a:lnTo>
                  <a:cubicBezTo>
                    <a:pt x="3817" y="13057"/>
                    <a:pt x="3809" y="13049"/>
                    <a:pt x="3809" y="13040"/>
                  </a:cubicBezTo>
                  <a:cubicBezTo>
                    <a:pt x="3809" y="13030"/>
                    <a:pt x="3817" y="13022"/>
                    <a:pt x="3826" y="13022"/>
                  </a:cubicBezTo>
                  <a:close/>
                  <a:moveTo>
                    <a:pt x="3932" y="13022"/>
                  </a:moveTo>
                  <a:lnTo>
                    <a:pt x="3932" y="13022"/>
                  </a:lnTo>
                  <a:cubicBezTo>
                    <a:pt x="3942" y="13022"/>
                    <a:pt x="3950" y="13030"/>
                    <a:pt x="3950" y="13040"/>
                  </a:cubicBezTo>
                  <a:cubicBezTo>
                    <a:pt x="3950" y="13049"/>
                    <a:pt x="3942" y="13057"/>
                    <a:pt x="3932" y="13057"/>
                  </a:cubicBezTo>
                  <a:lnTo>
                    <a:pt x="3932" y="13057"/>
                  </a:lnTo>
                  <a:cubicBezTo>
                    <a:pt x="3922" y="13057"/>
                    <a:pt x="3914" y="13049"/>
                    <a:pt x="3914" y="13040"/>
                  </a:cubicBezTo>
                  <a:cubicBezTo>
                    <a:pt x="3914" y="13030"/>
                    <a:pt x="3922" y="13022"/>
                    <a:pt x="3932" y="13022"/>
                  </a:cubicBezTo>
                  <a:close/>
                  <a:moveTo>
                    <a:pt x="4038" y="13022"/>
                  </a:moveTo>
                  <a:lnTo>
                    <a:pt x="4038" y="13022"/>
                  </a:lnTo>
                  <a:cubicBezTo>
                    <a:pt x="4047" y="13022"/>
                    <a:pt x="4055" y="13030"/>
                    <a:pt x="4055" y="13040"/>
                  </a:cubicBezTo>
                  <a:cubicBezTo>
                    <a:pt x="4055" y="13049"/>
                    <a:pt x="4047" y="13057"/>
                    <a:pt x="4038" y="13057"/>
                  </a:cubicBezTo>
                  <a:lnTo>
                    <a:pt x="4038" y="13057"/>
                  </a:lnTo>
                  <a:cubicBezTo>
                    <a:pt x="4028" y="13057"/>
                    <a:pt x="4020" y="13049"/>
                    <a:pt x="4020" y="13040"/>
                  </a:cubicBezTo>
                  <a:cubicBezTo>
                    <a:pt x="4020" y="13030"/>
                    <a:pt x="4028" y="13022"/>
                    <a:pt x="4038" y="13022"/>
                  </a:cubicBezTo>
                  <a:close/>
                  <a:moveTo>
                    <a:pt x="4143" y="13022"/>
                  </a:moveTo>
                  <a:lnTo>
                    <a:pt x="4143" y="13022"/>
                  </a:lnTo>
                  <a:cubicBezTo>
                    <a:pt x="4153" y="13022"/>
                    <a:pt x="4161" y="13030"/>
                    <a:pt x="4161" y="13040"/>
                  </a:cubicBezTo>
                  <a:cubicBezTo>
                    <a:pt x="4161" y="13049"/>
                    <a:pt x="4153" y="13057"/>
                    <a:pt x="4143" y="13057"/>
                  </a:cubicBezTo>
                  <a:lnTo>
                    <a:pt x="4143" y="13057"/>
                  </a:lnTo>
                  <a:cubicBezTo>
                    <a:pt x="4134" y="13057"/>
                    <a:pt x="4126" y="13049"/>
                    <a:pt x="4126" y="13040"/>
                  </a:cubicBezTo>
                  <a:cubicBezTo>
                    <a:pt x="4126" y="13030"/>
                    <a:pt x="4134" y="13022"/>
                    <a:pt x="4143" y="13022"/>
                  </a:cubicBezTo>
                  <a:close/>
                  <a:moveTo>
                    <a:pt x="4249" y="13022"/>
                  </a:moveTo>
                  <a:lnTo>
                    <a:pt x="4249" y="13022"/>
                  </a:lnTo>
                  <a:cubicBezTo>
                    <a:pt x="4259" y="13022"/>
                    <a:pt x="4267" y="13030"/>
                    <a:pt x="4267" y="13040"/>
                  </a:cubicBezTo>
                  <a:cubicBezTo>
                    <a:pt x="4267" y="13049"/>
                    <a:pt x="4259" y="13057"/>
                    <a:pt x="4249" y="13057"/>
                  </a:cubicBezTo>
                  <a:lnTo>
                    <a:pt x="4249" y="13057"/>
                  </a:lnTo>
                  <a:cubicBezTo>
                    <a:pt x="4239" y="13057"/>
                    <a:pt x="4231" y="13049"/>
                    <a:pt x="4231" y="13040"/>
                  </a:cubicBezTo>
                  <a:cubicBezTo>
                    <a:pt x="4231" y="13030"/>
                    <a:pt x="4239" y="13022"/>
                    <a:pt x="4249" y="13022"/>
                  </a:cubicBezTo>
                  <a:close/>
                  <a:moveTo>
                    <a:pt x="4355" y="13022"/>
                  </a:moveTo>
                  <a:lnTo>
                    <a:pt x="4355" y="13022"/>
                  </a:lnTo>
                  <a:cubicBezTo>
                    <a:pt x="4364" y="13022"/>
                    <a:pt x="4372" y="13030"/>
                    <a:pt x="4372" y="13040"/>
                  </a:cubicBezTo>
                  <a:cubicBezTo>
                    <a:pt x="4372" y="13049"/>
                    <a:pt x="4364" y="13057"/>
                    <a:pt x="4355" y="13057"/>
                  </a:cubicBezTo>
                  <a:lnTo>
                    <a:pt x="4355" y="13057"/>
                  </a:lnTo>
                  <a:cubicBezTo>
                    <a:pt x="4345" y="13057"/>
                    <a:pt x="4337" y="13049"/>
                    <a:pt x="4337" y="13040"/>
                  </a:cubicBezTo>
                  <a:cubicBezTo>
                    <a:pt x="4337" y="13030"/>
                    <a:pt x="4345" y="13022"/>
                    <a:pt x="4355" y="13022"/>
                  </a:cubicBezTo>
                  <a:close/>
                  <a:moveTo>
                    <a:pt x="4460" y="13022"/>
                  </a:moveTo>
                  <a:lnTo>
                    <a:pt x="4460" y="13022"/>
                  </a:lnTo>
                  <a:cubicBezTo>
                    <a:pt x="4470" y="13022"/>
                    <a:pt x="4478" y="13030"/>
                    <a:pt x="4478" y="13040"/>
                  </a:cubicBezTo>
                  <a:cubicBezTo>
                    <a:pt x="4478" y="13049"/>
                    <a:pt x="4470" y="13057"/>
                    <a:pt x="4460" y="13057"/>
                  </a:cubicBezTo>
                  <a:lnTo>
                    <a:pt x="4460" y="13057"/>
                  </a:lnTo>
                  <a:cubicBezTo>
                    <a:pt x="4451" y="13057"/>
                    <a:pt x="4443" y="13049"/>
                    <a:pt x="4443" y="13040"/>
                  </a:cubicBezTo>
                  <a:cubicBezTo>
                    <a:pt x="4443" y="13030"/>
                    <a:pt x="4451" y="13022"/>
                    <a:pt x="4460" y="13022"/>
                  </a:cubicBezTo>
                  <a:close/>
                  <a:moveTo>
                    <a:pt x="4566" y="13022"/>
                  </a:moveTo>
                  <a:lnTo>
                    <a:pt x="4566" y="13022"/>
                  </a:lnTo>
                  <a:cubicBezTo>
                    <a:pt x="4576" y="13022"/>
                    <a:pt x="4584" y="13030"/>
                    <a:pt x="4584" y="13040"/>
                  </a:cubicBezTo>
                  <a:cubicBezTo>
                    <a:pt x="4584" y="13049"/>
                    <a:pt x="4576" y="13057"/>
                    <a:pt x="4566" y="13057"/>
                  </a:cubicBezTo>
                  <a:lnTo>
                    <a:pt x="4566" y="13057"/>
                  </a:lnTo>
                  <a:cubicBezTo>
                    <a:pt x="4556" y="13057"/>
                    <a:pt x="4548" y="13049"/>
                    <a:pt x="4548" y="13040"/>
                  </a:cubicBezTo>
                  <a:cubicBezTo>
                    <a:pt x="4548" y="13030"/>
                    <a:pt x="4556" y="13022"/>
                    <a:pt x="4566" y="13022"/>
                  </a:cubicBezTo>
                  <a:close/>
                  <a:moveTo>
                    <a:pt x="4672" y="13022"/>
                  </a:moveTo>
                  <a:lnTo>
                    <a:pt x="4672" y="13022"/>
                  </a:lnTo>
                  <a:cubicBezTo>
                    <a:pt x="4681" y="13022"/>
                    <a:pt x="4689" y="13030"/>
                    <a:pt x="4689" y="13040"/>
                  </a:cubicBezTo>
                  <a:cubicBezTo>
                    <a:pt x="4689" y="13049"/>
                    <a:pt x="4681" y="13057"/>
                    <a:pt x="4672" y="13057"/>
                  </a:cubicBezTo>
                  <a:lnTo>
                    <a:pt x="4672" y="13057"/>
                  </a:lnTo>
                  <a:cubicBezTo>
                    <a:pt x="4662" y="13057"/>
                    <a:pt x="4654" y="13049"/>
                    <a:pt x="4654" y="13040"/>
                  </a:cubicBezTo>
                  <a:cubicBezTo>
                    <a:pt x="4654" y="13030"/>
                    <a:pt x="4662" y="13022"/>
                    <a:pt x="4672" y="13022"/>
                  </a:cubicBezTo>
                  <a:close/>
                  <a:moveTo>
                    <a:pt x="4777" y="13022"/>
                  </a:moveTo>
                  <a:lnTo>
                    <a:pt x="4777" y="13022"/>
                  </a:lnTo>
                  <a:cubicBezTo>
                    <a:pt x="4787" y="13022"/>
                    <a:pt x="4795" y="13030"/>
                    <a:pt x="4795" y="13040"/>
                  </a:cubicBezTo>
                  <a:cubicBezTo>
                    <a:pt x="4795" y="13049"/>
                    <a:pt x="4787" y="13057"/>
                    <a:pt x="4777" y="13057"/>
                  </a:cubicBezTo>
                  <a:lnTo>
                    <a:pt x="4777" y="13057"/>
                  </a:lnTo>
                  <a:cubicBezTo>
                    <a:pt x="4767" y="13057"/>
                    <a:pt x="4760" y="13049"/>
                    <a:pt x="4760" y="13040"/>
                  </a:cubicBezTo>
                  <a:cubicBezTo>
                    <a:pt x="4760" y="13030"/>
                    <a:pt x="4767" y="13022"/>
                    <a:pt x="4777" y="13022"/>
                  </a:cubicBezTo>
                  <a:close/>
                  <a:moveTo>
                    <a:pt x="4883" y="13022"/>
                  </a:moveTo>
                  <a:lnTo>
                    <a:pt x="4883" y="13022"/>
                  </a:lnTo>
                  <a:cubicBezTo>
                    <a:pt x="4893" y="13022"/>
                    <a:pt x="4900" y="13030"/>
                    <a:pt x="4900" y="13040"/>
                  </a:cubicBezTo>
                  <a:cubicBezTo>
                    <a:pt x="4900" y="13049"/>
                    <a:pt x="4893" y="13057"/>
                    <a:pt x="4883" y="13057"/>
                  </a:cubicBezTo>
                  <a:lnTo>
                    <a:pt x="4883" y="13057"/>
                  </a:lnTo>
                  <a:cubicBezTo>
                    <a:pt x="4873" y="13057"/>
                    <a:pt x="4865" y="13049"/>
                    <a:pt x="4865" y="13040"/>
                  </a:cubicBezTo>
                  <a:cubicBezTo>
                    <a:pt x="4865" y="13030"/>
                    <a:pt x="4873" y="13022"/>
                    <a:pt x="4883" y="13022"/>
                  </a:cubicBezTo>
                  <a:close/>
                  <a:moveTo>
                    <a:pt x="4988" y="13022"/>
                  </a:moveTo>
                  <a:lnTo>
                    <a:pt x="4988" y="13022"/>
                  </a:lnTo>
                  <a:cubicBezTo>
                    <a:pt x="4998" y="13022"/>
                    <a:pt x="5006" y="13030"/>
                    <a:pt x="5006" y="13040"/>
                  </a:cubicBezTo>
                  <a:cubicBezTo>
                    <a:pt x="5006" y="13049"/>
                    <a:pt x="4998" y="13057"/>
                    <a:pt x="4988" y="13057"/>
                  </a:cubicBezTo>
                  <a:lnTo>
                    <a:pt x="4988" y="13057"/>
                  </a:lnTo>
                  <a:cubicBezTo>
                    <a:pt x="4979" y="13057"/>
                    <a:pt x="4971" y="13049"/>
                    <a:pt x="4971" y="13040"/>
                  </a:cubicBezTo>
                  <a:cubicBezTo>
                    <a:pt x="4971" y="13030"/>
                    <a:pt x="4979" y="13022"/>
                    <a:pt x="4988" y="13022"/>
                  </a:cubicBezTo>
                  <a:close/>
                  <a:moveTo>
                    <a:pt x="5094" y="13022"/>
                  </a:moveTo>
                  <a:lnTo>
                    <a:pt x="5094" y="13022"/>
                  </a:lnTo>
                  <a:cubicBezTo>
                    <a:pt x="5104" y="13022"/>
                    <a:pt x="5112" y="13030"/>
                    <a:pt x="5112" y="13040"/>
                  </a:cubicBezTo>
                  <a:cubicBezTo>
                    <a:pt x="5112" y="13049"/>
                    <a:pt x="5104" y="13057"/>
                    <a:pt x="5094" y="13057"/>
                  </a:cubicBezTo>
                  <a:lnTo>
                    <a:pt x="5094" y="13057"/>
                  </a:lnTo>
                  <a:cubicBezTo>
                    <a:pt x="5084" y="13057"/>
                    <a:pt x="5076" y="13049"/>
                    <a:pt x="5076" y="13040"/>
                  </a:cubicBezTo>
                  <a:cubicBezTo>
                    <a:pt x="5076" y="13030"/>
                    <a:pt x="5084" y="13022"/>
                    <a:pt x="5094" y="13022"/>
                  </a:cubicBezTo>
                  <a:close/>
                  <a:moveTo>
                    <a:pt x="5200" y="13022"/>
                  </a:moveTo>
                  <a:lnTo>
                    <a:pt x="5200" y="13022"/>
                  </a:lnTo>
                  <a:cubicBezTo>
                    <a:pt x="5209" y="13022"/>
                    <a:pt x="5217" y="13030"/>
                    <a:pt x="5217" y="13040"/>
                  </a:cubicBezTo>
                  <a:cubicBezTo>
                    <a:pt x="5217" y="13049"/>
                    <a:pt x="5209" y="13057"/>
                    <a:pt x="5200" y="13057"/>
                  </a:cubicBezTo>
                  <a:lnTo>
                    <a:pt x="5200" y="13057"/>
                  </a:lnTo>
                  <a:cubicBezTo>
                    <a:pt x="5190" y="13057"/>
                    <a:pt x="5182" y="13049"/>
                    <a:pt x="5182" y="13040"/>
                  </a:cubicBezTo>
                  <a:cubicBezTo>
                    <a:pt x="5182" y="13030"/>
                    <a:pt x="5190" y="13022"/>
                    <a:pt x="5200" y="13022"/>
                  </a:cubicBezTo>
                  <a:close/>
                  <a:moveTo>
                    <a:pt x="5305" y="13022"/>
                  </a:moveTo>
                  <a:lnTo>
                    <a:pt x="5305" y="13022"/>
                  </a:lnTo>
                  <a:cubicBezTo>
                    <a:pt x="5315" y="13022"/>
                    <a:pt x="5323" y="13030"/>
                    <a:pt x="5323" y="13040"/>
                  </a:cubicBezTo>
                  <a:cubicBezTo>
                    <a:pt x="5323" y="13049"/>
                    <a:pt x="5315" y="13057"/>
                    <a:pt x="5305" y="13057"/>
                  </a:cubicBezTo>
                  <a:lnTo>
                    <a:pt x="5305" y="13057"/>
                  </a:lnTo>
                  <a:cubicBezTo>
                    <a:pt x="5296" y="13057"/>
                    <a:pt x="5288" y="13049"/>
                    <a:pt x="5288" y="13040"/>
                  </a:cubicBezTo>
                  <a:cubicBezTo>
                    <a:pt x="5288" y="13030"/>
                    <a:pt x="5296" y="13022"/>
                    <a:pt x="5305" y="13022"/>
                  </a:cubicBezTo>
                  <a:close/>
                  <a:moveTo>
                    <a:pt x="5411" y="13022"/>
                  </a:moveTo>
                  <a:lnTo>
                    <a:pt x="5411" y="13022"/>
                  </a:lnTo>
                  <a:cubicBezTo>
                    <a:pt x="5421" y="13022"/>
                    <a:pt x="5429" y="13030"/>
                    <a:pt x="5429" y="13040"/>
                  </a:cubicBezTo>
                  <a:cubicBezTo>
                    <a:pt x="5429" y="13049"/>
                    <a:pt x="5421" y="13057"/>
                    <a:pt x="5411" y="13057"/>
                  </a:cubicBezTo>
                  <a:lnTo>
                    <a:pt x="5411" y="13057"/>
                  </a:lnTo>
                  <a:cubicBezTo>
                    <a:pt x="5401" y="13057"/>
                    <a:pt x="5393" y="13049"/>
                    <a:pt x="5393" y="13040"/>
                  </a:cubicBezTo>
                  <a:cubicBezTo>
                    <a:pt x="5393" y="13030"/>
                    <a:pt x="5401" y="13022"/>
                    <a:pt x="5411" y="13022"/>
                  </a:cubicBezTo>
                  <a:close/>
                  <a:moveTo>
                    <a:pt x="5517" y="13022"/>
                  </a:moveTo>
                  <a:lnTo>
                    <a:pt x="5517" y="13022"/>
                  </a:lnTo>
                  <a:cubicBezTo>
                    <a:pt x="5526" y="13022"/>
                    <a:pt x="5534" y="13030"/>
                    <a:pt x="5534" y="13040"/>
                  </a:cubicBezTo>
                  <a:cubicBezTo>
                    <a:pt x="5534" y="13049"/>
                    <a:pt x="5526" y="13057"/>
                    <a:pt x="5517" y="13057"/>
                  </a:cubicBezTo>
                  <a:lnTo>
                    <a:pt x="5517" y="13057"/>
                  </a:lnTo>
                  <a:cubicBezTo>
                    <a:pt x="5507" y="13057"/>
                    <a:pt x="5499" y="13049"/>
                    <a:pt x="5499" y="13040"/>
                  </a:cubicBezTo>
                  <a:cubicBezTo>
                    <a:pt x="5499" y="13030"/>
                    <a:pt x="5507" y="13022"/>
                    <a:pt x="5517" y="13022"/>
                  </a:cubicBezTo>
                  <a:close/>
                  <a:moveTo>
                    <a:pt x="5622" y="13022"/>
                  </a:moveTo>
                  <a:lnTo>
                    <a:pt x="5622" y="13022"/>
                  </a:lnTo>
                  <a:cubicBezTo>
                    <a:pt x="5632" y="13022"/>
                    <a:pt x="5640" y="13030"/>
                    <a:pt x="5640" y="13040"/>
                  </a:cubicBezTo>
                  <a:cubicBezTo>
                    <a:pt x="5640" y="13049"/>
                    <a:pt x="5632" y="13057"/>
                    <a:pt x="5622" y="13057"/>
                  </a:cubicBezTo>
                  <a:lnTo>
                    <a:pt x="5622" y="13057"/>
                  </a:lnTo>
                  <a:cubicBezTo>
                    <a:pt x="5613" y="13057"/>
                    <a:pt x="5605" y="13049"/>
                    <a:pt x="5605" y="13040"/>
                  </a:cubicBezTo>
                  <a:cubicBezTo>
                    <a:pt x="5605" y="13030"/>
                    <a:pt x="5613" y="13022"/>
                    <a:pt x="5622" y="13022"/>
                  </a:cubicBezTo>
                  <a:close/>
                  <a:moveTo>
                    <a:pt x="5728" y="13022"/>
                  </a:moveTo>
                  <a:lnTo>
                    <a:pt x="5728" y="13022"/>
                  </a:lnTo>
                  <a:cubicBezTo>
                    <a:pt x="5738" y="13022"/>
                    <a:pt x="5745" y="13030"/>
                    <a:pt x="5745" y="13040"/>
                  </a:cubicBezTo>
                  <a:cubicBezTo>
                    <a:pt x="5745" y="13049"/>
                    <a:pt x="5738" y="13057"/>
                    <a:pt x="5728" y="13057"/>
                  </a:cubicBezTo>
                  <a:lnTo>
                    <a:pt x="5728" y="13057"/>
                  </a:lnTo>
                  <a:cubicBezTo>
                    <a:pt x="5718" y="13057"/>
                    <a:pt x="5710" y="13049"/>
                    <a:pt x="5710" y="13040"/>
                  </a:cubicBezTo>
                  <a:cubicBezTo>
                    <a:pt x="5710" y="13030"/>
                    <a:pt x="5718" y="13022"/>
                    <a:pt x="5728" y="13022"/>
                  </a:cubicBezTo>
                  <a:close/>
                  <a:moveTo>
                    <a:pt x="5833" y="13022"/>
                  </a:moveTo>
                  <a:lnTo>
                    <a:pt x="5834" y="13022"/>
                  </a:lnTo>
                  <a:cubicBezTo>
                    <a:pt x="5843" y="13022"/>
                    <a:pt x="5851" y="13030"/>
                    <a:pt x="5851" y="13040"/>
                  </a:cubicBezTo>
                  <a:cubicBezTo>
                    <a:pt x="5851" y="13049"/>
                    <a:pt x="5843" y="13057"/>
                    <a:pt x="5834" y="13057"/>
                  </a:cubicBezTo>
                  <a:lnTo>
                    <a:pt x="5833" y="13057"/>
                  </a:lnTo>
                  <a:cubicBezTo>
                    <a:pt x="5824" y="13057"/>
                    <a:pt x="5816" y="13049"/>
                    <a:pt x="5816" y="13040"/>
                  </a:cubicBezTo>
                  <a:cubicBezTo>
                    <a:pt x="5816" y="13030"/>
                    <a:pt x="5824" y="13022"/>
                    <a:pt x="5833" y="13022"/>
                  </a:cubicBezTo>
                  <a:close/>
                  <a:moveTo>
                    <a:pt x="5939" y="13022"/>
                  </a:moveTo>
                  <a:lnTo>
                    <a:pt x="5939" y="13022"/>
                  </a:lnTo>
                  <a:cubicBezTo>
                    <a:pt x="5949" y="13022"/>
                    <a:pt x="5957" y="13030"/>
                    <a:pt x="5957" y="13040"/>
                  </a:cubicBezTo>
                  <a:cubicBezTo>
                    <a:pt x="5957" y="13049"/>
                    <a:pt x="5949" y="13057"/>
                    <a:pt x="5939" y="13057"/>
                  </a:cubicBezTo>
                  <a:lnTo>
                    <a:pt x="5939" y="13057"/>
                  </a:lnTo>
                  <a:cubicBezTo>
                    <a:pt x="5929" y="13057"/>
                    <a:pt x="5922" y="13049"/>
                    <a:pt x="5922" y="13040"/>
                  </a:cubicBezTo>
                  <a:cubicBezTo>
                    <a:pt x="5922" y="13030"/>
                    <a:pt x="5929" y="13022"/>
                    <a:pt x="5939" y="13022"/>
                  </a:cubicBezTo>
                  <a:close/>
                  <a:moveTo>
                    <a:pt x="6045" y="13022"/>
                  </a:moveTo>
                  <a:lnTo>
                    <a:pt x="6045" y="13022"/>
                  </a:lnTo>
                  <a:cubicBezTo>
                    <a:pt x="6055" y="13022"/>
                    <a:pt x="6062" y="13030"/>
                    <a:pt x="6062" y="13040"/>
                  </a:cubicBezTo>
                  <a:cubicBezTo>
                    <a:pt x="6062" y="13049"/>
                    <a:pt x="6055" y="13057"/>
                    <a:pt x="6045" y="13057"/>
                  </a:cubicBezTo>
                  <a:lnTo>
                    <a:pt x="6045" y="13057"/>
                  </a:lnTo>
                  <a:cubicBezTo>
                    <a:pt x="6035" y="13057"/>
                    <a:pt x="6027" y="13049"/>
                    <a:pt x="6027" y="13040"/>
                  </a:cubicBezTo>
                  <a:cubicBezTo>
                    <a:pt x="6027" y="13030"/>
                    <a:pt x="6035" y="13022"/>
                    <a:pt x="6045" y="13022"/>
                  </a:cubicBezTo>
                  <a:close/>
                  <a:moveTo>
                    <a:pt x="6150" y="13022"/>
                  </a:moveTo>
                  <a:lnTo>
                    <a:pt x="6150" y="13022"/>
                  </a:lnTo>
                  <a:cubicBezTo>
                    <a:pt x="6160" y="13022"/>
                    <a:pt x="6168" y="13030"/>
                    <a:pt x="6168" y="13040"/>
                  </a:cubicBezTo>
                  <a:cubicBezTo>
                    <a:pt x="6168" y="13049"/>
                    <a:pt x="6160" y="13057"/>
                    <a:pt x="6150" y="13057"/>
                  </a:cubicBezTo>
                  <a:lnTo>
                    <a:pt x="6150" y="13057"/>
                  </a:lnTo>
                  <a:cubicBezTo>
                    <a:pt x="6141" y="13057"/>
                    <a:pt x="6133" y="13049"/>
                    <a:pt x="6133" y="13040"/>
                  </a:cubicBezTo>
                  <a:cubicBezTo>
                    <a:pt x="6133" y="13030"/>
                    <a:pt x="6141" y="13022"/>
                    <a:pt x="6150" y="13022"/>
                  </a:cubicBezTo>
                  <a:close/>
                  <a:moveTo>
                    <a:pt x="6256" y="13022"/>
                  </a:moveTo>
                  <a:lnTo>
                    <a:pt x="6256" y="13022"/>
                  </a:lnTo>
                  <a:cubicBezTo>
                    <a:pt x="6266" y="13022"/>
                    <a:pt x="6274" y="13030"/>
                    <a:pt x="6274" y="13040"/>
                  </a:cubicBezTo>
                  <a:cubicBezTo>
                    <a:pt x="6274" y="13049"/>
                    <a:pt x="6266" y="13057"/>
                    <a:pt x="6256" y="13057"/>
                  </a:cubicBezTo>
                  <a:lnTo>
                    <a:pt x="6256" y="13057"/>
                  </a:lnTo>
                  <a:cubicBezTo>
                    <a:pt x="6246" y="13057"/>
                    <a:pt x="6238" y="13049"/>
                    <a:pt x="6238" y="13040"/>
                  </a:cubicBezTo>
                  <a:cubicBezTo>
                    <a:pt x="6238" y="13030"/>
                    <a:pt x="6246" y="13022"/>
                    <a:pt x="6256" y="13022"/>
                  </a:cubicBezTo>
                  <a:close/>
                  <a:moveTo>
                    <a:pt x="6362" y="13022"/>
                  </a:moveTo>
                  <a:lnTo>
                    <a:pt x="6362" y="13022"/>
                  </a:lnTo>
                  <a:cubicBezTo>
                    <a:pt x="6371" y="13022"/>
                    <a:pt x="6379" y="13030"/>
                    <a:pt x="6379" y="13040"/>
                  </a:cubicBezTo>
                  <a:cubicBezTo>
                    <a:pt x="6379" y="13049"/>
                    <a:pt x="6371" y="13057"/>
                    <a:pt x="6362" y="13057"/>
                  </a:cubicBezTo>
                  <a:lnTo>
                    <a:pt x="6362" y="13057"/>
                  </a:lnTo>
                  <a:cubicBezTo>
                    <a:pt x="6352" y="13057"/>
                    <a:pt x="6344" y="13049"/>
                    <a:pt x="6344" y="13040"/>
                  </a:cubicBezTo>
                  <a:cubicBezTo>
                    <a:pt x="6344" y="13030"/>
                    <a:pt x="6352" y="13022"/>
                    <a:pt x="6362" y="13022"/>
                  </a:cubicBezTo>
                  <a:close/>
                  <a:moveTo>
                    <a:pt x="6467" y="13022"/>
                  </a:moveTo>
                  <a:lnTo>
                    <a:pt x="6467" y="13022"/>
                  </a:lnTo>
                  <a:cubicBezTo>
                    <a:pt x="6477" y="13022"/>
                    <a:pt x="6485" y="13030"/>
                    <a:pt x="6485" y="13040"/>
                  </a:cubicBezTo>
                  <a:cubicBezTo>
                    <a:pt x="6485" y="13049"/>
                    <a:pt x="6477" y="13057"/>
                    <a:pt x="6467" y="13057"/>
                  </a:cubicBezTo>
                  <a:lnTo>
                    <a:pt x="6467" y="13057"/>
                  </a:lnTo>
                  <a:cubicBezTo>
                    <a:pt x="6458" y="13057"/>
                    <a:pt x="6450" y="13049"/>
                    <a:pt x="6450" y="13040"/>
                  </a:cubicBezTo>
                  <a:cubicBezTo>
                    <a:pt x="6450" y="13030"/>
                    <a:pt x="6458" y="13022"/>
                    <a:pt x="6467" y="13022"/>
                  </a:cubicBezTo>
                  <a:close/>
                  <a:moveTo>
                    <a:pt x="6573" y="13022"/>
                  </a:moveTo>
                  <a:lnTo>
                    <a:pt x="6573" y="13022"/>
                  </a:lnTo>
                  <a:cubicBezTo>
                    <a:pt x="6583" y="13022"/>
                    <a:pt x="6591" y="13030"/>
                    <a:pt x="6591" y="13040"/>
                  </a:cubicBezTo>
                  <a:cubicBezTo>
                    <a:pt x="6591" y="13049"/>
                    <a:pt x="6583" y="13057"/>
                    <a:pt x="6573" y="13057"/>
                  </a:cubicBezTo>
                  <a:lnTo>
                    <a:pt x="6573" y="13057"/>
                  </a:lnTo>
                  <a:cubicBezTo>
                    <a:pt x="6563" y="13057"/>
                    <a:pt x="6555" y="13049"/>
                    <a:pt x="6555" y="13040"/>
                  </a:cubicBezTo>
                  <a:cubicBezTo>
                    <a:pt x="6555" y="13030"/>
                    <a:pt x="6563" y="13022"/>
                    <a:pt x="6573" y="13022"/>
                  </a:cubicBezTo>
                  <a:close/>
                  <a:moveTo>
                    <a:pt x="6679" y="13022"/>
                  </a:moveTo>
                  <a:lnTo>
                    <a:pt x="6679" y="13022"/>
                  </a:lnTo>
                  <a:cubicBezTo>
                    <a:pt x="6688" y="13022"/>
                    <a:pt x="6696" y="13030"/>
                    <a:pt x="6696" y="13040"/>
                  </a:cubicBezTo>
                  <a:cubicBezTo>
                    <a:pt x="6696" y="13049"/>
                    <a:pt x="6688" y="13057"/>
                    <a:pt x="6679" y="13057"/>
                  </a:cubicBezTo>
                  <a:lnTo>
                    <a:pt x="6679" y="13057"/>
                  </a:lnTo>
                  <a:cubicBezTo>
                    <a:pt x="6669" y="13057"/>
                    <a:pt x="6661" y="13049"/>
                    <a:pt x="6661" y="13040"/>
                  </a:cubicBezTo>
                  <a:cubicBezTo>
                    <a:pt x="6661" y="13030"/>
                    <a:pt x="6669" y="13022"/>
                    <a:pt x="6679" y="13022"/>
                  </a:cubicBezTo>
                  <a:close/>
                  <a:moveTo>
                    <a:pt x="6784" y="13022"/>
                  </a:moveTo>
                  <a:lnTo>
                    <a:pt x="6784" y="13022"/>
                  </a:lnTo>
                  <a:cubicBezTo>
                    <a:pt x="6794" y="13022"/>
                    <a:pt x="6802" y="13030"/>
                    <a:pt x="6802" y="13040"/>
                  </a:cubicBezTo>
                  <a:cubicBezTo>
                    <a:pt x="6802" y="13049"/>
                    <a:pt x="6794" y="13057"/>
                    <a:pt x="6784" y="13057"/>
                  </a:cubicBezTo>
                  <a:lnTo>
                    <a:pt x="6784" y="13057"/>
                  </a:lnTo>
                  <a:cubicBezTo>
                    <a:pt x="6774" y="13057"/>
                    <a:pt x="6767" y="13049"/>
                    <a:pt x="6767" y="13040"/>
                  </a:cubicBezTo>
                  <a:cubicBezTo>
                    <a:pt x="6767" y="13030"/>
                    <a:pt x="6774" y="13022"/>
                    <a:pt x="6784" y="13022"/>
                  </a:cubicBezTo>
                  <a:close/>
                  <a:moveTo>
                    <a:pt x="6890" y="13022"/>
                  </a:moveTo>
                  <a:lnTo>
                    <a:pt x="6890" y="13022"/>
                  </a:lnTo>
                  <a:cubicBezTo>
                    <a:pt x="6900" y="13022"/>
                    <a:pt x="6907" y="13030"/>
                    <a:pt x="6907" y="13040"/>
                  </a:cubicBezTo>
                  <a:cubicBezTo>
                    <a:pt x="6907" y="13049"/>
                    <a:pt x="6900" y="13057"/>
                    <a:pt x="6890" y="13057"/>
                  </a:cubicBezTo>
                  <a:lnTo>
                    <a:pt x="6890" y="13057"/>
                  </a:lnTo>
                  <a:cubicBezTo>
                    <a:pt x="6880" y="13057"/>
                    <a:pt x="6872" y="13049"/>
                    <a:pt x="6872" y="13040"/>
                  </a:cubicBezTo>
                  <a:cubicBezTo>
                    <a:pt x="6872" y="13030"/>
                    <a:pt x="6880" y="13022"/>
                    <a:pt x="6890" y="13022"/>
                  </a:cubicBezTo>
                  <a:close/>
                  <a:moveTo>
                    <a:pt x="6995" y="13022"/>
                  </a:moveTo>
                  <a:lnTo>
                    <a:pt x="6996" y="13022"/>
                  </a:lnTo>
                  <a:cubicBezTo>
                    <a:pt x="7005" y="13022"/>
                    <a:pt x="7013" y="13030"/>
                    <a:pt x="7013" y="13040"/>
                  </a:cubicBezTo>
                  <a:cubicBezTo>
                    <a:pt x="7013" y="13049"/>
                    <a:pt x="7005" y="13057"/>
                    <a:pt x="6996" y="13057"/>
                  </a:cubicBezTo>
                  <a:lnTo>
                    <a:pt x="6995" y="13057"/>
                  </a:lnTo>
                  <a:cubicBezTo>
                    <a:pt x="6986" y="13057"/>
                    <a:pt x="6978" y="13049"/>
                    <a:pt x="6978" y="13040"/>
                  </a:cubicBezTo>
                  <a:cubicBezTo>
                    <a:pt x="6978" y="13030"/>
                    <a:pt x="6986" y="13022"/>
                    <a:pt x="6995" y="13022"/>
                  </a:cubicBezTo>
                  <a:close/>
                  <a:moveTo>
                    <a:pt x="7101" y="13022"/>
                  </a:moveTo>
                  <a:lnTo>
                    <a:pt x="7101" y="13022"/>
                  </a:lnTo>
                  <a:cubicBezTo>
                    <a:pt x="7111" y="13022"/>
                    <a:pt x="7119" y="13030"/>
                    <a:pt x="7119" y="13040"/>
                  </a:cubicBezTo>
                  <a:cubicBezTo>
                    <a:pt x="7119" y="13049"/>
                    <a:pt x="7111" y="13057"/>
                    <a:pt x="7101" y="13057"/>
                  </a:cubicBezTo>
                  <a:lnTo>
                    <a:pt x="7101" y="13057"/>
                  </a:lnTo>
                  <a:cubicBezTo>
                    <a:pt x="7091" y="13057"/>
                    <a:pt x="7084" y="13049"/>
                    <a:pt x="7084" y="13040"/>
                  </a:cubicBezTo>
                  <a:cubicBezTo>
                    <a:pt x="7084" y="13030"/>
                    <a:pt x="7091" y="13022"/>
                    <a:pt x="7101" y="13022"/>
                  </a:cubicBezTo>
                  <a:close/>
                  <a:moveTo>
                    <a:pt x="7207" y="13022"/>
                  </a:moveTo>
                  <a:lnTo>
                    <a:pt x="7207" y="13022"/>
                  </a:lnTo>
                  <a:cubicBezTo>
                    <a:pt x="7216" y="13022"/>
                    <a:pt x="7224" y="13030"/>
                    <a:pt x="7224" y="13040"/>
                  </a:cubicBezTo>
                  <a:cubicBezTo>
                    <a:pt x="7224" y="13049"/>
                    <a:pt x="7216" y="13057"/>
                    <a:pt x="7207" y="13057"/>
                  </a:cubicBezTo>
                  <a:lnTo>
                    <a:pt x="7207" y="13057"/>
                  </a:lnTo>
                  <a:cubicBezTo>
                    <a:pt x="7197" y="13057"/>
                    <a:pt x="7189" y="13049"/>
                    <a:pt x="7189" y="13040"/>
                  </a:cubicBezTo>
                  <a:cubicBezTo>
                    <a:pt x="7189" y="13030"/>
                    <a:pt x="7197" y="13022"/>
                    <a:pt x="7207" y="13022"/>
                  </a:cubicBezTo>
                  <a:close/>
                  <a:moveTo>
                    <a:pt x="7312" y="13022"/>
                  </a:moveTo>
                  <a:lnTo>
                    <a:pt x="7312" y="13022"/>
                  </a:lnTo>
                  <a:cubicBezTo>
                    <a:pt x="7322" y="13022"/>
                    <a:pt x="7330" y="13030"/>
                    <a:pt x="7330" y="13040"/>
                  </a:cubicBezTo>
                  <a:cubicBezTo>
                    <a:pt x="7330" y="13049"/>
                    <a:pt x="7322" y="13057"/>
                    <a:pt x="7312" y="13057"/>
                  </a:cubicBezTo>
                  <a:lnTo>
                    <a:pt x="7312" y="13057"/>
                  </a:lnTo>
                  <a:cubicBezTo>
                    <a:pt x="7303" y="13057"/>
                    <a:pt x="7295" y="13049"/>
                    <a:pt x="7295" y="13040"/>
                  </a:cubicBezTo>
                  <a:cubicBezTo>
                    <a:pt x="7295" y="13030"/>
                    <a:pt x="7303" y="13022"/>
                    <a:pt x="7312" y="13022"/>
                  </a:cubicBezTo>
                  <a:close/>
                  <a:moveTo>
                    <a:pt x="7418" y="13022"/>
                  </a:moveTo>
                  <a:lnTo>
                    <a:pt x="7418" y="13022"/>
                  </a:lnTo>
                  <a:cubicBezTo>
                    <a:pt x="7428" y="13022"/>
                    <a:pt x="7436" y="13030"/>
                    <a:pt x="7436" y="13040"/>
                  </a:cubicBezTo>
                  <a:cubicBezTo>
                    <a:pt x="7436" y="13049"/>
                    <a:pt x="7428" y="13057"/>
                    <a:pt x="7418" y="13057"/>
                  </a:cubicBezTo>
                  <a:lnTo>
                    <a:pt x="7418" y="13057"/>
                  </a:lnTo>
                  <a:cubicBezTo>
                    <a:pt x="7408" y="13057"/>
                    <a:pt x="7400" y="13049"/>
                    <a:pt x="7400" y="13040"/>
                  </a:cubicBezTo>
                  <a:cubicBezTo>
                    <a:pt x="7400" y="13030"/>
                    <a:pt x="7408" y="13022"/>
                    <a:pt x="7418" y="13022"/>
                  </a:cubicBezTo>
                  <a:close/>
                  <a:moveTo>
                    <a:pt x="7524" y="13022"/>
                  </a:moveTo>
                  <a:lnTo>
                    <a:pt x="7524" y="13022"/>
                  </a:lnTo>
                  <a:cubicBezTo>
                    <a:pt x="7533" y="13022"/>
                    <a:pt x="7541" y="13030"/>
                    <a:pt x="7541" y="13040"/>
                  </a:cubicBezTo>
                  <a:cubicBezTo>
                    <a:pt x="7541" y="13049"/>
                    <a:pt x="7533" y="13057"/>
                    <a:pt x="7524" y="13057"/>
                  </a:cubicBezTo>
                  <a:lnTo>
                    <a:pt x="7524" y="13057"/>
                  </a:lnTo>
                  <a:cubicBezTo>
                    <a:pt x="7514" y="13057"/>
                    <a:pt x="7506" y="13049"/>
                    <a:pt x="7506" y="13040"/>
                  </a:cubicBezTo>
                  <a:cubicBezTo>
                    <a:pt x="7506" y="13030"/>
                    <a:pt x="7514" y="13022"/>
                    <a:pt x="7524" y="13022"/>
                  </a:cubicBezTo>
                  <a:close/>
                  <a:moveTo>
                    <a:pt x="7629" y="13022"/>
                  </a:moveTo>
                  <a:lnTo>
                    <a:pt x="7629" y="13022"/>
                  </a:lnTo>
                  <a:cubicBezTo>
                    <a:pt x="7639" y="13022"/>
                    <a:pt x="7647" y="13030"/>
                    <a:pt x="7647" y="13040"/>
                  </a:cubicBezTo>
                  <a:cubicBezTo>
                    <a:pt x="7647" y="13049"/>
                    <a:pt x="7639" y="13057"/>
                    <a:pt x="7629" y="13057"/>
                  </a:cubicBezTo>
                  <a:lnTo>
                    <a:pt x="7629" y="13057"/>
                  </a:lnTo>
                  <a:cubicBezTo>
                    <a:pt x="7620" y="13057"/>
                    <a:pt x="7612" y="13049"/>
                    <a:pt x="7612" y="13040"/>
                  </a:cubicBezTo>
                  <a:cubicBezTo>
                    <a:pt x="7612" y="13030"/>
                    <a:pt x="7620" y="13022"/>
                    <a:pt x="7629" y="13022"/>
                  </a:cubicBezTo>
                  <a:close/>
                  <a:moveTo>
                    <a:pt x="7735" y="13022"/>
                  </a:moveTo>
                  <a:lnTo>
                    <a:pt x="7735" y="13022"/>
                  </a:lnTo>
                  <a:cubicBezTo>
                    <a:pt x="7745" y="13022"/>
                    <a:pt x="7753" y="13030"/>
                    <a:pt x="7753" y="13040"/>
                  </a:cubicBezTo>
                  <a:cubicBezTo>
                    <a:pt x="7753" y="13049"/>
                    <a:pt x="7745" y="13057"/>
                    <a:pt x="7735" y="13057"/>
                  </a:cubicBezTo>
                  <a:lnTo>
                    <a:pt x="7735" y="13057"/>
                  </a:lnTo>
                  <a:cubicBezTo>
                    <a:pt x="7725" y="13057"/>
                    <a:pt x="7717" y="13049"/>
                    <a:pt x="7717" y="13040"/>
                  </a:cubicBezTo>
                  <a:cubicBezTo>
                    <a:pt x="7717" y="13030"/>
                    <a:pt x="7725" y="13022"/>
                    <a:pt x="7735" y="13022"/>
                  </a:cubicBezTo>
                  <a:close/>
                  <a:moveTo>
                    <a:pt x="7841" y="13022"/>
                  </a:moveTo>
                  <a:lnTo>
                    <a:pt x="7841" y="13022"/>
                  </a:lnTo>
                  <a:cubicBezTo>
                    <a:pt x="7850" y="13022"/>
                    <a:pt x="7858" y="13030"/>
                    <a:pt x="7858" y="13040"/>
                  </a:cubicBezTo>
                  <a:cubicBezTo>
                    <a:pt x="7858" y="13049"/>
                    <a:pt x="7850" y="13057"/>
                    <a:pt x="7841" y="13057"/>
                  </a:cubicBezTo>
                  <a:lnTo>
                    <a:pt x="7841" y="13057"/>
                  </a:lnTo>
                  <a:cubicBezTo>
                    <a:pt x="7831" y="13057"/>
                    <a:pt x="7823" y="13049"/>
                    <a:pt x="7823" y="13040"/>
                  </a:cubicBezTo>
                  <a:cubicBezTo>
                    <a:pt x="7823" y="13030"/>
                    <a:pt x="7831" y="13022"/>
                    <a:pt x="7841" y="13022"/>
                  </a:cubicBezTo>
                  <a:close/>
                  <a:moveTo>
                    <a:pt x="7946" y="13022"/>
                  </a:moveTo>
                  <a:lnTo>
                    <a:pt x="7946" y="13022"/>
                  </a:lnTo>
                  <a:cubicBezTo>
                    <a:pt x="7956" y="13022"/>
                    <a:pt x="7964" y="13030"/>
                    <a:pt x="7964" y="13040"/>
                  </a:cubicBezTo>
                  <a:cubicBezTo>
                    <a:pt x="7964" y="13049"/>
                    <a:pt x="7956" y="13057"/>
                    <a:pt x="7946" y="13057"/>
                  </a:cubicBezTo>
                  <a:lnTo>
                    <a:pt x="7946" y="13057"/>
                  </a:lnTo>
                  <a:cubicBezTo>
                    <a:pt x="7936" y="13057"/>
                    <a:pt x="7929" y="13049"/>
                    <a:pt x="7929" y="13040"/>
                  </a:cubicBezTo>
                  <a:cubicBezTo>
                    <a:pt x="7929" y="13030"/>
                    <a:pt x="7936" y="13022"/>
                    <a:pt x="7946" y="13022"/>
                  </a:cubicBezTo>
                  <a:close/>
                  <a:moveTo>
                    <a:pt x="8052" y="13022"/>
                  </a:moveTo>
                  <a:lnTo>
                    <a:pt x="8052" y="13022"/>
                  </a:lnTo>
                  <a:cubicBezTo>
                    <a:pt x="8062" y="13022"/>
                    <a:pt x="8069" y="13030"/>
                    <a:pt x="8069" y="13040"/>
                  </a:cubicBezTo>
                  <a:cubicBezTo>
                    <a:pt x="8069" y="13049"/>
                    <a:pt x="8062" y="13057"/>
                    <a:pt x="8052" y="13057"/>
                  </a:cubicBezTo>
                  <a:lnTo>
                    <a:pt x="8052" y="13057"/>
                  </a:lnTo>
                  <a:cubicBezTo>
                    <a:pt x="8042" y="13057"/>
                    <a:pt x="8034" y="13049"/>
                    <a:pt x="8034" y="13040"/>
                  </a:cubicBezTo>
                  <a:cubicBezTo>
                    <a:pt x="8034" y="13030"/>
                    <a:pt x="8042" y="13022"/>
                    <a:pt x="8052" y="13022"/>
                  </a:cubicBezTo>
                  <a:close/>
                  <a:moveTo>
                    <a:pt x="8157" y="13022"/>
                  </a:moveTo>
                  <a:lnTo>
                    <a:pt x="8157" y="13022"/>
                  </a:lnTo>
                  <a:cubicBezTo>
                    <a:pt x="8167" y="13022"/>
                    <a:pt x="8175" y="13030"/>
                    <a:pt x="8175" y="13040"/>
                  </a:cubicBezTo>
                  <a:cubicBezTo>
                    <a:pt x="8175" y="13049"/>
                    <a:pt x="8167" y="13057"/>
                    <a:pt x="8157" y="13057"/>
                  </a:cubicBezTo>
                  <a:lnTo>
                    <a:pt x="8157" y="13057"/>
                  </a:lnTo>
                  <a:cubicBezTo>
                    <a:pt x="8148" y="13057"/>
                    <a:pt x="8140" y="13049"/>
                    <a:pt x="8140" y="13040"/>
                  </a:cubicBezTo>
                  <a:cubicBezTo>
                    <a:pt x="8140" y="13030"/>
                    <a:pt x="8148" y="13022"/>
                    <a:pt x="8157" y="13022"/>
                  </a:cubicBezTo>
                  <a:close/>
                  <a:moveTo>
                    <a:pt x="8263" y="13022"/>
                  </a:moveTo>
                  <a:lnTo>
                    <a:pt x="8263" y="13022"/>
                  </a:lnTo>
                  <a:cubicBezTo>
                    <a:pt x="8273" y="13022"/>
                    <a:pt x="8281" y="13030"/>
                    <a:pt x="8281" y="13040"/>
                  </a:cubicBezTo>
                  <a:cubicBezTo>
                    <a:pt x="8281" y="13049"/>
                    <a:pt x="8273" y="13057"/>
                    <a:pt x="8263" y="13057"/>
                  </a:cubicBezTo>
                  <a:lnTo>
                    <a:pt x="8263" y="13057"/>
                  </a:lnTo>
                  <a:cubicBezTo>
                    <a:pt x="8253" y="13057"/>
                    <a:pt x="8245" y="13049"/>
                    <a:pt x="8245" y="13040"/>
                  </a:cubicBezTo>
                  <a:cubicBezTo>
                    <a:pt x="8245" y="13030"/>
                    <a:pt x="8253" y="13022"/>
                    <a:pt x="8263" y="13022"/>
                  </a:cubicBezTo>
                  <a:close/>
                  <a:moveTo>
                    <a:pt x="8369" y="13022"/>
                  </a:moveTo>
                  <a:lnTo>
                    <a:pt x="8369" y="13022"/>
                  </a:lnTo>
                  <a:cubicBezTo>
                    <a:pt x="8378" y="13022"/>
                    <a:pt x="8386" y="13030"/>
                    <a:pt x="8386" y="13040"/>
                  </a:cubicBezTo>
                  <a:cubicBezTo>
                    <a:pt x="8386" y="13049"/>
                    <a:pt x="8378" y="13057"/>
                    <a:pt x="8369" y="13057"/>
                  </a:cubicBezTo>
                  <a:lnTo>
                    <a:pt x="8369" y="13057"/>
                  </a:lnTo>
                  <a:cubicBezTo>
                    <a:pt x="8359" y="13057"/>
                    <a:pt x="8351" y="13049"/>
                    <a:pt x="8351" y="13040"/>
                  </a:cubicBezTo>
                  <a:cubicBezTo>
                    <a:pt x="8351" y="13030"/>
                    <a:pt x="8359" y="13022"/>
                    <a:pt x="8369" y="13022"/>
                  </a:cubicBezTo>
                  <a:close/>
                  <a:moveTo>
                    <a:pt x="8474" y="13022"/>
                  </a:moveTo>
                  <a:lnTo>
                    <a:pt x="8474" y="13022"/>
                  </a:lnTo>
                  <a:cubicBezTo>
                    <a:pt x="8484" y="13022"/>
                    <a:pt x="8492" y="13030"/>
                    <a:pt x="8492" y="13040"/>
                  </a:cubicBezTo>
                  <a:cubicBezTo>
                    <a:pt x="8492" y="13049"/>
                    <a:pt x="8484" y="13057"/>
                    <a:pt x="8474" y="13057"/>
                  </a:cubicBezTo>
                  <a:lnTo>
                    <a:pt x="8474" y="13057"/>
                  </a:lnTo>
                  <a:cubicBezTo>
                    <a:pt x="8465" y="13057"/>
                    <a:pt x="8457" y="13049"/>
                    <a:pt x="8457" y="13040"/>
                  </a:cubicBezTo>
                  <a:cubicBezTo>
                    <a:pt x="8457" y="13030"/>
                    <a:pt x="8465" y="13022"/>
                    <a:pt x="8474" y="13022"/>
                  </a:cubicBezTo>
                  <a:close/>
                  <a:moveTo>
                    <a:pt x="8580" y="13022"/>
                  </a:moveTo>
                  <a:lnTo>
                    <a:pt x="8580" y="13022"/>
                  </a:lnTo>
                  <a:cubicBezTo>
                    <a:pt x="8590" y="13022"/>
                    <a:pt x="8598" y="13030"/>
                    <a:pt x="8598" y="13040"/>
                  </a:cubicBezTo>
                  <a:cubicBezTo>
                    <a:pt x="8598" y="13049"/>
                    <a:pt x="8590" y="13057"/>
                    <a:pt x="8580" y="13057"/>
                  </a:cubicBezTo>
                  <a:lnTo>
                    <a:pt x="8580" y="13057"/>
                  </a:lnTo>
                  <a:cubicBezTo>
                    <a:pt x="8570" y="13057"/>
                    <a:pt x="8562" y="13049"/>
                    <a:pt x="8562" y="13040"/>
                  </a:cubicBezTo>
                  <a:cubicBezTo>
                    <a:pt x="8562" y="13030"/>
                    <a:pt x="8570" y="13022"/>
                    <a:pt x="8580" y="13022"/>
                  </a:cubicBezTo>
                  <a:close/>
                  <a:moveTo>
                    <a:pt x="8686" y="13022"/>
                  </a:moveTo>
                  <a:lnTo>
                    <a:pt x="8686" y="13022"/>
                  </a:lnTo>
                  <a:cubicBezTo>
                    <a:pt x="8695" y="13022"/>
                    <a:pt x="8703" y="13030"/>
                    <a:pt x="8703" y="13040"/>
                  </a:cubicBezTo>
                  <a:cubicBezTo>
                    <a:pt x="8703" y="13049"/>
                    <a:pt x="8695" y="13057"/>
                    <a:pt x="8686" y="13057"/>
                  </a:cubicBezTo>
                  <a:lnTo>
                    <a:pt x="8686" y="13057"/>
                  </a:lnTo>
                  <a:cubicBezTo>
                    <a:pt x="8676" y="13057"/>
                    <a:pt x="8668" y="13049"/>
                    <a:pt x="8668" y="13040"/>
                  </a:cubicBezTo>
                  <a:cubicBezTo>
                    <a:pt x="8668" y="13030"/>
                    <a:pt x="8676" y="13022"/>
                    <a:pt x="8686" y="13022"/>
                  </a:cubicBezTo>
                  <a:close/>
                  <a:moveTo>
                    <a:pt x="8791" y="13022"/>
                  </a:moveTo>
                  <a:lnTo>
                    <a:pt x="8791" y="13022"/>
                  </a:lnTo>
                  <a:cubicBezTo>
                    <a:pt x="8801" y="13022"/>
                    <a:pt x="8809" y="13030"/>
                    <a:pt x="8809" y="13040"/>
                  </a:cubicBezTo>
                  <a:cubicBezTo>
                    <a:pt x="8809" y="13049"/>
                    <a:pt x="8801" y="13057"/>
                    <a:pt x="8791" y="13057"/>
                  </a:cubicBezTo>
                  <a:lnTo>
                    <a:pt x="8791" y="13057"/>
                  </a:lnTo>
                  <a:cubicBezTo>
                    <a:pt x="8782" y="13057"/>
                    <a:pt x="8774" y="13049"/>
                    <a:pt x="8774" y="13040"/>
                  </a:cubicBezTo>
                  <a:cubicBezTo>
                    <a:pt x="8774" y="13030"/>
                    <a:pt x="8782" y="13022"/>
                    <a:pt x="8791" y="13022"/>
                  </a:cubicBezTo>
                  <a:close/>
                  <a:moveTo>
                    <a:pt x="8897" y="13022"/>
                  </a:moveTo>
                  <a:lnTo>
                    <a:pt x="8897" y="13022"/>
                  </a:lnTo>
                  <a:cubicBezTo>
                    <a:pt x="8907" y="13022"/>
                    <a:pt x="8915" y="13030"/>
                    <a:pt x="8915" y="13040"/>
                  </a:cubicBezTo>
                  <a:cubicBezTo>
                    <a:pt x="8915" y="13049"/>
                    <a:pt x="8907" y="13057"/>
                    <a:pt x="8897" y="13057"/>
                  </a:cubicBezTo>
                  <a:lnTo>
                    <a:pt x="8897" y="13057"/>
                  </a:lnTo>
                  <a:cubicBezTo>
                    <a:pt x="8887" y="13057"/>
                    <a:pt x="8879" y="13049"/>
                    <a:pt x="8879" y="13040"/>
                  </a:cubicBezTo>
                  <a:cubicBezTo>
                    <a:pt x="8879" y="13030"/>
                    <a:pt x="8887" y="13022"/>
                    <a:pt x="8897" y="13022"/>
                  </a:cubicBezTo>
                  <a:close/>
                  <a:moveTo>
                    <a:pt x="9003" y="13022"/>
                  </a:moveTo>
                  <a:lnTo>
                    <a:pt x="9003" y="13022"/>
                  </a:lnTo>
                  <a:cubicBezTo>
                    <a:pt x="9012" y="13022"/>
                    <a:pt x="9020" y="13030"/>
                    <a:pt x="9020" y="13040"/>
                  </a:cubicBezTo>
                  <a:cubicBezTo>
                    <a:pt x="9020" y="13049"/>
                    <a:pt x="9012" y="13057"/>
                    <a:pt x="9003" y="13057"/>
                  </a:cubicBezTo>
                  <a:lnTo>
                    <a:pt x="9003" y="13057"/>
                  </a:lnTo>
                  <a:cubicBezTo>
                    <a:pt x="8993" y="13057"/>
                    <a:pt x="8985" y="13049"/>
                    <a:pt x="8985" y="13040"/>
                  </a:cubicBezTo>
                  <a:cubicBezTo>
                    <a:pt x="8985" y="13030"/>
                    <a:pt x="8993" y="13022"/>
                    <a:pt x="9003" y="13022"/>
                  </a:cubicBezTo>
                  <a:close/>
                  <a:moveTo>
                    <a:pt x="9108" y="13022"/>
                  </a:moveTo>
                  <a:lnTo>
                    <a:pt x="9108" y="13022"/>
                  </a:lnTo>
                  <a:cubicBezTo>
                    <a:pt x="9118" y="13022"/>
                    <a:pt x="9126" y="13030"/>
                    <a:pt x="9126" y="13040"/>
                  </a:cubicBezTo>
                  <a:cubicBezTo>
                    <a:pt x="9126" y="13049"/>
                    <a:pt x="9118" y="13057"/>
                    <a:pt x="9108" y="13057"/>
                  </a:cubicBezTo>
                  <a:lnTo>
                    <a:pt x="9108" y="13057"/>
                  </a:lnTo>
                  <a:cubicBezTo>
                    <a:pt x="9098" y="13057"/>
                    <a:pt x="9091" y="13049"/>
                    <a:pt x="9091" y="13040"/>
                  </a:cubicBezTo>
                  <a:cubicBezTo>
                    <a:pt x="9091" y="13030"/>
                    <a:pt x="9098" y="13022"/>
                    <a:pt x="9108" y="13022"/>
                  </a:cubicBezTo>
                  <a:close/>
                  <a:moveTo>
                    <a:pt x="9214" y="13022"/>
                  </a:moveTo>
                  <a:lnTo>
                    <a:pt x="9214" y="13022"/>
                  </a:lnTo>
                  <a:cubicBezTo>
                    <a:pt x="9224" y="13022"/>
                    <a:pt x="9231" y="13030"/>
                    <a:pt x="9231" y="13040"/>
                  </a:cubicBezTo>
                  <a:cubicBezTo>
                    <a:pt x="9231" y="13049"/>
                    <a:pt x="9224" y="13057"/>
                    <a:pt x="9214" y="13057"/>
                  </a:cubicBezTo>
                  <a:lnTo>
                    <a:pt x="9214" y="13057"/>
                  </a:lnTo>
                  <a:cubicBezTo>
                    <a:pt x="9204" y="13057"/>
                    <a:pt x="9196" y="13049"/>
                    <a:pt x="9196" y="13040"/>
                  </a:cubicBezTo>
                  <a:cubicBezTo>
                    <a:pt x="9196" y="13030"/>
                    <a:pt x="9204" y="13022"/>
                    <a:pt x="9214" y="13022"/>
                  </a:cubicBezTo>
                  <a:close/>
                  <a:moveTo>
                    <a:pt x="9319" y="13022"/>
                  </a:moveTo>
                  <a:lnTo>
                    <a:pt x="9319" y="13022"/>
                  </a:lnTo>
                  <a:cubicBezTo>
                    <a:pt x="9329" y="13022"/>
                    <a:pt x="9337" y="13030"/>
                    <a:pt x="9337" y="13040"/>
                  </a:cubicBezTo>
                  <a:cubicBezTo>
                    <a:pt x="9337" y="13049"/>
                    <a:pt x="9329" y="13057"/>
                    <a:pt x="9319" y="13057"/>
                  </a:cubicBezTo>
                  <a:lnTo>
                    <a:pt x="9319" y="13057"/>
                  </a:lnTo>
                  <a:cubicBezTo>
                    <a:pt x="9310" y="13057"/>
                    <a:pt x="9302" y="13049"/>
                    <a:pt x="9302" y="13040"/>
                  </a:cubicBezTo>
                  <a:cubicBezTo>
                    <a:pt x="9302" y="13030"/>
                    <a:pt x="9310" y="13022"/>
                    <a:pt x="9319" y="13022"/>
                  </a:cubicBezTo>
                  <a:close/>
                  <a:moveTo>
                    <a:pt x="9425" y="13022"/>
                  </a:moveTo>
                  <a:lnTo>
                    <a:pt x="9425" y="13022"/>
                  </a:lnTo>
                  <a:cubicBezTo>
                    <a:pt x="9435" y="13022"/>
                    <a:pt x="9443" y="13030"/>
                    <a:pt x="9443" y="13040"/>
                  </a:cubicBezTo>
                  <a:cubicBezTo>
                    <a:pt x="9443" y="13049"/>
                    <a:pt x="9435" y="13057"/>
                    <a:pt x="9425" y="13057"/>
                  </a:cubicBezTo>
                  <a:lnTo>
                    <a:pt x="9425" y="13057"/>
                  </a:lnTo>
                  <a:cubicBezTo>
                    <a:pt x="9415" y="13057"/>
                    <a:pt x="9407" y="13049"/>
                    <a:pt x="9407" y="13040"/>
                  </a:cubicBezTo>
                  <a:cubicBezTo>
                    <a:pt x="9407" y="13030"/>
                    <a:pt x="9415" y="13022"/>
                    <a:pt x="9425" y="13022"/>
                  </a:cubicBezTo>
                  <a:close/>
                  <a:moveTo>
                    <a:pt x="9531" y="13022"/>
                  </a:moveTo>
                  <a:lnTo>
                    <a:pt x="9531" y="13022"/>
                  </a:lnTo>
                  <a:cubicBezTo>
                    <a:pt x="9540" y="13022"/>
                    <a:pt x="9548" y="13030"/>
                    <a:pt x="9548" y="13040"/>
                  </a:cubicBezTo>
                  <a:cubicBezTo>
                    <a:pt x="9548" y="13049"/>
                    <a:pt x="9540" y="13057"/>
                    <a:pt x="9531" y="13057"/>
                  </a:cubicBezTo>
                  <a:lnTo>
                    <a:pt x="9531" y="13057"/>
                  </a:lnTo>
                  <a:cubicBezTo>
                    <a:pt x="9521" y="13057"/>
                    <a:pt x="9513" y="13049"/>
                    <a:pt x="9513" y="13040"/>
                  </a:cubicBezTo>
                  <a:cubicBezTo>
                    <a:pt x="9513" y="13030"/>
                    <a:pt x="9521" y="13022"/>
                    <a:pt x="9531" y="13022"/>
                  </a:cubicBezTo>
                  <a:close/>
                  <a:moveTo>
                    <a:pt x="9636" y="13022"/>
                  </a:moveTo>
                  <a:lnTo>
                    <a:pt x="9636" y="13022"/>
                  </a:lnTo>
                  <a:cubicBezTo>
                    <a:pt x="9646" y="13022"/>
                    <a:pt x="9654" y="13030"/>
                    <a:pt x="9654" y="13040"/>
                  </a:cubicBezTo>
                  <a:cubicBezTo>
                    <a:pt x="9654" y="13049"/>
                    <a:pt x="9646" y="13057"/>
                    <a:pt x="9636" y="13057"/>
                  </a:cubicBezTo>
                  <a:lnTo>
                    <a:pt x="9636" y="13057"/>
                  </a:lnTo>
                  <a:cubicBezTo>
                    <a:pt x="9627" y="13057"/>
                    <a:pt x="9619" y="13049"/>
                    <a:pt x="9619" y="13040"/>
                  </a:cubicBezTo>
                  <a:cubicBezTo>
                    <a:pt x="9619" y="13030"/>
                    <a:pt x="9627" y="13022"/>
                    <a:pt x="9636" y="13022"/>
                  </a:cubicBezTo>
                  <a:close/>
                  <a:moveTo>
                    <a:pt x="9742" y="13022"/>
                  </a:moveTo>
                  <a:lnTo>
                    <a:pt x="9742" y="13022"/>
                  </a:lnTo>
                  <a:cubicBezTo>
                    <a:pt x="9752" y="13022"/>
                    <a:pt x="9760" y="13030"/>
                    <a:pt x="9760" y="13040"/>
                  </a:cubicBezTo>
                  <a:cubicBezTo>
                    <a:pt x="9760" y="13049"/>
                    <a:pt x="9752" y="13057"/>
                    <a:pt x="9742" y="13057"/>
                  </a:cubicBezTo>
                  <a:lnTo>
                    <a:pt x="9742" y="13057"/>
                  </a:lnTo>
                  <a:cubicBezTo>
                    <a:pt x="9732" y="13057"/>
                    <a:pt x="9724" y="13049"/>
                    <a:pt x="9724" y="13040"/>
                  </a:cubicBezTo>
                  <a:cubicBezTo>
                    <a:pt x="9724" y="13030"/>
                    <a:pt x="9732" y="13022"/>
                    <a:pt x="9742" y="13022"/>
                  </a:cubicBezTo>
                  <a:close/>
                  <a:moveTo>
                    <a:pt x="9848" y="13022"/>
                  </a:moveTo>
                  <a:lnTo>
                    <a:pt x="9848" y="13022"/>
                  </a:lnTo>
                  <a:cubicBezTo>
                    <a:pt x="9857" y="13022"/>
                    <a:pt x="9865" y="13030"/>
                    <a:pt x="9865" y="13040"/>
                  </a:cubicBezTo>
                  <a:cubicBezTo>
                    <a:pt x="9865" y="13049"/>
                    <a:pt x="9857" y="13057"/>
                    <a:pt x="9848" y="13057"/>
                  </a:cubicBezTo>
                  <a:lnTo>
                    <a:pt x="9848" y="13057"/>
                  </a:lnTo>
                  <a:cubicBezTo>
                    <a:pt x="9838" y="13057"/>
                    <a:pt x="9830" y="13049"/>
                    <a:pt x="9830" y="13040"/>
                  </a:cubicBezTo>
                  <a:cubicBezTo>
                    <a:pt x="9830" y="13030"/>
                    <a:pt x="9838" y="13022"/>
                    <a:pt x="9848" y="13022"/>
                  </a:cubicBezTo>
                  <a:close/>
                  <a:moveTo>
                    <a:pt x="9953" y="13022"/>
                  </a:moveTo>
                  <a:lnTo>
                    <a:pt x="9953" y="13022"/>
                  </a:lnTo>
                  <a:cubicBezTo>
                    <a:pt x="9963" y="13022"/>
                    <a:pt x="9971" y="13030"/>
                    <a:pt x="9971" y="13040"/>
                  </a:cubicBezTo>
                  <a:cubicBezTo>
                    <a:pt x="9971" y="13049"/>
                    <a:pt x="9963" y="13057"/>
                    <a:pt x="9953" y="13057"/>
                  </a:cubicBezTo>
                  <a:lnTo>
                    <a:pt x="9953" y="13057"/>
                  </a:lnTo>
                  <a:cubicBezTo>
                    <a:pt x="9944" y="13057"/>
                    <a:pt x="9936" y="13049"/>
                    <a:pt x="9936" y="13040"/>
                  </a:cubicBezTo>
                  <a:cubicBezTo>
                    <a:pt x="9936" y="13030"/>
                    <a:pt x="9944" y="13022"/>
                    <a:pt x="9953" y="13022"/>
                  </a:cubicBezTo>
                  <a:close/>
                  <a:moveTo>
                    <a:pt x="10059" y="13022"/>
                  </a:moveTo>
                  <a:lnTo>
                    <a:pt x="10059" y="13022"/>
                  </a:lnTo>
                  <a:cubicBezTo>
                    <a:pt x="10069" y="13022"/>
                    <a:pt x="10077" y="13030"/>
                    <a:pt x="10077" y="13040"/>
                  </a:cubicBezTo>
                  <a:cubicBezTo>
                    <a:pt x="10077" y="13049"/>
                    <a:pt x="10069" y="13057"/>
                    <a:pt x="10059" y="13057"/>
                  </a:cubicBezTo>
                  <a:lnTo>
                    <a:pt x="10059" y="13057"/>
                  </a:lnTo>
                  <a:cubicBezTo>
                    <a:pt x="10049" y="13057"/>
                    <a:pt x="10041" y="13049"/>
                    <a:pt x="10041" y="13040"/>
                  </a:cubicBezTo>
                  <a:cubicBezTo>
                    <a:pt x="10041" y="13030"/>
                    <a:pt x="10049" y="13022"/>
                    <a:pt x="10059" y="13022"/>
                  </a:cubicBezTo>
                  <a:close/>
                  <a:moveTo>
                    <a:pt x="10165" y="13022"/>
                  </a:moveTo>
                  <a:lnTo>
                    <a:pt x="10165" y="13022"/>
                  </a:lnTo>
                  <a:cubicBezTo>
                    <a:pt x="10174" y="13022"/>
                    <a:pt x="10182" y="13030"/>
                    <a:pt x="10182" y="13040"/>
                  </a:cubicBezTo>
                  <a:cubicBezTo>
                    <a:pt x="10182" y="13049"/>
                    <a:pt x="10174" y="13057"/>
                    <a:pt x="10165" y="13057"/>
                  </a:cubicBezTo>
                  <a:lnTo>
                    <a:pt x="10165" y="13057"/>
                  </a:lnTo>
                  <a:cubicBezTo>
                    <a:pt x="10155" y="13057"/>
                    <a:pt x="10147" y="13049"/>
                    <a:pt x="10147" y="13040"/>
                  </a:cubicBezTo>
                  <a:cubicBezTo>
                    <a:pt x="10147" y="13030"/>
                    <a:pt x="10155" y="13022"/>
                    <a:pt x="10165" y="13022"/>
                  </a:cubicBezTo>
                  <a:close/>
                  <a:moveTo>
                    <a:pt x="10270" y="13022"/>
                  </a:moveTo>
                  <a:lnTo>
                    <a:pt x="10270" y="13022"/>
                  </a:lnTo>
                  <a:cubicBezTo>
                    <a:pt x="10280" y="13022"/>
                    <a:pt x="10288" y="13030"/>
                    <a:pt x="10288" y="13040"/>
                  </a:cubicBezTo>
                  <a:cubicBezTo>
                    <a:pt x="10288" y="13049"/>
                    <a:pt x="10280" y="13057"/>
                    <a:pt x="10270" y="13057"/>
                  </a:cubicBezTo>
                  <a:lnTo>
                    <a:pt x="10270" y="13057"/>
                  </a:lnTo>
                  <a:cubicBezTo>
                    <a:pt x="10260" y="13057"/>
                    <a:pt x="10253" y="13049"/>
                    <a:pt x="10253" y="13040"/>
                  </a:cubicBezTo>
                  <a:cubicBezTo>
                    <a:pt x="10253" y="13030"/>
                    <a:pt x="10260" y="13022"/>
                    <a:pt x="10270" y="13022"/>
                  </a:cubicBezTo>
                  <a:close/>
                  <a:moveTo>
                    <a:pt x="10376" y="13022"/>
                  </a:moveTo>
                  <a:lnTo>
                    <a:pt x="10376" y="13022"/>
                  </a:lnTo>
                  <a:cubicBezTo>
                    <a:pt x="10386" y="13022"/>
                    <a:pt x="10393" y="13030"/>
                    <a:pt x="10393" y="13040"/>
                  </a:cubicBezTo>
                  <a:cubicBezTo>
                    <a:pt x="10393" y="13049"/>
                    <a:pt x="10386" y="13057"/>
                    <a:pt x="10376" y="13057"/>
                  </a:cubicBezTo>
                  <a:lnTo>
                    <a:pt x="10376" y="13057"/>
                  </a:lnTo>
                  <a:cubicBezTo>
                    <a:pt x="10366" y="13057"/>
                    <a:pt x="10358" y="13049"/>
                    <a:pt x="10358" y="13040"/>
                  </a:cubicBezTo>
                  <a:cubicBezTo>
                    <a:pt x="10358" y="13030"/>
                    <a:pt x="10366" y="13022"/>
                    <a:pt x="10376" y="13022"/>
                  </a:cubicBezTo>
                  <a:close/>
                  <a:moveTo>
                    <a:pt x="10481" y="13022"/>
                  </a:moveTo>
                  <a:lnTo>
                    <a:pt x="10481" y="13022"/>
                  </a:lnTo>
                  <a:cubicBezTo>
                    <a:pt x="10491" y="13022"/>
                    <a:pt x="10499" y="13030"/>
                    <a:pt x="10499" y="13040"/>
                  </a:cubicBezTo>
                  <a:cubicBezTo>
                    <a:pt x="10499" y="13049"/>
                    <a:pt x="10491" y="13057"/>
                    <a:pt x="10481" y="13057"/>
                  </a:cubicBezTo>
                  <a:lnTo>
                    <a:pt x="10481" y="13057"/>
                  </a:lnTo>
                  <a:cubicBezTo>
                    <a:pt x="10472" y="13057"/>
                    <a:pt x="10464" y="13049"/>
                    <a:pt x="10464" y="13040"/>
                  </a:cubicBezTo>
                  <a:cubicBezTo>
                    <a:pt x="10464" y="13030"/>
                    <a:pt x="10472" y="13022"/>
                    <a:pt x="10481" y="13022"/>
                  </a:cubicBezTo>
                  <a:close/>
                  <a:moveTo>
                    <a:pt x="10587" y="13022"/>
                  </a:moveTo>
                  <a:lnTo>
                    <a:pt x="10587" y="13022"/>
                  </a:lnTo>
                  <a:cubicBezTo>
                    <a:pt x="10597" y="13022"/>
                    <a:pt x="10605" y="13030"/>
                    <a:pt x="10605" y="13040"/>
                  </a:cubicBezTo>
                  <a:cubicBezTo>
                    <a:pt x="10605" y="13049"/>
                    <a:pt x="10597" y="13057"/>
                    <a:pt x="10587" y="13057"/>
                  </a:cubicBezTo>
                  <a:lnTo>
                    <a:pt x="10587" y="13057"/>
                  </a:lnTo>
                  <a:cubicBezTo>
                    <a:pt x="10577" y="13057"/>
                    <a:pt x="10569" y="13049"/>
                    <a:pt x="10569" y="13040"/>
                  </a:cubicBezTo>
                  <a:cubicBezTo>
                    <a:pt x="10569" y="13030"/>
                    <a:pt x="10577" y="13022"/>
                    <a:pt x="10587" y="13022"/>
                  </a:cubicBezTo>
                  <a:close/>
                  <a:moveTo>
                    <a:pt x="10693" y="13022"/>
                  </a:moveTo>
                  <a:lnTo>
                    <a:pt x="10693" y="13022"/>
                  </a:lnTo>
                  <a:cubicBezTo>
                    <a:pt x="10702" y="13022"/>
                    <a:pt x="10710" y="13030"/>
                    <a:pt x="10710" y="13040"/>
                  </a:cubicBezTo>
                  <a:cubicBezTo>
                    <a:pt x="10710" y="13049"/>
                    <a:pt x="10702" y="13057"/>
                    <a:pt x="10693" y="13057"/>
                  </a:cubicBezTo>
                  <a:lnTo>
                    <a:pt x="10693" y="13057"/>
                  </a:lnTo>
                  <a:cubicBezTo>
                    <a:pt x="10683" y="13057"/>
                    <a:pt x="10675" y="13049"/>
                    <a:pt x="10675" y="13040"/>
                  </a:cubicBezTo>
                  <a:cubicBezTo>
                    <a:pt x="10675" y="13030"/>
                    <a:pt x="10683" y="13022"/>
                    <a:pt x="10693" y="13022"/>
                  </a:cubicBezTo>
                  <a:close/>
                  <a:moveTo>
                    <a:pt x="10798" y="13022"/>
                  </a:moveTo>
                  <a:lnTo>
                    <a:pt x="10798" y="13022"/>
                  </a:lnTo>
                  <a:cubicBezTo>
                    <a:pt x="10808" y="13022"/>
                    <a:pt x="10816" y="13030"/>
                    <a:pt x="10816" y="13040"/>
                  </a:cubicBezTo>
                  <a:cubicBezTo>
                    <a:pt x="10816" y="13049"/>
                    <a:pt x="10808" y="13057"/>
                    <a:pt x="10798" y="13057"/>
                  </a:cubicBezTo>
                  <a:lnTo>
                    <a:pt x="10798" y="13057"/>
                  </a:lnTo>
                  <a:cubicBezTo>
                    <a:pt x="10789" y="13057"/>
                    <a:pt x="10781" y="13049"/>
                    <a:pt x="10781" y="13040"/>
                  </a:cubicBezTo>
                  <a:cubicBezTo>
                    <a:pt x="10781" y="13030"/>
                    <a:pt x="10789" y="13022"/>
                    <a:pt x="10798" y="13022"/>
                  </a:cubicBezTo>
                  <a:close/>
                  <a:moveTo>
                    <a:pt x="10904" y="13022"/>
                  </a:moveTo>
                  <a:lnTo>
                    <a:pt x="10904" y="13022"/>
                  </a:lnTo>
                  <a:cubicBezTo>
                    <a:pt x="10914" y="13022"/>
                    <a:pt x="10922" y="13030"/>
                    <a:pt x="10922" y="13040"/>
                  </a:cubicBezTo>
                  <a:cubicBezTo>
                    <a:pt x="10922" y="13049"/>
                    <a:pt x="10914" y="13057"/>
                    <a:pt x="10904" y="13057"/>
                  </a:cubicBezTo>
                  <a:lnTo>
                    <a:pt x="10904" y="13057"/>
                  </a:lnTo>
                  <a:cubicBezTo>
                    <a:pt x="10894" y="13057"/>
                    <a:pt x="10886" y="13049"/>
                    <a:pt x="10886" y="13040"/>
                  </a:cubicBezTo>
                  <a:cubicBezTo>
                    <a:pt x="10886" y="13030"/>
                    <a:pt x="10894" y="13022"/>
                    <a:pt x="10904" y="13022"/>
                  </a:cubicBezTo>
                  <a:close/>
                  <a:moveTo>
                    <a:pt x="11010" y="13022"/>
                  </a:moveTo>
                  <a:lnTo>
                    <a:pt x="11010" y="13022"/>
                  </a:lnTo>
                  <a:cubicBezTo>
                    <a:pt x="11019" y="13022"/>
                    <a:pt x="11027" y="13030"/>
                    <a:pt x="11027" y="13040"/>
                  </a:cubicBezTo>
                  <a:cubicBezTo>
                    <a:pt x="11027" y="13049"/>
                    <a:pt x="11019" y="13057"/>
                    <a:pt x="11010" y="13057"/>
                  </a:cubicBezTo>
                  <a:lnTo>
                    <a:pt x="11010" y="13057"/>
                  </a:lnTo>
                  <a:cubicBezTo>
                    <a:pt x="11000" y="13057"/>
                    <a:pt x="10992" y="13049"/>
                    <a:pt x="10992" y="13040"/>
                  </a:cubicBezTo>
                  <a:cubicBezTo>
                    <a:pt x="10992" y="13030"/>
                    <a:pt x="11000" y="13022"/>
                    <a:pt x="11010" y="13022"/>
                  </a:cubicBezTo>
                  <a:close/>
                  <a:moveTo>
                    <a:pt x="11115" y="13022"/>
                  </a:moveTo>
                  <a:lnTo>
                    <a:pt x="11115" y="13022"/>
                  </a:lnTo>
                  <a:cubicBezTo>
                    <a:pt x="11125" y="13022"/>
                    <a:pt x="11133" y="13030"/>
                    <a:pt x="11133" y="13040"/>
                  </a:cubicBezTo>
                  <a:cubicBezTo>
                    <a:pt x="11133" y="13049"/>
                    <a:pt x="11125" y="13057"/>
                    <a:pt x="11115" y="13057"/>
                  </a:cubicBezTo>
                  <a:lnTo>
                    <a:pt x="11115" y="13057"/>
                  </a:lnTo>
                  <a:cubicBezTo>
                    <a:pt x="11106" y="13057"/>
                    <a:pt x="11098" y="13049"/>
                    <a:pt x="11098" y="13040"/>
                  </a:cubicBezTo>
                  <a:cubicBezTo>
                    <a:pt x="11098" y="13030"/>
                    <a:pt x="11106" y="13022"/>
                    <a:pt x="11115" y="13022"/>
                  </a:cubicBezTo>
                  <a:close/>
                  <a:moveTo>
                    <a:pt x="11221" y="13022"/>
                  </a:moveTo>
                  <a:lnTo>
                    <a:pt x="11221" y="13022"/>
                  </a:lnTo>
                  <a:cubicBezTo>
                    <a:pt x="11231" y="13022"/>
                    <a:pt x="11238" y="13030"/>
                    <a:pt x="11238" y="13040"/>
                  </a:cubicBezTo>
                  <a:cubicBezTo>
                    <a:pt x="11238" y="13049"/>
                    <a:pt x="11231" y="13057"/>
                    <a:pt x="11221" y="13057"/>
                  </a:cubicBezTo>
                  <a:lnTo>
                    <a:pt x="11221" y="13057"/>
                  </a:lnTo>
                  <a:cubicBezTo>
                    <a:pt x="11211" y="13057"/>
                    <a:pt x="11203" y="13049"/>
                    <a:pt x="11203" y="13040"/>
                  </a:cubicBezTo>
                  <a:cubicBezTo>
                    <a:pt x="11203" y="13030"/>
                    <a:pt x="11211" y="13022"/>
                    <a:pt x="11221" y="13022"/>
                  </a:cubicBezTo>
                  <a:close/>
                  <a:moveTo>
                    <a:pt x="11326" y="13022"/>
                  </a:moveTo>
                  <a:lnTo>
                    <a:pt x="11327" y="13022"/>
                  </a:lnTo>
                  <a:cubicBezTo>
                    <a:pt x="11336" y="13022"/>
                    <a:pt x="11344" y="13030"/>
                    <a:pt x="11344" y="13040"/>
                  </a:cubicBezTo>
                  <a:cubicBezTo>
                    <a:pt x="11344" y="13049"/>
                    <a:pt x="11336" y="13057"/>
                    <a:pt x="11327" y="13057"/>
                  </a:cubicBezTo>
                  <a:lnTo>
                    <a:pt x="11326" y="13057"/>
                  </a:lnTo>
                  <a:cubicBezTo>
                    <a:pt x="11317" y="13057"/>
                    <a:pt x="11309" y="13049"/>
                    <a:pt x="11309" y="13040"/>
                  </a:cubicBezTo>
                  <a:cubicBezTo>
                    <a:pt x="11309" y="13030"/>
                    <a:pt x="11317" y="13022"/>
                    <a:pt x="11326" y="13022"/>
                  </a:cubicBezTo>
                  <a:close/>
                  <a:moveTo>
                    <a:pt x="11432" y="13022"/>
                  </a:moveTo>
                  <a:lnTo>
                    <a:pt x="11432" y="13022"/>
                  </a:lnTo>
                  <a:cubicBezTo>
                    <a:pt x="11442" y="13022"/>
                    <a:pt x="11450" y="13030"/>
                    <a:pt x="11450" y="13040"/>
                  </a:cubicBezTo>
                  <a:cubicBezTo>
                    <a:pt x="11450" y="13049"/>
                    <a:pt x="11442" y="13057"/>
                    <a:pt x="11432" y="13057"/>
                  </a:cubicBezTo>
                  <a:lnTo>
                    <a:pt x="11432" y="13057"/>
                  </a:lnTo>
                  <a:cubicBezTo>
                    <a:pt x="11422" y="13057"/>
                    <a:pt x="11415" y="13049"/>
                    <a:pt x="11415" y="13040"/>
                  </a:cubicBezTo>
                  <a:cubicBezTo>
                    <a:pt x="11415" y="13030"/>
                    <a:pt x="11422" y="13022"/>
                    <a:pt x="11432" y="13022"/>
                  </a:cubicBezTo>
                  <a:close/>
                  <a:moveTo>
                    <a:pt x="11538" y="13022"/>
                  </a:moveTo>
                  <a:lnTo>
                    <a:pt x="11538" y="13022"/>
                  </a:lnTo>
                  <a:cubicBezTo>
                    <a:pt x="11548" y="13022"/>
                    <a:pt x="11555" y="13030"/>
                    <a:pt x="11555" y="13040"/>
                  </a:cubicBezTo>
                  <a:cubicBezTo>
                    <a:pt x="11555" y="13049"/>
                    <a:pt x="11548" y="13057"/>
                    <a:pt x="11538" y="13057"/>
                  </a:cubicBezTo>
                  <a:lnTo>
                    <a:pt x="11538" y="13057"/>
                  </a:lnTo>
                  <a:cubicBezTo>
                    <a:pt x="11528" y="13057"/>
                    <a:pt x="11520" y="13049"/>
                    <a:pt x="11520" y="13040"/>
                  </a:cubicBezTo>
                  <a:cubicBezTo>
                    <a:pt x="11520" y="13030"/>
                    <a:pt x="11528" y="13022"/>
                    <a:pt x="11538" y="13022"/>
                  </a:cubicBezTo>
                  <a:close/>
                  <a:moveTo>
                    <a:pt x="11643" y="13022"/>
                  </a:moveTo>
                  <a:lnTo>
                    <a:pt x="11643" y="13022"/>
                  </a:lnTo>
                  <a:cubicBezTo>
                    <a:pt x="11653" y="13022"/>
                    <a:pt x="11661" y="13030"/>
                    <a:pt x="11661" y="13040"/>
                  </a:cubicBezTo>
                  <a:cubicBezTo>
                    <a:pt x="11661" y="13049"/>
                    <a:pt x="11653" y="13057"/>
                    <a:pt x="11643" y="13057"/>
                  </a:cubicBezTo>
                  <a:lnTo>
                    <a:pt x="11643" y="13057"/>
                  </a:lnTo>
                  <a:cubicBezTo>
                    <a:pt x="11634" y="13057"/>
                    <a:pt x="11626" y="13049"/>
                    <a:pt x="11626" y="13040"/>
                  </a:cubicBezTo>
                  <a:cubicBezTo>
                    <a:pt x="11626" y="13030"/>
                    <a:pt x="11634" y="13022"/>
                    <a:pt x="11643" y="13022"/>
                  </a:cubicBezTo>
                  <a:close/>
                  <a:moveTo>
                    <a:pt x="11749" y="13022"/>
                  </a:moveTo>
                  <a:lnTo>
                    <a:pt x="11749" y="13022"/>
                  </a:lnTo>
                  <a:cubicBezTo>
                    <a:pt x="11759" y="13022"/>
                    <a:pt x="11767" y="13030"/>
                    <a:pt x="11767" y="13040"/>
                  </a:cubicBezTo>
                  <a:cubicBezTo>
                    <a:pt x="11767" y="13049"/>
                    <a:pt x="11759" y="13057"/>
                    <a:pt x="11749" y="13057"/>
                  </a:cubicBezTo>
                  <a:lnTo>
                    <a:pt x="11749" y="13057"/>
                  </a:lnTo>
                  <a:cubicBezTo>
                    <a:pt x="11739" y="13057"/>
                    <a:pt x="11731" y="13049"/>
                    <a:pt x="11731" y="13040"/>
                  </a:cubicBezTo>
                  <a:cubicBezTo>
                    <a:pt x="11731" y="13030"/>
                    <a:pt x="11739" y="13022"/>
                    <a:pt x="11749" y="13022"/>
                  </a:cubicBezTo>
                  <a:close/>
                  <a:moveTo>
                    <a:pt x="11855" y="13022"/>
                  </a:moveTo>
                  <a:lnTo>
                    <a:pt x="11855" y="13022"/>
                  </a:lnTo>
                  <a:cubicBezTo>
                    <a:pt x="11864" y="13022"/>
                    <a:pt x="11872" y="13030"/>
                    <a:pt x="11872" y="13040"/>
                  </a:cubicBezTo>
                  <a:cubicBezTo>
                    <a:pt x="11872" y="13049"/>
                    <a:pt x="11864" y="13057"/>
                    <a:pt x="11855" y="13057"/>
                  </a:cubicBezTo>
                  <a:lnTo>
                    <a:pt x="11855" y="13057"/>
                  </a:lnTo>
                  <a:cubicBezTo>
                    <a:pt x="11845" y="13057"/>
                    <a:pt x="11837" y="13049"/>
                    <a:pt x="11837" y="13040"/>
                  </a:cubicBezTo>
                  <a:cubicBezTo>
                    <a:pt x="11837" y="13030"/>
                    <a:pt x="11845" y="13022"/>
                    <a:pt x="11855" y="13022"/>
                  </a:cubicBezTo>
                  <a:close/>
                  <a:moveTo>
                    <a:pt x="11960" y="13022"/>
                  </a:moveTo>
                  <a:lnTo>
                    <a:pt x="11960" y="13022"/>
                  </a:lnTo>
                  <a:cubicBezTo>
                    <a:pt x="11970" y="13022"/>
                    <a:pt x="11978" y="13030"/>
                    <a:pt x="11978" y="13040"/>
                  </a:cubicBezTo>
                  <a:cubicBezTo>
                    <a:pt x="11978" y="13049"/>
                    <a:pt x="11970" y="13057"/>
                    <a:pt x="11960" y="13057"/>
                  </a:cubicBezTo>
                  <a:lnTo>
                    <a:pt x="11960" y="13057"/>
                  </a:lnTo>
                  <a:cubicBezTo>
                    <a:pt x="11951" y="13057"/>
                    <a:pt x="11943" y="13049"/>
                    <a:pt x="11943" y="13040"/>
                  </a:cubicBezTo>
                  <a:cubicBezTo>
                    <a:pt x="11943" y="13030"/>
                    <a:pt x="11951" y="13022"/>
                    <a:pt x="11960" y="13022"/>
                  </a:cubicBezTo>
                  <a:close/>
                  <a:moveTo>
                    <a:pt x="12066" y="13022"/>
                  </a:moveTo>
                  <a:lnTo>
                    <a:pt x="12066" y="13022"/>
                  </a:lnTo>
                  <a:cubicBezTo>
                    <a:pt x="12076" y="13022"/>
                    <a:pt x="12084" y="13030"/>
                    <a:pt x="12084" y="13040"/>
                  </a:cubicBezTo>
                  <a:cubicBezTo>
                    <a:pt x="12084" y="13049"/>
                    <a:pt x="12076" y="13057"/>
                    <a:pt x="12066" y="13057"/>
                  </a:cubicBezTo>
                  <a:lnTo>
                    <a:pt x="12066" y="13057"/>
                  </a:lnTo>
                  <a:cubicBezTo>
                    <a:pt x="12056" y="13057"/>
                    <a:pt x="12048" y="13049"/>
                    <a:pt x="12048" y="13040"/>
                  </a:cubicBezTo>
                  <a:cubicBezTo>
                    <a:pt x="12048" y="13030"/>
                    <a:pt x="12056" y="13022"/>
                    <a:pt x="12066" y="13022"/>
                  </a:cubicBezTo>
                  <a:close/>
                  <a:moveTo>
                    <a:pt x="12172" y="13022"/>
                  </a:moveTo>
                  <a:lnTo>
                    <a:pt x="12172" y="13022"/>
                  </a:lnTo>
                  <a:cubicBezTo>
                    <a:pt x="12181" y="13022"/>
                    <a:pt x="12189" y="13030"/>
                    <a:pt x="12189" y="13040"/>
                  </a:cubicBezTo>
                  <a:cubicBezTo>
                    <a:pt x="12189" y="13049"/>
                    <a:pt x="12181" y="13057"/>
                    <a:pt x="12172" y="13057"/>
                  </a:cubicBezTo>
                  <a:lnTo>
                    <a:pt x="12172" y="13057"/>
                  </a:lnTo>
                  <a:cubicBezTo>
                    <a:pt x="12162" y="13057"/>
                    <a:pt x="12154" y="13049"/>
                    <a:pt x="12154" y="13040"/>
                  </a:cubicBezTo>
                  <a:cubicBezTo>
                    <a:pt x="12154" y="13030"/>
                    <a:pt x="12162" y="13022"/>
                    <a:pt x="12172" y="13022"/>
                  </a:cubicBezTo>
                  <a:close/>
                  <a:moveTo>
                    <a:pt x="12277" y="13022"/>
                  </a:moveTo>
                  <a:lnTo>
                    <a:pt x="12277" y="13022"/>
                  </a:lnTo>
                  <a:cubicBezTo>
                    <a:pt x="12287" y="13022"/>
                    <a:pt x="12295" y="13030"/>
                    <a:pt x="12295" y="13040"/>
                  </a:cubicBezTo>
                  <a:cubicBezTo>
                    <a:pt x="12295" y="13049"/>
                    <a:pt x="12287" y="13057"/>
                    <a:pt x="12277" y="13057"/>
                  </a:cubicBezTo>
                  <a:lnTo>
                    <a:pt x="12277" y="13057"/>
                  </a:lnTo>
                  <a:cubicBezTo>
                    <a:pt x="12267" y="13057"/>
                    <a:pt x="12260" y="13049"/>
                    <a:pt x="12260" y="13040"/>
                  </a:cubicBezTo>
                  <a:cubicBezTo>
                    <a:pt x="12260" y="13030"/>
                    <a:pt x="12267" y="13022"/>
                    <a:pt x="12277" y="13022"/>
                  </a:cubicBezTo>
                  <a:close/>
                  <a:moveTo>
                    <a:pt x="12383" y="13022"/>
                  </a:moveTo>
                  <a:lnTo>
                    <a:pt x="12383" y="13022"/>
                  </a:lnTo>
                  <a:cubicBezTo>
                    <a:pt x="12393" y="13022"/>
                    <a:pt x="12400" y="13030"/>
                    <a:pt x="12400" y="13040"/>
                  </a:cubicBezTo>
                  <a:cubicBezTo>
                    <a:pt x="12400" y="13049"/>
                    <a:pt x="12393" y="13057"/>
                    <a:pt x="12383" y="13057"/>
                  </a:cubicBezTo>
                  <a:lnTo>
                    <a:pt x="12383" y="13057"/>
                  </a:lnTo>
                  <a:cubicBezTo>
                    <a:pt x="12373" y="13057"/>
                    <a:pt x="12365" y="13049"/>
                    <a:pt x="12365" y="13040"/>
                  </a:cubicBezTo>
                  <a:cubicBezTo>
                    <a:pt x="12365" y="13030"/>
                    <a:pt x="12373" y="13022"/>
                    <a:pt x="12383" y="13022"/>
                  </a:cubicBezTo>
                  <a:close/>
                  <a:moveTo>
                    <a:pt x="12488" y="13022"/>
                  </a:moveTo>
                  <a:lnTo>
                    <a:pt x="12489" y="13022"/>
                  </a:lnTo>
                  <a:cubicBezTo>
                    <a:pt x="12498" y="13022"/>
                    <a:pt x="12506" y="13030"/>
                    <a:pt x="12506" y="13040"/>
                  </a:cubicBezTo>
                  <a:cubicBezTo>
                    <a:pt x="12506" y="13049"/>
                    <a:pt x="12498" y="13057"/>
                    <a:pt x="12489" y="13057"/>
                  </a:cubicBezTo>
                  <a:lnTo>
                    <a:pt x="12488" y="13057"/>
                  </a:lnTo>
                  <a:cubicBezTo>
                    <a:pt x="12479" y="13057"/>
                    <a:pt x="12471" y="13049"/>
                    <a:pt x="12471" y="13040"/>
                  </a:cubicBezTo>
                  <a:cubicBezTo>
                    <a:pt x="12471" y="13030"/>
                    <a:pt x="12479" y="13022"/>
                    <a:pt x="12488" y="13022"/>
                  </a:cubicBezTo>
                  <a:close/>
                  <a:moveTo>
                    <a:pt x="12594" y="13022"/>
                  </a:moveTo>
                  <a:lnTo>
                    <a:pt x="12594" y="13022"/>
                  </a:lnTo>
                  <a:cubicBezTo>
                    <a:pt x="12604" y="13022"/>
                    <a:pt x="12612" y="13030"/>
                    <a:pt x="12612" y="13040"/>
                  </a:cubicBezTo>
                  <a:cubicBezTo>
                    <a:pt x="12612" y="13049"/>
                    <a:pt x="12604" y="13057"/>
                    <a:pt x="12594" y="13057"/>
                  </a:cubicBezTo>
                  <a:lnTo>
                    <a:pt x="12594" y="13057"/>
                  </a:lnTo>
                  <a:cubicBezTo>
                    <a:pt x="12584" y="13057"/>
                    <a:pt x="12577" y="13049"/>
                    <a:pt x="12577" y="13040"/>
                  </a:cubicBezTo>
                  <a:cubicBezTo>
                    <a:pt x="12577" y="13030"/>
                    <a:pt x="12584" y="13022"/>
                    <a:pt x="12594" y="13022"/>
                  </a:cubicBezTo>
                  <a:close/>
                  <a:moveTo>
                    <a:pt x="12700" y="13022"/>
                  </a:moveTo>
                  <a:lnTo>
                    <a:pt x="12700" y="13022"/>
                  </a:lnTo>
                  <a:cubicBezTo>
                    <a:pt x="12709" y="13022"/>
                    <a:pt x="12717" y="13030"/>
                    <a:pt x="12717" y="13040"/>
                  </a:cubicBezTo>
                  <a:cubicBezTo>
                    <a:pt x="12717" y="13049"/>
                    <a:pt x="12709" y="13057"/>
                    <a:pt x="12700" y="13057"/>
                  </a:cubicBezTo>
                  <a:lnTo>
                    <a:pt x="12700" y="13057"/>
                  </a:lnTo>
                  <a:cubicBezTo>
                    <a:pt x="12690" y="13057"/>
                    <a:pt x="12682" y="13049"/>
                    <a:pt x="12682" y="13040"/>
                  </a:cubicBezTo>
                  <a:cubicBezTo>
                    <a:pt x="12682" y="13030"/>
                    <a:pt x="12690" y="13022"/>
                    <a:pt x="12700" y="13022"/>
                  </a:cubicBezTo>
                  <a:close/>
                  <a:moveTo>
                    <a:pt x="12805" y="13022"/>
                  </a:moveTo>
                  <a:lnTo>
                    <a:pt x="12805" y="13022"/>
                  </a:lnTo>
                  <a:cubicBezTo>
                    <a:pt x="12815" y="13022"/>
                    <a:pt x="12823" y="13030"/>
                    <a:pt x="12823" y="13040"/>
                  </a:cubicBezTo>
                  <a:cubicBezTo>
                    <a:pt x="12823" y="13049"/>
                    <a:pt x="12815" y="13057"/>
                    <a:pt x="12805" y="13057"/>
                  </a:cubicBezTo>
                  <a:lnTo>
                    <a:pt x="12805" y="13057"/>
                  </a:lnTo>
                  <a:cubicBezTo>
                    <a:pt x="12796" y="13057"/>
                    <a:pt x="12788" y="13049"/>
                    <a:pt x="12788" y="13040"/>
                  </a:cubicBezTo>
                  <a:cubicBezTo>
                    <a:pt x="12788" y="13030"/>
                    <a:pt x="12796" y="13022"/>
                    <a:pt x="12805" y="13022"/>
                  </a:cubicBezTo>
                  <a:close/>
                  <a:moveTo>
                    <a:pt x="12911" y="13022"/>
                  </a:moveTo>
                  <a:lnTo>
                    <a:pt x="12911" y="13022"/>
                  </a:lnTo>
                  <a:cubicBezTo>
                    <a:pt x="12921" y="13022"/>
                    <a:pt x="12929" y="13030"/>
                    <a:pt x="12929" y="13040"/>
                  </a:cubicBezTo>
                  <a:cubicBezTo>
                    <a:pt x="12929" y="13049"/>
                    <a:pt x="12921" y="13057"/>
                    <a:pt x="12911" y="13057"/>
                  </a:cubicBezTo>
                  <a:lnTo>
                    <a:pt x="12911" y="13057"/>
                  </a:lnTo>
                  <a:cubicBezTo>
                    <a:pt x="12901" y="13057"/>
                    <a:pt x="12893" y="13049"/>
                    <a:pt x="12893" y="13040"/>
                  </a:cubicBezTo>
                  <a:cubicBezTo>
                    <a:pt x="12893" y="13030"/>
                    <a:pt x="12901" y="13022"/>
                    <a:pt x="12911" y="13022"/>
                  </a:cubicBezTo>
                  <a:close/>
                  <a:moveTo>
                    <a:pt x="13017" y="13022"/>
                  </a:moveTo>
                  <a:lnTo>
                    <a:pt x="13017" y="13022"/>
                  </a:lnTo>
                  <a:cubicBezTo>
                    <a:pt x="13026" y="13022"/>
                    <a:pt x="13034" y="13030"/>
                    <a:pt x="13034" y="13040"/>
                  </a:cubicBezTo>
                  <a:cubicBezTo>
                    <a:pt x="13034" y="13049"/>
                    <a:pt x="13026" y="13057"/>
                    <a:pt x="13017" y="13057"/>
                  </a:cubicBezTo>
                  <a:lnTo>
                    <a:pt x="13017" y="13057"/>
                  </a:lnTo>
                  <a:cubicBezTo>
                    <a:pt x="13007" y="13057"/>
                    <a:pt x="12999" y="13049"/>
                    <a:pt x="12999" y="13040"/>
                  </a:cubicBezTo>
                  <a:cubicBezTo>
                    <a:pt x="12999" y="13030"/>
                    <a:pt x="13007" y="13022"/>
                    <a:pt x="13017" y="13022"/>
                  </a:cubicBezTo>
                  <a:close/>
                  <a:moveTo>
                    <a:pt x="13122" y="13022"/>
                  </a:moveTo>
                  <a:lnTo>
                    <a:pt x="13122" y="13022"/>
                  </a:lnTo>
                  <a:cubicBezTo>
                    <a:pt x="13132" y="13022"/>
                    <a:pt x="13140" y="13030"/>
                    <a:pt x="13140" y="13040"/>
                  </a:cubicBezTo>
                  <a:cubicBezTo>
                    <a:pt x="13140" y="13049"/>
                    <a:pt x="13132" y="13057"/>
                    <a:pt x="13122" y="13057"/>
                  </a:cubicBezTo>
                  <a:lnTo>
                    <a:pt x="13122" y="13057"/>
                  </a:lnTo>
                  <a:cubicBezTo>
                    <a:pt x="13113" y="13057"/>
                    <a:pt x="13105" y="13049"/>
                    <a:pt x="13105" y="13040"/>
                  </a:cubicBezTo>
                  <a:cubicBezTo>
                    <a:pt x="13105" y="13030"/>
                    <a:pt x="13113" y="13022"/>
                    <a:pt x="13122" y="13022"/>
                  </a:cubicBezTo>
                  <a:close/>
                  <a:moveTo>
                    <a:pt x="13228" y="13022"/>
                  </a:moveTo>
                  <a:lnTo>
                    <a:pt x="13228" y="13022"/>
                  </a:lnTo>
                  <a:cubicBezTo>
                    <a:pt x="13238" y="13022"/>
                    <a:pt x="13246" y="13030"/>
                    <a:pt x="13246" y="13040"/>
                  </a:cubicBezTo>
                  <a:cubicBezTo>
                    <a:pt x="13246" y="13049"/>
                    <a:pt x="13238" y="13057"/>
                    <a:pt x="13228" y="13057"/>
                  </a:cubicBezTo>
                  <a:lnTo>
                    <a:pt x="13228" y="13057"/>
                  </a:lnTo>
                  <a:cubicBezTo>
                    <a:pt x="13218" y="13057"/>
                    <a:pt x="13210" y="13049"/>
                    <a:pt x="13210" y="13040"/>
                  </a:cubicBezTo>
                  <a:cubicBezTo>
                    <a:pt x="13210" y="13030"/>
                    <a:pt x="13218" y="13022"/>
                    <a:pt x="13228" y="13022"/>
                  </a:cubicBezTo>
                  <a:close/>
                  <a:moveTo>
                    <a:pt x="13334" y="13022"/>
                  </a:moveTo>
                  <a:lnTo>
                    <a:pt x="13334" y="13022"/>
                  </a:lnTo>
                  <a:cubicBezTo>
                    <a:pt x="13343" y="13022"/>
                    <a:pt x="13351" y="13030"/>
                    <a:pt x="13351" y="13040"/>
                  </a:cubicBezTo>
                  <a:cubicBezTo>
                    <a:pt x="13351" y="13049"/>
                    <a:pt x="13343" y="13057"/>
                    <a:pt x="13334" y="13057"/>
                  </a:cubicBezTo>
                  <a:lnTo>
                    <a:pt x="13334" y="13057"/>
                  </a:lnTo>
                  <a:cubicBezTo>
                    <a:pt x="13324" y="13057"/>
                    <a:pt x="13316" y="13049"/>
                    <a:pt x="13316" y="13040"/>
                  </a:cubicBezTo>
                  <a:cubicBezTo>
                    <a:pt x="13316" y="13030"/>
                    <a:pt x="13324" y="13022"/>
                    <a:pt x="13334" y="13022"/>
                  </a:cubicBezTo>
                  <a:close/>
                  <a:moveTo>
                    <a:pt x="13439" y="13022"/>
                  </a:moveTo>
                  <a:lnTo>
                    <a:pt x="13439" y="13022"/>
                  </a:lnTo>
                  <a:cubicBezTo>
                    <a:pt x="13449" y="13022"/>
                    <a:pt x="13457" y="13030"/>
                    <a:pt x="13457" y="13040"/>
                  </a:cubicBezTo>
                  <a:cubicBezTo>
                    <a:pt x="13457" y="13049"/>
                    <a:pt x="13449" y="13057"/>
                    <a:pt x="13439" y="13057"/>
                  </a:cubicBezTo>
                  <a:lnTo>
                    <a:pt x="13439" y="13057"/>
                  </a:lnTo>
                  <a:cubicBezTo>
                    <a:pt x="13429" y="13057"/>
                    <a:pt x="13422" y="13049"/>
                    <a:pt x="13422" y="13040"/>
                  </a:cubicBezTo>
                  <a:cubicBezTo>
                    <a:pt x="13422" y="13030"/>
                    <a:pt x="13429" y="13022"/>
                    <a:pt x="13439" y="13022"/>
                  </a:cubicBezTo>
                  <a:close/>
                  <a:moveTo>
                    <a:pt x="13545" y="13022"/>
                  </a:moveTo>
                  <a:lnTo>
                    <a:pt x="13545" y="13022"/>
                  </a:lnTo>
                  <a:cubicBezTo>
                    <a:pt x="13555" y="13022"/>
                    <a:pt x="13562" y="13030"/>
                    <a:pt x="13562" y="13040"/>
                  </a:cubicBezTo>
                  <a:cubicBezTo>
                    <a:pt x="13562" y="13049"/>
                    <a:pt x="13555" y="13057"/>
                    <a:pt x="13545" y="13057"/>
                  </a:cubicBezTo>
                  <a:lnTo>
                    <a:pt x="13545" y="13057"/>
                  </a:lnTo>
                  <a:cubicBezTo>
                    <a:pt x="13535" y="13057"/>
                    <a:pt x="13527" y="13049"/>
                    <a:pt x="13527" y="13040"/>
                  </a:cubicBezTo>
                  <a:cubicBezTo>
                    <a:pt x="13527" y="13030"/>
                    <a:pt x="13535" y="13022"/>
                    <a:pt x="13545" y="13022"/>
                  </a:cubicBezTo>
                  <a:close/>
                  <a:moveTo>
                    <a:pt x="13650" y="13022"/>
                  </a:moveTo>
                  <a:lnTo>
                    <a:pt x="13650" y="13022"/>
                  </a:lnTo>
                  <a:cubicBezTo>
                    <a:pt x="13660" y="13022"/>
                    <a:pt x="13668" y="13030"/>
                    <a:pt x="13668" y="13040"/>
                  </a:cubicBezTo>
                  <a:cubicBezTo>
                    <a:pt x="13668" y="13049"/>
                    <a:pt x="13660" y="13057"/>
                    <a:pt x="13650" y="13057"/>
                  </a:cubicBezTo>
                  <a:lnTo>
                    <a:pt x="13650" y="13057"/>
                  </a:lnTo>
                  <a:cubicBezTo>
                    <a:pt x="13641" y="13057"/>
                    <a:pt x="13633" y="13049"/>
                    <a:pt x="13633" y="13040"/>
                  </a:cubicBezTo>
                  <a:cubicBezTo>
                    <a:pt x="13633" y="13030"/>
                    <a:pt x="13641" y="13022"/>
                    <a:pt x="13650" y="13022"/>
                  </a:cubicBezTo>
                  <a:close/>
                  <a:moveTo>
                    <a:pt x="13756" y="13022"/>
                  </a:moveTo>
                  <a:lnTo>
                    <a:pt x="13756" y="13022"/>
                  </a:lnTo>
                  <a:cubicBezTo>
                    <a:pt x="13766" y="13022"/>
                    <a:pt x="13774" y="13030"/>
                    <a:pt x="13774" y="13040"/>
                  </a:cubicBezTo>
                  <a:cubicBezTo>
                    <a:pt x="13774" y="13049"/>
                    <a:pt x="13766" y="13057"/>
                    <a:pt x="13756" y="13057"/>
                  </a:cubicBezTo>
                  <a:lnTo>
                    <a:pt x="13756" y="13057"/>
                  </a:lnTo>
                  <a:cubicBezTo>
                    <a:pt x="13746" y="13057"/>
                    <a:pt x="13738" y="13049"/>
                    <a:pt x="13738" y="13040"/>
                  </a:cubicBezTo>
                  <a:cubicBezTo>
                    <a:pt x="13738" y="13030"/>
                    <a:pt x="13746" y="13022"/>
                    <a:pt x="13756" y="13022"/>
                  </a:cubicBezTo>
                  <a:close/>
                  <a:moveTo>
                    <a:pt x="13862" y="13022"/>
                  </a:moveTo>
                  <a:lnTo>
                    <a:pt x="13862" y="13022"/>
                  </a:lnTo>
                  <a:cubicBezTo>
                    <a:pt x="13871" y="13022"/>
                    <a:pt x="13879" y="13030"/>
                    <a:pt x="13879" y="13040"/>
                  </a:cubicBezTo>
                  <a:cubicBezTo>
                    <a:pt x="13879" y="13049"/>
                    <a:pt x="13871" y="13057"/>
                    <a:pt x="13862" y="13057"/>
                  </a:cubicBezTo>
                  <a:lnTo>
                    <a:pt x="13862" y="13057"/>
                  </a:lnTo>
                  <a:cubicBezTo>
                    <a:pt x="13852" y="13057"/>
                    <a:pt x="13844" y="13049"/>
                    <a:pt x="13844" y="13040"/>
                  </a:cubicBezTo>
                  <a:cubicBezTo>
                    <a:pt x="13844" y="13030"/>
                    <a:pt x="13852" y="13022"/>
                    <a:pt x="13862" y="13022"/>
                  </a:cubicBezTo>
                  <a:close/>
                  <a:moveTo>
                    <a:pt x="13967" y="13022"/>
                  </a:moveTo>
                  <a:lnTo>
                    <a:pt x="13967" y="13022"/>
                  </a:lnTo>
                  <a:cubicBezTo>
                    <a:pt x="13977" y="13022"/>
                    <a:pt x="13985" y="13030"/>
                    <a:pt x="13985" y="13040"/>
                  </a:cubicBezTo>
                  <a:cubicBezTo>
                    <a:pt x="13985" y="13049"/>
                    <a:pt x="13977" y="13057"/>
                    <a:pt x="13967" y="13057"/>
                  </a:cubicBezTo>
                  <a:lnTo>
                    <a:pt x="13967" y="13057"/>
                  </a:lnTo>
                  <a:cubicBezTo>
                    <a:pt x="13958" y="13057"/>
                    <a:pt x="13950" y="13049"/>
                    <a:pt x="13950" y="13040"/>
                  </a:cubicBezTo>
                  <a:cubicBezTo>
                    <a:pt x="13950" y="13030"/>
                    <a:pt x="13958" y="13022"/>
                    <a:pt x="13967" y="13022"/>
                  </a:cubicBezTo>
                  <a:close/>
                  <a:moveTo>
                    <a:pt x="14073" y="13022"/>
                  </a:moveTo>
                  <a:lnTo>
                    <a:pt x="14073" y="13022"/>
                  </a:lnTo>
                  <a:cubicBezTo>
                    <a:pt x="14083" y="13022"/>
                    <a:pt x="14091" y="13030"/>
                    <a:pt x="14091" y="13040"/>
                  </a:cubicBezTo>
                  <a:cubicBezTo>
                    <a:pt x="14091" y="13049"/>
                    <a:pt x="14083" y="13057"/>
                    <a:pt x="14073" y="13057"/>
                  </a:cubicBezTo>
                  <a:lnTo>
                    <a:pt x="14073" y="13057"/>
                  </a:lnTo>
                  <a:cubicBezTo>
                    <a:pt x="14063" y="13057"/>
                    <a:pt x="14055" y="13049"/>
                    <a:pt x="14055" y="13040"/>
                  </a:cubicBezTo>
                  <a:cubicBezTo>
                    <a:pt x="14055" y="13030"/>
                    <a:pt x="14063" y="13022"/>
                    <a:pt x="14073" y="13022"/>
                  </a:cubicBezTo>
                  <a:close/>
                  <a:moveTo>
                    <a:pt x="14179" y="13022"/>
                  </a:moveTo>
                  <a:lnTo>
                    <a:pt x="14179" y="13022"/>
                  </a:lnTo>
                  <a:cubicBezTo>
                    <a:pt x="14188" y="13022"/>
                    <a:pt x="14196" y="13030"/>
                    <a:pt x="14196" y="13040"/>
                  </a:cubicBezTo>
                  <a:cubicBezTo>
                    <a:pt x="14196" y="13049"/>
                    <a:pt x="14188" y="13057"/>
                    <a:pt x="14179" y="13057"/>
                  </a:cubicBezTo>
                  <a:lnTo>
                    <a:pt x="14179" y="13057"/>
                  </a:lnTo>
                  <a:cubicBezTo>
                    <a:pt x="14169" y="13057"/>
                    <a:pt x="14161" y="13049"/>
                    <a:pt x="14161" y="13040"/>
                  </a:cubicBezTo>
                  <a:cubicBezTo>
                    <a:pt x="14161" y="13030"/>
                    <a:pt x="14169" y="13022"/>
                    <a:pt x="14179" y="13022"/>
                  </a:cubicBezTo>
                  <a:close/>
                  <a:moveTo>
                    <a:pt x="14284" y="13022"/>
                  </a:moveTo>
                  <a:lnTo>
                    <a:pt x="14284" y="13022"/>
                  </a:lnTo>
                  <a:cubicBezTo>
                    <a:pt x="14294" y="13022"/>
                    <a:pt x="14302" y="13030"/>
                    <a:pt x="14302" y="13040"/>
                  </a:cubicBezTo>
                  <a:cubicBezTo>
                    <a:pt x="14302" y="13049"/>
                    <a:pt x="14294" y="13057"/>
                    <a:pt x="14284" y="13057"/>
                  </a:cubicBezTo>
                  <a:lnTo>
                    <a:pt x="14284" y="13057"/>
                  </a:lnTo>
                  <a:cubicBezTo>
                    <a:pt x="14275" y="13057"/>
                    <a:pt x="14267" y="13049"/>
                    <a:pt x="14267" y="13040"/>
                  </a:cubicBezTo>
                  <a:cubicBezTo>
                    <a:pt x="14267" y="13030"/>
                    <a:pt x="14275" y="13022"/>
                    <a:pt x="14284" y="13022"/>
                  </a:cubicBezTo>
                  <a:close/>
                  <a:moveTo>
                    <a:pt x="14390" y="13022"/>
                  </a:moveTo>
                  <a:lnTo>
                    <a:pt x="14390" y="13022"/>
                  </a:lnTo>
                  <a:cubicBezTo>
                    <a:pt x="14400" y="13022"/>
                    <a:pt x="14408" y="13030"/>
                    <a:pt x="14408" y="13040"/>
                  </a:cubicBezTo>
                  <a:cubicBezTo>
                    <a:pt x="14408" y="13049"/>
                    <a:pt x="14400" y="13057"/>
                    <a:pt x="14390" y="13057"/>
                  </a:cubicBezTo>
                  <a:lnTo>
                    <a:pt x="14390" y="13057"/>
                  </a:lnTo>
                  <a:cubicBezTo>
                    <a:pt x="14380" y="13057"/>
                    <a:pt x="14372" y="13049"/>
                    <a:pt x="14372" y="13040"/>
                  </a:cubicBezTo>
                  <a:cubicBezTo>
                    <a:pt x="14372" y="13030"/>
                    <a:pt x="14380" y="13022"/>
                    <a:pt x="14390" y="13022"/>
                  </a:cubicBezTo>
                  <a:close/>
                  <a:moveTo>
                    <a:pt x="14496" y="13022"/>
                  </a:moveTo>
                  <a:lnTo>
                    <a:pt x="14496" y="13022"/>
                  </a:lnTo>
                  <a:cubicBezTo>
                    <a:pt x="14505" y="13022"/>
                    <a:pt x="14513" y="13030"/>
                    <a:pt x="14513" y="13040"/>
                  </a:cubicBezTo>
                  <a:cubicBezTo>
                    <a:pt x="14513" y="13049"/>
                    <a:pt x="14505" y="13057"/>
                    <a:pt x="14496" y="13057"/>
                  </a:cubicBezTo>
                  <a:lnTo>
                    <a:pt x="14496" y="13057"/>
                  </a:lnTo>
                  <a:cubicBezTo>
                    <a:pt x="14486" y="13057"/>
                    <a:pt x="14478" y="13049"/>
                    <a:pt x="14478" y="13040"/>
                  </a:cubicBezTo>
                  <a:cubicBezTo>
                    <a:pt x="14478" y="13030"/>
                    <a:pt x="14486" y="13022"/>
                    <a:pt x="14496" y="13022"/>
                  </a:cubicBezTo>
                  <a:close/>
                  <a:moveTo>
                    <a:pt x="14601" y="13022"/>
                  </a:moveTo>
                  <a:lnTo>
                    <a:pt x="14601" y="13022"/>
                  </a:lnTo>
                  <a:cubicBezTo>
                    <a:pt x="14611" y="13022"/>
                    <a:pt x="14619" y="13030"/>
                    <a:pt x="14619" y="13040"/>
                  </a:cubicBezTo>
                  <a:cubicBezTo>
                    <a:pt x="14619" y="13049"/>
                    <a:pt x="14611" y="13057"/>
                    <a:pt x="14601" y="13057"/>
                  </a:cubicBezTo>
                  <a:lnTo>
                    <a:pt x="14601" y="13057"/>
                  </a:lnTo>
                  <a:cubicBezTo>
                    <a:pt x="14591" y="13057"/>
                    <a:pt x="14584" y="13049"/>
                    <a:pt x="14584" y="13040"/>
                  </a:cubicBezTo>
                  <a:cubicBezTo>
                    <a:pt x="14584" y="13030"/>
                    <a:pt x="14591" y="13022"/>
                    <a:pt x="14601" y="13022"/>
                  </a:cubicBezTo>
                  <a:close/>
                  <a:moveTo>
                    <a:pt x="14707" y="13022"/>
                  </a:moveTo>
                  <a:lnTo>
                    <a:pt x="14707" y="13022"/>
                  </a:lnTo>
                  <a:cubicBezTo>
                    <a:pt x="14717" y="13022"/>
                    <a:pt x="14724" y="13030"/>
                    <a:pt x="14724" y="13040"/>
                  </a:cubicBezTo>
                  <a:cubicBezTo>
                    <a:pt x="14724" y="13049"/>
                    <a:pt x="14717" y="13057"/>
                    <a:pt x="14707" y="13057"/>
                  </a:cubicBezTo>
                  <a:lnTo>
                    <a:pt x="14707" y="13057"/>
                  </a:lnTo>
                  <a:cubicBezTo>
                    <a:pt x="14697" y="13057"/>
                    <a:pt x="14689" y="13049"/>
                    <a:pt x="14689" y="13040"/>
                  </a:cubicBezTo>
                  <a:cubicBezTo>
                    <a:pt x="14689" y="13030"/>
                    <a:pt x="14697" y="13022"/>
                    <a:pt x="14707" y="13022"/>
                  </a:cubicBezTo>
                  <a:close/>
                  <a:moveTo>
                    <a:pt x="14812" y="13022"/>
                  </a:moveTo>
                  <a:lnTo>
                    <a:pt x="14812" y="13022"/>
                  </a:lnTo>
                  <a:cubicBezTo>
                    <a:pt x="14822" y="13022"/>
                    <a:pt x="14830" y="13030"/>
                    <a:pt x="14830" y="13040"/>
                  </a:cubicBezTo>
                  <a:cubicBezTo>
                    <a:pt x="14830" y="13049"/>
                    <a:pt x="14822" y="13057"/>
                    <a:pt x="14812" y="13057"/>
                  </a:cubicBezTo>
                  <a:lnTo>
                    <a:pt x="14812" y="13057"/>
                  </a:lnTo>
                  <a:cubicBezTo>
                    <a:pt x="14803" y="13057"/>
                    <a:pt x="14795" y="13049"/>
                    <a:pt x="14795" y="13040"/>
                  </a:cubicBezTo>
                  <a:cubicBezTo>
                    <a:pt x="14795" y="13030"/>
                    <a:pt x="14803" y="13022"/>
                    <a:pt x="14812" y="13022"/>
                  </a:cubicBezTo>
                  <a:close/>
                  <a:moveTo>
                    <a:pt x="14918" y="13022"/>
                  </a:moveTo>
                  <a:lnTo>
                    <a:pt x="14918" y="13022"/>
                  </a:lnTo>
                  <a:cubicBezTo>
                    <a:pt x="14928" y="13022"/>
                    <a:pt x="14936" y="13030"/>
                    <a:pt x="14936" y="13040"/>
                  </a:cubicBezTo>
                  <a:cubicBezTo>
                    <a:pt x="14936" y="13049"/>
                    <a:pt x="14928" y="13057"/>
                    <a:pt x="14918" y="13057"/>
                  </a:cubicBezTo>
                  <a:lnTo>
                    <a:pt x="14918" y="13057"/>
                  </a:lnTo>
                  <a:cubicBezTo>
                    <a:pt x="14908" y="13057"/>
                    <a:pt x="14900" y="13049"/>
                    <a:pt x="14900" y="13040"/>
                  </a:cubicBezTo>
                  <a:cubicBezTo>
                    <a:pt x="14900" y="13030"/>
                    <a:pt x="14908" y="13022"/>
                    <a:pt x="14918" y="13022"/>
                  </a:cubicBezTo>
                  <a:close/>
                  <a:moveTo>
                    <a:pt x="15024" y="13022"/>
                  </a:moveTo>
                  <a:lnTo>
                    <a:pt x="15024" y="13022"/>
                  </a:lnTo>
                  <a:cubicBezTo>
                    <a:pt x="15033" y="13022"/>
                    <a:pt x="15041" y="13030"/>
                    <a:pt x="15041" y="13040"/>
                  </a:cubicBezTo>
                  <a:cubicBezTo>
                    <a:pt x="15041" y="13049"/>
                    <a:pt x="15033" y="13057"/>
                    <a:pt x="15024" y="13057"/>
                  </a:cubicBezTo>
                  <a:lnTo>
                    <a:pt x="15024" y="13057"/>
                  </a:lnTo>
                  <a:cubicBezTo>
                    <a:pt x="15014" y="13057"/>
                    <a:pt x="15006" y="13049"/>
                    <a:pt x="15006" y="13040"/>
                  </a:cubicBezTo>
                  <a:cubicBezTo>
                    <a:pt x="15006" y="13030"/>
                    <a:pt x="15014" y="13022"/>
                    <a:pt x="15024" y="13022"/>
                  </a:cubicBezTo>
                  <a:close/>
                  <a:moveTo>
                    <a:pt x="15129" y="13022"/>
                  </a:moveTo>
                  <a:lnTo>
                    <a:pt x="15129" y="13022"/>
                  </a:lnTo>
                  <a:cubicBezTo>
                    <a:pt x="15139" y="13022"/>
                    <a:pt x="15147" y="13030"/>
                    <a:pt x="15147" y="13040"/>
                  </a:cubicBezTo>
                  <a:cubicBezTo>
                    <a:pt x="15147" y="13049"/>
                    <a:pt x="15139" y="13057"/>
                    <a:pt x="15129" y="13057"/>
                  </a:cubicBezTo>
                  <a:lnTo>
                    <a:pt x="15129" y="13057"/>
                  </a:lnTo>
                  <a:cubicBezTo>
                    <a:pt x="15120" y="13057"/>
                    <a:pt x="15112" y="13049"/>
                    <a:pt x="15112" y="13040"/>
                  </a:cubicBezTo>
                  <a:cubicBezTo>
                    <a:pt x="15112" y="13030"/>
                    <a:pt x="15120" y="13022"/>
                    <a:pt x="15129" y="13022"/>
                  </a:cubicBezTo>
                  <a:close/>
                  <a:moveTo>
                    <a:pt x="15235" y="13022"/>
                  </a:moveTo>
                  <a:lnTo>
                    <a:pt x="15235" y="13022"/>
                  </a:lnTo>
                  <a:cubicBezTo>
                    <a:pt x="15245" y="13022"/>
                    <a:pt x="15253" y="13030"/>
                    <a:pt x="15253" y="13040"/>
                  </a:cubicBezTo>
                  <a:cubicBezTo>
                    <a:pt x="15253" y="13049"/>
                    <a:pt x="15245" y="13057"/>
                    <a:pt x="15235" y="13057"/>
                  </a:cubicBezTo>
                  <a:lnTo>
                    <a:pt x="15235" y="13057"/>
                  </a:lnTo>
                  <a:cubicBezTo>
                    <a:pt x="15225" y="13057"/>
                    <a:pt x="15217" y="13049"/>
                    <a:pt x="15217" y="13040"/>
                  </a:cubicBezTo>
                  <a:cubicBezTo>
                    <a:pt x="15217" y="13030"/>
                    <a:pt x="15225" y="13022"/>
                    <a:pt x="15235" y="13022"/>
                  </a:cubicBezTo>
                  <a:close/>
                  <a:moveTo>
                    <a:pt x="15341" y="13022"/>
                  </a:moveTo>
                  <a:lnTo>
                    <a:pt x="15341" y="13022"/>
                  </a:lnTo>
                  <a:cubicBezTo>
                    <a:pt x="15350" y="13022"/>
                    <a:pt x="15358" y="13030"/>
                    <a:pt x="15358" y="13040"/>
                  </a:cubicBezTo>
                  <a:cubicBezTo>
                    <a:pt x="15358" y="13049"/>
                    <a:pt x="15350" y="13057"/>
                    <a:pt x="15341" y="13057"/>
                  </a:cubicBezTo>
                  <a:lnTo>
                    <a:pt x="15341" y="13057"/>
                  </a:lnTo>
                  <a:cubicBezTo>
                    <a:pt x="15331" y="13057"/>
                    <a:pt x="15323" y="13049"/>
                    <a:pt x="15323" y="13040"/>
                  </a:cubicBezTo>
                  <a:cubicBezTo>
                    <a:pt x="15323" y="13030"/>
                    <a:pt x="15331" y="13022"/>
                    <a:pt x="15341" y="13022"/>
                  </a:cubicBezTo>
                  <a:close/>
                  <a:moveTo>
                    <a:pt x="15446" y="13022"/>
                  </a:moveTo>
                  <a:lnTo>
                    <a:pt x="15446" y="13022"/>
                  </a:lnTo>
                  <a:cubicBezTo>
                    <a:pt x="15456" y="13022"/>
                    <a:pt x="15464" y="13030"/>
                    <a:pt x="15464" y="13040"/>
                  </a:cubicBezTo>
                  <a:cubicBezTo>
                    <a:pt x="15464" y="13049"/>
                    <a:pt x="15456" y="13057"/>
                    <a:pt x="15446" y="13057"/>
                  </a:cubicBezTo>
                  <a:lnTo>
                    <a:pt x="15446" y="13057"/>
                  </a:lnTo>
                  <a:cubicBezTo>
                    <a:pt x="15437" y="13057"/>
                    <a:pt x="15429" y="13049"/>
                    <a:pt x="15429" y="13040"/>
                  </a:cubicBezTo>
                  <a:cubicBezTo>
                    <a:pt x="15429" y="13030"/>
                    <a:pt x="15437" y="13022"/>
                    <a:pt x="15446" y="13022"/>
                  </a:cubicBezTo>
                  <a:close/>
                  <a:moveTo>
                    <a:pt x="15552" y="13022"/>
                  </a:moveTo>
                  <a:lnTo>
                    <a:pt x="15552" y="13022"/>
                  </a:lnTo>
                  <a:cubicBezTo>
                    <a:pt x="15562" y="13022"/>
                    <a:pt x="15570" y="13030"/>
                    <a:pt x="15570" y="13040"/>
                  </a:cubicBezTo>
                  <a:cubicBezTo>
                    <a:pt x="15570" y="13049"/>
                    <a:pt x="15562" y="13057"/>
                    <a:pt x="15552" y="13057"/>
                  </a:cubicBezTo>
                  <a:lnTo>
                    <a:pt x="15552" y="13057"/>
                  </a:lnTo>
                  <a:cubicBezTo>
                    <a:pt x="15542" y="13057"/>
                    <a:pt x="15534" y="13049"/>
                    <a:pt x="15534" y="13040"/>
                  </a:cubicBezTo>
                  <a:cubicBezTo>
                    <a:pt x="15534" y="13030"/>
                    <a:pt x="15542" y="13022"/>
                    <a:pt x="15552" y="13022"/>
                  </a:cubicBezTo>
                  <a:close/>
                  <a:moveTo>
                    <a:pt x="15658" y="13022"/>
                  </a:moveTo>
                  <a:lnTo>
                    <a:pt x="15658" y="13022"/>
                  </a:lnTo>
                  <a:cubicBezTo>
                    <a:pt x="15667" y="13022"/>
                    <a:pt x="15675" y="13030"/>
                    <a:pt x="15675" y="13040"/>
                  </a:cubicBezTo>
                  <a:cubicBezTo>
                    <a:pt x="15675" y="13049"/>
                    <a:pt x="15667" y="13057"/>
                    <a:pt x="15658" y="13057"/>
                  </a:cubicBezTo>
                  <a:lnTo>
                    <a:pt x="15658" y="13057"/>
                  </a:lnTo>
                  <a:cubicBezTo>
                    <a:pt x="15648" y="13057"/>
                    <a:pt x="15640" y="13049"/>
                    <a:pt x="15640" y="13040"/>
                  </a:cubicBezTo>
                  <a:cubicBezTo>
                    <a:pt x="15640" y="13030"/>
                    <a:pt x="15648" y="13022"/>
                    <a:pt x="15658" y="13022"/>
                  </a:cubicBezTo>
                  <a:close/>
                  <a:moveTo>
                    <a:pt x="15763" y="13022"/>
                  </a:moveTo>
                  <a:lnTo>
                    <a:pt x="15763" y="13022"/>
                  </a:lnTo>
                  <a:cubicBezTo>
                    <a:pt x="15773" y="13022"/>
                    <a:pt x="15781" y="13030"/>
                    <a:pt x="15781" y="13040"/>
                  </a:cubicBezTo>
                  <a:cubicBezTo>
                    <a:pt x="15781" y="13049"/>
                    <a:pt x="15773" y="13057"/>
                    <a:pt x="15763" y="13057"/>
                  </a:cubicBezTo>
                  <a:lnTo>
                    <a:pt x="15763" y="13057"/>
                  </a:lnTo>
                  <a:cubicBezTo>
                    <a:pt x="15753" y="13057"/>
                    <a:pt x="15746" y="13049"/>
                    <a:pt x="15746" y="13040"/>
                  </a:cubicBezTo>
                  <a:cubicBezTo>
                    <a:pt x="15746" y="13030"/>
                    <a:pt x="15753" y="13022"/>
                    <a:pt x="15763" y="13022"/>
                  </a:cubicBezTo>
                  <a:close/>
                  <a:moveTo>
                    <a:pt x="15869" y="13022"/>
                  </a:moveTo>
                  <a:lnTo>
                    <a:pt x="15869" y="13022"/>
                  </a:lnTo>
                  <a:cubicBezTo>
                    <a:pt x="15879" y="13022"/>
                    <a:pt x="15886" y="13030"/>
                    <a:pt x="15886" y="13040"/>
                  </a:cubicBezTo>
                  <a:cubicBezTo>
                    <a:pt x="15886" y="13049"/>
                    <a:pt x="15879" y="13057"/>
                    <a:pt x="15869" y="13057"/>
                  </a:cubicBezTo>
                  <a:lnTo>
                    <a:pt x="15869" y="13057"/>
                  </a:lnTo>
                  <a:cubicBezTo>
                    <a:pt x="15859" y="13057"/>
                    <a:pt x="15851" y="13049"/>
                    <a:pt x="15851" y="13040"/>
                  </a:cubicBezTo>
                  <a:cubicBezTo>
                    <a:pt x="15851" y="13030"/>
                    <a:pt x="15859" y="13022"/>
                    <a:pt x="15869" y="13022"/>
                  </a:cubicBezTo>
                  <a:close/>
                  <a:moveTo>
                    <a:pt x="15974" y="13022"/>
                  </a:moveTo>
                  <a:lnTo>
                    <a:pt x="15974" y="13022"/>
                  </a:lnTo>
                  <a:cubicBezTo>
                    <a:pt x="15984" y="13022"/>
                    <a:pt x="15992" y="13030"/>
                    <a:pt x="15992" y="13040"/>
                  </a:cubicBezTo>
                  <a:cubicBezTo>
                    <a:pt x="15992" y="13049"/>
                    <a:pt x="15984" y="13057"/>
                    <a:pt x="15974" y="13057"/>
                  </a:cubicBezTo>
                  <a:lnTo>
                    <a:pt x="15974" y="13057"/>
                  </a:lnTo>
                  <a:cubicBezTo>
                    <a:pt x="15965" y="13057"/>
                    <a:pt x="15957" y="13049"/>
                    <a:pt x="15957" y="13040"/>
                  </a:cubicBezTo>
                  <a:cubicBezTo>
                    <a:pt x="15957" y="13030"/>
                    <a:pt x="15965" y="13022"/>
                    <a:pt x="15974" y="13022"/>
                  </a:cubicBezTo>
                  <a:close/>
                  <a:moveTo>
                    <a:pt x="16080" y="13022"/>
                  </a:moveTo>
                  <a:lnTo>
                    <a:pt x="16080" y="13022"/>
                  </a:lnTo>
                  <a:cubicBezTo>
                    <a:pt x="16090" y="13022"/>
                    <a:pt x="16098" y="13030"/>
                    <a:pt x="16098" y="13040"/>
                  </a:cubicBezTo>
                  <a:cubicBezTo>
                    <a:pt x="16098" y="13049"/>
                    <a:pt x="16090" y="13057"/>
                    <a:pt x="16080" y="13057"/>
                  </a:cubicBezTo>
                  <a:lnTo>
                    <a:pt x="16080" y="13057"/>
                  </a:lnTo>
                  <a:cubicBezTo>
                    <a:pt x="16070" y="13057"/>
                    <a:pt x="16062" y="13049"/>
                    <a:pt x="16062" y="13040"/>
                  </a:cubicBezTo>
                  <a:cubicBezTo>
                    <a:pt x="16062" y="13030"/>
                    <a:pt x="16070" y="13022"/>
                    <a:pt x="16080" y="13022"/>
                  </a:cubicBezTo>
                  <a:close/>
                  <a:moveTo>
                    <a:pt x="16186" y="13022"/>
                  </a:moveTo>
                  <a:lnTo>
                    <a:pt x="16186" y="13022"/>
                  </a:lnTo>
                  <a:cubicBezTo>
                    <a:pt x="16195" y="13022"/>
                    <a:pt x="16203" y="13030"/>
                    <a:pt x="16203" y="13040"/>
                  </a:cubicBezTo>
                  <a:cubicBezTo>
                    <a:pt x="16203" y="13049"/>
                    <a:pt x="16195" y="13057"/>
                    <a:pt x="16186" y="13057"/>
                  </a:cubicBezTo>
                  <a:lnTo>
                    <a:pt x="16186" y="13057"/>
                  </a:lnTo>
                  <a:cubicBezTo>
                    <a:pt x="16176" y="13057"/>
                    <a:pt x="16168" y="13049"/>
                    <a:pt x="16168" y="13040"/>
                  </a:cubicBezTo>
                  <a:cubicBezTo>
                    <a:pt x="16168" y="13030"/>
                    <a:pt x="16176" y="13022"/>
                    <a:pt x="16186" y="13022"/>
                  </a:cubicBezTo>
                  <a:close/>
                  <a:moveTo>
                    <a:pt x="16291" y="13022"/>
                  </a:moveTo>
                  <a:lnTo>
                    <a:pt x="16291" y="13022"/>
                  </a:lnTo>
                  <a:cubicBezTo>
                    <a:pt x="16301" y="13022"/>
                    <a:pt x="16309" y="13030"/>
                    <a:pt x="16309" y="13040"/>
                  </a:cubicBezTo>
                  <a:cubicBezTo>
                    <a:pt x="16309" y="13049"/>
                    <a:pt x="16301" y="13057"/>
                    <a:pt x="16291" y="13057"/>
                  </a:cubicBezTo>
                  <a:lnTo>
                    <a:pt x="16291" y="13057"/>
                  </a:lnTo>
                  <a:cubicBezTo>
                    <a:pt x="16282" y="13057"/>
                    <a:pt x="16274" y="13049"/>
                    <a:pt x="16274" y="13040"/>
                  </a:cubicBezTo>
                  <a:cubicBezTo>
                    <a:pt x="16274" y="13030"/>
                    <a:pt x="16282" y="13022"/>
                    <a:pt x="16291" y="13022"/>
                  </a:cubicBezTo>
                  <a:close/>
                  <a:moveTo>
                    <a:pt x="16397" y="13022"/>
                  </a:moveTo>
                  <a:lnTo>
                    <a:pt x="16397" y="13022"/>
                  </a:lnTo>
                  <a:cubicBezTo>
                    <a:pt x="16407" y="13022"/>
                    <a:pt x="16415" y="13030"/>
                    <a:pt x="16415" y="13040"/>
                  </a:cubicBezTo>
                  <a:cubicBezTo>
                    <a:pt x="16415" y="13049"/>
                    <a:pt x="16407" y="13057"/>
                    <a:pt x="16397" y="13057"/>
                  </a:cubicBezTo>
                  <a:lnTo>
                    <a:pt x="16397" y="13057"/>
                  </a:lnTo>
                  <a:cubicBezTo>
                    <a:pt x="16387" y="13057"/>
                    <a:pt x="16379" y="13049"/>
                    <a:pt x="16379" y="13040"/>
                  </a:cubicBezTo>
                  <a:cubicBezTo>
                    <a:pt x="16379" y="13030"/>
                    <a:pt x="16387" y="13022"/>
                    <a:pt x="16397" y="13022"/>
                  </a:cubicBezTo>
                  <a:close/>
                  <a:moveTo>
                    <a:pt x="16503" y="13022"/>
                  </a:moveTo>
                  <a:lnTo>
                    <a:pt x="16503" y="13022"/>
                  </a:lnTo>
                  <a:cubicBezTo>
                    <a:pt x="16512" y="13022"/>
                    <a:pt x="16520" y="13030"/>
                    <a:pt x="16520" y="13040"/>
                  </a:cubicBezTo>
                  <a:cubicBezTo>
                    <a:pt x="16520" y="13049"/>
                    <a:pt x="16512" y="13057"/>
                    <a:pt x="16503" y="13057"/>
                  </a:cubicBezTo>
                  <a:lnTo>
                    <a:pt x="16503" y="13057"/>
                  </a:lnTo>
                  <a:cubicBezTo>
                    <a:pt x="16493" y="13057"/>
                    <a:pt x="16485" y="13049"/>
                    <a:pt x="16485" y="13040"/>
                  </a:cubicBezTo>
                  <a:cubicBezTo>
                    <a:pt x="16485" y="13030"/>
                    <a:pt x="16493" y="13022"/>
                    <a:pt x="16503" y="13022"/>
                  </a:cubicBezTo>
                  <a:close/>
                  <a:moveTo>
                    <a:pt x="16608" y="13022"/>
                  </a:moveTo>
                  <a:lnTo>
                    <a:pt x="16608" y="13022"/>
                  </a:lnTo>
                  <a:cubicBezTo>
                    <a:pt x="16618" y="13022"/>
                    <a:pt x="16626" y="13030"/>
                    <a:pt x="16626" y="13040"/>
                  </a:cubicBezTo>
                  <a:cubicBezTo>
                    <a:pt x="16626" y="13049"/>
                    <a:pt x="16618" y="13057"/>
                    <a:pt x="16608" y="13057"/>
                  </a:cubicBezTo>
                  <a:lnTo>
                    <a:pt x="16608" y="13057"/>
                  </a:lnTo>
                  <a:cubicBezTo>
                    <a:pt x="16599" y="13057"/>
                    <a:pt x="16591" y="13049"/>
                    <a:pt x="16591" y="13040"/>
                  </a:cubicBezTo>
                  <a:cubicBezTo>
                    <a:pt x="16591" y="13030"/>
                    <a:pt x="16599" y="13022"/>
                    <a:pt x="16608" y="13022"/>
                  </a:cubicBezTo>
                  <a:close/>
                  <a:moveTo>
                    <a:pt x="16714" y="13022"/>
                  </a:moveTo>
                  <a:lnTo>
                    <a:pt x="16714" y="13022"/>
                  </a:lnTo>
                  <a:cubicBezTo>
                    <a:pt x="16724" y="13022"/>
                    <a:pt x="16732" y="13030"/>
                    <a:pt x="16732" y="13040"/>
                  </a:cubicBezTo>
                  <a:cubicBezTo>
                    <a:pt x="16732" y="13049"/>
                    <a:pt x="16724" y="13057"/>
                    <a:pt x="16714" y="13057"/>
                  </a:cubicBezTo>
                  <a:lnTo>
                    <a:pt x="16714" y="13057"/>
                  </a:lnTo>
                  <a:cubicBezTo>
                    <a:pt x="16704" y="13057"/>
                    <a:pt x="16696" y="13049"/>
                    <a:pt x="16696" y="13040"/>
                  </a:cubicBezTo>
                  <a:cubicBezTo>
                    <a:pt x="16696" y="13030"/>
                    <a:pt x="16704" y="13022"/>
                    <a:pt x="16714" y="13022"/>
                  </a:cubicBezTo>
                  <a:close/>
                  <a:moveTo>
                    <a:pt x="16820" y="13022"/>
                  </a:moveTo>
                  <a:lnTo>
                    <a:pt x="16820" y="13022"/>
                  </a:lnTo>
                  <a:cubicBezTo>
                    <a:pt x="16829" y="13022"/>
                    <a:pt x="16837" y="13030"/>
                    <a:pt x="16837" y="13040"/>
                  </a:cubicBezTo>
                  <a:cubicBezTo>
                    <a:pt x="16837" y="13049"/>
                    <a:pt x="16829" y="13057"/>
                    <a:pt x="16820" y="13057"/>
                  </a:cubicBezTo>
                  <a:lnTo>
                    <a:pt x="16820" y="13057"/>
                  </a:lnTo>
                  <a:cubicBezTo>
                    <a:pt x="16810" y="13057"/>
                    <a:pt x="16802" y="13049"/>
                    <a:pt x="16802" y="13040"/>
                  </a:cubicBezTo>
                  <a:cubicBezTo>
                    <a:pt x="16802" y="13030"/>
                    <a:pt x="16810" y="13022"/>
                    <a:pt x="16820" y="13022"/>
                  </a:cubicBezTo>
                  <a:close/>
                  <a:moveTo>
                    <a:pt x="16925" y="13022"/>
                  </a:moveTo>
                  <a:lnTo>
                    <a:pt x="16925" y="13022"/>
                  </a:lnTo>
                  <a:cubicBezTo>
                    <a:pt x="16935" y="13022"/>
                    <a:pt x="16943" y="13030"/>
                    <a:pt x="16943" y="13040"/>
                  </a:cubicBezTo>
                  <a:cubicBezTo>
                    <a:pt x="16943" y="13049"/>
                    <a:pt x="16935" y="13057"/>
                    <a:pt x="16925" y="13057"/>
                  </a:cubicBezTo>
                  <a:lnTo>
                    <a:pt x="16925" y="13057"/>
                  </a:lnTo>
                  <a:cubicBezTo>
                    <a:pt x="16915" y="13057"/>
                    <a:pt x="16908" y="13049"/>
                    <a:pt x="16908" y="13040"/>
                  </a:cubicBezTo>
                  <a:cubicBezTo>
                    <a:pt x="16908" y="13030"/>
                    <a:pt x="16915" y="13022"/>
                    <a:pt x="16925" y="13022"/>
                  </a:cubicBezTo>
                  <a:close/>
                  <a:moveTo>
                    <a:pt x="17031" y="13022"/>
                  </a:moveTo>
                  <a:lnTo>
                    <a:pt x="17031" y="13022"/>
                  </a:lnTo>
                  <a:cubicBezTo>
                    <a:pt x="17041" y="13022"/>
                    <a:pt x="17048" y="13030"/>
                    <a:pt x="17048" y="13040"/>
                  </a:cubicBezTo>
                  <a:cubicBezTo>
                    <a:pt x="17048" y="13049"/>
                    <a:pt x="17041" y="13057"/>
                    <a:pt x="17031" y="13057"/>
                  </a:cubicBezTo>
                  <a:lnTo>
                    <a:pt x="17031" y="13057"/>
                  </a:lnTo>
                  <a:cubicBezTo>
                    <a:pt x="17021" y="13057"/>
                    <a:pt x="17013" y="13049"/>
                    <a:pt x="17013" y="13040"/>
                  </a:cubicBezTo>
                  <a:cubicBezTo>
                    <a:pt x="17013" y="13030"/>
                    <a:pt x="17021" y="13022"/>
                    <a:pt x="17031" y="13022"/>
                  </a:cubicBezTo>
                  <a:close/>
                  <a:moveTo>
                    <a:pt x="17136" y="13022"/>
                  </a:moveTo>
                  <a:lnTo>
                    <a:pt x="17136" y="13022"/>
                  </a:lnTo>
                  <a:cubicBezTo>
                    <a:pt x="17146" y="13022"/>
                    <a:pt x="17154" y="13030"/>
                    <a:pt x="17154" y="13040"/>
                  </a:cubicBezTo>
                  <a:cubicBezTo>
                    <a:pt x="17154" y="13049"/>
                    <a:pt x="17146" y="13057"/>
                    <a:pt x="17136" y="13057"/>
                  </a:cubicBezTo>
                  <a:lnTo>
                    <a:pt x="17136" y="13057"/>
                  </a:lnTo>
                  <a:cubicBezTo>
                    <a:pt x="17127" y="13057"/>
                    <a:pt x="17119" y="13049"/>
                    <a:pt x="17119" y="13040"/>
                  </a:cubicBezTo>
                  <a:cubicBezTo>
                    <a:pt x="17119" y="13030"/>
                    <a:pt x="17127" y="13022"/>
                    <a:pt x="17136" y="13022"/>
                  </a:cubicBezTo>
                  <a:close/>
                  <a:moveTo>
                    <a:pt x="17242" y="13022"/>
                  </a:moveTo>
                  <a:lnTo>
                    <a:pt x="17242" y="13022"/>
                  </a:lnTo>
                  <a:cubicBezTo>
                    <a:pt x="17252" y="13022"/>
                    <a:pt x="17260" y="13030"/>
                    <a:pt x="17260" y="13040"/>
                  </a:cubicBezTo>
                  <a:cubicBezTo>
                    <a:pt x="17260" y="13049"/>
                    <a:pt x="17252" y="13057"/>
                    <a:pt x="17242" y="13057"/>
                  </a:cubicBezTo>
                  <a:lnTo>
                    <a:pt x="17242" y="13057"/>
                  </a:lnTo>
                  <a:cubicBezTo>
                    <a:pt x="17232" y="13057"/>
                    <a:pt x="17225" y="13049"/>
                    <a:pt x="17225" y="13040"/>
                  </a:cubicBezTo>
                  <a:cubicBezTo>
                    <a:pt x="17225" y="13030"/>
                    <a:pt x="17232" y="13022"/>
                    <a:pt x="17242" y="13022"/>
                  </a:cubicBezTo>
                  <a:close/>
                  <a:moveTo>
                    <a:pt x="17348" y="13022"/>
                  </a:moveTo>
                  <a:lnTo>
                    <a:pt x="17348" y="13022"/>
                  </a:lnTo>
                  <a:cubicBezTo>
                    <a:pt x="17357" y="13022"/>
                    <a:pt x="17365" y="13030"/>
                    <a:pt x="17365" y="13040"/>
                  </a:cubicBezTo>
                  <a:cubicBezTo>
                    <a:pt x="17365" y="13049"/>
                    <a:pt x="17357" y="13057"/>
                    <a:pt x="17348" y="13057"/>
                  </a:cubicBezTo>
                  <a:lnTo>
                    <a:pt x="17348" y="13057"/>
                  </a:lnTo>
                  <a:cubicBezTo>
                    <a:pt x="17338" y="13057"/>
                    <a:pt x="17330" y="13049"/>
                    <a:pt x="17330" y="13040"/>
                  </a:cubicBezTo>
                  <a:cubicBezTo>
                    <a:pt x="17330" y="13030"/>
                    <a:pt x="17338" y="13022"/>
                    <a:pt x="17348" y="13022"/>
                  </a:cubicBezTo>
                  <a:close/>
                  <a:moveTo>
                    <a:pt x="17423" y="13027"/>
                  </a:moveTo>
                  <a:lnTo>
                    <a:pt x="17423" y="13027"/>
                  </a:lnTo>
                  <a:cubicBezTo>
                    <a:pt x="17423" y="13017"/>
                    <a:pt x="17431" y="13009"/>
                    <a:pt x="17440" y="13009"/>
                  </a:cubicBezTo>
                  <a:cubicBezTo>
                    <a:pt x="17450" y="13009"/>
                    <a:pt x="17458" y="13017"/>
                    <a:pt x="17458" y="13027"/>
                  </a:cubicBezTo>
                  <a:lnTo>
                    <a:pt x="17458" y="13027"/>
                  </a:lnTo>
                  <a:cubicBezTo>
                    <a:pt x="17458" y="13036"/>
                    <a:pt x="17450" y="13044"/>
                    <a:pt x="17440" y="13044"/>
                  </a:cubicBezTo>
                  <a:cubicBezTo>
                    <a:pt x="17431" y="13044"/>
                    <a:pt x="17423" y="13036"/>
                    <a:pt x="17423" y="13027"/>
                  </a:cubicBezTo>
                  <a:close/>
                  <a:moveTo>
                    <a:pt x="17423" y="12921"/>
                  </a:moveTo>
                  <a:lnTo>
                    <a:pt x="17423" y="12921"/>
                  </a:lnTo>
                  <a:cubicBezTo>
                    <a:pt x="17423" y="12911"/>
                    <a:pt x="17431" y="12903"/>
                    <a:pt x="17440" y="12903"/>
                  </a:cubicBezTo>
                  <a:cubicBezTo>
                    <a:pt x="17450" y="12903"/>
                    <a:pt x="17458" y="12911"/>
                    <a:pt x="17458" y="12921"/>
                  </a:cubicBezTo>
                  <a:lnTo>
                    <a:pt x="17458" y="12921"/>
                  </a:lnTo>
                  <a:cubicBezTo>
                    <a:pt x="17458" y="12931"/>
                    <a:pt x="17450" y="12939"/>
                    <a:pt x="17440" y="12939"/>
                  </a:cubicBezTo>
                  <a:cubicBezTo>
                    <a:pt x="17431" y="12939"/>
                    <a:pt x="17423" y="12931"/>
                    <a:pt x="17423" y="12921"/>
                  </a:cubicBezTo>
                  <a:close/>
                  <a:moveTo>
                    <a:pt x="17423" y="12815"/>
                  </a:moveTo>
                  <a:lnTo>
                    <a:pt x="17423" y="12815"/>
                  </a:lnTo>
                  <a:cubicBezTo>
                    <a:pt x="17423" y="12806"/>
                    <a:pt x="17431" y="12798"/>
                    <a:pt x="17440" y="12798"/>
                  </a:cubicBezTo>
                  <a:cubicBezTo>
                    <a:pt x="17450" y="12798"/>
                    <a:pt x="17458" y="12806"/>
                    <a:pt x="17458" y="12815"/>
                  </a:cubicBezTo>
                  <a:lnTo>
                    <a:pt x="17458" y="12815"/>
                  </a:lnTo>
                  <a:cubicBezTo>
                    <a:pt x="17458" y="12825"/>
                    <a:pt x="17450" y="12833"/>
                    <a:pt x="17440" y="12833"/>
                  </a:cubicBezTo>
                  <a:cubicBezTo>
                    <a:pt x="17431" y="12833"/>
                    <a:pt x="17423" y="12825"/>
                    <a:pt x="17423" y="12815"/>
                  </a:cubicBezTo>
                  <a:close/>
                  <a:moveTo>
                    <a:pt x="17423" y="12710"/>
                  </a:moveTo>
                  <a:lnTo>
                    <a:pt x="17423" y="12710"/>
                  </a:lnTo>
                  <a:cubicBezTo>
                    <a:pt x="17423" y="12700"/>
                    <a:pt x="17431" y="12692"/>
                    <a:pt x="17440" y="12692"/>
                  </a:cubicBezTo>
                  <a:cubicBezTo>
                    <a:pt x="17450" y="12692"/>
                    <a:pt x="17458" y="12700"/>
                    <a:pt x="17458" y="12710"/>
                  </a:cubicBezTo>
                  <a:lnTo>
                    <a:pt x="17458" y="12710"/>
                  </a:lnTo>
                  <a:cubicBezTo>
                    <a:pt x="17458" y="12719"/>
                    <a:pt x="17450" y="12727"/>
                    <a:pt x="17440" y="12727"/>
                  </a:cubicBezTo>
                  <a:cubicBezTo>
                    <a:pt x="17431" y="12727"/>
                    <a:pt x="17423" y="12719"/>
                    <a:pt x="17423" y="12710"/>
                  </a:cubicBezTo>
                  <a:close/>
                  <a:moveTo>
                    <a:pt x="17423" y="12604"/>
                  </a:moveTo>
                  <a:lnTo>
                    <a:pt x="17423" y="12604"/>
                  </a:lnTo>
                  <a:cubicBezTo>
                    <a:pt x="17423" y="12594"/>
                    <a:pt x="17431" y="12586"/>
                    <a:pt x="17440" y="12586"/>
                  </a:cubicBezTo>
                  <a:cubicBezTo>
                    <a:pt x="17450" y="12586"/>
                    <a:pt x="17458" y="12594"/>
                    <a:pt x="17458" y="12604"/>
                  </a:cubicBezTo>
                  <a:lnTo>
                    <a:pt x="17458" y="12604"/>
                  </a:lnTo>
                  <a:cubicBezTo>
                    <a:pt x="17458" y="12614"/>
                    <a:pt x="17450" y="12622"/>
                    <a:pt x="17440" y="12622"/>
                  </a:cubicBezTo>
                  <a:cubicBezTo>
                    <a:pt x="17431" y="12622"/>
                    <a:pt x="17423" y="12614"/>
                    <a:pt x="17423" y="12604"/>
                  </a:cubicBezTo>
                  <a:close/>
                  <a:moveTo>
                    <a:pt x="17423" y="12498"/>
                  </a:moveTo>
                  <a:lnTo>
                    <a:pt x="17423" y="12498"/>
                  </a:lnTo>
                  <a:cubicBezTo>
                    <a:pt x="17423" y="12489"/>
                    <a:pt x="17431" y="12481"/>
                    <a:pt x="17440" y="12481"/>
                  </a:cubicBezTo>
                  <a:cubicBezTo>
                    <a:pt x="17450" y="12481"/>
                    <a:pt x="17458" y="12489"/>
                    <a:pt x="17458" y="12498"/>
                  </a:cubicBezTo>
                  <a:lnTo>
                    <a:pt x="17458" y="12498"/>
                  </a:lnTo>
                  <a:cubicBezTo>
                    <a:pt x="17458" y="12508"/>
                    <a:pt x="17450" y="12516"/>
                    <a:pt x="17440" y="12516"/>
                  </a:cubicBezTo>
                  <a:cubicBezTo>
                    <a:pt x="17431" y="12516"/>
                    <a:pt x="17423" y="12508"/>
                    <a:pt x="17423" y="12498"/>
                  </a:cubicBezTo>
                  <a:close/>
                  <a:moveTo>
                    <a:pt x="17423" y="12393"/>
                  </a:moveTo>
                  <a:lnTo>
                    <a:pt x="17423" y="12393"/>
                  </a:lnTo>
                  <a:cubicBezTo>
                    <a:pt x="17423" y="12383"/>
                    <a:pt x="17431" y="12375"/>
                    <a:pt x="17440" y="12375"/>
                  </a:cubicBezTo>
                  <a:cubicBezTo>
                    <a:pt x="17450" y="12375"/>
                    <a:pt x="17458" y="12383"/>
                    <a:pt x="17458" y="12393"/>
                  </a:cubicBezTo>
                  <a:lnTo>
                    <a:pt x="17458" y="12393"/>
                  </a:lnTo>
                  <a:cubicBezTo>
                    <a:pt x="17458" y="12403"/>
                    <a:pt x="17450" y="12410"/>
                    <a:pt x="17440" y="12410"/>
                  </a:cubicBezTo>
                  <a:cubicBezTo>
                    <a:pt x="17431" y="12410"/>
                    <a:pt x="17423" y="12403"/>
                    <a:pt x="17423" y="12393"/>
                  </a:cubicBezTo>
                  <a:close/>
                  <a:moveTo>
                    <a:pt x="17423" y="12287"/>
                  </a:moveTo>
                  <a:lnTo>
                    <a:pt x="17423" y="12287"/>
                  </a:lnTo>
                  <a:cubicBezTo>
                    <a:pt x="17423" y="12277"/>
                    <a:pt x="17431" y="12270"/>
                    <a:pt x="17440" y="12270"/>
                  </a:cubicBezTo>
                  <a:cubicBezTo>
                    <a:pt x="17450" y="12270"/>
                    <a:pt x="17458" y="12277"/>
                    <a:pt x="17458" y="12287"/>
                  </a:cubicBezTo>
                  <a:lnTo>
                    <a:pt x="17458" y="12287"/>
                  </a:lnTo>
                  <a:cubicBezTo>
                    <a:pt x="17458" y="12297"/>
                    <a:pt x="17450" y="12305"/>
                    <a:pt x="17440" y="12305"/>
                  </a:cubicBezTo>
                  <a:cubicBezTo>
                    <a:pt x="17431" y="12305"/>
                    <a:pt x="17423" y="12297"/>
                    <a:pt x="17423" y="12287"/>
                  </a:cubicBezTo>
                  <a:close/>
                  <a:moveTo>
                    <a:pt x="17423" y="12182"/>
                  </a:moveTo>
                  <a:lnTo>
                    <a:pt x="17423" y="12182"/>
                  </a:lnTo>
                  <a:cubicBezTo>
                    <a:pt x="17423" y="12172"/>
                    <a:pt x="17431" y="12164"/>
                    <a:pt x="17440" y="12164"/>
                  </a:cubicBezTo>
                  <a:cubicBezTo>
                    <a:pt x="17450" y="12164"/>
                    <a:pt x="17458" y="12172"/>
                    <a:pt x="17458" y="12182"/>
                  </a:cubicBezTo>
                  <a:lnTo>
                    <a:pt x="17458" y="12182"/>
                  </a:lnTo>
                  <a:cubicBezTo>
                    <a:pt x="17458" y="12191"/>
                    <a:pt x="17450" y="12199"/>
                    <a:pt x="17440" y="12199"/>
                  </a:cubicBezTo>
                  <a:cubicBezTo>
                    <a:pt x="17431" y="12199"/>
                    <a:pt x="17423" y="12191"/>
                    <a:pt x="17423" y="12182"/>
                  </a:cubicBezTo>
                  <a:close/>
                  <a:moveTo>
                    <a:pt x="17423" y="12076"/>
                  </a:moveTo>
                  <a:lnTo>
                    <a:pt x="17423" y="12076"/>
                  </a:lnTo>
                  <a:cubicBezTo>
                    <a:pt x="17423" y="12066"/>
                    <a:pt x="17431" y="12058"/>
                    <a:pt x="17440" y="12058"/>
                  </a:cubicBezTo>
                  <a:cubicBezTo>
                    <a:pt x="17450" y="12058"/>
                    <a:pt x="17458" y="12066"/>
                    <a:pt x="17458" y="12076"/>
                  </a:cubicBezTo>
                  <a:lnTo>
                    <a:pt x="17458" y="12076"/>
                  </a:lnTo>
                  <a:cubicBezTo>
                    <a:pt x="17458" y="12086"/>
                    <a:pt x="17450" y="12094"/>
                    <a:pt x="17440" y="12094"/>
                  </a:cubicBezTo>
                  <a:cubicBezTo>
                    <a:pt x="17431" y="12094"/>
                    <a:pt x="17423" y="12086"/>
                    <a:pt x="17423" y="12076"/>
                  </a:cubicBezTo>
                  <a:close/>
                  <a:moveTo>
                    <a:pt x="17423" y="11970"/>
                  </a:moveTo>
                  <a:lnTo>
                    <a:pt x="17423" y="11970"/>
                  </a:lnTo>
                  <a:cubicBezTo>
                    <a:pt x="17423" y="11961"/>
                    <a:pt x="17431" y="11953"/>
                    <a:pt x="17440" y="11953"/>
                  </a:cubicBezTo>
                  <a:cubicBezTo>
                    <a:pt x="17450" y="11953"/>
                    <a:pt x="17458" y="11961"/>
                    <a:pt x="17458" y="11970"/>
                  </a:cubicBezTo>
                  <a:lnTo>
                    <a:pt x="17458" y="11970"/>
                  </a:lnTo>
                  <a:cubicBezTo>
                    <a:pt x="17458" y="11980"/>
                    <a:pt x="17450" y="11988"/>
                    <a:pt x="17440" y="11988"/>
                  </a:cubicBezTo>
                  <a:cubicBezTo>
                    <a:pt x="17431" y="11988"/>
                    <a:pt x="17423" y="11980"/>
                    <a:pt x="17423" y="11970"/>
                  </a:cubicBezTo>
                  <a:close/>
                  <a:moveTo>
                    <a:pt x="17423" y="11865"/>
                  </a:moveTo>
                  <a:lnTo>
                    <a:pt x="17423" y="11865"/>
                  </a:lnTo>
                  <a:cubicBezTo>
                    <a:pt x="17423" y="11855"/>
                    <a:pt x="17431" y="11847"/>
                    <a:pt x="17440" y="11847"/>
                  </a:cubicBezTo>
                  <a:cubicBezTo>
                    <a:pt x="17450" y="11847"/>
                    <a:pt x="17458" y="11855"/>
                    <a:pt x="17458" y="11865"/>
                  </a:cubicBezTo>
                  <a:lnTo>
                    <a:pt x="17458" y="11865"/>
                  </a:lnTo>
                  <a:cubicBezTo>
                    <a:pt x="17458" y="11874"/>
                    <a:pt x="17450" y="11882"/>
                    <a:pt x="17440" y="11882"/>
                  </a:cubicBezTo>
                  <a:cubicBezTo>
                    <a:pt x="17431" y="11882"/>
                    <a:pt x="17423" y="11874"/>
                    <a:pt x="17423" y="11865"/>
                  </a:cubicBezTo>
                  <a:close/>
                  <a:moveTo>
                    <a:pt x="17423" y="11759"/>
                  </a:moveTo>
                  <a:lnTo>
                    <a:pt x="17423" y="11759"/>
                  </a:lnTo>
                  <a:cubicBezTo>
                    <a:pt x="17423" y="11749"/>
                    <a:pt x="17431" y="11741"/>
                    <a:pt x="17440" y="11741"/>
                  </a:cubicBezTo>
                  <a:cubicBezTo>
                    <a:pt x="17450" y="11741"/>
                    <a:pt x="17458" y="11749"/>
                    <a:pt x="17458" y="11759"/>
                  </a:cubicBezTo>
                  <a:lnTo>
                    <a:pt x="17458" y="11759"/>
                  </a:lnTo>
                  <a:cubicBezTo>
                    <a:pt x="17458" y="11769"/>
                    <a:pt x="17450" y="11777"/>
                    <a:pt x="17440" y="11777"/>
                  </a:cubicBezTo>
                  <a:cubicBezTo>
                    <a:pt x="17431" y="11777"/>
                    <a:pt x="17423" y="11769"/>
                    <a:pt x="17423" y="11759"/>
                  </a:cubicBezTo>
                  <a:close/>
                  <a:moveTo>
                    <a:pt x="17423" y="11653"/>
                  </a:moveTo>
                  <a:lnTo>
                    <a:pt x="17423" y="11653"/>
                  </a:lnTo>
                  <a:cubicBezTo>
                    <a:pt x="17423" y="11644"/>
                    <a:pt x="17431" y="11636"/>
                    <a:pt x="17440" y="11636"/>
                  </a:cubicBezTo>
                  <a:cubicBezTo>
                    <a:pt x="17450" y="11636"/>
                    <a:pt x="17458" y="11644"/>
                    <a:pt x="17458" y="11653"/>
                  </a:cubicBezTo>
                  <a:lnTo>
                    <a:pt x="17458" y="11653"/>
                  </a:lnTo>
                  <a:cubicBezTo>
                    <a:pt x="17458" y="11663"/>
                    <a:pt x="17450" y="11671"/>
                    <a:pt x="17440" y="11671"/>
                  </a:cubicBezTo>
                  <a:cubicBezTo>
                    <a:pt x="17431" y="11671"/>
                    <a:pt x="17423" y="11663"/>
                    <a:pt x="17423" y="11653"/>
                  </a:cubicBezTo>
                  <a:close/>
                  <a:moveTo>
                    <a:pt x="17423" y="11548"/>
                  </a:moveTo>
                  <a:lnTo>
                    <a:pt x="17423" y="11548"/>
                  </a:lnTo>
                  <a:cubicBezTo>
                    <a:pt x="17423" y="11538"/>
                    <a:pt x="17431" y="11530"/>
                    <a:pt x="17440" y="11530"/>
                  </a:cubicBezTo>
                  <a:cubicBezTo>
                    <a:pt x="17450" y="11530"/>
                    <a:pt x="17458" y="11538"/>
                    <a:pt x="17458" y="11548"/>
                  </a:cubicBezTo>
                  <a:lnTo>
                    <a:pt x="17458" y="11548"/>
                  </a:lnTo>
                  <a:cubicBezTo>
                    <a:pt x="17458" y="11557"/>
                    <a:pt x="17450" y="11565"/>
                    <a:pt x="17440" y="11565"/>
                  </a:cubicBezTo>
                  <a:cubicBezTo>
                    <a:pt x="17431" y="11565"/>
                    <a:pt x="17423" y="11557"/>
                    <a:pt x="17423" y="11548"/>
                  </a:cubicBezTo>
                  <a:close/>
                  <a:moveTo>
                    <a:pt x="17423" y="11442"/>
                  </a:moveTo>
                  <a:lnTo>
                    <a:pt x="17423" y="11442"/>
                  </a:lnTo>
                  <a:cubicBezTo>
                    <a:pt x="17423" y="11432"/>
                    <a:pt x="17431" y="11424"/>
                    <a:pt x="17440" y="11424"/>
                  </a:cubicBezTo>
                  <a:cubicBezTo>
                    <a:pt x="17450" y="11424"/>
                    <a:pt x="17458" y="11432"/>
                    <a:pt x="17458" y="11442"/>
                  </a:cubicBezTo>
                  <a:lnTo>
                    <a:pt x="17458" y="11442"/>
                  </a:lnTo>
                  <a:cubicBezTo>
                    <a:pt x="17458" y="11452"/>
                    <a:pt x="17450" y="11460"/>
                    <a:pt x="17440" y="11460"/>
                  </a:cubicBezTo>
                  <a:cubicBezTo>
                    <a:pt x="17431" y="11460"/>
                    <a:pt x="17423" y="11452"/>
                    <a:pt x="17423" y="11442"/>
                  </a:cubicBezTo>
                  <a:close/>
                  <a:moveTo>
                    <a:pt x="17423" y="11336"/>
                  </a:moveTo>
                  <a:lnTo>
                    <a:pt x="17423" y="11336"/>
                  </a:lnTo>
                  <a:cubicBezTo>
                    <a:pt x="17423" y="11327"/>
                    <a:pt x="17431" y="11319"/>
                    <a:pt x="17440" y="11319"/>
                  </a:cubicBezTo>
                  <a:cubicBezTo>
                    <a:pt x="17450" y="11319"/>
                    <a:pt x="17458" y="11327"/>
                    <a:pt x="17458" y="11336"/>
                  </a:cubicBezTo>
                  <a:lnTo>
                    <a:pt x="17458" y="11336"/>
                  </a:lnTo>
                  <a:cubicBezTo>
                    <a:pt x="17458" y="11346"/>
                    <a:pt x="17450" y="11354"/>
                    <a:pt x="17440" y="11354"/>
                  </a:cubicBezTo>
                  <a:cubicBezTo>
                    <a:pt x="17431" y="11354"/>
                    <a:pt x="17423" y="11346"/>
                    <a:pt x="17423" y="11336"/>
                  </a:cubicBezTo>
                  <a:close/>
                  <a:moveTo>
                    <a:pt x="17423" y="11231"/>
                  </a:moveTo>
                  <a:lnTo>
                    <a:pt x="17423" y="11231"/>
                  </a:lnTo>
                  <a:cubicBezTo>
                    <a:pt x="17423" y="11221"/>
                    <a:pt x="17431" y="11213"/>
                    <a:pt x="17440" y="11213"/>
                  </a:cubicBezTo>
                  <a:cubicBezTo>
                    <a:pt x="17450" y="11213"/>
                    <a:pt x="17458" y="11221"/>
                    <a:pt x="17458" y="11231"/>
                  </a:cubicBezTo>
                  <a:lnTo>
                    <a:pt x="17458" y="11231"/>
                  </a:lnTo>
                  <a:cubicBezTo>
                    <a:pt x="17458" y="11241"/>
                    <a:pt x="17450" y="11248"/>
                    <a:pt x="17440" y="11248"/>
                  </a:cubicBezTo>
                  <a:cubicBezTo>
                    <a:pt x="17431" y="11248"/>
                    <a:pt x="17423" y="11241"/>
                    <a:pt x="17423" y="11231"/>
                  </a:cubicBezTo>
                  <a:close/>
                  <a:moveTo>
                    <a:pt x="17423" y="11125"/>
                  </a:moveTo>
                  <a:lnTo>
                    <a:pt x="17423" y="11125"/>
                  </a:lnTo>
                  <a:cubicBezTo>
                    <a:pt x="17423" y="11115"/>
                    <a:pt x="17431" y="11108"/>
                    <a:pt x="17440" y="11108"/>
                  </a:cubicBezTo>
                  <a:cubicBezTo>
                    <a:pt x="17450" y="11108"/>
                    <a:pt x="17458" y="11115"/>
                    <a:pt x="17458" y="11125"/>
                  </a:cubicBezTo>
                  <a:lnTo>
                    <a:pt x="17458" y="11125"/>
                  </a:lnTo>
                  <a:cubicBezTo>
                    <a:pt x="17458" y="11135"/>
                    <a:pt x="17450" y="11143"/>
                    <a:pt x="17440" y="11143"/>
                  </a:cubicBezTo>
                  <a:cubicBezTo>
                    <a:pt x="17431" y="11143"/>
                    <a:pt x="17423" y="11135"/>
                    <a:pt x="17423" y="11125"/>
                  </a:cubicBezTo>
                  <a:close/>
                  <a:moveTo>
                    <a:pt x="17423" y="11020"/>
                  </a:moveTo>
                  <a:lnTo>
                    <a:pt x="17423" y="11020"/>
                  </a:lnTo>
                  <a:cubicBezTo>
                    <a:pt x="17423" y="11010"/>
                    <a:pt x="17431" y="11002"/>
                    <a:pt x="17440" y="11002"/>
                  </a:cubicBezTo>
                  <a:cubicBezTo>
                    <a:pt x="17450" y="11002"/>
                    <a:pt x="17458" y="11010"/>
                    <a:pt x="17458" y="11020"/>
                  </a:cubicBezTo>
                  <a:lnTo>
                    <a:pt x="17458" y="11020"/>
                  </a:lnTo>
                  <a:cubicBezTo>
                    <a:pt x="17458" y="11029"/>
                    <a:pt x="17450" y="11037"/>
                    <a:pt x="17440" y="11037"/>
                  </a:cubicBezTo>
                  <a:cubicBezTo>
                    <a:pt x="17431" y="11037"/>
                    <a:pt x="17423" y="11029"/>
                    <a:pt x="17423" y="11020"/>
                  </a:cubicBezTo>
                  <a:close/>
                  <a:moveTo>
                    <a:pt x="17423" y="10914"/>
                  </a:moveTo>
                  <a:lnTo>
                    <a:pt x="17423" y="10914"/>
                  </a:lnTo>
                  <a:cubicBezTo>
                    <a:pt x="17423" y="10904"/>
                    <a:pt x="17431" y="10896"/>
                    <a:pt x="17440" y="10896"/>
                  </a:cubicBezTo>
                  <a:cubicBezTo>
                    <a:pt x="17450" y="10896"/>
                    <a:pt x="17458" y="10904"/>
                    <a:pt x="17458" y="10914"/>
                  </a:cubicBezTo>
                  <a:lnTo>
                    <a:pt x="17458" y="10914"/>
                  </a:lnTo>
                  <a:cubicBezTo>
                    <a:pt x="17458" y="10924"/>
                    <a:pt x="17450" y="10932"/>
                    <a:pt x="17440" y="10932"/>
                  </a:cubicBezTo>
                  <a:cubicBezTo>
                    <a:pt x="17431" y="10932"/>
                    <a:pt x="17423" y="10924"/>
                    <a:pt x="17423" y="10914"/>
                  </a:cubicBezTo>
                  <a:close/>
                  <a:moveTo>
                    <a:pt x="17423" y="10808"/>
                  </a:moveTo>
                  <a:lnTo>
                    <a:pt x="17423" y="10808"/>
                  </a:lnTo>
                  <a:cubicBezTo>
                    <a:pt x="17423" y="10799"/>
                    <a:pt x="17431" y="10791"/>
                    <a:pt x="17440" y="10791"/>
                  </a:cubicBezTo>
                  <a:cubicBezTo>
                    <a:pt x="17450" y="10791"/>
                    <a:pt x="17458" y="10799"/>
                    <a:pt x="17458" y="10808"/>
                  </a:cubicBezTo>
                  <a:lnTo>
                    <a:pt x="17458" y="10808"/>
                  </a:lnTo>
                  <a:cubicBezTo>
                    <a:pt x="17458" y="10818"/>
                    <a:pt x="17450" y="10826"/>
                    <a:pt x="17440" y="10826"/>
                  </a:cubicBezTo>
                  <a:cubicBezTo>
                    <a:pt x="17431" y="10826"/>
                    <a:pt x="17423" y="10818"/>
                    <a:pt x="17423" y="10808"/>
                  </a:cubicBezTo>
                  <a:close/>
                  <a:moveTo>
                    <a:pt x="17423" y="10703"/>
                  </a:moveTo>
                  <a:lnTo>
                    <a:pt x="17423" y="10703"/>
                  </a:lnTo>
                  <a:cubicBezTo>
                    <a:pt x="17423" y="10693"/>
                    <a:pt x="17431" y="10685"/>
                    <a:pt x="17440" y="10685"/>
                  </a:cubicBezTo>
                  <a:cubicBezTo>
                    <a:pt x="17450" y="10685"/>
                    <a:pt x="17458" y="10693"/>
                    <a:pt x="17458" y="10703"/>
                  </a:cubicBezTo>
                  <a:lnTo>
                    <a:pt x="17458" y="10703"/>
                  </a:lnTo>
                  <a:cubicBezTo>
                    <a:pt x="17458" y="10712"/>
                    <a:pt x="17450" y="10720"/>
                    <a:pt x="17440" y="10720"/>
                  </a:cubicBezTo>
                  <a:cubicBezTo>
                    <a:pt x="17431" y="10720"/>
                    <a:pt x="17423" y="10712"/>
                    <a:pt x="17423" y="10703"/>
                  </a:cubicBezTo>
                  <a:close/>
                  <a:moveTo>
                    <a:pt x="17423" y="10597"/>
                  </a:moveTo>
                  <a:lnTo>
                    <a:pt x="17423" y="10597"/>
                  </a:lnTo>
                  <a:cubicBezTo>
                    <a:pt x="17423" y="10587"/>
                    <a:pt x="17431" y="10579"/>
                    <a:pt x="17440" y="10579"/>
                  </a:cubicBezTo>
                  <a:cubicBezTo>
                    <a:pt x="17450" y="10579"/>
                    <a:pt x="17458" y="10587"/>
                    <a:pt x="17458" y="10597"/>
                  </a:cubicBezTo>
                  <a:lnTo>
                    <a:pt x="17458" y="10597"/>
                  </a:lnTo>
                  <a:cubicBezTo>
                    <a:pt x="17458" y="10607"/>
                    <a:pt x="17450" y="10615"/>
                    <a:pt x="17440" y="10615"/>
                  </a:cubicBezTo>
                  <a:cubicBezTo>
                    <a:pt x="17431" y="10615"/>
                    <a:pt x="17423" y="10607"/>
                    <a:pt x="17423" y="10597"/>
                  </a:cubicBezTo>
                  <a:close/>
                  <a:moveTo>
                    <a:pt x="17423" y="10491"/>
                  </a:moveTo>
                  <a:lnTo>
                    <a:pt x="17423" y="10491"/>
                  </a:lnTo>
                  <a:cubicBezTo>
                    <a:pt x="17423" y="10482"/>
                    <a:pt x="17431" y="10474"/>
                    <a:pt x="17440" y="10474"/>
                  </a:cubicBezTo>
                  <a:cubicBezTo>
                    <a:pt x="17450" y="10474"/>
                    <a:pt x="17458" y="10482"/>
                    <a:pt x="17458" y="10491"/>
                  </a:cubicBezTo>
                  <a:lnTo>
                    <a:pt x="17458" y="10491"/>
                  </a:lnTo>
                  <a:cubicBezTo>
                    <a:pt x="17458" y="10501"/>
                    <a:pt x="17450" y="10509"/>
                    <a:pt x="17440" y="10509"/>
                  </a:cubicBezTo>
                  <a:cubicBezTo>
                    <a:pt x="17431" y="10509"/>
                    <a:pt x="17423" y="10501"/>
                    <a:pt x="17423" y="10491"/>
                  </a:cubicBezTo>
                  <a:close/>
                  <a:moveTo>
                    <a:pt x="17423" y="10386"/>
                  </a:moveTo>
                  <a:lnTo>
                    <a:pt x="17423" y="10386"/>
                  </a:lnTo>
                  <a:cubicBezTo>
                    <a:pt x="17423" y="10376"/>
                    <a:pt x="17431" y="10368"/>
                    <a:pt x="17440" y="10368"/>
                  </a:cubicBezTo>
                  <a:cubicBezTo>
                    <a:pt x="17450" y="10368"/>
                    <a:pt x="17458" y="10376"/>
                    <a:pt x="17458" y="10386"/>
                  </a:cubicBezTo>
                  <a:lnTo>
                    <a:pt x="17458" y="10386"/>
                  </a:lnTo>
                  <a:cubicBezTo>
                    <a:pt x="17458" y="10395"/>
                    <a:pt x="17450" y="10403"/>
                    <a:pt x="17440" y="10403"/>
                  </a:cubicBezTo>
                  <a:cubicBezTo>
                    <a:pt x="17431" y="10403"/>
                    <a:pt x="17423" y="10395"/>
                    <a:pt x="17423" y="10386"/>
                  </a:cubicBezTo>
                  <a:close/>
                  <a:moveTo>
                    <a:pt x="17423" y="10280"/>
                  </a:moveTo>
                  <a:lnTo>
                    <a:pt x="17423" y="10280"/>
                  </a:lnTo>
                  <a:cubicBezTo>
                    <a:pt x="17423" y="10270"/>
                    <a:pt x="17431" y="10262"/>
                    <a:pt x="17440" y="10262"/>
                  </a:cubicBezTo>
                  <a:cubicBezTo>
                    <a:pt x="17450" y="10262"/>
                    <a:pt x="17458" y="10270"/>
                    <a:pt x="17458" y="10280"/>
                  </a:cubicBezTo>
                  <a:lnTo>
                    <a:pt x="17458" y="10280"/>
                  </a:lnTo>
                  <a:cubicBezTo>
                    <a:pt x="17458" y="10290"/>
                    <a:pt x="17450" y="10298"/>
                    <a:pt x="17440" y="10298"/>
                  </a:cubicBezTo>
                  <a:cubicBezTo>
                    <a:pt x="17431" y="10298"/>
                    <a:pt x="17423" y="10290"/>
                    <a:pt x="17423" y="10280"/>
                  </a:cubicBezTo>
                  <a:close/>
                  <a:moveTo>
                    <a:pt x="17423" y="10174"/>
                  </a:moveTo>
                  <a:lnTo>
                    <a:pt x="17423" y="10174"/>
                  </a:lnTo>
                  <a:cubicBezTo>
                    <a:pt x="17423" y="10165"/>
                    <a:pt x="17431" y="10157"/>
                    <a:pt x="17440" y="10157"/>
                  </a:cubicBezTo>
                  <a:cubicBezTo>
                    <a:pt x="17450" y="10157"/>
                    <a:pt x="17458" y="10165"/>
                    <a:pt x="17458" y="10174"/>
                  </a:cubicBezTo>
                  <a:lnTo>
                    <a:pt x="17458" y="10174"/>
                  </a:lnTo>
                  <a:cubicBezTo>
                    <a:pt x="17458" y="10184"/>
                    <a:pt x="17450" y="10192"/>
                    <a:pt x="17440" y="10192"/>
                  </a:cubicBezTo>
                  <a:cubicBezTo>
                    <a:pt x="17431" y="10192"/>
                    <a:pt x="17423" y="10184"/>
                    <a:pt x="17423" y="10174"/>
                  </a:cubicBezTo>
                  <a:close/>
                  <a:moveTo>
                    <a:pt x="17423" y="10069"/>
                  </a:moveTo>
                  <a:lnTo>
                    <a:pt x="17423" y="10069"/>
                  </a:lnTo>
                  <a:cubicBezTo>
                    <a:pt x="17423" y="10059"/>
                    <a:pt x="17431" y="10051"/>
                    <a:pt x="17440" y="10051"/>
                  </a:cubicBezTo>
                  <a:cubicBezTo>
                    <a:pt x="17450" y="10051"/>
                    <a:pt x="17458" y="10059"/>
                    <a:pt x="17458" y="10069"/>
                  </a:cubicBezTo>
                  <a:lnTo>
                    <a:pt x="17458" y="10069"/>
                  </a:lnTo>
                  <a:cubicBezTo>
                    <a:pt x="17458" y="10079"/>
                    <a:pt x="17450" y="10086"/>
                    <a:pt x="17440" y="10086"/>
                  </a:cubicBezTo>
                  <a:cubicBezTo>
                    <a:pt x="17431" y="10086"/>
                    <a:pt x="17423" y="10079"/>
                    <a:pt x="17423" y="10069"/>
                  </a:cubicBezTo>
                  <a:close/>
                  <a:moveTo>
                    <a:pt x="17423" y="9963"/>
                  </a:moveTo>
                  <a:lnTo>
                    <a:pt x="17423" y="9963"/>
                  </a:lnTo>
                  <a:cubicBezTo>
                    <a:pt x="17423" y="9953"/>
                    <a:pt x="17431" y="9946"/>
                    <a:pt x="17440" y="9946"/>
                  </a:cubicBezTo>
                  <a:cubicBezTo>
                    <a:pt x="17450" y="9946"/>
                    <a:pt x="17458" y="9953"/>
                    <a:pt x="17458" y="9963"/>
                  </a:cubicBezTo>
                  <a:lnTo>
                    <a:pt x="17458" y="9963"/>
                  </a:lnTo>
                  <a:cubicBezTo>
                    <a:pt x="17458" y="9973"/>
                    <a:pt x="17450" y="9981"/>
                    <a:pt x="17440" y="9981"/>
                  </a:cubicBezTo>
                  <a:cubicBezTo>
                    <a:pt x="17431" y="9981"/>
                    <a:pt x="17423" y="9973"/>
                    <a:pt x="17423" y="9963"/>
                  </a:cubicBezTo>
                  <a:close/>
                  <a:moveTo>
                    <a:pt x="17423" y="9858"/>
                  </a:moveTo>
                  <a:lnTo>
                    <a:pt x="17423" y="9858"/>
                  </a:lnTo>
                  <a:cubicBezTo>
                    <a:pt x="17423" y="9848"/>
                    <a:pt x="17431" y="9840"/>
                    <a:pt x="17440" y="9840"/>
                  </a:cubicBezTo>
                  <a:cubicBezTo>
                    <a:pt x="17450" y="9840"/>
                    <a:pt x="17458" y="9848"/>
                    <a:pt x="17458" y="9858"/>
                  </a:cubicBezTo>
                  <a:lnTo>
                    <a:pt x="17458" y="9858"/>
                  </a:lnTo>
                  <a:cubicBezTo>
                    <a:pt x="17458" y="9867"/>
                    <a:pt x="17450" y="9875"/>
                    <a:pt x="17440" y="9875"/>
                  </a:cubicBezTo>
                  <a:cubicBezTo>
                    <a:pt x="17431" y="9875"/>
                    <a:pt x="17423" y="9867"/>
                    <a:pt x="17423" y="9858"/>
                  </a:cubicBezTo>
                  <a:close/>
                  <a:moveTo>
                    <a:pt x="17423" y="9752"/>
                  </a:moveTo>
                  <a:lnTo>
                    <a:pt x="17423" y="9752"/>
                  </a:lnTo>
                  <a:cubicBezTo>
                    <a:pt x="17423" y="9742"/>
                    <a:pt x="17431" y="9734"/>
                    <a:pt x="17440" y="9734"/>
                  </a:cubicBezTo>
                  <a:cubicBezTo>
                    <a:pt x="17450" y="9734"/>
                    <a:pt x="17458" y="9742"/>
                    <a:pt x="17458" y="9752"/>
                  </a:cubicBezTo>
                  <a:lnTo>
                    <a:pt x="17458" y="9752"/>
                  </a:lnTo>
                  <a:cubicBezTo>
                    <a:pt x="17458" y="9762"/>
                    <a:pt x="17450" y="9770"/>
                    <a:pt x="17440" y="9770"/>
                  </a:cubicBezTo>
                  <a:cubicBezTo>
                    <a:pt x="17431" y="9770"/>
                    <a:pt x="17423" y="9762"/>
                    <a:pt x="17423" y="9752"/>
                  </a:cubicBezTo>
                  <a:close/>
                  <a:moveTo>
                    <a:pt x="17423" y="9646"/>
                  </a:moveTo>
                  <a:lnTo>
                    <a:pt x="17423" y="9646"/>
                  </a:lnTo>
                  <a:cubicBezTo>
                    <a:pt x="17423" y="9637"/>
                    <a:pt x="17431" y="9629"/>
                    <a:pt x="17440" y="9629"/>
                  </a:cubicBezTo>
                  <a:cubicBezTo>
                    <a:pt x="17450" y="9629"/>
                    <a:pt x="17458" y="9637"/>
                    <a:pt x="17458" y="9646"/>
                  </a:cubicBezTo>
                  <a:lnTo>
                    <a:pt x="17458" y="9646"/>
                  </a:lnTo>
                  <a:cubicBezTo>
                    <a:pt x="17458" y="9656"/>
                    <a:pt x="17450" y="9664"/>
                    <a:pt x="17440" y="9664"/>
                  </a:cubicBezTo>
                  <a:cubicBezTo>
                    <a:pt x="17431" y="9664"/>
                    <a:pt x="17423" y="9656"/>
                    <a:pt x="17423" y="9646"/>
                  </a:cubicBezTo>
                  <a:close/>
                  <a:moveTo>
                    <a:pt x="17423" y="9541"/>
                  </a:moveTo>
                  <a:lnTo>
                    <a:pt x="17423" y="9541"/>
                  </a:lnTo>
                  <a:cubicBezTo>
                    <a:pt x="17423" y="9531"/>
                    <a:pt x="17431" y="9523"/>
                    <a:pt x="17440" y="9523"/>
                  </a:cubicBezTo>
                  <a:cubicBezTo>
                    <a:pt x="17450" y="9523"/>
                    <a:pt x="17458" y="9531"/>
                    <a:pt x="17458" y="9541"/>
                  </a:cubicBezTo>
                  <a:lnTo>
                    <a:pt x="17458" y="9541"/>
                  </a:lnTo>
                  <a:cubicBezTo>
                    <a:pt x="17458" y="9550"/>
                    <a:pt x="17450" y="9558"/>
                    <a:pt x="17440" y="9558"/>
                  </a:cubicBezTo>
                  <a:cubicBezTo>
                    <a:pt x="17431" y="9558"/>
                    <a:pt x="17423" y="9550"/>
                    <a:pt x="17423" y="9541"/>
                  </a:cubicBezTo>
                  <a:close/>
                  <a:moveTo>
                    <a:pt x="17423" y="9435"/>
                  </a:moveTo>
                  <a:lnTo>
                    <a:pt x="17423" y="9435"/>
                  </a:lnTo>
                  <a:cubicBezTo>
                    <a:pt x="17423" y="9425"/>
                    <a:pt x="17431" y="9417"/>
                    <a:pt x="17440" y="9417"/>
                  </a:cubicBezTo>
                  <a:cubicBezTo>
                    <a:pt x="17450" y="9417"/>
                    <a:pt x="17458" y="9425"/>
                    <a:pt x="17458" y="9435"/>
                  </a:cubicBezTo>
                  <a:lnTo>
                    <a:pt x="17458" y="9435"/>
                  </a:lnTo>
                  <a:cubicBezTo>
                    <a:pt x="17458" y="9445"/>
                    <a:pt x="17450" y="9453"/>
                    <a:pt x="17440" y="9453"/>
                  </a:cubicBezTo>
                  <a:cubicBezTo>
                    <a:pt x="17431" y="9453"/>
                    <a:pt x="17423" y="9445"/>
                    <a:pt x="17423" y="9435"/>
                  </a:cubicBezTo>
                  <a:close/>
                  <a:moveTo>
                    <a:pt x="17423" y="9329"/>
                  </a:moveTo>
                  <a:lnTo>
                    <a:pt x="17423" y="9329"/>
                  </a:lnTo>
                  <a:cubicBezTo>
                    <a:pt x="17423" y="9320"/>
                    <a:pt x="17431" y="9312"/>
                    <a:pt x="17440" y="9312"/>
                  </a:cubicBezTo>
                  <a:cubicBezTo>
                    <a:pt x="17450" y="9312"/>
                    <a:pt x="17458" y="9320"/>
                    <a:pt x="17458" y="9329"/>
                  </a:cubicBezTo>
                  <a:lnTo>
                    <a:pt x="17458" y="9329"/>
                  </a:lnTo>
                  <a:cubicBezTo>
                    <a:pt x="17458" y="9339"/>
                    <a:pt x="17450" y="9347"/>
                    <a:pt x="17440" y="9347"/>
                  </a:cubicBezTo>
                  <a:cubicBezTo>
                    <a:pt x="17431" y="9347"/>
                    <a:pt x="17423" y="9339"/>
                    <a:pt x="17423" y="9329"/>
                  </a:cubicBezTo>
                  <a:close/>
                  <a:moveTo>
                    <a:pt x="17423" y="9224"/>
                  </a:moveTo>
                  <a:lnTo>
                    <a:pt x="17423" y="9224"/>
                  </a:lnTo>
                  <a:cubicBezTo>
                    <a:pt x="17423" y="9214"/>
                    <a:pt x="17431" y="9206"/>
                    <a:pt x="17440" y="9206"/>
                  </a:cubicBezTo>
                  <a:cubicBezTo>
                    <a:pt x="17450" y="9206"/>
                    <a:pt x="17458" y="9214"/>
                    <a:pt x="17458" y="9224"/>
                  </a:cubicBezTo>
                  <a:lnTo>
                    <a:pt x="17458" y="9224"/>
                  </a:lnTo>
                  <a:cubicBezTo>
                    <a:pt x="17458" y="9233"/>
                    <a:pt x="17450" y="9241"/>
                    <a:pt x="17440" y="9241"/>
                  </a:cubicBezTo>
                  <a:cubicBezTo>
                    <a:pt x="17431" y="9241"/>
                    <a:pt x="17423" y="9233"/>
                    <a:pt x="17423" y="9224"/>
                  </a:cubicBezTo>
                  <a:close/>
                  <a:moveTo>
                    <a:pt x="17423" y="9118"/>
                  </a:moveTo>
                  <a:lnTo>
                    <a:pt x="17423" y="9118"/>
                  </a:lnTo>
                  <a:cubicBezTo>
                    <a:pt x="17423" y="9108"/>
                    <a:pt x="17431" y="9100"/>
                    <a:pt x="17440" y="9100"/>
                  </a:cubicBezTo>
                  <a:cubicBezTo>
                    <a:pt x="17450" y="9100"/>
                    <a:pt x="17458" y="9108"/>
                    <a:pt x="17458" y="9118"/>
                  </a:cubicBezTo>
                  <a:lnTo>
                    <a:pt x="17458" y="9118"/>
                  </a:lnTo>
                  <a:cubicBezTo>
                    <a:pt x="17458" y="9128"/>
                    <a:pt x="17450" y="9136"/>
                    <a:pt x="17440" y="9136"/>
                  </a:cubicBezTo>
                  <a:cubicBezTo>
                    <a:pt x="17431" y="9136"/>
                    <a:pt x="17423" y="9128"/>
                    <a:pt x="17423" y="9118"/>
                  </a:cubicBezTo>
                  <a:close/>
                  <a:moveTo>
                    <a:pt x="17423" y="9012"/>
                  </a:moveTo>
                  <a:lnTo>
                    <a:pt x="17423" y="9012"/>
                  </a:lnTo>
                  <a:cubicBezTo>
                    <a:pt x="17423" y="9003"/>
                    <a:pt x="17431" y="8995"/>
                    <a:pt x="17440" y="8995"/>
                  </a:cubicBezTo>
                  <a:cubicBezTo>
                    <a:pt x="17450" y="8995"/>
                    <a:pt x="17458" y="9003"/>
                    <a:pt x="17458" y="9012"/>
                  </a:cubicBezTo>
                  <a:lnTo>
                    <a:pt x="17458" y="9012"/>
                  </a:lnTo>
                  <a:cubicBezTo>
                    <a:pt x="17458" y="9022"/>
                    <a:pt x="17450" y="9030"/>
                    <a:pt x="17440" y="9030"/>
                  </a:cubicBezTo>
                  <a:cubicBezTo>
                    <a:pt x="17431" y="9030"/>
                    <a:pt x="17423" y="9022"/>
                    <a:pt x="17423" y="9012"/>
                  </a:cubicBezTo>
                  <a:close/>
                  <a:moveTo>
                    <a:pt x="17423" y="8907"/>
                  </a:moveTo>
                  <a:lnTo>
                    <a:pt x="17423" y="8907"/>
                  </a:lnTo>
                  <a:cubicBezTo>
                    <a:pt x="17423" y="8897"/>
                    <a:pt x="17431" y="8889"/>
                    <a:pt x="17440" y="8889"/>
                  </a:cubicBezTo>
                  <a:cubicBezTo>
                    <a:pt x="17450" y="8889"/>
                    <a:pt x="17458" y="8897"/>
                    <a:pt x="17458" y="8907"/>
                  </a:cubicBezTo>
                  <a:lnTo>
                    <a:pt x="17458" y="8907"/>
                  </a:lnTo>
                  <a:cubicBezTo>
                    <a:pt x="17458" y="8917"/>
                    <a:pt x="17450" y="8924"/>
                    <a:pt x="17440" y="8924"/>
                  </a:cubicBezTo>
                  <a:cubicBezTo>
                    <a:pt x="17431" y="8924"/>
                    <a:pt x="17423" y="8917"/>
                    <a:pt x="17423" y="8907"/>
                  </a:cubicBezTo>
                  <a:close/>
                  <a:moveTo>
                    <a:pt x="17423" y="8801"/>
                  </a:moveTo>
                  <a:lnTo>
                    <a:pt x="17423" y="8801"/>
                  </a:lnTo>
                  <a:cubicBezTo>
                    <a:pt x="17423" y="8791"/>
                    <a:pt x="17431" y="8784"/>
                    <a:pt x="17440" y="8784"/>
                  </a:cubicBezTo>
                  <a:cubicBezTo>
                    <a:pt x="17450" y="8784"/>
                    <a:pt x="17458" y="8791"/>
                    <a:pt x="17458" y="8801"/>
                  </a:cubicBezTo>
                  <a:lnTo>
                    <a:pt x="17458" y="8801"/>
                  </a:lnTo>
                  <a:cubicBezTo>
                    <a:pt x="17458" y="8811"/>
                    <a:pt x="17450" y="8819"/>
                    <a:pt x="17440" y="8819"/>
                  </a:cubicBezTo>
                  <a:cubicBezTo>
                    <a:pt x="17431" y="8819"/>
                    <a:pt x="17423" y="8811"/>
                    <a:pt x="17423" y="8801"/>
                  </a:cubicBezTo>
                  <a:close/>
                  <a:moveTo>
                    <a:pt x="17423" y="8696"/>
                  </a:moveTo>
                  <a:lnTo>
                    <a:pt x="17423" y="8696"/>
                  </a:lnTo>
                  <a:cubicBezTo>
                    <a:pt x="17423" y="8686"/>
                    <a:pt x="17431" y="8678"/>
                    <a:pt x="17440" y="8678"/>
                  </a:cubicBezTo>
                  <a:cubicBezTo>
                    <a:pt x="17450" y="8678"/>
                    <a:pt x="17458" y="8686"/>
                    <a:pt x="17458" y="8696"/>
                  </a:cubicBezTo>
                  <a:lnTo>
                    <a:pt x="17458" y="8696"/>
                  </a:lnTo>
                  <a:cubicBezTo>
                    <a:pt x="17458" y="8705"/>
                    <a:pt x="17450" y="8713"/>
                    <a:pt x="17440" y="8713"/>
                  </a:cubicBezTo>
                  <a:cubicBezTo>
                    <a:pt x="17431" y="8713"/>
                    <a:pt x="17423" y="8705"/>
                    <a:pt x="17423" y="8696"/>
                  </a:cubicBezTo>
                  <a:close/>
                  <a:moveTo>
                    <a:pt x="17423" y="8590"/>
                  </a:moveTo>
                  <a:lnTo>
                    <a:pt x="17423" y="8590"/>
                  </a:lnTo>
                  <a:cubicBezTo>
                    <a:pt x="17423" y="8580"/>
                    <a:pt x="17431" y="8572"/>
                    <a:pt x="17440" y="8572"/>
                  </a:cubicBezTo>
                  <a:cubicBezTo>
                    <a:pt x="17450" y="8572"/>
                    <a:pt x="17458" y="8580"/>
                    <a:pt x="17458" y="8590"/>
                  </a:cubicBezTo>
                  <a:lnTo>
                    <a:pt x="17458" y="8590"/>
                  </a:lnTo>
                  <a:cubicBezTo>
                    <a:pt x="17458" y="8600"/>
                    <a:pt x="17450" y="8608"/>
                    <a:pt x="17440" y="8608"/>
                  </a:cubicBezTo>
                  <a:cubicBezTo>
                    <a:pt x="17431" y="8608"/>
                    <a:pt x="17423" y="8600"/>
                    <a:pt x="17423" y="8590"/>
                  </a:cubicBezTo>
                  <a:close/>
                  <a:moveTo>
                    <a:pt x="17423" y="8484"/>
                  </a:moveTo>
                  <a:lnTo>
                    <a:pt x="17423" y="8484"/>
                  </a:lnTo>
                  <a:cubicBezTo>
                    <a:pt x="17423" y="8475"/>
                    <a:pt x="17431" y="8467"/>
                    <a:pt x="17440" y="8467"/>
                  </a:cubicBezTo>
                  <a:cubicBezTo>
                    <a:pt x="17450" y="8467"/>
                    <a:pt x="17458" y="8475"/>
                    <a:pt x="17458" y="8484"/>
                  </a:cubicBezTo>
                  <a:lnTo>
                    <a:pt x="17458" y="8484"/>
                  </a:lnTo>
                  <a:cubicBezTo>
                    <a:pt x="17458" y="8494"/>
                    <a:pt x="17450" y="8502"/>
                    <a:pt x="17440" y="8502"/>
                  </a:cubicBezTo>
                  <a:cubicBezTo>
                    <a:pt x="17431" y="8502"/>
                    <a:pt x="17423" y="8494"/>
                    <a:pt x="17423" y="8484"/>
                  </a:cubicBezTo>
                  <a:close/>
                  <a:moveTo>
                    <a:pt x="17423" y="8379"/>
                  </a:moveTo>
                  <a:lnTo>
                    <a:pt x="17423" y="8379"/>
                  </a:lnTo>
                  <a:cubicBezTo>
                    <a:pt x="17423" y="8369"/>
                    <a:pt x="17431" y="8361"/>
                    <a:pt x="17440" y="8361"/>
                  </a:cubicBezTo>
                  <a:cubicBezTo>
                    <a:pt x="17450" y="8361"/>
                    <a:pt x="17458" y="8369"/>
                    <a:pt x="17458" y="8379"/>
                  </a:cubicBezTo>
                  <a:lnTo>
                    <a:pt x="17458" y="8379"/>
                  </a:lnTo>
                  <a:cubicBezTo>
                    <a:pt x="17458" y="8388"/>
                    <a:pt x="17450" y="8396"/>
                    <a:pt x="17440" y="8396"/>
                  </a:cubicBezTo>
                  <a:cubicBezTo>
                    <a:pt x="17431" y="8396"/>
                    <a:pt x="17423" y="8388"/>
                    <a:pt x="17423" y="8379"/>
                  </a:cubicBezTo>
                  <a:close/>
                  <a:moveTo>
                    <a:pt x="17423" y="8273"/>
                  </a:moveTo>
                  <a:lnTo>
                    <a:pt x="17423" y="8273"/>
                  </a:lnTo>
                  <a:cubicBezTo>
                    <a:pt x="17423" y="8263"/>
                    <a:pt x="17431" y="8255"/>
                    <a:pt x="17440" y="8255"/>
                  </a:cubicBezTo>
                  <a:cubicBezTo>
                    <a:pt x="17450" y="8255"/>
                    <a:pt x="17458" y="8263"/>
                    <a:pt x="17458" y="8273"/>
                  </a:cubicBezTo>
                  <a:lnTo>
                    <a:pt x="17458" y="8273"/>
                  </a:lnTo>
                  <a:cubicBezTo>
                    <a:pt x="17458" y="8283"/>
                    <a:pt x="17450" y="8291"/>
                    <a:pt x="17440" y="8291"/>
                  </a:cubicBezTo>
                  <a:cubicBezTo>
                    <a:pt x="17431" y="8291"/>
                    <a:pt x="17423" y="8283"/>
                    <a:pt x="17423" y="8273"/>
                  </a:cubicBezTo>
                  <a:close/>
                  <a:moveTo>
                    <a:pt x="17423" y="8167"/>
                  </a:moveTo>
                  <a:lnTo>
                    <a:pt x="17423" y="8167"/>
                  </a:lnTo>
                  <a:cubicBezTo>
                    <a:pt x="17423" y="8158"/>
                    <a:pt x="17431" y="8150"/>
                    <a:pt x="17440" y="8150"/>
                  </a:cubicBezTo>
                  <a:cubicBezTo>
                    <a:pt x="17450" y="8150"/>
                    <a:pt x="17458" y="8158"/>
                    <a:pt x="17458" y="8167"/>
                  </a:cubicBezTo>
                  <a:lnTo>
                    <a:pt x="17458" y="8167"/>
                  </a:lnTo>
                  <a:cubicBezTo>
                    <a:pt x="17458" y="8177"/>
                    <a:pt x="17450" y="8185"/>
                    <a:pt x="17440" y="8185"/>
                  </a:cubicBezTo>
                  <a:cubicBezTo>
                    <a:pt x="17431" y="8185"/>
                    <a:pt x="17423" y="8177"/>
                    <a:pt x="17423" y="8167"/>
                  </a:cubicBezTo>
                  <a:close/>
                  <a:moveTo>
                    <a:pt x="17423" y="8062"/>
                  </a:moveTo>
                  <a:lnTo>
                    <a:pt x="17423" y="8062"/>
                  </a:lnTo>
                  <a:cubicBezTo>
                    <a:pt x="17423" y="8052"/>
                    <a:pt x="17431" y="8044"/>
                    <a:pt x="17440" y="8044"/>
                  </a:cubicBezTo>
                  <a:cubicBezTo>
                    <a:pt x="17450" y="8044"/>
                    <a:pt x="17458" y="8052"/>
                    <a:pt x="17458" y="8062"/>
                  </a:cubicBezTo>
                  <a:lnTo>
                    <a:pt x="17458" y="8062"/>
                  </a:lnTo>
                  <a:cubicBezTo>
                    <a:pt x="17458" y="8071"/>
                    <a:pt x="17450" y="8079"/>
                    <a:pt x="17440" y="8079"/>
                  </a:cubicBezTo>
                  <a:cubicBezTo>
                    <a:pt x="17431" y="8079"/>
                    <a:pt x="17423" y="8071"/>
                    <a:pt x="17423" y="8062"/>
                  </a:cubicBezTo>
                  <a:close/>
                  <a:moveTo>
                    <a:pt x="17423" y="7956"/>
                  </a:moveTo>
                  <a:lnTo>
                    <a:pt x="17423" y="7956"/>
                  </a:lnTo>
                  <a:cubicBezTo>
                    <a:pt x="17423" y="7946"/>
                    <a:pt x="17431" y="7938"/>
                    <a:pt x="17440" y="7938"/>
                  </a:cubicBezTo>
                  <a:cubicBezTo>
                    <a:pt x="17450" y="7938"/>
                    <a:pt x="17458" y="7946"/>
                    <a:pt x="17458" y="7956"/>
                  </a:cubicBezTo>
                  <a:lnTo>
                    <a:pt x="17458" y="7956"/>
                  </a:lnTo>
                  <a:cubicBezTo>
                    <a:pt x="17458" y="7966"/>
                    <a:pt x="17450" y="7974"/>
                    <a:pt x="17440" y="7974"/>
                  </a:cubicBezTo>
                  <a:cubicBezTo>
                    <a:pt x="17431" y="7974"/>
                    <a:pt x="17423" y="7966"/>
                    <a:pt x="17423" y="7956"/>
                  </a:cubicBezTo>
                  <a:close/>
                  <a:moveTo>
                    <a:pt x="17423" y="7850"/>
                  </a:moveTo>
                  <a:lnTo>
                    <a:pt x="17423" y="7850"/>
                  </a:lnTo>
                  <a:cubicBezTo>
                    <a:pt x="17423" y="7841"/>
                    <a:pt x="17431" y="7833"/>
                    <a:pt x="17440" y="7833"/>
                  </a:cubicBezTo>
                  <a:cubicBezTo>
                    <a:pt x="17450" y="7833"/>
                    <a:pt x="17458" y="7841"/>
                    <a:pt x="17458" y="7850"/>
                  </a:cubicBezTo>
                  <a:lnTo>
                    <a:pt x="17458" y="7850"/>
                  </a:lnTo>
                  <a:cubicBezTo>
                    <a:pt x="17458" y="7860"/>
                    <a:pt x="17450" y="7868"/>
                    <a:pt x="17440" y="7868"/>
                  </a:cubicBezTo>
                  <a:cubicBezTo>
                    <a:pt x="17431" y="7868"/>
                    <a:pt x="17423" y="7860"/>
                    <a:pt x="17423" y="7850"/>
                  </a:cubicBezTo>
                  <a:close/>
                  <a:moveTo>
                    <a:pt x="17423" y="7745"/>
                  </a:moveTo>
                  <a:lnTo>
                    <a:pt x="17423" y="7745"/>
                  </a:lnTo>
                  <a:cubicBezTo>
                    <a:pt x="17423" y="7735"/>
                    <a:pt x="17431" y="7727"/>
                    <a:pt x="17440" y="7727"/>
                  </a:cubicBezTo>
                  <a:cubicBezTo>
                    <a:pt x="17450" y="7727"/>
                    <a:pt x="17458" y="7735"/>
                    <a:pt x="17458" y="7745"/>
                  </a:cubicBezTo>
                  <a:lnTo>
                    <a:pt x="17458" y="7745"/>
                  </a:lnTo>
                  <a:cubicBezTo>
                    <a:pt x="17458" y="7755"/>
                    <a:pt x="17450" y="7762"/>
                    <a:pt x="17440" y="7762"/>
                  </a:cubicBezTo>
                  <a:cubicBezTo>
                    <a:pt x="17431" y="7762"/>
                    <a:pt x="17423" y="7755"/>
                    <a:pt x="17423" y="7745"/>
                  </a:cubicBezTo>
                  <a:close/>
                  <a:moveTo>
                    <a:pt x="17423" y="7639"/>
                  </a:moveTo>
                  <a:lnTo>
                    <a:pt x="17423" y="7639"/>
                  </a:lnTo>
                  <a:cubicBezTo>
                    <a:pt x="17423" y="7629"/>
                    <a:pt x="17431" y="7622"/>
                    <a:pt x="17440" y="7622"/>
                  </a:cubicBezTo>
                  <a:cubicBezTo>
                    <a:pt x="17450" y="7622"/>
                    <a:pt x="17458" y="7629"/>
                    <a:pt x="17458" y="7639"/>
                  </a:cubicBezTo>
                  <a:lnTo>
                    <a:pt x="17458" y="7639"/>
                  </a:lnTo>
                  <a:cubicBezTo>
                    <a:pt x="17458" y="7649"/>
                    <a:pt x="17450" y="7657"/>
                    <a:pt x="17440" y="7657"/>
                  </a:cubicBezTo>
                  <a:cubicBezTo>
                    <a:pt x="17431" y="7657"/>
                    <a:pt x="17423" y="7649"/>
                    <a:pt x="17423" y="7639"/>
                  </a:cubicBezTo>
                  <a:close/>
                  <a:moveTo>
                    <a:pt x="17423" y="7534"/>
                  </a:moveTo>
                  <a:lnTo>
                    <a:pt x="17423" y="7534"/>
                  </a:lnTo>
                  <a:cubicBezTo>
                    <a:pt x="17423" y="7524"/>
                    <a:pt x="17431" y="7516"/>
                    <a:pt x="17440" y="7516"/>
                  </a:cubicBezTo>
                  <a:cubicBezTo>
                    <a:pt x="17450" y="7516"/>
                    <a:pt x="17458" y="7524"/>
                    <a:pt x="17458" y="7534"/>
                  </a:cubicBezTo>
                  <a:lnTo>
                    <a:pt x="17458" y="7534"/>
                  </a:lnTo>
                  <a:cubicBezTo>
                    <a:pt x="17458" y="7543"/>
                    <a:pt x="17450" y="7551"/>
                    <a:pt x="17440" y="7551"/>
                  </a:cubicBezTo>
                  <a:cubicBezTo>
                    <a:pt x="17431" y="7551"/>
                    <a:pt x="17423" y="7543"/>
                    <a:pt x="17423" y="7534"/>
                  </a:cubicBezTo>
                  <a:close/>
                  <a:moveTo>
                    <a:pt x="17423" y="7428"/>
                  </a:moveTo>
                  <a:lnTo>
                    <a:pt x="17423" y="7428"/>
                  </a:lnTo>
                  <a:cubicBezTo>
                    <a:pt x="17423" y="7418"/>
                    <a:pt x="17431" y="7410"/>
                    <a:pt x="17440" y="7410"/>
                  </a:cubicBezTo>
                  <a:cubicBezTo>
                    <a:pt x="17450" y="7410"/>
                    <a:pt x="17458" y="7418"/>
                    <a:pt x="17458" y="7428"/>
                  </a:cubicBezTo>
                  <a:lnTo>
                    <a:pt x="17458" y="7428"/>
                  </a:lnTo>
                  <a:cubicBezTo>
                    <a:pt x="17458" y="7438"/>
                    <a:pt x="17450" y="7446"/>
                    <a:pt x="17440" y="7446"/>
                  </a:cubicBezTo>
                  <a:cubicBezTo>
                    <a:pt x="17431" y="7446"/>
                    <a:pt x="17423" y="7438"/>
                    <a:pt x="17423" y="7428"/>
                  </a:cubicBezTo>
                  <a:close/>
                  <a:moveTo>
                    <a:pt x="17423" y="7322"/>
                  </a:moveTo>
                  <a:lnTo>
                    <a:pt x="17423" y="7322"/>
                  </a:lnTo>
                  <a:cubicBezTo>
                    <a:pt x="17423" y="7313"/>
                    <a:pt x="17431" y="7305"/>
                    <a:pt x="17440" y="7305"/>
                  </a:cubicBezTo>
                  <a:cubicBezTo>
                    <a:pt x="17450" y="7305"/>
                    <a:pt x="17458" y="7313"/>
                    <a:pt x="17458" y="7322"/>
                  </a:cubicBezTo>
                  <a:lnTo>
                    <a:pt x="17458" y="7322"/>
                  </a:lnTo>
                  <a:cubicBezTo>
                    <a:pt x="17458" y="7332"/>
                    <a:pt x="17450" y="7340"/>
                    <a:pt x="17440" y="7340"/>
                  </a:cubicBezTo>
                  <a:cubicBezTo>
                    <a:pt x="17431" y="7340"/>
                    <a:pt x="17423" y="7332"/>
                    <a:pt x="17423" y="7322"/>
                  </a:cubicBezTo>
                  <a:close/>
                  <a:moveTo>
                    <a:pt x="17423" y="7217"/>
                  </a:moveTo>
                  <a:lnTo>
                    <a:pt x="17423" y="7217"/>
                  </a:lnTo>
                  <a:cubicBezTo>
                    <a:pt x="17423" y="7207"/>
                    <a:pt x="17431" y="7199"/>
                    <a:pt x="17440" y="7199"/>
                  </a:cubicBezTo>
                  <a:cubicBezTo>
                    <a:pt x="17450" y="7199"/>
                    <a:pt x="17458" y="7207"/>
                    <a:pt x="17458" y="7217"/>
                  </a:cubicBezTo>
                  <a:lnTo>
                    <a:pt x="17458" y="7217"/>
                  </a:lnTo>
                  <a:cubicBezTo>
                    <a:pt x="17458" y="7226"/>
                    <a:pt x="17450" y="7234"/>
                    <a:pt x="17440" y="7234"/>
                  </a:cubicBezTo>
                  <a:cubicBezTo>
                    <a:pt x="17431" y="7234"/>
                    <a:pt x="17423" y="7226"/>
                    <a:pt x="17423" y="7217"/>
                  </a:cubicBezTo>
                  <a:close/>
                  <a:moveTo>
                    <a:pt x="17423" y="7111"/>
                  </a:moveTo>
                  <a:lnTo>
                    <a:pt x="17423" y="7111"/>
                  </a:lnTo>
                  <a:cubicBezTo>
                    <a:pt x="17423" y="7101"/>
                    <a:pt x="17431" y="7093"/>
                    <a:pt x="17440" y="7093"/>
                  </a:cubicBezTo>
                  <a:cubicBezTo>
                    <a:pt x="17450" y="7093"/>
                    <a:pt x="17458" y="7101"/>
                    <a:pt x="17458" y="7111"/>
                  </a:cubicBezTo>
                  <a:lnTo>
                    <a:pt x="17458" y="7111"/>
                  </a:lnTo>
                  <a:cubicBezTo>
                    <a:pt x="17458" y="7121"/>
                    <a:pt x="17450" y="7129"/>
                    <a:pt x="17440" y="7129"/>
                  </a:cubicBezTo>
                  <a:cubicBezTo>
                    <a:pt x="17431" y="7129"/>
                    <a:pt x="17423" y="7121"/>
                    <a:pt x="17423" y="7111"/>
                  </a:cubicBezTo>
                  <a:close/>
                  <a:moveTo>
                    <a:pt x="17423" y="7005"/>
                  </a:moveTo>
                  <a:lnTo>
                    <a:pt x="17423" y="7005"/>
                  </a:lnTo>
                  <a:cubicBezTo>
                    <a:pt x="17423" y="6996"/>
                    <a:pt x="17431" y="6988"/>
                    <a:pt x="17440" y="6988"/>
                  </a:cubicBezTo>
                  <a:cubicBezTo>
                    <a:pt x="17450" y="6988"/>
                    <a:pt x="17458" y="6996"/>
                    <a:pt x="17458" y="7005"/>
                  </a:cubicBezTo>
                  <a:lnTo>
                    <a:pt x="17458" y="7005"/>
                  </a:lnTo>
                  <a:cubicBezTo>
                    <a:pt x="17458" y="7015"/>
                    <a:pt x="17450" y="7023"/>
                    <a:pt x="17440" y="7023"/>
                  </a:cubicBezTo>
                  <a:cubicBezTo>
                    <a:pt x="17431" y="7023"/>
                    <a:pt x="17423" y="7015"/>
                    <a:pt x="17423" y="7005"/>
                  </a:cubicBezTo>
                  <a:close/>
                  <a:moveTo>
                    <a:pt x="17423" y="6900"/>
                  </a:moveTo>
                  <a:lnTo>
                    <a:pt x="17423" y="6900"/>
                  </a:lnTo>
                  <a:cubicBezTo>
                    <a:pt x="17423" y="6890"/>
                    <a:pt x="17431" y="6882"/>
                    <a:pt x="17440" y="6882"/>
                  </a:cubicBezTo>
                  <a:cubicBezTo>
                    <a:pt x="17450" y="6882"/>
                    <a:pt x="17458" y="6890"/>
                    <a:pt x="17458" y="6900"/>
                  </a:cubicBezTo>
                  <a:lnTo>
                    <a:pt x="17458" y="6900"/>
                  </a:lnTo>
                  <a:cubicBezTo>
                    <a:pt x="17458" y="6909"/>
                    <a:pt x="17450" y="6917"/>
                    <a:pt x="17440" y="6917"/>
                  </a:cubicBezTo>
                  <a:cubicBezTo>
                    <a:pt x="17431" y="6917"/>
                    <a:pt x="17423" y="6909"/>
                    <a:pt x="17423" y="6900"/>
                  </a:cubicBezTo>
                  <a:close/>
                  <a:moveTo>
                    <a:pt x="17423" y="6794"/>
                  </a:moveTo>
                  <a:lnTo>
                    <a:pt x="17423" y="6794"/>
                  </a:lnTo>
                  <a:cubicBezTo>
                    <a:pt x="17423" y="6784"/>
                    <a:pt x="17431" y="6777"/>
                    <a:pt x="17440" y="6777"/>
                  </a:cubicBezTo>
                  <a:cubicBezTo>
                    <a:pt x="17450" y="6777"/>
                    <a:pt x="17458" y="6784"/>
                    <a:pt x="17458" y="6794"/>
                  </a:cubicBezTo>
                  <a:lnTo>
                    <a:pt x="17458" y="6794"/>
                  </a:lnTo>
                  <a:cubicBezTo>
                    <a:pt x="17458" y="6804"/>
                    <a:pt x="17450" y="6812"/>
                    <a:pt x="17440" y="6812"/>
                  </a:cubicBezTo>
                  <a:cubicBezTo>
                    <a:pt x="17431" y="6812"/>
                    <a:pt x="17423" y="6804"/>
                    <a:pt x="17423" y="6794"/>
                  </a:cubicBezTo>
                  <a:close/>
                  <a:moveTo>
                    <a:pt x="17423" y="6689"/>
                  </a:moveTo>
                  <a:lnTo>
                    <a:pt x="17423" y="6688"/>
                  </a:lnTo>
                  <a:cubicBezTo>
                    <a:pt x="17423" y="6679"/>
                    <a:pt x="17431" y="6671"/>
                    <a:pt x="17440" y="6671"/>
                  </a:cubicBezTo>
                  <a:cubicBezTo>
                    <a:pt x="17450" y="6671"/>
                    <a:pt x="17458" y="6679"/>
                    <a:pt x="17458" y="6688"/>
                  </a:cubicBezTo>
                  <a:lnTo>
                    <a:pt x="17458" y="6689"/>
                  </a:lnTo>
                  <a:cubicBezTo>
                    <a:pt x="17458" y="6698"/>
                    <a:pt x="17450" y="6706"/>
                    <a:pt x="17440" y="6706"/>
                  </a:cubicBezTo>
                  <a:cubicBezTo>
                    <a:pt x="17431" y="6706"/>
                    <a:pt x="17423" y="6698"/>
                    <a:pt x="17423" y="6689"/>
                  </a:cubicBezTo>
                  <a:close/>
                  <a:moveTo>
                    <a:pt x="17423" y="6583"/>
                  </a:moveTo>
                  <a:lnTo>
                    <a:pt x="17423" y="6583"/>
                  </a:lnTo>
                  <a:cubicBezTo>
                    <a:pt x="17423" y="6573"/>
                    <a:pt x="17431" y="6565"/>
                    <a:pt x="17440" y="6565"/>
                  </a:cubicBezTo>
                  <a:cubicBezTo>
                    <a:pt x="17450" y="6565"/>
                    <a:pt x="17458" y="6573"/>
                    <a:pt x="17458" y="6583"/>
                  </a:cubicBezTo>
                  <a:lnTo>
                    <a:pt x="17458" y="6583"/>
                  </a:lnTo>
                  <a:cubicBezTo>
                    <a:pt x="17458" y="6593"/>
                    <a:pt x="17450" y="6600"/>
                    <a:pt x="17440" y="6600"/>
                  </a:cubicBezTo>
                  <a:cubicBezTo>
                    <a:pt x="17431" y="6600"/>
                    <a:pt x="17423" y="6593"/>
                    <a:pt x="17423" y="6583"/>
                  </a:cubicBezTo>
                  <a:close/>
                  <a:moveTo>
                    <a:pt x="17423" y="6477"/>
                  </a:moveTo>
                  <a:lnTo>
                    <a:pt x="17423" y="6477"/>
                  </a:lnTo>
                  <a:cubicBezTo>
                    <a:pt x="17423" y="6467"/>
                    <a:pt x="17431" y="6460"/>
                    <a:pt x="17440" y="6460"/>
                  </a:cubicBezTo>
                  <a:cubicBezTo>
                    <a:pt x="17450" y="6460"/>
                    <a:pt x="17458" y="6467"/>
                    <a:pt x="17458" y="6477"/>
                  </a:cubicBezTo>
                  <a:lnTo>
                    <a:pt x="17458" y="6477"/>
                  </a:lnTo>
                  <a:cubicBezTo>
                    <a:pt x="17458" y="6487"/>
                    <a:pt x="17450" y="6495"/>
                    <a:pt x="17440" y="6495"/>
                  </a:cubicBezTo>
                  <a:cubicBezTo>
                    <a:pt x="17431" y="6495"/>
                    <a:pt x="17423" y="6487"/>
                    <a:pt x="17423" y="6477"/>
                  </a:cubicBezTo>
                  <a:close/>
                  <a:moveTo>
                    <a:pt x="17423" y="6372"/>
                  </a:moveTo>
                  <a:lnTo>
                    <a:pt x="17423" y="6372"/>
                  </a:lnTo>
                  <a:cubicBezTo>
                    <a:pt x="17423" y="6362"/>
                    <a:pt x="17431" y="6354"/>
                    <a:pt x="17440" y="6354"/>
                  </a:cubicBezTo>
                  <a:cubicBezTo>
                    <a:pt x="17450" y="6354"/>
                    <a:pt x="17458" y="6362"/>
                    <a:pt x="17458" y="6372"/>
                  </a:cubicBezTo>
                  <a:lnTo>
                    <a:pt x="17458" y="6372"/>
                  </a:lnTo>
                  <a:cubicBezTo>
                    <a:pt x="17458" y="6381"/>
                    <a:pt x="17450" y="6389"/>
                    <a:pt x="17440" y="6389"/>
                  </a:cubicBezTo>
                  <a:cubicBezTo>
                    <a:pt x="17431" y="6389"/>
                    <a:pt x="17423" y="6381"/>
                    <a:pt x="17423" y="6372"/>
                  </a:cubicBezTo>
                  <a:close/>
                  <a:moveTo>
                    <a:pt x="17423" y="6266"/>
                  </a:moveTo>
                  <a:lnTo>
                    <a:pt x="17423" y="6266"/>
                  </a:lnTo>
                  <a:cubicBezTo>
                    <a:pt x="17423" y="6256"/>
                    <a:pt x="17431" y="6248"/>
                    <a:pt x="17440" y="6248"/>
                  </a:cubicBezTo>
                  <a:cubicBezTo>
                    <a:pt x="17450" y="6248"/>
                    <a:pt x="17458" y="6256"/>
                    <a:pt x="17458" y="6266"/>
                  </a:cubicBezTo>
                  <a:lnTo>
                    <a:pt x="17458" y="6266"/>
                  </a:lnTo>
                  <a:cubicBezTo>
                    <a:pt x="17458" y="6276"/>
                    <a:pt x="17450" y="6284"/>
                    <a:pt x="17440" y="6284"/>
                  </a:cubicBezTo>
                  <a:cubicBezTo>
                    <a:pt x="17431" y="6284"/>
                    <a:pt x="17423" y="6276"/>
                    <a:pt x="17423" y="6266"/>
                  </a:cubicBezTo>
                  <a:close/>
                  <a:moveTo>
                    <a:pt x="17423" y="6160"/>
                  </a:moveTo>
                  <a:lnTo>
                    <a:pt x="17423" y="6160"/>
                  </a:lnTo>
                  <a:cubicBezTo>
                    <a:pt x="17423" y="6151"/>
                    <a:pt x="17431" y="6143"/>
                    <a:pt x="17440" y="6143"/>
                  </a:cubicBezTo>
                  <a:cubicBezTo>
                    <a:pt x="17450" y="6143"/>
                    <a:pt x="17458" y="6151"/>
                    <a:pt x="17458" y="6160"/>
                  </a:cubicBezTo>
                  <a:lnTo>
                    <a:pt x="17458" y="6160"/>
                  </a:lnTo>
                  <a:cubicBezTo>
                    <a:pt x="17458" y="6170"/>
                    <a:pt x="17450" y="6178"/>
                    <a:pt x="17440" y="6178"/>
                  </a:cubicBezTo>
                  <a:cubicBezTo>
                    <a:pt x="17431" y="6178"/>
                    <a:pt x="17423" y="6170"/>
                    <a:pt x="17423" y="6160"/>
                  </a:cubicBezTo>
                  <a:close/>
                  <a:moveTo>
                    <a:pt x="17423" y="6055"/>
                  </a:moveTo>
                  <a:lnTo>
                    <a:pt x="17423" y="6055"/>
                  </a:lnTo>
                  <a:cubicBezTo>
                    <a:pt x="17423" y="6045"/>
                    <a:pt x="17431" y="6037"/>
                    <a:pt x="17440" y="6037"/>
                  </a:cubicBezTo>
                  <a:cubicBezTo>
                    <a:pt x="17450" y="6037"/>
                    <a:pt x="17458" y="6045"/>
                    <a:pt x="17458" y="6055"/>
                  </a:cubicBezTo>
                  <a:lnTo>
                    <a:pt x="17458" y="6055"/>
                  </a:lnTo>
                  <a:cubicBezTo>
                    <a:pt x="17458" y="6064"/>
                    <a:pt x="17450" y="6072"/>
                    <a:pt x="17440" y="6072"/>
                  </a:cubicBezTo>
                  <a:cubicBezTo>
                    <a:pt x="17431" y="6072"/>
                    <a:pt x="17423" y="6064"/>
                    <a:pt x="17423" y="6055"/>
                  </a:cubicBezTo>
                  <a:close/>
                  <a:moveTo>
                    <a:pt x="17423" y="5949"/>
                  </a:moveTo>
                  <a:lnTo>
                    <a:pt x="17423" y="5949"/>
                  </a:lnTo>
                  <a:cubicBezTo>
                    <a:pt x="17423" y="5939"/>
                    <a:pt x="17431" y="5931"/>
                    <a:pt x="17440" y="5931"/>
                  </a:cubicBezTo>
                  <a:cubicBezTo>
                    <a:pt x="17450" y="5931"/>
                    <a:pt x="17458" y="5939"/>
                    <a:pt x="17458" y="5949"/>
                  </a:cubicBezTo>
                  <a:lnTo>
                    <a:pt x="17458" y="5949"/>
                  </a:lnTo>
                  <a:cubicBezTo>
                    <a:pt x="17458" y="5959"/>
                    <a:pt x="17450" y="5967"/>
                    <a:pt x="17440" y="5967"/>
                  </a:cubicBezTo>
                  <a:cubicBezTo>
                    <a:pt x="17431" y="5967"/>
                    <a:pt x="17423" y="5959"/>
                    <a:pt x="17423" y="5949"/>
                  </a:cubicBezTo>
                  <a:close/>
                  <a:moveTo>
                    <a:pt x="17423" y="5843"/>
                  </a:moveTo>
                  <a:lnTo>
                    <a:pt x="17423" y="5843"/>
                  </a:lnTo>
                  <a:cubicBezTo>
                    <a:pt x="17423" y="5834"/>
                    <a:pt x="17431" y="5826"/>
                    <a:pt x="17440" y="5826"/>
                  </a:cubicBezTo>
                  <a:cubicBezTo>
                    <a:pt x="17450" y="5826"/>
                    <a:pt x="17458" y="5834"/>
                    <a:pt x="17458" y="5843"/>
                  </a:cubicBezTo>
                  <a:lnTo>
                    <a:pt x="17458" y="5843"/>
                  </a:lnTo>
                  <a:cubicBezTo>
                    <a:pt x="17458" y="5853"/>
                    <a:pt x="17450" y="5861"/>
                    <a:pt x="17440" y="5861"/>
                  </a:cubicBezTo>
                  <a:cubicBezTo>
                    <a:pt x="17431" y="5861"/>
                    <a:pt x="17423" y="5853"/>
                    <a:pt x="17423" y="5843"/>
                  </a:cubicBezTo>
                  <a:close/>
                  <a:moveTo>
                    <a:pt x="17423" y="5738"/>
                  </a:moveTo>
                  <a:lnTo>
                    <a:pt x="17423" y="5738"/>
                  </a:lnTo>
                  <a:cubicBezTo>
                    <a:pt x="17423" y="5728"/>
                    <a:pt x="17431" y="5720"/>
                    <a:pt x="17440" y="5720"/>
                  </a:cubicBezTo>
                  <a:cubicBezTo>
                    <a:pt x="17450" y="5720"/>
                    <a:pt x="17458" y="5728"/>
                    <a:pt x="17458" y="5738"/>
                  </a:cubicBezTo>
                  <a:lnTo>
                    <a:pt x="17458" y="5738"/>
                  </a:lnTo>
                  <a:cubicBezTo>
                    <a:pt x="17458" y="5748"/>
                    <a:pt x="17450" y="5755"/>
                    <a:pt x="17440" y="5755"/>
                  </a:cubicBezTo>
                  <a:cubicBezTo>
                    <a:pt x="17431" y="5755"/>
                    <a:pt x="17423" y="5748"/>
                    <a:pt x="17423" y="5738"/>
                  </a:cubicBezTo>
                  <a:close/>
                  <a:moveTo>
                    <a:pt x="17423" y="5632"/>
                  </a:moveTo>
                  <a:lnTo>
                    <a:pt x="17423" y="5632"/>
                  </a:lnTo>
                  <a:cubicBezTo>
                    <a:pt x="17423" y="5622"/>
                    <a:pt x="17431" y="5615"/>
                    <a:pt x="17440" y="5615"/>
                  </a:cubicBezTo>
                  <a:cubicBezTo>
                    <a:pt x="17450" y="5615"/>
                    <a:pt x="17458" y="5622"/>
                    <a:pt x="17458" y="5632"/>
                  </a:cubicBezTo>
                  <a:lnTo>
                    <a:pt x="17458" y="5632"/>
                  </a:lnTo>
                  <a:cubicBezTo>
                    <a:pt x="17458" y="5642"/>
                    <a:pt x="17450" y="5650"/>
                    <a:pt x="17440" y="5650"/>
                  </a:cubicBezTo>
                  <a:cubicBezTo>
                    <a:pt x="17431" y="5650"/>
                    <a:pt x="17423" y="5642"/>
                    <a:pt x="17423" y="5632"/>
                  </a:cubicBezTo>
                  <a:close/>
                  <a:moveTo>
                    <a:pt x="17423" y="5527"/>
                  </a:moveTo>
                  <a:lnTo>
                    <a:pt x="17423" y="5526"/>
                  </a:lnTo>
                  <a:cubicBezTo>
                    <a:pt x="17423" y="5517"/>
                    <a:pt x="17431" y="5509"/>
                    <a:pt x="17440" y="5509"/>
                  </a:cubicBezTo>
                  <a:cubicBezTo>
                    <a:pt x="17450" y="5509"/>
                    <a:pt x="17458" y="5517"/>
                    <a:pt x="17458" y="5526"/>
                  </a:cubicBezTo>
                  <a:lnTo>
                    <a:pt x="17458" y="5527"/>
                  </a:lnTo>
                  <a:cubicBezTo>
                    <a:pt x="17458" y="5536"/>
                    <a:pt x="17450" y="5544"/>
                    <a:pt x="17440" y="5544"/>
                  </a:cubicBezTo>
                  <a:cubicBezTo>
                    <a:pt x="17431" y="5544"/>
                    <a:pt x="17423" y="5536"/>
                    <a:pt x="17423" y="5527"/>
                  </a:cubicBezTo>
                  <a:close/>
                  <a:moveTo>
                    <a:pt x="17423" y="5421"/>
                  </a:moveTo>
                  <a:lnTo>
                    <a:pt x="17423" y="5421"/>
                  </a:lnTo>
                  <a:cubicBezTo>
                    <a:pt x="17423" y="5411"/>
                    <a:pt x="17431" y="5403"/>
                    <a:pt x="17440" y="5403"/>
                  </a:cubicBezTo>
                  <a:cubicBezTo>
                    <a:pt x="17450" y="5403"/>
                    <a:pt x="17458" y="5411"/>
                    <a:pt x="17458" y="5421"/>
                  </a:cubicBezTo>
                  <a:lnTo>
                    <a:pt x="17458" y="5421"/>
                  </a:lnTo>
                  <a:cubicBezTo>
                    <a:pt x="17458" y="5431"/>
                    <a:pt x="17450" y="5438"/>
                    <a:pt x="17440" y="5438"/>
                  </a:cubicBezTo>
                  <a:cubicBezTo>
                    <a:pt x="17431" y="5438"/>
                    <a:pt x="17423" y="5431"/>
                    <a:pt x="17423" y="5421"/>
                  </a:cubicBezTo>
                  <a:close/>
                  <a:moveTo>
                    <a:pt x="17423" y="5315"/>
                  </a:moveTo>
                  <a:lnTo>
                    <a:pt x="17423" y="5315"/>
                  </a:lnTo>
                  <a:cubicBezTo>
                    <a:pt x="17423" y="5305"/>
                    <a:pt x="17431" y="5298"/>
                    <a:pt x="17440" y="5298"/>
                  </a:cubicBezTo>
                  <a:cubicBezTo>
                    <a:pt x="17450" y="5298"/>
                    <a:pt x="17458" y="5305"/>
                    <a:pt x="17458" y="5315"/>
                  </a:cubicBezTo>
                  <a:lnTo>
                    <a:pt x="17458" y="5315"/>
                  </a:lnTo>
                  <a:cubicBezTo>
                    <a:pt x="17458" y="5325"/>
                    <a:pt x="17450" y="5333"/>
                    <a:pt x="17440" y="5333"/>
                  </a:cubicBezTo>
                  <a:cubicBezTo>
                    <a:pt x="17431" y="5333"/>
                    <a:pt x="17423" y="5325"/>
                    <a:pt x="17423" y="5315"/>
                  </a:cubicBezTo>
                  <a:close/>
                  <a:moveTo>
                    <a:pt x="17423" y="5210"/>
                  </a:moveTo>
                  <a:lnTo>
                    <a:pt x="17423" y="5210"/>
                  </a:lnTo>
                  <a:cubicBezTo>
                    <a:pt x="17423" y="5200"/>
                    <a:pt x="17431" y="5192"/>
                    <a:pt x="17440" y="5192"/>
                  </a:cubicBezTo>
                  <a:cubicBezTo>
                    <a:pt x="17450" y="5192"/>
                    <a:pt x="17458" y="5200"/>
                    <a:pt x="17458" y="5210"/>
                  </a:cubicBezTo>
                  <a:lnTo>
                    <a:pt x="17458" y="5210"/>
                  </a:lnTo>
                  <a:cubicBezTo>
                    <a:pt x="17458" y="5219"/>
                    <a:pt x="17450" y="5227"/>
                    <a:pt x="17440" y="5227"/>
                  </a:cubicBezTo>
                  <a:cubicBezTo>
                    <a:pt x="17431" y="5227"/>
                    <a:pt x="17423" y="5219"/>
                    <a:pt x="17423" y="5210"/>
                  </a:cubicBezTo>
                  <a:close/>
                  <a:moveTo>
                    <a:pt x="17423" y="5104"/>
                  </a:moveTo>
                  <a:lnTo>
                    <a:pt x="17423" y="5104"/>
                  </a:lnTo>
                  <a:cubicBezTo>
                    <a:pt x="17423" y="5094"/>
                    <a:pt x="17431" y="5086"/>
                    <a:pt x="17440" y="5086"/>
                  </a:cubicBezTo>
                  <a:cubicBezTo>
                    <a:pt x="17450" y="5086"/>
                    <a:pt x="17458" y="5094"/>
                    <a:pt x="17458" y="5104"/>
                  </a:cubicBezTo>
                  <a:lnTo>
                    <a:pt x="17458" y="5104"/>
                  </a:lnTo>
                  <a:cubicBezTo>
                    <a:pt x="17458" y="5114"/>
                    <a:pt x="17450" y="5122"/>
                    <a:pt x="17440" y="5122"/>
                  </a:cubicBezTo>
                  <a:cubicBezTo>
                    <a:pt x="17431" y="5122"/>
                    <a:pt x="17423" y="5114"/>
                    <a:pt x="17423" y="5104"/>
                  </a:cubicBezTo>
                  <a:close/>
                  <a:moveTo>
                    <a:pt x="17423" y="4998"/>
                  </a:moveTo>
                  <a:lnTo>
                    <a:pt x="17423" y="4998"/>
                  </a:lnTo>
                  <a:cubicBezTo>
                    <a:pt x="17423" y="4989"/>
                    <a:pt x="17431" y="4981"/>
                    <a:pt x="17440" y="4981"/>
                  </a:cubicBezTo>
                  <a:cubicBezTo>
                    <a:pt x="17450" y="4981"/>
                    <a:pt x="17458" y="4989"/>
                    <a:pt x="17458" y="4998"/>
                  </a:cubicBezTo>
                  <a:lnTo>
                    <a:pt x="17458" y="4998"/>
                  </a:lnTo>
                  <a:cubicBezTo>
                    <a:pt x="17458" y="5008"/>
                    <a:pt x="17450" y="5016"/>
                    <a:pt x="17440" y="5016"/>
                  </a:cubicBezTo>
                  <a:cubicBezTo>
                    <a:pt x="17431" y="5016"/>
                    <a:pt x="17423" y="5008"/>
                    <a:pt x="17423" y="4998"/>
                  </a:cubicBezTo>
                  <a:close/>
                  <a:moveTo>
                    <a:pt x="17423" y="4893"/>
                  </a:moveTo>
                  <a:lnTo>
                    <a:pt x="17423" y="4893"/>
                  </a:lnTo>
                  <a:cubicBezTo>
                    <a:pt x="17423" y="4883"/>
                    <a:pt x="17431" y="4875"/>
                    <a:pt x="17440" y="4875"/>
                  </a:cubicBezTo>
                  <a:cubicBezTo>
                    <a:pt x="17450" y="4875"/>
                    <a:pt x="17458" y="4883"/>
                    <a:pt x="17458" y="4893"/>
                  </a:cubicBezTo>
                  <a:lnTo>
                    <a:pt x="17458" y="4893"/>
                  </a:lnTo>
                  <a:cubicBezTo>
                    <a:pt x="17458" y="4902"/>
                    <a:pt x="17450" y="4910"/>
                    <a:pt x="17440" y="4910"/>
                  </a:cubicBezTo>
                  <a:cubicBezTo>
                    <a:pt x="17431" y="4910"/>
                    <a:pt x="17423" y="4902"/>
                    <a:pt x="17423" y="4893"/>
                  </a:cubicBezTo>
                  <a:close/>
                  <a:moveTo>
                    <a:pt x="17423" y="4787"/>
                  </a:moveTo>
                  <a:lnTo>
                    <a:pt x="17423" y="4787"/>
                  </a:lnTo>
                  <a:cubicBezTo>
                    <a:pt x="17423" y="4777"/>
                    <a:pt x="17431" y="4769"/>
                    <a:pt x="17440" y="4769"/>
                  </a:cubicBezTo>
                  <a:cubicBezTo>
                    <a:pt x="17450" y="4769"/>
                    <a:pt x="17458" y="4777"/>
                    <a:pt x="17458" y="4787"/>
                  </a:cubicBezTo>
                  <a:lnTo>
                    <a:pt x="17458" y="4787"/>
                  </a:lnTo>
                  <a:cubicBezTo>
                    <a:pt x="17458" y="4797"/>
                    <a:pt x="17450" y="4805"/>
                    <a:pt x="17440" y="4805"/>
                  </a:cubicBezTo>
                  <a:cubicBezTo>
                    <a:pt x="17431" y="4805"/>
                    <a:pt x="17423" y="4797"/>
                    <a:pt x="17423" y="4787"/>
                  </a:cubicBezTo>
                  <a:close/>
                  <a:moveTo>
                    <a:pt x="17423" y="4681"/>
                  </a:moveTo>
                  <a:lnTo>
                    <a:pt x="17423" y="4681"/>
                  </a:lnTo>
                  <a:cubicBezTo>
                    <a:pt x="17423" y="4672"/>
                    <a:pt x="17431" y="4664"/>
                    <a:pt x="17440" y="4664"/>
                  </a:cubicBezTo>
                  <a:cubicBezTo>
                    <a:pt x="17450" y="4664"/>
                    <a:pt x="17458" y="4672"/>
                    <a:pt x="17458" y="4681"/>
                  </a:cubicBezTo>
                  <a:lnTo>
                    <a:pt x="17458" y="4681"/>
                  </a:lnTo>
                  <a:cubicBezTo>
                    <a:pt x="17458" y="4691"/>
                    <a:pt x="17450" y="4699"/>
                    <a:pt x="17440" y="4699"/>
                  </a:cubicBezTo>
                  <a:cubicBezTo>
                    <a:pt x="17431" y="4699"/>
                    <a:pt x="17423" y="4691"/>
                    <a:pt x="17423" y="4681"/>
                  </a:cubicBezTo>
                  <a:close/>
                  <a:moveTo>
                    <a:pt x="17423" y="4576"/>
                  </a:moveTo>
                  <a:lnTo>
                    <a:pt x="17423" y="4576"/>
                  </a:lnTo>
                  <a:cubicBezTo>
                    <a:pt x="17423" y="4566"/>
                    <a:pt x="17431" y="4558"/>
                    <a:pt x="17440" y="4558"/>
                  </a:cubicBezTo>
                  <a:cubicBezTo>
                    <a:pt x="17450" y="4558"/>
                    <a:pt x="17458" y="4566"/>
                    <a:pt x="17458" y="4576"/>
                  </a:cubicBezTo>
                  <a:lnTo>
                    <a:pt x="17458" y="4576"/>
                  </a:lnTo>
                  <a:cubicBezTo>
                    <a:pt x="17458" y="4586"/>
                    <a:pt x="17450" y="4593"/>
                    <a:pt x="17440" y="4593"/>
                  </a:cubicBezTo>
                  <a:cubicBezTo>
                    <a:pt x="17431" y="4593"/>
                    <a:pt x="17423" y="4586"/>
                    <a:pt x="17423" y="4576"/>
                  </a:cubicBezTo>
                  <a:close/>
                  <a:moveTo>
                    <a:pt x="17423" y="4470"/>
                  </a:moveTo>
                  <a:lnTo>
                    <a:pt x="17423" y="4470"/>
                  </a:lnTo>
                  <a:cubicBezTo>
                    <a:pt x="17423" y="4460"/>
                    <a:pt x="17431" y="4453"/>
                    <a:pt x="17440" y="4453"/>
                  </a:cubicBezTo>
                  <a:cubicBezTo>
                    <a:pt x="17450" y="4453"/>
                    <a:pt x="17458" y="4460"/>
                    <a:pt x="17458" y="4470"/>
                  </a:cubicBezTo>
                  <a:lnTo>
                    <a:pt x="17458" y="4470"/>
                  </a:lnTo>
                  <a:cubicBezTo>
                    <a:pt x="17458" y="4480"/>
                    <a:pt x="17450" y="4488"/>
                    <a:pt x="17440" y="4488"/>
                  </a:cubicBezTo>
                  <a:cubicBezTo>
                    <a:pt x="17431" y="4488"/>
                    <a:pt x="17423" y="4480"/>
                    <a:pt x="17423" y="4470"/>
                  </a:cubicBezTo>
                  <a:close/>
                  <a:moveTo>
                    <a:pt x="17423" y="4365"/>
                  </a:moveTo>
                  <a:lnTo>
                    <a:pt x="17423" y="4364"/>
                  </a:lnTo>
                  <a:cubicBezTo>
                    <a:pt x="17423" y="4355"/>
                    <a:pt x="17431" y="4347"/>
                    <a:pt x="17440" y="4347"/>
                  </a:cubicBezTo>
                  <a:cubicBezTo>
                    <a:pt x="17450" y="4347"/>
                    <a:pt x="17458" y="4355"/>
                    <a:pt x="17458" y="4364"/>
                  </a:cubicBezTo>
                  <a:lnTo>
                    <a:pt x="17458" y="4365"/>
                  </a:lnTo>
                  <a:cubicBezTo>
                    <a:pt x="17458" y="4374"/>
                    <a:pt x="17450" y="4382"/>
                    <a:pt x="17440" y="4382"/>
                  </a:cubicBezTo>
                  <a:cubicBezTo>
                    <a:pt x="17431" y="4382"/>
                    <a:pt x="17423" y="4374"/>
                    <a:pt x="17423" y="4365"/>
                  </a:cubicBezTo>
                  <a:close/>
                  <a:moveTo>
                    <a:pt x="17423" y="4259"/>
                  </a:moveTo>
                  <a:lnTo>
                    <a:pt x="17423" y="4259"/>
                  </a:lnTo>
                  <a:cubicBezTo>
                    <a:pt x="17423" y="4249"/>
                    <a:pt x="17431" y="4241"/>
                    <a:pt x="17440" y="4241"/>
                  </a:cubicBezTo>
                  <a:cubicBezTo>
                    <a:pt x="17450" y="4241"/>
                    <a:pt x="17458" y="4249"/>
                    <a:pt x="17458" y="4259"/>
                  </a:cubicBezTo>
                  <a:lnTo>
                    <a:pt x="17458" y="4259"/>
                  </a:lnTo>
                  <a:cubicBezTo>
                    <a:pt x="17458" y="4269"/>
                    <a:pt x="17450" y="4276"/>
                    <a:pt x="17440" y="4276"/>
                  </a:cubicBezTo>
                  <a:cubicBezTo>
                    <a:pt x="17431" y="4276"/>
                    <a:pt x="17423" y="4269"/>
                    <a:pt x="17423" y="4259"/>
                  </a:cubicBezTo>
                  <a:close/>
                  <a:moveTo>
                    <a:pt x="17423" y="4153"/>
                  </a:moveTo>
                  <a:lnTo>
                    <a:pt x="17423" y="4153"/>
                  </a:lnTo>
                  <a:cubicBezTo>
                    <a:pt x="17423" y="4144"/>
                    <a:pt x="17431" y="4136"/>
                    <a:pt x="17440" y="4136"/>
                  </a:cubicBezTo>
                  <a:cubicBezTo>
                    <a:pt x="17450" y="4136"/>
                    <a:pt x="17458" y="4144"/>
                    <a:pt x="17458" y="4153"/>
                  </a:cubicBezTo>
                  <a:lnTo>
                    <a:pt x="17458" y="4153"/>
                  </a:lnTo>
                  <a:cubicBezTo>
                    <a:pt x="17458" y="4163"/>
                    <a:pt x="17450" y="4171"/>
                    <a:pt x="17440" y="4171"/>
                  </a:cubicBezTo>
                  <a:cubicBezTo>
                    <a:pt x="17431" y="4171"/>
                    <a:pt x="17423" y="4163"/>
                    <a:pt x="17423" y="4153"/>
                  </a:cubicBezTo>
                  <a:close/>
                  <a:moveTo>
                    <a:pt x="17423" y="4048"/>
                  </a:moveTo>
                  <a:lnTo>
                    <a:pt x="17423" y="4048"/>
                  </a:lnTo>
                  <a:cubicBezTo>
                    <a:pt x="17423" y="4038"/>
                    <a:pt x="17431" y="4030"/>
                    <a:pt x="17440" y="4030"/>
                  </a:cubicBezTo>
                  <a:cubicBezTo>
                    <a:pt x="17450" y="4030"/>
                    <a:pt x="17458" y="4038"/>
                    <a:pt x="17458" y="4048"/>
                  </a:cubicBezTo>
                  <a:lnTo>
                    <a:pt x="17458" y="4048"/>
                  </a:lnTo>
                  <a:cubicBezTo>
                    <a:pt x="17458" y="4057"/>
                    <a:pt x="17450" y="4065"/>
                    <a:pt x="17440" y="4065"/>
                  </a:cubicBezTo>
                  <a:cubicBezTo>
                    <a:pt x="17431" y="4065"/>
                    <a:pt x="17423" y="4057"/>
                    <a:pt x="17423" y="4048"/>
                  </a:cubicBezTo>
                  <a:close/>
                  <a:moveTo>
                    <a:pt x="17423" y="3942"/>
                  </a:moveTo>
                  <a:lnTo>
                    <a:pt x="17423" y="3942"/>
                  </a:lnTo>
                  <a:cubicBezTo>
                    <a:pt x="17423" y="3932"/>
                    <a:pt x="17431" y="3924"/>
                    <a:pt x="17440" y="3924"/>
                  </a:cubicBezTo>
                  <a:cubicBezTo>
                    <a:pt x="17450" y="3924"/>
                    <a:pt x="17458" y="3932"/>
                    <a:pt x="17458" y="3942"/>
                  </a:cubicBezTo>
                  <a:lnTo>
                    <a:pt x="17458" y="3942"/>
                  </a:lnTo>
                  <a:cubicBezTo>
                    <a:pt x="17458" y="3952"/>
                    <a:pt x="17450" y="3960"/>
                    <a:pt x="17440" y="3960"/>
                  </a:cubicBezTo>
                  <a:cubicBezTo>
                    <a:pt x="17431" y="3960"/>
                    <a:pt x="17423" y="3952"/>
                    <a:pt x="17423" y="3942"/>
                  </a:cubicBezTo>
                  <a:close/>
                  <a:moveTo>
                    <a:pt x="17423" y="3836"/>
                  </a:moveTo>
                  <a:lnTo>
                    <a:pt x="17423" y="3836"/>
                  </a:lnTo>
                  <a:cubicBezTo>
                    <a:pt x="17423" y="3827"/>
                    <a:pt x="17431" y="3819"/>
                    <a:pt x="17440" y="3819"/>
                  </a:cubicBezTo>
                  <a:cubicBezTo>
                    <a:pt x="17450" y="3819"/>
                    <a:pt x="17458" y="3827"/>
                    <a:pt x="17458" y="3836"/>
                  </a:cubicBezTo>
                  <a:lnTo>
                    <a:pt x="17458" y="3836"/>
                  </a:lnTo>
                  <a:cubicBezTo>
                    <a:pt x="17458" y="3846"/>
                    <a:pt x="17450" y="3854"/>
                    <a:pt x="17440" y="3854"/>
                  </a:cubicBezTo>
                  <a:cubicBezTo>
                    <a:pt x="17431" y="3854"/>
                    <a:pt x="17423" y="3846"/>
                    <a:pt x="17423" y="3836"/>
                  </a:cubicBezTo>
                  <a:close/>
                  <a:moveTo>
                    <a:pt x="17423" y="3731"/>
                  </a:moveTo>
                  <a:lnTo>
                    <a:pt x="17423" y="3731"/>
                  </a:lnTo>
                  <a:cubicBezTo>
                    <a:pt x="17423" y="3721"/>
                    <a:pt x="17431" y="3713"/>
                    <a:pt x="17440" y="3713"/>
                  </a:cubicBezTo>
                  <a:cubicBezTo>
                    <a:pt x="17450" y="3713"/>
                    <a:pt x="17458" y="3721"/>
                    <a:pt x="17458" y="3731"/>
                  </a:cubicBezTo>
                  <a:lnTo>
                    <a:pt x="17458" y="3731"/>
                  </a:lnTo>
                  <a:cubicBezTo>
                    <a:pt x="17458" y="3740"/>
                    <a:pt x="17450" y="3748"/>
                    <a:pt x="17440" y="3748"/>
                  </a:cubicBezTo>
                  <a:cubicBezTo>
                    <a:pt x="17431" y="3748"/>
                    <a:pt x="17423" y="3740"/>
                    <a:pt x="17423" y="3731"/>
                  </a:cubicBezTo>
                  <a:close/>
                  <a:moveTo>
                    <a:pt x="17423" y="3625"/>
                  </a:moveTo>
                  <a:lnTo>
                    <a:pt x="17423" y="3625"/>
                  </a:lnTo>
                  <a:cubicBezTo>
                    <a:pt x="17423" y="3615"/>
                    <a:pt x="17431" y="3607"/>
                    <a:pt x="17440" y="3607"/>
                  </a:cubicBezTo>
                  <a:cubicBezTo>
                    <a:pt x="17450" y="3607"/>
                    <a:pt x="17458" y="3615"/>
                    <a:pt x="17458" y="3625"/>
                  </a:cubicBezTo>
                  <a:lnTo>
                    <a:pt x="17458" y="3625"/>
                  </a:lnTo>
                  <a:cubicBezTo>
                    <a:pt x="17458" y="3635"/>
                    <a:pt x="17450" y="3643"/>
                    <a:pt x="17440" y="3643"/>
                  </a:cubicBezTo>
                  <a:cubicBezTo>
                    <a:pt x="17431" y="3643"/>
                    <a:pt x="17423" y="3635"/>
                    <a:pt x="17423" y="3625"/>
                  </a:cubicBezTo>
                  <a:close/>
                  <a:moveTo>
                    <a:pt x="17423" y="3519"/>
                  </a:moveTo>
                  <a:lnTo>
                    <a:pt x="17423" y="3519"/>
                  </a:lnTo>
                  <a:cubicBezTo>
                    <a:pt x="17423" y="3510"/>
                    <a:pt x="17431" y="3502"/>
                    <a:pt x="17440" y="3502"/>
                  </a:cubicBezTo>
                  <a:cubicBezTo>
                    <a:pt x="17450" y="3502"/>
                    <a:pt x="17458" y="3510"/>
                    <a:pt x="17458" y="3519"/>
                  </a:cubicBezTo>
                  <a:lnTo>
                    <a:pt x="17458" y="3519"/>
                  </a:lnTo>
                  <a:cubicBezTo>
                    <a:pt x="17458" y="3529"/>
                    <a:pt x="17450" y="3537"/>
                    <a:pt x="17440" y="3537"/>
                  </a:cubicBezTo>
                  <a:cubicBezTo>
                    <a:pt x="17431" y="3537"/>
                    <a:pt x="17423" y="3529"/>
                    <a:pt x="17423" y="3519"/>
                  </a:cubicBezTo>
                  <a:close/>
                  <a:moveTo>
                    <a:pt x="17423" y="3414"/>
                  </a:moveTo>
                  <a:lnTo>
                    <a:pt x="17423" y="3414"/>
                  </a:lnTo>
                  <a:cubicBezTo>
                    <a:pt x="17423" y="3404"/>
                    <a:pt x="17431" y="3396"/>
                    <a:pt x="17440" y="3396"/>
                  </a:cubicBezTo>
                  <a:cubicBezTo>
                    <a:pt x="17450" y="3396"/>
                    <a:pt x="17458" y="3404"/>
                    <a:pt x="17458" y="3414"/>
                  </a:cubicBezTo>
                  <a:lnTo>
                    <a:pt x="17458" y="3414"/>
                  </a:lnTo>
                  <a:cubicBezTo>
                    <a:pt x="17458" y="3424"/>
                    <a:pt x="17450" y="3431"/>
                    <a:pt x="17440" y="3431"/>
                  </a:cubicBezTo>
                  <a:cubicBezTo>
                    <a:pt x="17431" y="3431"/>
                    <a:pt x="17423" y="3424"/>
                    <a:pt x="17423" y="3414"/>
                  </a:cubicBezTo>
                  <a:close/>
                  <a:moveTo>
                    <a:pt x="17423" y="3308"/>
                  </a:moveTo>
                  <a:lnTo>
                    <a:pt x="17423" y="3308"/>
                  </a:lnTo>
                  <a:cubicBezTo>
                    <a:pt x="17423" y="3298"/>
                    <a:pt x="17431" y="3291"/>
                    <a:pt x="17440" y="3291"/>
                  </a:cubicBezTo>
                  <a:cubicBezTo>
                    <a:pt x="17450" y="3291"/>
                    <a:pt x="17458" y="3298"/>
                    <a:pt x="17458" y="3308"/>
                  </a:cubicBezTo>
                  <a:lnTo>
                    <a:pt x="17458" y="3308"/>
                  </a:lnTo>
                  <a:cubicBezTo>
                    <a:pt x="17458" y="3318"/>
                    <a:pt x="17450" y="3326"/>
                    <a:pt x="17440" y="3326"/>
                  </a:cubicBezTo>
                  <a:cubicBezTo>
                    <a:pt x="17431" y="3326"/>
                    <a:pt x="17423" y="3318"/>
                    <a:pt x="17423" y="3308"/>
                  </a:cubicBezTo>
                  <a:close/>
                  <a:moveTo>
                    <a:pt x="17423" y="3203"/>
                  </a:moveTo>
                  <a:lnTo>
                    <a:pt x="17423" y="3203"/>
                  </a:lnTo>
                  <a:cubicBezTo>
                    <a:pt x="17423" y="3193"/>
                    <a:pt x="17431" y="3185"/>
                    <a:pt x="17440" y="3185"/>
                  </a:cubicBezTo>
                  <a:cubicBezTo>
                    <a:pt x="17450" y="3185"/>
                    <a:pt x="17458" y="3193"/>
                    <a:pt x="17458" y="3203"/>
                  </a:cubicBezTo>
                  <a:lnTo>
                    <a:pt x="17458" y="3203"/>
                  </a:lnTo>
                  <a:cubicBezTo>
                    <a:pt x="17458" y="3212"/>
                    <a:pt x="17450" y="3220"/>
                    <a:pt x="17440" y="3220"/>
                  </a:cubicBezTo>
                  <a:cubicBezTo>
                    <a:pt x="17431" y="3220"/>
                    <a:pt x="17423" y="3212"/>
                    <a:pt x="17423" y="3203"/>
                  </a:cubicBezTo>
                  <a:close/>
                  <a:moveTo>
                    <a:pt x="17423" y="3097"/>
                  </a:moveTo>
                  <a:lnTo>
                    <a:pt x="17423" y="3097"/>
                  </a:lnTo>
                  <a:cubicBezTo>
                    <a:pt x="17423" y="3087"/>
                    <a:pt x="17431" y="3079"/>
                    <a:pt x="17440" y="3079"/>
                  </a:cubicBezTo>
                  <a:cubicBezTo>
                    <a:pt x="17450" y="3079"/>
                    <a:pt x="17458" y="3087"/>
                    <a:pt x="17458" y="3097"/>
                  </a:cubicBezTo>
                  <a:lnTo>
                    <a:pt x="17458" y="3097"/>
                  </a:lnTo>
                  <a:cubicBezTo>
                    <a:pt x="17458" y="3107"/>
                    <a:pt x="17450" y="3115"/>
                    <a:pt x="17440" y="3115"/>
                  </a:cubicBezTo>
                  <a:cubicBezTo>
                    <a:pt x="17431" y="3115"/>
                    <a:pt x="17423" y="3107"/>
                    <a:pt x="17423" y="3097"/>
                  </a:cubicBezTo>
                  <a:close/>
                  <a:moveTo>
                    <a:pt x="17423" y="2991"/>
                  </a:moveTo>
                  <a:lnTo>
                    <a:pt x="17423" y="2991"/>
                  </a:lnTo>
                  <a:cubicBezTo>
                    <a:pt x="17423" y="2982"/>
                    <a:pt x="17431" y="2974"/>
                    <a:pt x="17440" y="2974"/>
                  </a:cubicBezTo>
                  <a:cubicBezTo>
                    <a:pt x="17450" y="2974"/>
                    <a:pt x="17458" y="2982"/>
                    <a:pt x="17458" y="2991"/>
                  </a:cubicBezTo>
                  <a:lnTo>
                    <a:pt x="17458" y="2991"/>
                  </a:lnTo>
                  <a:cubicBezTo>
                    <a:pt x="17458" y="3001"/>
                    <a:pt x="17450" y="3009"/>
                    <a:pt x="17440" y="3009"/>
                  </a:cubicBezTo>
                  <a:cubicBezTo>
                    <a:pt x="17431" y="3009"/>
                    <a:pt x="17423" y="3001"/>
                    <a:pt x="17423" y="2991"/>
                  </a:cubicBezTo>
                  <a:close/>
                  <a:moveTo>
                    <a:pt x="17423" y="2886"/>
                  </a:moveTo>
                  <a:lnTo>
                    <a:pt x="17423" y="2886"/>
                  </a:lnTo>
                  <a:cubicBezTo>
                    <a:pt x="17423" y="2876"/>
                    <a:pt x="17431" y="2868"/>
                    <a:pt x="17440" y="2868"/>
                  </a:cubicBezTo>
                  <a:cubicBezTo>
                    <a:pt x="17450" y="2868"/>
                    <a:pt x="17458" y="2876"/>
                    <a:pt x="17458" y="2886"/>
                  </a:cubicBezTo>
                  <a:lnTo>
                    <a:pt x="17458" y="2886"/>
                  </a:lnTo>
                  <a:cubicBezTo>
                    <a:pt x="17458" y="2895"/>
                    <a:pt x="17450" y="2903"/>
                    <a:pt x="17440" y="2903"/>
                  </a:cubicBezTo>
                  <a:cubicBezTo>
                    <a:pt x="17431" y="2903"/>
                    <a:pt x="17423" y="2895"/>
                    <a:pt x="17423" y="2886"/>
                  </a:cubicBezTo>
                  <a:close/>
                  <a:moveTo>
                    <a:pt x="17423" y="2780"/>
                  </a:moveTo>
                  <a:lnTo>
                    <a:pt x="17423" y="2780"/>
                  </a:lnTo>
                  <a:cubicBezTo>
                    <a:pt x="17423" y="2770"/>
                    <a:pt x="17431" y="2762"/>
                    <a:pt x="17440" y="2762"/>
                  </a:cubicBezTo>
                  <a:cubicBezTo>
                    <a:pt x="17450" y="2762"/>
                    <a:pt x="17458" y="2770"/>
                    <a:pt x="17458" y="2780"/>
                  </a:cubicBezTo>
                  <a:lnTo>
                    <a:pt x="17458" y="2780"/>
                  </a:lnTo>
                  <a:cubicBezTo>
                    <a:pt x="17458" y="2790"/>
                    <a:pt x="17450" y="2798"/>
                    <a:pt x="17440" y="2798"/>
                  </a:cubicBezTo>
                  <a:cubicBezTo>
                    <a:pt x="17431" y="2798"/>
                    <a:pt x="17423" y="2790"/>
                    <a:pt x="17423" y="2780"/>
                  </a:cubicBezTo>
                  <a:close/>
                  <a:moveTo>
                    <a:pt x="17423" y="2674"/>
                  </a:moveTo>
                  <a:lnTo>
                    <a:pt x="17423" y="2674"/>
                  </a:lnTo>
                  <a:cubicBezTo>
                    <a:pt x="17423" y="2665"/>
                    <a:pt x="17431" y="2657"/>
                    <a:pt x="17440" y="2657"/>
                  </a:cubicBezTo>
                  <a:cubicBezTo>
                    <a:pt x="17450" y="2657"/>
                    <a:pt x="17458" y="2665"/>
                    <a:pt x="17458" y="2674"/>
                  </a:cubicBezTo>
                  <a:lnTo>
                    <a:pt x="17458" y="2674"/>
                  </a:lnTo>
                  <a:cubicBezTo>
                    <a:pt x="17458" y="2684"/>
                    <a:pt x="17450" y="2692"/>
                    <a:pt x="17440" y="2692"/>
                  </a:cubicBezTo>
                  <a:cubicBezTo>
                    <a:pt x="17431" y="2692"/>
                    <a:pt x="17423" y="2684"/>
                    <a:pt x="17423" y="2674"/>
                  </a:cubicBezTo>
                  <a:close/>
                  <a:moveTo>
                    <a:pt x="17423" y="2569"/>
                  </a:moveTo>
                  <a:lnTo>
                    <a:pt x="17423" y="2569"/>
                  </a:lnTo>
                  <a:cubicBezTo>
                    <a:pt x="17423" y="2559"/>
                    <a:pt x="17431" y="2551"/>
                    <a:pt x="17440" y="2551"/>
                  </a:cubicBezTo>
                  <a:cubicBezTo>
                    <a:pt x="17450" y="2551"/>
                    <a:pt x="17458" y="2559"/>
                    <a:pt x="17458" y="2569"/>
                  </a:cubicBezTo>
                  <a:lnTo>
                    <a:pt x="17458" y="2569"/>
                  </a:lnTo>
                  <a:cubicBezTo>
                    <a:pt x="17458" y="2578"/>
                    <a:pt x="17450" y="2586"/>
                    <a:pt x="17440" y="2586"/>
                  </a:cubicBezTo>
                  <a:cubicBezTo>
                    <a:pt x="17431" y="2586"/>
                    <a:pt x="17423" y="2578"/>
                    <a:pt x="17423" y="2569"/>
                  </a:cubicBezTo>
                  <a:close/>
                  <a:moveTo>
                    <a:pt x="17423" y="2463"/>
                  </a:moveTo>
                  <a:lnTo>
                    <a:pt x="17423" y="2463"/>
                  </a:lnTo>
                  <a:cubicBezTo>
                    <a:pt x="17423" y="2453"/>
                    <a:pt x="17431" y="2445"/>
                    <a:pt x="17440" y="2445"/>
                  </a:cubicBezTo>
                  <a:cubicBezTo>
                    <a:pt x="17450" y="2445"/>
                    <a:pt x="17458" y="2453"/>
                    <a:pt x="17458" y="2463"/>
                  </a:cubicBezTo>
                  <a:lnTo>
                    <a:pt x="17458" y="2463"/>
                  </a:lnTo>
                  <a:cubicBezTo>
                    <a:pt x="17458" y="2473"/>
                    <a:pt x="17450" y="2481"/>
                    <a:pt x="17440" y="2481"/>
                  </a:cubicBezTo>
                  <a:cubicBezTo>
                    <a:pt x="17431" y="2481"/>
                    <a:pt x="17423" y="2473"/>
                    <a:pt x="17423" y="2463"/>
                  </a:cubicBezTo>
                  <a:close/>
                  <a:moveTo>
                    <a:pt x="17423" y="2357"/>
                  </a:moveTo>
                  <a:lnTo>
                    <a:pt x="17423" y="2357"/>
                  </a:lnTo>
                  <a:cubicBezTo>
                    <a:pt x="17423" y="2348"/>
                    <a:pt x="17431" y="2340"/>
                    <a:pt x="17440" y="2340"/>
                  </a:cubicBezTo>
                  <a:cubicBezTo>
                    <a:pt x="17450" y="2340"/>
                    <a:pt x="17458" y="2348"/>
                    <a:pt x="17458" y="2357"/>
                  </a:cubicBezTo>
                  <a:lnTo>
                    <a:pt x="17458" y="2357"/>
                  </a:lnTo>
                  <a:cubicBezTo>
                    <a:pt x="17458" y="2367"/>
                    <a:pt x="17450" y="2375"/>
                    <a:pt x="17440" y="2375"/>
                  </a:cubicBezTo>
                  <a:cubicBezTo>
                    <a:pt x="17431" y="2375"/>
                    <a:pt x="17423" y="2367"/>
                    <a:pt x="17423" y="2357"/>
                  </a:cubicBezTo>
                  <a:close/>
                  <a:moveTo>
                    <a:pt x="17423" y="2252"/>
                  </a:moveTo>
                  <a:lnTo>
                    <a:pt x="17423" y="2252"/>
                  </a:lnTo>
                  <a:cubicBezTo>
                    <a:pt x="17423" y="2242"/>
                    <a:pt x="17431" y="2234"/>
                    <a:pt x="17440" y="2234"/>
                  </a:cubicBezTo>
                  <a:cubicBezTo>
                    <a:pt x="17450" y="2234"/>
                    <a:pt x="17458" y="2242"/>
                    <a:pt x="17458" y="2252"/>
                  </a:cubicBezTo>
                  <a:lnTo>
                    <a:pt x="17458" y="2252"/>
                  </a:lnTo>
                  <a:cubicBezTo>
                    <a:pt x="17458" y="2262"/>
                    <a:pt x="17450" y="2269"/>
                    <a:pt x="17440" y="2269"/>
                  </a:cubicBezTo>
                  <a:cubicBezTo>
                    <a:pt x="17431" y="2269"/>
                    <a:pt x="17423" y="2262"/>
                    <a:pt x="17423" y="2252"/>
                  </a:cubicBezTo>
                  <a:close/>
                  <a:moveTo>
                    <a:pt x="17423" y="2146"/>
                  </a:moveTo>
                  <a:lnTo>
                    <a:pt x="17423" y="2146"/>
                  </a:lnTo>
                  <a:cubicBezTo>
                    <a:pt x="17423" y="2136"/>
                    <a:pt x="17431" y="2129"/>
                    <a:pt x="17440" y="2129"/>
                  </a:cubicBezTo>
                  <a:cubicBezTo>
                    <a:pt x="17450" y="2129"/>
                    <a:pt x="17458" y="2136"/>
                    <a:pt x="17458" y="2146"/>
                  </a:cubicBezTo>
                  <a:lnTo>
                    <a:pt x="17458" y="2146"/>
                  </a:lnTo>
                  <a:cubicBezTo>
                    <a:pt x="17458" y="2156"/>
                    <a:pt x="17450" y="2164"/>
                    <a:pt x="17440" y="2164"/>
                  </a:cubicBezTo>
                  <a:cubicBezTo>
                    <a:pt x="17431" y="2164"/>
                    <a:pt x="17423" y="2156"/>
                    <a:pt x="17423" y="2146"/>
                  </a:cubicBezTo>
                  <a:close/>
                  <a:moveTo>
                    <a:pt x="17423" y="2041"/>
                  </a:moveTo>
                  <a:lnTo>
                    <a:pt x="17423" y="2041"/>
                  </a:lnTo>
                  <a:cubicBezTo>
                    <a:pt x="17423" y="2031"/>
                    <a:pt x="17431" y="2023"/>
                    <a:pt x="17440" y="2023"/>
                  </a:cubicBezTo>
                  <a:cubicBezTo>
                    <a:pt x="17450" y="2023"/>
                    <a:pt x="17458" y="2031"/>
                    <a:pt x="17458" y="2041"/>
                  </a:cubicBezTo>
                  <a:lnTo>
                    <a:pt x="17458" y="2041"/>
                  </a:lnTo>
                  <a:cubicBezTo>
                    <a:pt x="17458" y="2050"/>
                    <a:pt x="17450" y="2058"/>
                    <a:pt x="17440" y="2058"/>
                  </a:cubicBezTo>
                  <a:cubicBezTo>
                    <a:pt x="17431" y="2058"/>
                    <a:pt x="17423" y="2050"/>
                    <a:pt x="17423" y="2041"/>
                  </a:cubicBezTo>
                  <a:close/>
                  <a:moveTo>
                    <a:pt x="17423" y="1935"/>
                  </a:moveTo>
                  <a:lnTo>
                    <a:pt x="17423" y="1935"/>
                  </a:lnTo>
                  <a:cubicBezTo>
                    <a:pt x="17423" y="1925"/>
                    <a:pt x="17431" y="1917"/>
                    <a:pt x="17440" y="1917"/>
                  </a:cubicBezTo>
                  <a:cubicBezTo>
                    <a:pt x="17450" y="1917"/>
                    <a:pt x="17458" y="1925"/>
                    <a:pt x="17458" y="1935"/>
                  </a:cubicBezTo>
                  <a:lnTo>
                    <a:pt x="17458" y="1935"/>
                  </a:lnTo>
                  <a:cubicBezTo>
                    <a:pt x="17458" y="1945"/>
                    <a:pt x="17450" y="1953"/>
                    <a:pt x="17440" y="1953"/>
                  </a:cubicBezTo>
                  <a:cubicBezTo>
                    <a:pt x="17431" y="1953"/>
                    <a:pt x="17423" y="1945"/>
                    <a:pt x="17423" y="1935"/>
                  </a:cubicBezTo>
                  <a:close/>
                  <a:moveTo>
                    <a:pt x="17423" y="1829"/>
                  </a:moveTo>
                  <a:lnTo>
                    <a:pt x="17423" y="1829"/>
                  </a:lnTo>
                  <a:cubicBezTo>
                    <a:pt x="17423" y="1820"/>
                    <a:pt x="17431" y="1812"/>
                    <a:pt x="17440" y="1812"/>
                  </a:cubicBezTo>
                  <a:cubicBezTo>
                    <a:pt x="17450" y="1812"/>
                    <a:pt x="17458" y="1820"/>
                    <a:pt x="17458" y="1829"/>
                  </a:cubicBezTo>
                  <a:lnTo>
                    <a:pt x="17458" y="1829"/>
                  </a:lnTo>
                  <a:cubicBezTo>
                    <a:pt x="17458" y="1839"/>
                    <a:pt x="17450" y="1847"/>
                    <a:pt x="17440" y="1847"/>
                  </a:cubicBezTo>
                  <a:cubicBezTo>
                    <a:pt x="17431" y="1847"/>
                    <a:pt x="17423" y="1839"/>
                    <a:pt x="17423" y="1829"/>
                  </a:cubicBezTo>
                  <a:close/>
                  <a:moveTo>
                    <a:pt x="17423" y="1724"/>
                  </a:moveTo>
                  <a:lnTo>
                    <a:pt x="17423" y="1724"/>
                  </a:lnTo>
                  <a:cubicBezTo>
                    <a:pt x="17423" y="1714"/>
                    <a:pt x="17431" y="1706"/>
                    <a:pt x="17440" y="1706"/>
                  </a:cubicBezTo>
                  <a:cubicBezTo>
                    <a:pt x="17450" y="1706"/>
                    <a:pt x="17458" y="1714"/>
                    <a:pt x="17458" y="1724"/>
                  </a:cubicBezTo>
                  <a:lnTo>
                    <a:pt x="17458" y="1724"/>
                  </a:lnTo>
                  <a:cubicBezTo>
                    <a:pt x="17458" y="1733"/>
                    <a:pt x="17450" y="1741"/>
                    <a:pt x="17440" y="1741"/>
                  </a:cubicBezTo>
                  <a:cubicBezTo>
                    <a:pt x="17431" y="1741"/>
                    <a:pt x="17423" y="1733"/>
                    <a:pt x="17423" y="1724"/>
                  </a:cubicBezTo>
                  <a:close/>
                  <a:moveTo>
                    <a:pt x="17423" y="1618"/>
                  </a:moveTo>
                  <a:lnTo>
                    <a:pt x="17423" y="1618"/>
                  </a:lnTo>
                  <a:cubicBezTo>
                    <a:pt x="17423" y="1608"/>
                    <a:pt x="17431" y="1600"/>
                    <a:pt x="17440" y="1600"/>
                  </a:cubicBezTo>
                  <a:cubicBezTo>
                    <a:pt x="17450" y="1600"/>
                    <a:pt x="17458" y="1608"/>
                    <a:pt x="17458" y="1618"/>
                  </a:cubicBezTo>
                  <a:lnTo>
                    <a:pt x="17458" y="1618"/>
                  </a:lnTo>
                  <a:cubicBezTo>
                    <a:pt x="17458" y="1628"/>
                    <a:pt x="17450" y="1636"/>
                    <a:pt x="17440" y="1636"/>
                  </a:cubicBezTo>
                  <a:cubicBezTo>
                    <a:pt x="17431" y="1636"/>
                    <a:pt x="17423" y="1628"/>
                    <a:pt x="17423" y="1618"/>
                  </a:cubicBezTo>
                  <a:close/>
                  <a:moveTo>
                    <a:pt x="17423" y="1512"/>
                  </a:moveTo>
                  <a:lnTo>
                    <a:pt x="17423" y="1512"/>
                  </a:lnTo>
                  <a:cubicBezTo>
                    <a:pt x="17423" y="1503"/>
                    <a:pt x="17431" y="1495"/>
                    <a:pt x="17440" y="1495"/>
                  </a:cubicBezTo>
                  <a:cubicBezTo>
                    <a:pt x="17450" y="1495"/>
                    <a:pt x="17458" y="1503"/>
                    <a:pt x="17458" y="1512"/>
                  </a:cubicBezTo>
                  <a:lnTo>
                    <a:pt x="17458" y="1512"/>
                  </a:lnTo>
                  <a:cubicBezTo>
                    <a:pt x="17458" y="1522"/>
                    <a:pt x="17450" y="1530"/>
                    <a:pt x="17440" y="1530"/>
                  </a:cubicBezTo>
                  <a:cubicBezTo>
                    <a:pt x="17431" y="1530"/>
                    <a:pt x="17423" y="1522"/>
                    <a:pt x="17423" y="1512"/>
                  </a:cubicBezTo>
                  <a:close/>
                  <a:moveTo>
                    <a:pt x="17423" y="1407"/>
                  </a:moveTo>
                  <a:lnTo>
                    <a:pt x="17423" y="1407"/>
                  </a:lnTo>
                  <a:cubicBezTo>
                    <a:pt x="17423" y="1397"/>
                    <a:pt x="17431" y="1389"/>
                    <a:pt x="17440" y="1389"/>
                  </a:cubicBezTo>
                  <a:cubicBezTo>
                    <a:pt x="17450" y="1389"/>
                    <a:pt x="17458" y="1397"/>
                    <a:pt x="17458" y="1407"/>
                  </a:cubicBezTo>
                  <a:lnTo>
                    <a:pt x="17458" y="1407"/>
                  </a:lnTo>
                  <a:cubicBezTo>
                    <a:pt x="17458" y="1416"/>
                    <a:pt x="17450" y="1424"/>
                    <a:pt x="17440" y="1424"/>
                  </a:cubicBezTo>
                  <a:cubicBezTo>
                    <a:pt x="17431" y="1424"/>
                    <a:pt x="17423" y="1416"/>
                    <a:pt x="17423" y="1407"/>
                  </a:cubicBezTo>
                  <a:close/>
                  <a:moveTo>
                    <a:pt x="17423" y="1301"/>
                  </a:moveTo>
                  <a:lnTo>
                    <a:pt x="17423" y="1301"/>
                  </a:lnTo>
                  <a:cubicBezTo>
                    <a:pt x="17423" y="1291"/>
                    <a:pt x="17431" y="1283"/>
                    <a:pt x="17440" y="1283"/>
                  </a:cubicBezTo>
                  <a:cubicBezTo>
                    <a:pt x="17450" y="1283"/>
                    <a:pt x="17458" y="1291"/>
                    <a:pt x="17458" y="1301"/>
                  </a:cubicBezTo>
                  <a:lnTo>
                    <a:pt x="17458" y="1301"/>
                  </a:lnTo>
                  <a:cubicBezTo>
                    <a:pt x="17458" y="1311"/>
                    <a:pt x="17450" y="1319"/>
                    <a:pt x="17440" y="1319"/>
                  </a:cubicBezTo>
                  <a:cubicBezTo>
                    <a:pt x="17431" y="1319"/>
                    <a:pt x="17423" y="1311"/>
                    <a:pt x="17423" y="1301"/>
                  </a:cubicBezTo>
                  <a:close/>
                  <a:moveTo>
                    <a:pt x="17423" y="1195"/>
                  </a:moveTo>
                  <a:lnTo>
                    <a:pt x="17423" y="1195"/>
                  </a:lnTo>
                  <a:cubicBezTo>
                    <a:pt x="17423" y="1186"/>
                    <a:pt x="17431" y="1178"/>
                    <a:pt x="17440" y="1178"/>
                  </a:cubicBezTo>
                  <a:cubicBezTo>
                    <a:pt x="17450" y="1178"/>
                    <a:pt x="17458" y="1186"/>
                    <a:pt x="17458" y="1195"/>
                  </a:cubicBezTo>
                  <a:lnTo>
                    <a:pt x="17458" y="1195"/>
                  </a:lnTo>
                  <a:cubicBezTo>
                    <a:pt x="17458" y="1205"/>
                    <a:pt x="17450" y="1213"/>
                    <a:pt x="17440" y="1213"/>
                  </a:cubicBezTo>
                  <a:cubicBezTo>
                    <a:pt x="17431" y="1213"/>
                    <a:pt x="17423" y="1205"/>
                    <a:pt x="17423" y="1195"/>
                  </a:cubicBezTo>
                  <a:close/>
                  <a:moveTo>
                    <a:pt x="17423" y="1090"/>
                  </a:moveTo>
                  <a:lnTo>
                    <a:pt x="17423" y="1090"/>
                  </a:lnTo>
                  <a:cubicBezTo>
                    <a:pt x="17423" y="1080"/>
                    <a:pt x="17431" y="1072"/>
                    <a:pt x="17440" y="1072"/>
                  </a:cubicBezTo>
                  <a:cubicBezTo>
                    <a:pt x="17450" y="1072"/>
                    <a:pt x="17458" y="1080"/>
                    <a:pt x="17458" y="1090"/>
                  </a:cubicBezTo>
                  <a:lnTo>
                    <a:pt x="17458" y="1090"/>
                  </a:lnTo>
                  <a:cubicBezTo>
                    <a:pt x="17458" y="1100"/>
                    <a:pt x="17450" y="1107"/>
                    <a:pt x="17440" y="1107"/>
                  </a:cubicBezTo>
                  <a:cubicBezTo>
                    <a:pt x="17431" y="1107"/>
                    <a:pt x="17423" y="1100"/>
                    <a:pt x="17423" y="1090"/>
                  </a:cubicBezTo>
                  <a:close/>
                  <a:moveTo>
                    <a:pt x="17423" y="984"/>
                  </a:moveTo>
                  <a:lnTo>
                    <a:pt x="17423" y="984"/>
                  </a:lnTo>
                  <a:cubicBezTo>
                    <a:pt x="17423" y="974"/>
                    <a:pt x="17431" y="967"/>
                    <a:pt x="17440" y="967"/>
                  </a:cubicBezTo>
                  <a:cubicBezTo>
                    <a:pt x="17450" y="967"/>
                    <a:pt x="17458" y="974"/>
                    <a:pt x="17458" y="984"/>
                  </a:cubicBezTo>
                  <a:lnTo>
                    <a:pt x="17458" y="984"/>
                  </a:lnTo>
                  <a:cubicBezTo>
                    <a:pt x="17458" y="994"/>
                    <a:pt x="17450" y="1002"/>
                    <a:pt x="17440" y="1002"/>
                  </a:cubicBezTo>
                  <a:cubicBezTo>
                    <a:pt x="17431" y="1002"/>
                    <a:pt x="17423" y="994"/>
                    <a:pt x="17423" y="984"/>
                  </a:cubicBezTo>
                  <a:close/>
                  <a:moveTo>
                    <a:pt x="17423" y="879"/>
                  </a:moveTo>
                  <a:lnTo>
                    <a:pt x="17423" y="879"/>
                  </a:lnTo>
                  <a:cubicBezTo>
                    <a:pt x="17423" y="869"/>
                    <a:pt x="17431" y="861"/>
                    <a:pt x="17440" y="861"/>
                  </a:cubicBezTo>
                  <a:cubicBezTo>
                    <a:pt x="17450" y="861"/>
                    <a:pt x="17458" y="869"/>
                    <a:pt x="17458" y="879"/>
                  </a:cubicBezTo>
                  <a:lnTo>
                    <a:pt x="17458" y="879"/>
                  </a:lnTo>
                  <a:cubicBezTo>
                    <a:pt x="17458" y="888"/>
                    <a:pt x="17450" y="896"/>
                    <a:pt x="17440" y="896"/>
                  </a:cubicBezTo>
                  <a:cubicBezTo>
                    <a:pt x="17431" y="896"/>
                    <a:pt x="17423" y="888"/>
                    <a:pt x="17423" y="879"/>
                  </a:cubicBezTo>
                  <a:close/>
                  <a:moveTo>
                    <a:pt x="17423" y="773"/>
                  </a:moveTo>
                  <a:lnTo>
                    <a:pt x="17423" y="773"/>
                  </a:lnTo>
                  <a:cubicBezTo>
                    <a:pt x="17423" y="763"/>
                    <a:pt x="17431" y="755"/>
                    <a:pt x="17440" y="755"/>
                  </a:cubicBezTo>
                  <a:cubicBezTo>
                    <a:pt x="17450" y="755"/>
                    <a:pt x="17458" y="763"/>
                    <a:pt x="17458" y="773"/>
                  </a:cubicBezTo>
                  <a:lnTo>
                    <a:pt x="17458" y="773"/>
                  </a:lnTo>
                  <a:cubicBezTo>
                    <a:pt x="17458" y="783"/>
                    <a:pt x="17450" y="791"/>
                    <a:pt x="17440" y="791"/>
                  </a:cubicBezTo>
                  <a:cubicBezTo>
                    <a:pt x="17431" y="791"/>
                    <a:pt x="17423" y="783"/>
                    <a:pt x="17423" y="773"/>
                  </a:cubicBezTo>
                  <a:close/>
                  <a:moveTo>
                    <a:pt x="17423" y="667"/>
                  </a:moveTo>
                  <a:lnTo>
                    <a:pt x="17423" y="667"/>
                  </a:lnTo>
                  <a:cubicBezTo>
                    <a:pt x="17423" y="658"/>
                    <a:pt x="17431" y="650"/>
                    <a:pt x="17440" y="650"/>
                  </a:cubicBezTo>
                  <a:cubicBezTo>
                    <a:pt x="17450" y="650"/>
                    <a:pt x="17458" y="658"/>
                    <a:pt x="17458" y="667"/>
                  </a:cubicBezTo>
                  <a:lnTo>
                    <a:pt x="17458" y="667"/>
                  </a:lnTo>
                  <a:cubicBezTo>
                    <a:pt x="17458" y="677"/>
                    <a:pt x="17450" y="685"/>
                    <a:pt x="17440" y="685"/>
                  </a:cubicBezTo>
                  <a:cubicBezTo>
                    <a:pt x="17431" y="685"/>
                    <a:pt x="17423" y="677"/>
                    <a:pt x="17423" y="667"/>
                  </a:cubicBezTo>
                  <a:close/>
                  <a:moveTo>
                    <a:pt x="17423" y="562"/>
                  </a:moveTo>
                  <a:lnTo>
                    <a:pt x="17423" y="562"/>
                  </a:lnTo>
                  <a:cubicBezTo>
                    <a:pt x="17423" y="552"/>
                    <a:pt x="17431" y="544"/>
                    <a:pt x="17440" y="544"/>
                  </a:cubicBezTo>
                  <a:cubicBezTo>
                    <a:pt x="17450" y="544"/>
                    <a:pt x="17458" y="552"/>
                    <a:pt x="17458" y="562"/>
                  </a:cubicBezTo>
                  <a:lnTo>
                    <a:pt x="17458" y="562"/>
                  </a:lnTo>
                  <a:cubicBezTo>
                    <a:pt x="17458" y="571"/>
                    <a:pt x="17450" y="579"/>
                    <a:pt x="17440" y="579"/>
                  </a:cubicBezTo>
                  <a:cubicBezTo>
                    <a:pt x="17431" y="579"/>
                    <a:pt x="17423" y="571"/>
                    <a:pt x="17423" y="562"/>
                  </a:cubicBezTo>
                  <a:close/>
                  <a:moveTo>
                    <a:pt x="17423" y="456"/>
                  </a:moveTo>
                  <a:lnTo>
                    <a:pt x="17423" y="456"/>
                  </a:lnTo>
                  <a:cubicBezTo>
                    <a:pt x="17423" y="446"/>
                    <a:pt x="17431" y="438"/>
                    <a:pt x="17440" y="438"/>
                  </a:cubicBezTo>
                  <a:cubicBezTo>
                    <a:pt x="17450" y="438"/>
                    <a:pt x="17458" y="446"/>
                    <a:pt x="17458" y="456"/>
                  </a:cubicBezTo>
                  <a:lnTo>
                    <a:pt x="17458" y="456"/>
                  </a:lnTo>
                  <a:cubicBezTo>
                    <a:pt x="17458" y="466"/>
                    <a:pt x="17450" y="474"/>
                    <a:pt x="17440" y="474"/>
                  </a:cubicBezTo>
                  <a:cubicBezTo>
                    <a:pt x="17431" y="474"/>
                    <a:pt x="17423" y="466"/>
                    <a:pt x="17423" y="456"/>
                  </a:cubicBezTo>
                  <a:close/>
                  <a:moveTo>
                    <a:pt x="17423" y="350"/>
                  </a:moveTo>
                  <a:lnTo>
                    <a:pt x="17423" y="350"/>
                  </a:lnTo>
                  <a:cubicBezTo>
                    <a:pt x="17423" y="341"/>
                    <a:pt x="17431" y="333"/>
                    <a:pt x="17440" y="333"/>
                  </a:cubicBezTo>
                  <a:cubicBezTo>
                    <a:pt x="17450" y="333"/>
                    <a:pt x="17458" y="341"/>
                    <a:pt x="17458" y="350"/>
                  </a:cubicBezTo>
                  <a:lnTo>
                    <a:pt x="17458" y="350"/>
                  </a:lnTo>
                  <a:cubicBezTo>
                    <a:pt x="17458" y="360"/>
                    <a:pt x="17450" y="368"/>
                    <a:pt x="17440" y="368"/>
                  </a:cubicBezTo>
                  <a:cubicBezTo>
                    <a:pt x="17431" y="368"/>
                    <a:pt x="17423" y="360"/>
                    <a:pt x="17423" y="350"/>
                  </a:cubicBezTo>
                  <a:close/>
                  <a:moveTo>
                    <a:pt x="17423" y="245"/>
                  </a:moveTo>
                  <a:lnTo>
                    <a:pt x="17423" y="245"/>
                  </a:lnTo>
                  <a:cubicBezTo>
                    <a:pt x="17423" y="235"/>
                    <a:pt x="17431" y="227"/>
                    <a:pt x="17440" y="227"/>
                  </a:cubicBezTo>
                  <a:cubicBezTo>
                    <a:pt x="17450" y="227"/>
                    <a:pt x="17458" y="235"/>
                    <a:pt x="17458" y="245"/>
                  </a:cubicBezTo>
                  <a:lnTo>
                    <a:pt x="17458" y="245"/>
                  </a:lnTo>
                  <a:cubicBezTo>
                    <a:pt x="17458" y="254"/>
                    <a:pt x="17450" y="262"/>
                    <a:pt x="17440" y="262"/>
                  </a:cubicBezTo>
                  <a:cubicBezTo>
                    <a:pt x="17431" y="262"/>
                    <a:pt x="17423" y="254"/>
                    <a:pt x="17423" y="245"/>
                  </a:cubicBezTo>
                  <a:close/>
                  <a:moveTo>
                    <a:pt x="17423" y="139"/>
                  </a:moveTo>
                  <a:lnTo>
                    <a:pt x="17423" y="139"/>
                  </a:lnTo>
                  <a:cubicBezTo>
                    <a:pt x="17423" y="129"/>
                    <a:pt x="17431" y="121"/>
                    <a:pt x="17440" y="121"/>
                  </a:cubicBezTo>
                  <a:cubicBezTo>
                    <a:pt x="17450" y="121"/>
                    <a:pt x="17458" y="129"/>
                    <a:pt x="17458" y="139"/>
                  </a:cubicBezTo>
                  <a:lnTo>
                    <a:pt x="17458" y="139"/>
                  </a:lnTo>
                  <a:cubicBezTo>
                    <a:pt x="17458" y="149"/>
                    <a:pt x="17450" y="157"/>
                    <a:pt x="17440" y="157"/>
                  </a:cubicBezTo>
                  <a:cubicBezTo>
                    <a:pt x="17431" y="157"/>
                    <a:pt x="17423" y="149"/>
                    <a:pt x="17423" y="139"/>
                  </a:cubicBezTo>
                  <a:close/>
                  <a:moveTo>
                    <a:pt x="17423" y="33"/>
                  </a:moveTo>
                  <a:lnTo>
                    <a:pt x="17423" y="33"/>
                  </a:lnTo>
                  <a:cubicBezTo>
                    <a:pt x="17423" y="24"/>
                    <a:pt x="17431" y="16"/>
                    <a:pt x="17440" y="16"/>
                  </a:cubicBezTo>
                  <a:cubicBezTo>
                    <a:pt x="17450" y="16"/>
                    <a:pt x="17458" y="24"/>
                    <a:pt x="17458" y="33"/>
                  </a:cubicBezTo>
                  <a:lnTo>
                    <a:pt x="17458" y="33"/>
                  </a:lnTo>
                  <a:cubicBezTo>
                    <a:pt x="17458" y="43"/>
                    <a:pt x="17450" y="51"/>
                    <a:pt x="17440" y="51"/>
                  </a:cubicBezTo>
                  <a:cubicBezTo>
                    <a:pt x="17431" y="51"/>
                    <a:pt x="17423" y="43"/>
                    <a:pt x="17423" y="33"/>
                  </a:cubicBezTo>
                  <a:close/>
                  <a:moveTo>
                    <a:pt x="17351" y="35"/>
                  </a:moveTo>
                  <a:lnTo>
                    <a:pt x="17351" y="35"/>
                  </a:lnTo>
                  <a:cubicBezTo>
                    <a:pt x="17341" y="35"/>
                    <a:pt x="17333" y="27"/>
                    <a:pt x="17333" y="17"/>
                  </a:cubicBezTo>
                  <a:cubicBezTo>
                    <a:pt x="17333" y="7"/>
                    <a:pt x="17341" y="0"/>
                    <a:pt x="17351" y="0"/>
                  </a:cubicBezTo>
                  <a:lnTo>
                    <a:pt x="17351" y="0"/>
                  </a:lnTo>
                  <a:cubicBezTo>
                    <a:pt x="17361" y="0"/>
                    <a:pt x="17369" y="7"/>
                    <a:pt x="17369" y="17"/>
                  </a:cubicBezTo>
                  <a:cubicBezTo>
                    <a:pt x="17369" y="27"/>
                    <a:pt x="17361" y="35"/>
                    <a:pt x="17351" y="35"/>
                  </a:cubicBezTo>
                  <a:close/>
                  <a:moveTo>
                    <a:pt x="17245" y="35"/>
                  </a:moveTo>
                  <a:lnTo>
                    <a:pt x="17245" y="35"/>
                  </a:lnTo>
                  <a:cubicBezTo>
                    <a:pt x="17236" y="35"/>
                    <a:pt x="17228" y="27"/>
                    <a:pt x="17228" y="17"/>
                  </a:cubicBezTo>
                  <a:cubicBezTo>
                    <a:pt x="17228" y="7"/>
                    <a:pt x="17236" y="0"/>
                    <a:pt x="17245" y="0"/>
                  </a:cubicBezTo>
                  <a:lnTo>
                    <a:pt x="17245" y="0"/>
                  </a:lnTo>
                  <a:cubicBezTo>
                    <a:pt x="17255" y="0"/>
                    <a:pt x="17263" y="7"/>
                    <a:pt x="17263" y="17"/>
                  </a:cubicBezTo>
                  <a:cubicBezTo>
                    <a:pt x="17263" y="27"/>
                    <a:pt x="17255" y="35"/>
                    <a:pt x="17245" y="35"/>
                  </a:cubicBezTo>
                  <a:close/>
                  <a:moveTo>
                    <a:pt x="17140" y="35"/>
                  </a:moveTo>
                  <a:lnTo>
                    <a:pt x="17140" y="35"/>
                  </a:lnTo>
                  <a:cubicBezTo>
                    <a:pt x="17130" y="35"/>
                    <a:pt x="17122" y="27"/>
                    <a:pt x="17122" y="17"/>
                  </a:cubicBezTo>
                  <a:cubicBezTo>
                    <a:pt x="17122" y="7"/>
                    <a:pt x="17130" y="0"/>
                    <a:pt x="17140" y="0"/>
                  </a:cubicBezTo>
                  <a:lnTo>
                    <a:pt x="17140" y="0"/>
                  </a:lnTo>
                  <a:cubicBezTo>
                    <a:pt x="17149" y="0"/>
                    <a:pt x="17157" y="7"/>
                    <a:pt x="17157" y="17"/>
                  </a:cubicBezTo>
                  <a:cubicBezTo>
                    <a:pt x="17157" y="27"/>
                    <a:pt x="17149" y="35"/>
                    <a:pt x="17140" y="35"/>
                  </a:cubicBezTo>
                  <a:close/>
                  <a:moveTo>
                    <a:pt x="17034" y="35"/>
                  </a:moveTo>
                  <a:lnTo>
                    <a:pt x="17034" y="35"/>
                  </a:lnTo>
                  <a:cubicBezTo>
                    <a:pt x="17024" y="35"/>
                    <a:pt x="17016" y="27"/>
                    <a:pt x="17016" y="17"/>
                  </a:cubicBezTo>
                  <a:cubicBezTo>
                    <a:pt x="17016" y="7"/>
                    <a:pt x="17024" y="0"/>
                    <a:pt x="17034" y="0"/>
                  </a:cubicBezTo>
                  <a:lnTo>
                    <a:pt x="17034" y="0"/>
                  </a:lnTo>
                  <a:cubicBezTo>
                    <a:pt x="17044" y="0"/>
                    <a:pt x="17052" y="7"/>
                    <a:pt x="17052" y="17"/>
                  </a:cubicBezTo>
                  <a:cubicBezTo>
                    <a:pt x="17052" y="27"/>
                    <a:pt x="17044" y="35"/>
                    <a:pt x="17034" y="35"/>
                  </a:cubicBezTo>
                  <a:close/>
                  <a:moveTo>
                    <a:pt x="16928" y="35"/>
                  </a:moveTo>
                  <a:lnTo>
                    <a:pt x="16928" y="35"/>
                  </a:lnTo>
                  <a:cubicBezTo>
                    <a:pt x="16919" y="35"/>
                    <a:pt x="16911" y="27"/>
                    <a:pt x="16911" y="17"/>
                  </a:cubicBezTo>
                  <a:cubicBezTo>
                    <a:pt x="16911" y="7"/>
                    <a:pt x="16919" y="0"/>
                    <a:pt x="16928" y="0"/>
                  </a:cubicBezTo>
                  <a:lnTo>
                    <a:pt x="16928" y="0"/>
                  </a:lnTo>
                  <a:cubicBezTo>
                    <a:pt x="16938" y="0"/>
                    <a:pt x="16946" y="7"/>
                    <a:pt x="16946" y="17"/>
                  </a:cubicBezTo>
                  <a:cubicBezTo>
                    <a:pt x="16946" y="27"/>
                    <a:pt x="16938" y="35"/>
                    <a:pt x="16928" y="35"/>
                  </a:cubicBezTo>
                  <a:close/>
                  <a:moveTo>
                    <a:pt x="16823" y="35"/>
                  </a:moveTo>
                  <a:lnTo>
                    <a:pt x="16823" y="35"/>
                  </a:lnTo>
                  <a:cubicBezTo>
                    <a:pt x="16813" y="35"/>
                    <a:pt x="16805" y="27"/>
                    <a:pt x="16805" y="17"/>
                  </a:cubicBezTo>
                  <a:cubicBezTo>
                    <a:pt x="16805" y="7"/>
                    <a:pt x="16813" y="0"/>
                    <a:pt x="16823" y="0"/>
                  </a:cubicBezTo>
                  <a:lnTo>
                    <a:pt x="16823" y="0"/>
                  </a:lnTo>
                  <a:cubicBezTo>
                    <a:pt x="16833" y="0"/>
                    <a:pt x="16840" y="7"/>
                    <a:pt x="16840" y="17"/>
                  </a:cubicBezTo>
                  <a:cubicBezTo>
                    <a:pt x="16840" y="27"/>
                    <a:pt x="16833" y="35"/>
                    <a:pt x="16823" y="35"/>
                  </a:cubicBezTo>
                  <a:close/>
                  <a:moveTo>
                    <a:pt x="16717" y="35"/>
                  </a:moveTo>
                  <a:lnTo>
                    <a:pt x="16717" y="35"/>
                  </a:lnTo>
                  <a:cubicBezTo>
                    <a:pt x="16707" y="35"/>
                    <a:pt x="16700" y="27"/>
                    <a:pt x="16700" y="17"/>
                  </a:cubicBezTo>
                  <a:cubicBezTo>
                    <a:pt x="16700" y="7"/>
                    <a:pt x="16707" y="0"/>
                    <a:pt x="16717" y="0"/>
                  </a:cubicBezTo>
                  <a:lnTo>
                    <a:pt x="16717" y="0"/>
                  </a:lnTo>
                  <a:cubicBezTo>
                    <a:pt x="16727" y="0"/>
                    <a:pt x="16735" y="7"/>
                    <a:pt x="16735" y="17"/>
                  </a:cubicBezTo>
                  <a:cubicBezTo>
                    <a:pt x="16735" y="27"/>
                    <a:pt x="16727" y="35"/>
                    <a:pt x="16717" y="35"/>
                  </a:cubicBezTo>
                  <a:close/>
                  <a:moveTo>
                    <a:pt x="16612" y="35"/>
                  </a:moveTo>
                  <a:lnTo>
                    <a:pt x="16612" y="35"/>
                  </a:lnTo>
                  <a:cubicBezTo>
                    <a:pt x="16602" y="35"/>
                    <a:pt x="16594" y="27"/>
                    <a:pt x="16594" y="17"/>
                  </a:cubicBezTo>
                  <a:cubicBezTo>
                    <a:pt x="16594" y="7"/>
                    <a:pt x="16602" y="0"/>
                    <a:pt x="16612" y="0"/>
                  </a:cubicBezTo>
                  <a:lnTo>
                    <a:pt x="16612" y="0"/>
                  </a:lnTo>
                  <a:cubicBezTo>
                    <a:pt x="16621" y="0"/>
                    <a:pt x="16629" y="7"/>
                    <a:pt x="16629" y="17"/>
                  </a:cubicBezTo>
                  <a:cubicBezTo>
                    <a:pt x="16629" y="27"/>
                    <a:pt x="16621" y="35"/>
                    <a:pt x="16612" y="35"/>
                  </a:cubicBezTo>
                  <a:close/>
                  <a:moveTo>
                    <a:pt x="16506" y="35"/>
                  </a:moveTo>
                  <a:lnTo>
                    <a:pt x="16506" y="35"/>
                  </a:lnTo>
                  <a:cubicBezTo>
                    <a:pt x="16496" y="35"/>
                    <a:pt x="16488" y="27"/>
                    <a:pt x="16488" y="17"/>
                  </a:cubicBezTo>
                  <a:cubicBezTo>
                    <a:pt x="16488" y="7"/>
                    <a:pt x="16496" y="0"/>
                    <a:pt x="16506" y="0"/>
                  </a:cubicBezTo>
                  <a:lnTo>
                    <a:pt x="16506" y="0"/>
                  </a:lnTo>
                  <a:cubicBezTo>
                    <a:pt x="16516" y="0"/>
                    <a:pt x="16524" y="7"/>
                    <a:pt x="16524" y="17"/>
                  </a:cubicBezTo>
                  <a:cubicBezTo>
                    <a:pt x="16524" y="27"/>
                    <a:pt x="16516" y="35"/>
                    <a:pt x="16506" y="35"/>
                  </a:cubicBezTo>
                  <a:close/>
                  <a:moveTo>
                    <a:pt x="16400" y="35"/>
                  </a:moveTo>
                  <a:lnTo>
                    <a:pt x="16400" y="35"/>
                  </a:lnTo>
                  <a:cubicBezTo>
                    <a:pt x="16391" y="35"/>
                    <a:pt x="16383" y="27"/>
                    <a:pt x="16383" y="17"/>
                  </a:cubicBezTo>
                  <a:cubicBezTo>
                    <a:pt x="16383" y="7"/>
                    <a:pt x="16391" y="0"/>
                    <a:pt x="16400" y="0"/>
                  </a:cubicBezTo>
                  <a:lnTo>
                    <a:pt x="16400" y="0"/>
                  </a:lnTo>
                  <a:cubicBezTo>
                    <a:pt x="16410" y="0"/>
                    <a:pt x="16418" y="7"/>
                    <a:pt x="16418" y="17"/>
                  </a:cubicBezTo>
                  <a:cubicBezTo>
                    <a:pt x="16418" y="27"/>
                    <a:pt x="16410" y="35"/>
                    <a:pt x="16400" y="35"/>
                  </a:cubicBezTo>
                  <a:close/>
                  <a:moveTo>
                    <a:pt x="16295" y="35"/>
                  </a:moveTo>
                  <a:lnTo>
                    <a:pt x="16295" y="35"/>
                  </a:lnTo>
                  <a:cubicBezTo>
                    <a:pt x="16285" y="35"/>
                    <a:pt x="16277" y="27"/>
                    <a:pt x="16277" y="17"/>
                  </a:cubicBezTo>
                  <a:cubicBezTo>
                    <a:pt x="16277" y="7"/>
                    <a:pt x="16285" y="0"/>
                    <a:pt x="16295" y="0"/>
                  </a:cubicBezTo>
                  <a:lnTo>
                    <a:pt x="16295" y="0"/>
                  </a:lnTo>
                  <a:cubicBezTo>
                    <a:pt x="16304" y="0"/>
                    <a:pt x="16312" y="7"/>
                    <a:pt x="16312" y="17"/>
                  </a:cubicBezTo>
                  <a:cubicBezTo>
                    <a:pt x="16312" y="27"/>
                    <a:pt x="16304" y="35"/>
                    <a:pt x="16295" y="35"/>
                  </a:cubicBezTo>
                  <a:close/>
                  <a:moveTo>
                    <a:pt x="16189" y="35"/>
                  </a:moveTo>
                  <a:lnTo>
                    <a:pt x="16189" y="35"/>
                  </a:lnTo>
                  <a:cubicBezTo>
                    <a:pt x="16179" y="35"/>
                    <a:pt x="16171" y="27"/>
                    <a:pt x="16171" y="17"/>
                  </a:cubicBezTo>
                  <a:cubicBezTo>
                    <a:pt x="16171" y="7"/>
                    <a:pt x="16179" y="0"/>
                    <a:pt x="16189" y="0"/>
                  </a:cubicBezTo>
                  <a:lnTo>
                    <a:pt x="16189" y="0"/>
                  </a:lnTo>
                  <a:cubicBezTo>
                    <a:pt x="16199" y="0"/>
                    <a:pt x="16207" y="7"/>
                    <a:pt x="16207" y="17"/>
                  </a:cubicBezTo>
                  <a:cubicBezTo>
                    <a:pt x="16207" y="27"/>
                    <a:pt x="16199" y="35"/>
                    <a:pt x="16189" y="35"/>
                  </a:cubicBezTo>
                  <a:close/>
                  <a:moveTo>
                    <a:pt x="16083" y="35"/>
                  </a:moveTo>
                  <a:lnTo>
                    <a:pt x="16083" y="35"/>
                  </a:lnTo>
                  <a:cubicBezTo>
                    <a:pt x="16074" y="35"/>
                    <a:pt x="16066" y="27"/>
                    <a:pt x="16066" y="17"/>
                  </a:cubicBezTo>
                  <a:cubicBezTo>
                    <a:pt x="16066" y="7"/>
                    <a:pt x="16074" y="0"/>
                    <a:pt x="16083" y="0"/>
                  </a:cubicBezTo>
                  <a:lnTo>
                    <a:pt x="16083" y="0"/>
                  </a:lnTo>
                  <a:cubicBezTo>
                    <a:pt x="16093" y="0"/>
                    <a:pt x="16101" y="7"/>
                    <a:pt x="16101" y="17"/>
                  </a:cubicBezTo>
                  <a:cubicBezTo>
                    <a:pt x="16101" y="27"/>
                    <a:pt x="16093" y="35"/>
                    <a:pt x="16083" y="35"/>
                  </a:cubicBezTo>
                  <a:close/>
                  <a:moveTo>
                    <a:pt x="15978" y="35"/>
                  </a:moveTo>
                  <a:lnTo>
                    <a:pt x="15978" y="35"/>
                  </a:lnTo>
                  <a:cubicBezTo>
                    <a:pt x="15968" y="35"/>
                    <a:pt x="15960" y="27"/>
                    <a:pt x="15960" y="17"/>
                  </a:cubicBezTo>
                  <a:cubicBezTo>
                    <a:pt x="15960" y="7"/>
                    <a:pt x="15968" y="0"/>
                    <a:pt x="15978" y="0"/>
                  </a:cubicBezTo>
                  <a:lnTo>
                    <a:pt x="15978" y="0"/>
                  </a:lnTo>
                  <a:cubicBezTo>
                    <a:pt x="15987" y="0"/>
                    <a:pt x="15995" y="7"/>
                    <a:pt x="15995" y="17"/>
                  </a:cubicBezTo>
                  <a:cubicBezTo>
                    <a:pt x="15995" y="27"/>
                    <a:pt x="15987" y="35"/>
                    <a:pt x="15978" y="35"/>
                  </a:cubicBezTo>
                  <a:close/>
                  <a:moveTo>
                    <a:pt x="15872" y="35"/>
                  </a:moveTo>
                  <a:lnTo>
                    <a:pt x="15872" y="35"/>
                  </a:lnTo>
                  <a:cubicBezTo>
                    <a:pt x="15862" y="35"/>
                    <a:pt x="15854" y="27"/>
                    <a:pt x="15854" y="17"/>
                  </a:cubicBezTo>
                  <a:cubicBezTo>
                    <a:pt x="15854" y="7"/>
                    <a:pt x="15862" y="0"/>
                    <a:pt x="15872" y="0"/>
                  </a:cubicBezTo>
                  <a:lnTo>
                    <a:pt x="15872" y="0"/>
                  </a:lnTo>
                  <a:cubicBezTo>
                    <a:pt x="15882" y="0"/>
                    <a:pt x="15890" y="7"/>
                    <a:pt x="15890" y="17"/>
                  </a:cubicBezTo>
                  <a:cubicBezTo>
                    <a:pt x="15890" y="27"/>
                    <a:pt x="15882" y="35"/>
                    <a:pt x="15872" y="35"/>
                  </a:cubicBezTo>
                  <a:close/>
                  <a:moveTo>
                    <a:pt x="15766" y="35"/>
                  </a:moveTo>
                  <a:lnTo>
                    <a:pt x="15766" y="35"/>
                  </a:lnTo>
                  <a:cubicBezTo>
                    <a:pt x="15757" y="35"/>
                    <a:pt x="15749" y="27"/>
                    <a:pt x="15749" y="17"/>
                  </a:cubicBezTo>
                  <a:cubicBezTo>
                    <a:pt x="15749" y="7"/>
                    <a:pt x="15757" y="0"/>
                    <a:pt x="15766" y="0"/>
                  </a:cubicBezTo>
                  <a:lnTo>
                    <a:pt x="15766" y="0"/>
                  </a:lnTo>
                  <a:cubicBezTo>
                    <a:pt x="15776" y="0"/>
                    <a:pt x="15784" y="7"/>
                    <a:pt x="15784" y="17"/>
                  </a:cubicBezTo>
                  <a:cubicBezTo>
                    <a:pt x="15784" y="27"/>
                    <a:pt x="15776" y="35"/>
                    <a:pt x="15766" y="35"/>
                  </a:cubicBezTo>
                  <a:close/>
                  <a:moveTo>
                    <a:pt x="15661" y="35"/>
                  </a:moveTo>
                  <a:lnTo>
                    <a:pt x="15661" y="35"/>
                  </a:lnTo>
                  <a:cubicBezTo>
                    <a:pt x="15651" y="35"/>
                    <a:pt x="15643" y="27"/>
                    <a:pt x="15643" y="17"/>
                  </a:cubicBezTo>
                  <a:cubicBezTo>
                    <a:pt x="15643" y="7"/>
                    <a:pt x="15651" y="0"/>
                    <a:pt x="15661" y="0"/>
                  </a:cubicBezTo>
                  <a:lnTo>
                    <a:pt x="15661" y="0"/>
                  </a:lnTo>
                  <a:cubicBezTo>
                    <a:pt x="15671" y="0"/>
                    <a:pt x="15678" y="7"/>
                    <a:pt x="15678" y="17"/>
                  </a:cubicBezTo>
                  <a:cubicBezTo>
                    <a:pt x="15678" y="27"/>
                    <a:pt x="15671" y="35"/>
                    <a:pt x="15661" y="35"/>
                  </a:cubicBezTo>
                  <a:close/>
                  <a:moveTo>
                    <a:pt x="15555" y="35"/>
                  </a:moveTo>
                  <a:lnTo>
                    <a:pt x="15555" y="35"/>
                  </a:lnTo>
                  <a:cubicBezTo>
                    <a:pt x="15545" y="35"/>
                    <a:pt x="15538" y="27"/>
                    <a:pt x="15538" y="17"/>
                  </a:cubicBezTo>
                  <a:cubicBezTo>
                    <a:pt x="15538" y="7"/>
                    <a:pt x="15545" y="0"/>
                    <a:pt x="15555" y="0"/>
                  </a:cubicBezTo>
                  <a:lnTo>
                    <a:pt x="15555" y="0"/>
                  </a:lnTo>
                  <a:cubicBezTo>
                    <a:pt x="15565" y="0"/>
                    <a:pt x="15573" y="7"/>
                    <a:pt x="15573" y="17"/>
                  </a:cubicBezTo>
                  <a:cubicBezTo>
                    <a:pt x="15573" y="27"/>
                    <a:pt x="15565" y="35"/>
                    <a:pt x="15555" y="35"/>
                  </a:cubicBezTo>
                  <a:close/>
                  <a:moveTo>
                    <a:pt x="15450" y="35"/>
                  </a:moveTo>
                  <a:lnTo>
                    <a:pt x="15450" y="35"/>
                  </a:lnTo>
                  <a:cubicBezTo>
                    <a:pt x="15440" y="35"/>
                    <a:pt x="15432" y="27"/>
                    <a:pt x="15432" y="17"/>
                  </a:cubicBezTo>
                  <a:cubicBezTo>
                    <a:pt x="15432" y="7"/>
                    <a:pt x="15440" y="0"/>
                    <a:pt x="15450" y="0"/>
                  </a:cubicBezTo>
                  <a:lnTo>
                    <a:pt x="15450" y="0"/>
                  </a:lnTo>
                  <a:cubicBezTo>
                    <a:pt x="15459" y="0"/>
                    <a:pt x="15467" y="7"/>
                    <a:pt x="15467" y="17"/>
                  </a:cubicBezTo>
                  <a:cubicBezTo>
                    <a:pt x="15467" y="27"/>
                    <a:pt x="15459" y="35"/>
                    <a:pt x="15450" y="35"/>
                  </a:cubicBezTo>
                  <a:close/>
                  <a:moveTo>
                    <a:pt x="15344" y="35"/>
                  </a:moveTo>
                  <a:lnTo>
                    <a:pt x="15344" y="35"/>
                  </a:lnTo>
                  <a:cubicBezTo>
                    <a:pt x="15334" y="35"/>
                    <a:pt x="15326" y="27"/>
                    <a:pt x="15326" y="17"/>
                  </a:cubicBezTo>
                  <a:cubicBezTo>
                    <a:pt x="15326" y="7"/>
                    <a:pt x="15334" y="0"/>
                    <a:pt x="15344" y="0"/>
                  </a:cubicBezTo>
                  <a:lnTo>
                    <a:pt x="15344" y="0"/>
                  </a:lnTo>
                  <a:cubicBezTo>
                    <a:pt x="15354" y="0"/>
                    <a:pt x="15362" y="7"/>
                    <a:pt x="15362" y="17"/>
                  </a:cubicBezTo>
                  <a:cubicBezTo>
                    <a:pt x="15362" y="27"/>
                    <a:pt x="15354" y="35"/>
                    <a:pt x="15344" y="35"/>
                  </a:cubicBezTo>
                  <a:close/>
                  <a:moveTo>
                    <a:pt x="15238" y="35"/>
                  </a:moveTo>
                  <a:lnTo>
                    <a:pt x="15238" y="35"/>
                  </a:lnTo>
                  <a:cubicBezTo>
                    <a:pt x="15229" y="35"/>
                    <a:pt x="15221" y="27"/>
                    <a:pt x="15221" y="17"/>
                  </a:cubicBezTo>
                  <a:cubicBezTo>
                    <a:pt x="15221" y="7"/>
                    <a:pt x="15229" y="0"/>
                    <a:pt x="15238" y="0"/>
                  </a:cubicBezTo>
                  <a:lnTo>
                    <a:pt x="15238" y="0"/>
                  </a:lnTo>
                  <a:cubicBezTo>
                    <a:pt x="15248" y="0"/>
                    <a:pt x="15256" y="7"/>
                    <a:pt x="15256" y="17"/>
                  </a:cubicBezTo>
                  <a:cubicBezTo>
                    <a:pt x="15256" y="27"/>
                    <a:pt x="15248" y="35"/>
                    <a:pt x="15238" y="35"/>
                  </a:cubicBezTo>
                  <a:close/>
                  <a:moveTo>
                    <a:pt x="15133" y="35"/>
                  </a:moveTo>
                  <a:lnTo>
                    <a:pt x="15133" y="35"/>
                  </a:lnTo>
                  <a:cubicBezTo>
                    <a:pt x="15123" y="35"/>
                    <a:pt x="15115" y="27"/>
                    <a:pt x="15115" y="17"/>
                  </a:cubicBezTo>
                  <a:cubicBezTo>
                    <a:pt x="15115" y="7"/>
                    <a:pt x="15123" y="0"/>
                    <a:pt x="15133" y="0"/>
                  </a:cubicBezTo>
                  <a:lnTo>
                    <a:pt x="15133" y="0"/>
                  </a:lnTo>
                  <a:cubicBezTo>
                    <a:pt x="15142" y="0"/>
                    <a:pt x="15150" y="7"/>
                    <a:pt x="15150" y="17"/>
                  </a:cubicBezTo>
                  <a:cubicBezTo>
                    <a:pt x="15150" y="27"/>
                    <a:pt x="15142" y="35"/>
                    <a:pt x="15133" y="35"/>
                  </a:cubicBezTo>
                  <a:close/>
                  <a:moveTo>
                    <a:pt x="15027" y="35"/>
                  </a:moveTo>
                  <a:lnTo>
                    <a:pt x="15027" y="35"/>
                  </a:lnTo>
                  <a:cubicBezTo>
                    <a:pt x="15017" y="35"/>
                    <a:pt x="15009" y="27"/>
                    <a:pt x="15009" y="17"/>
                  </a:cubicBezTo>
                  <a:cubicBezTo>
                    <a:pt x="15009" y="7"/>
                    <a:pt x="15017" y="0"/>
                    <a:pt x="15027" y="0"/>
                  </a:cubicBezTo>
                  <a:lnTo>
                    <a:pt x="15027" y="0"/>
                  </a:lnTo>
                  <a:cubicBezTo>
                    <a:pt x="15037" y="0"/>
                    <a:pt x="15045" y="7"/>
                    <a:pt x="15045" y="17"/>
                  </a:cubicBezTo>
                  <a:cubicBezTo>
                    <a:pt x="15045" y="27"/>
                    <a:pt x="15037" y="35"/>
                    <a:pt x="15027" y="35"/>
                  </a:cubicBezTo>
                  <a:close/>
                  <a:moveTo>
                    <a:pt x="14921" y="35"/>
                  </a:moveTo>
                  <a:lnTo>
                    <a:pt x="14921" y="35"/>
                  </a:lnTo>
                  <a:cubicBezTo>
                    <a:pt x="14912" y="35"/>
                    <a:pt x="14904" y="27"/>
                    <a:pt x="14904" y="17"/>
                  </a:cubicBezTo>
                  <a:cubicBezTo>
                    <a:pt x="14904" y="7"/>
                    <a:pt x="14912" y="0"/>
                    <a:pt x="14921" y="0"/>
                  </a:cubicBezTo>
                  <a:lnTo>
                    <a:pt x="14921" y="0"/>
                  </a:lnTo>
                  <a:cubicBezTo>
                    <a:pt x="14931" y="0"/>
                    <a:pt x="14939" y="7"/>
                    <a:pt x="14939" y="17"/>
                  </a:cubicBezTo>
                  <a:cubicBezTo>
                    <a:pt x="14939" y="27"/>
                    <a:pt x="14931" y="35"/>
                    <a:pt x="14921" y="35"/>
                  </a:cubicBezTo>
                  <a:close/>
                  <a:moveTo>
                    <a:pt x="14816" y="35"/>
                  </a:moveTo>
                  <a:lnTo>
                    <a:pt x="14816" y="35"/>
                  </a:lnTo>
                  <a:cubicBezTo>
                    <a:pt x="14806" y="35"/>
                    <a:pt x="14798" y="27"/>
                    <a:pt x="14798" y="17"/>
                  </a:cubicBezTo>
                  <a:cubicBezTo>
                    <a:pt x="14798" y="7"/>
                    <a:pt x="14806" y="0"/>
                    <a:pt x="14816" y="0"/>
                  </a:cubicBezTo>
                  <a:lnTo>
                    <a:pt x="14816" y="0"/>
                  </a:lnTo>
                  <a:cubicBezTo>
                    <a:pt x="14825" y="0"/>
                    <a:pt x="14833" y="7"/>
                    <a:pt x="14833" y="17"/>
                  </a:cubicBezTo>
                  <a:cubicBezTo>
                    <a:pt x="14833" y="27"/>
                    <a:pt x="14825" y="35"/>
                    <a:pt x="14816" y="35"/>
                  </a:cubicBezTo>
                  <a:close/>
                  <a:moveTo>
                    <a:pt x="14710" y="35"/>
                  </a:moveTo>
                  <a:lnTo>
                    <a:pt x="14710" y="35"/>
                  </a:lnTo>
                  <a:cubicBezTo>
                    <a:pt x="14700" y="35"/>
                    <a:pt x="14692" y="27"/>
                    <a:pt x="14692" y="17"/>
                  </a:cubicBezTo>
                  <a:cubicBezTo>
                    <a:pt x="14692" y="7"/>
                    <a:pt x="14700" y="0"/>
                    <a:pt x="14710" y="0"/>
                  </a:cubicBezTo>
                  <a:lnTo>
                    <a:pt x="14710" y="0"/>
                  </a:lnTo>
                  <a:cubicBezTo>
                    <a:pt x="14720" y="0"/>
                    <a:pt x="14728" y="7"/>
                    <a:pt x="14728" y="17"/>
                  </a:cubicBezTo>
                  <a:cubicBezTo>
                    <a:pt x="14728" y="27"/>
                    <a:pt x="14720" y="35"/>
                    <a:pt x="14710" y="35"/>
                  </a:cubicBezTo>
                  <a:close/>
                  <a:moveTo>
                    <a:pt x="14604" y="35"/>
                  </a:moveTo>
                  <a:lnTo>
                    <a:pt x="14604" y="35"/>
                  </a:lnTo>
                  <a:cubicBezTo>
                    <a:pt x="14595" y="35"/>
                    <a:pt x="14587" y="27"/>
                    <a:pt x="14587" y="17"/>
                  </a:cubicBezTo>
                  <a:cubicBezTo>
                    <a:pt x="14587" y="7"/>
                    <a:pt x="14595" y="0"/>
                    <a:pt x="14604" y="0"/>
                  </a:cubicBezTo>
                  <a:lnTo>
                    <a:pt x="14604" y="0"/>
                  </a:lnTo>
                  <a:cubicBezTo>
                    <a:pt x="14614" y="0"/>
                    <a:pt x="14622" y="7"/>
                    <a:pt x="14622" y="17"/>
                  </a:cubicBezTo>
                  <a:cubicBezTo>
                    <a:pt x="14622" y="27"/>
                    <a:pt x="14614" y="35"/>
                    <a:pt x="14604" y="35"/>
                  </a:cubicBezTo>
                  <a:close/>
                  <a:moveTo>
                    <a:pt x="14499" y="35"/>
                  </a:moveTo>
                  <a:lnTo>
                    <a:pt x="14499" y="35"/>
                  </a:lnTo>
                  <a:cubicBezTo>
                    <a:pt x="14489" y="35"/>
                    <a:pt x="14481" y="27"/>
                    <a:pt x="14481" y="17"/>
                  </a:cubicBezTo>
                  <a:cubicBezTo>
                    <a:pt x="14481" y="7"/>
                    <a:pt x="14489" y="0"/>
                    <a:pt x="14499" y="0"/>
                  </a:cubicBezTo>
                  <a:lnTo>
                    <a:pt x="14499" y="0"/>
                  </a:lnTo>
                  <a:cubicBezTo>
                    <a:pt x="14509" y="0"/>
                    <a:pt x="14516" y="7"/>
                    <a:pt x="14516" y="17"/>
                  </a:cubicBezTo>
                  <a:cubicBezTo>
                    <a:pt x="14516" y="27"/>
                    <a:pt x="14509" y="35"/>
                    <a:pt x="14499" y="35"/>
                  </a:cubicBezTo>
                  <a:close/>
                  <a:moveTo>
                    <a:pt x="14393" y="35"/>
                  </a:moveTo>
                  <a:lnTo>
                    <a:pt x="14393" y="35"/>
                  </a:lnTo>
                  <a:cubicBezTo>
                    <a:pt x="14383" y="35"/>
                    <a:pt x="14376" y="27"/>
                    <a:pt x="14376" y="17"/>
                  </a:cubicBezTo>
                  <a:cubicBezTo>
                    <a:pt x="14376" y="7"/>
                    <a:pt x="14383" y="0"/>
                    <a:pt x="14393" y="0"/>
                  </a:cubicBezTo>
                  <a:lnTo>
                    <a:pt x="14393" y="0"/>
                  </a:lnTo>
                  <a:cubicBezTo>
                    <a:pt x="14403" y="0"/>
                    <a:pt x="14411" y="7"/>
                    <a:pt x="14411" y="17"/>
                  </a:cubicBezTo>
                  <a:cubicBezTo>
                    <a:pt x="14411" y="27"/>
                    <a:pt x="14403" y="35"/>
                    <a:pt x="14393" y="35"/>
                  </a:cubicBezTo>
                  <a:close/>
                  <a:moveTo>
                    <a:pt x="14288" y="35"/>
                  </a:moveTo>
                  <a:lnTo>
                    <a:pt x="14288" y="35"/>
                  </a:lnTo>
                  <a:cubicBezTo>
                    <a:pt x="14278" y="35"/>
                    <a:pt x="14270" y="27"/>
                    <a:pt x="14270" y="17"/>
                  </a:cubicBezTo>
                  <a:cubicBezTo>
                    <a:pt x="14270" y="7"/>
                    <a:pt x="14278" y="0"/>
                    <a:pt x="14288" y="0"/>
                  </a:cubicBezTo>
                  <a:lnTo>
                    <a:pt x="14288" y="0"/>
                  </a:lnTo>
                  <a:cubicBezTo>
                    <a:pt x="14297" y="0"/>
                    <a:pt x="14305" y="7"/>
                    <a:pt x="14305" y="17"/>
                  </a:cubicBezTo>
                  <a:cubicBezTo>
                    <a:pt x="14305" y="27"/>
                    <a:pt x="14297" y="35"/>
                    <a:pt x="14288" y="35"/>
                  </a:cubicBezTo>
                  <a:close/>
                  <a:moveTo>
                    <a:pt x="14182" y="35"/>
                  </a:moveTo>
                  <a:lnTo>
                    <a:pt x="14182" y="35"/>
                  </a:lnTo>
                  <a:cubicBezTo>
                    <a:pt x="14172" y="35"/>
                    <a:pt x="14164" y="27"/>
                    <a:pt x="14164" y="17"/>
                  </a:cubicBezTo>
                  <a:cubicBezTo>
                    <a:pt x="14164" y="7"/>
                    <a:pt x="14172" y="0"/>
                    <a:pt x="14182" y="0"/>
                  </a:cubicBezTo>
                  <a:lnTo>
                    <a:pt x="14182" y="0"/>
                  </a:lnTo>
                  <a:cubicBezTo>
                    <a:pt x="14192" y="0"/>
                    <a:pt x="14200" y="7"/>
                    <a:pt x="14200" y="17"/>
                  </a:cubicBezTo>
                  <a:cubicBezTo>
                    <a:pt x="14200" y="27"/>
                    <a:pt x="14192" y="35"/>
                    <a:pt x="14182" y="35"/>
                  </a:cubicBezTo>
                  <a:close/>
                  <a:moveTo>
                    <a:pt x="14076" y="35"/>
                  </a:moveTo>
                  <a:lnTo>
                    <a:pt x="14076" y="35"/>
                  </a:lnTo>
                  <a:cubicBezTo>
                    <a:pt x="14067" y="35"/>
                    <a:pt x="14059" y="27"/>
                    <a:pt x="14059" y="17"/>
                  </a:cubicBezTo>
                  <a:cubicBezTo>
                    <a:pt x="14059" y="7"/>
                    <a:pt x="14067" y="0"/>
                    <a:pt x="14076" y="0"/>
                  </a:cubicBezTo>
                  <a:lnTo>
                    <a:pt x="14076" y="0"/>
                  </a:lnTo>
                  <a:cubicBezTo>
                    <a:pt x="14086" y="0"/>
                    <a:pt x="14094" y="7"/>
                    <a:pt x="14094" y="17"/>
                  </a:cubicBezTo>
                  <a:cubicBezTo>
                    <a:pt x="14094" y="27"/>
                    <a:pt x="14086" y="35"/>
                    <a:pt x="14076" y="35"/>
                  </a:cubicBezTo>
                  <a:close/>
                  <a:moveTo>
                    <a:pt x="13971" y="35"/>
                  </a:moveTo>
                  <a:lnTo>
                    <a:pt x="13971" y="35"/>
                  </a:lnTo>
                  <a:cubicBezTo>
                    <a:pt x="13961" y="35"/>
                    <a:pt x="13953" y="27"/>
                    <a:pt x="13953" y="17"/>
                  </a:cubicBezTo>
                  <a:cubicBezTo>
                    <a:pt x="13953" y="7"/>
                    <a:pt x="13961" y="0"/>
                    <a:pt x="13971" y="0"/>
                  </a:cubicBezTo>
                  <a:lnTo>
                    <a:pt x="13971" y="0"/>
                  </a:lnTo>
                  <a:cubicBezTo>
                    <a:pt x="13980" y="0"/>
                    <a:pt x="13988" y="7"/>
                    <a:pt x="13988" y="17"/>
                  </a:cubicBezTo>
                  <a:cubicBezTo>
                    <a:pt x="13988" y="27"/>
                    <a:pt x="13980" y="35"/>
                    <a:pt x="13971" y="35"/>
                  </a:cubicBezTo>
                  <a:close/>
                  <a:moveTo>
                    <a:pt x="13865" y="35"/>
                  </a:moveTo>
                  <a:lnTo>
                    <a:pt x="13865" y="35"/>
                  </a:lnTo>
                  <a:cubicBezTo>
                    <a:pt x="13855" y="35"/>
                    <a:pt x="13847" y="27"/>
                    <a:pt x="13847" y="17"/>
                  </a:cubicBezTo>
                  <a:cubicBezTo>
                    <a:pt x="13847" y="7"/>
                    <a:pt x="13855" y="0"/>
                    <a:pt x="13865" y="0"/>
                  </a:cubicBezTo>
                  <a:lnTo>
                    <a:pt x="13865" y="0"/>
                  </a:lnTo>
                  <a:cubicBezTo>
                    <a:pt x="13875" y="0"/>
                    <a:pt x="13883" y="7"/>
                    <a:pt x="13883" y="17"/>
                  </a:cubicBezTo>
                  <a:cubicBezTo>
                    <a:pt x="13883" y="27"/>
                    <a:pt x="13875" y="35"/>
                    <a:pt x="13865" y="35"/>
                  </a:cubicBezTo>
                  <a:close/>
                  <a:moveTo>
                    <a:pt x="13759" y="35"/>
                  </a:moveTo>
                  <a:lnTo>
                    <a:pt x="13759" y="35"/>
                  </a:lnTo>
                  <a:cubicBezTo>
                    <a:pt x="13750" y="35"/>
                    <a:pt x="13742" y="27"/>
                    <a:pt x="13742" y="17"/>
                  </a:cubicBezTo>
                  <a:cubicBezTo>
                    <a:pt x="13742" y="7"/>
                    <a:pt x="13750" y="0"/>
                    <a:pt x="13759" y="0"/>
                  </a:cubicBezTo>
                  <a:lnTo>
                    <a:pt x="13759" y="0"/>
                  </a:lnTo>
                  <a:cubicBezTo>
                    <a:pt x="13769" y="0"/>
                    <a:pt x="13777" y="7"/>
                    <a:pt x="13777" y="17"/>
                  </a:cubicBezTo>
                  <a:cubicBezTo>
                    <a:pt x="13777" y="27"/>
                    <a:pt x="13769" y="35"/>
                    <a:pt x="13759" y="35"/>
                  </a:cubicBezTo>
                  <a:close/>
                  <a:moveTo>
                    <a:pt x="13654" y="35"/>
                  </a:moveTo>
                  <a:lnTo>
                    <a:pt x="13654" y="35"/>
                  </a:lnTo>
                  <a:cubicBezTo>
                    <a:pt x="13644" y="35"/>
                    <a:pt x="13636" y="27"/>
                    <a:pt x="13636" y="17"/>
                  </a:cubicBezTo>
                  <a:cubicBezTo>
                    <a:pt x="13636" y="7"/>
                    <a:pt x="13644" y="0"/>
                    <a:pt x="13654" y="0"/>
                  </a:cubicBezTo>
                  <a:lnTo>
                    <a:pt x="13654" y="0"/>
                  </a:lnTo>
                  <a:cubicBezTo>
                    <a:pt x="13663" y="0"/>
                    <a:pt x="13671" y="7"/>
                    <a:pt x="13671" y="17"/>
                  </a:cubicBezTo>
                  <a:cubicBezTo>
                    <a:pt x="13671" y="27"/>
                    <a:pt x="13663" y="35"/>
                    <a:pt x="13654" y="35"/>
                  </a:cubicBezTo>
                  <a:close/>
                  <a:moveTo>
                    <a:pt x="13548" y="35"/>
                  </a:moveTo>
                  <a:lnTo>
                    <a:pt x="13548" y="35"/>
                  </a:lnTo>
                  <a:cubicBezTo>
                    <a:pt x="13538" y="35"/>
                    <a:pt x="13530" y="27"/>
                    <a:pt x="13530" y="17"/>
                  </a:cubicBezTo>
                  <a:cubicBezTo>
                    <a:pt x="13530" y="7"/>
                    <a:pt x="13538" y="0"/>
                    <a:pt x="13548" y="0"/>
                  </a:cubicBezTo>
                  <a:lnTo>
                    <a:pt x="13548" y="0"/>
                  </a:lnTo>
                  <a:cubicBezTo>
                    <a:pt x="13558" y="0"/>
                    <a:pt x="13566" y="7"/>
                    <a:pt x="13566" y="17"/>
                  </a:cubicBezTo>
                  <a:cubicBezTo>
                    <a:pt x="13566" y="27"/>
                    <a:pt x="13558" y="35"/>
                    <a:pt x="13548" y="35"/>
                  </a:cubicBezTo>
                  <a:close/>
                  <a:moveTo>
                    <a:pt x="13442" y="35"/>
                  </a:moveTo>
                  <a:lnTo>
                    <a:pt x="13442" y="35"/>
                  </a:lnTo>
                  <a:cubicBezTo>
                    <a:pt x="13433" y="35"/>
                    <a:pt x="13425" y="27"/>
                    <a:pt x="13425" y="17"/>
                  </a:cubicBezTo>
                  <a:cubicBezTo>
                    <a:pt x="13425" y="7"/>
                    <a:pt x="13433" y="0"/>
                    <a:pt x="13442" y="0"/>
                  </a:cubicBezTo>
                  <a:lnTo>
                    <a:pt x="13442" y="0"/>
                  </a:lnTo>
                  <a:cubicBezTo>
                    <a:pt x="13452" y="0"/>
                    <a:pt x="13460" y="7"/>
                    <a:pt x="13460" y="17"/>
                  </a:cubicBezTo>
                  <a:cubicBezTo>
                    <a:pt x="13460" y="27"/>
                    <a:pt x="13452" y="35"/>
                    <a:pt x="13442" y="35"/>
                  </a:cubicBezTo>
                  <a:close/>
                  <a:moveTo>
                    <a:pt x="13337" y="35"/>
                  </a:moveTo>
                  <a:lnTo>
                    <a:pt x="13337" y="35"/>
                  </a:lnTo>
                  <a:cubicBezTo>
                    <a:pt x="13327" y="35"/>
                    <a:pt x="13319" y="27"/>
                    <a:pt x="13319" y="17"/>
                  </a:cubicBezTo>
                  <a:cubicBezTo>
                    <a:pt x="13319" y="7"/>
                    <a:pt x="13327" y="0"/>
                    <a:pt x="13337" y="0"/>
                  </a:cubicBezTo>
                  <a:lnTo>
                    <a:pt x="13337" y="0"/>
                  </a:lnTo>
                  <a:cubicBezTo>
                    <a:pt x="13347" y="0"/>
                    <a:pt x="13354" y="7"/>
                    <a:pt x="13354" y="17"/>
                  </a:cubicBezTo>
                  <a:cubicBezTo>
                    <a:pt x="13354" y="27"/>
                    <a:pt x="13347" y="35"/>
                    <a:pt x="13337" y="35"/>
                  </a:cubicBezTo>
                  <a:close/>
                  <a:moveTo>
                    <a:pt x="13231" y="35"/>
                  </a:moveTo>
                  <a:lnTo>
                    <a:pt x="13231" y="35"/>
                  </a:lnTo>
                  <a:cubicBezTo>
                    <a:pt x="13221" y="35"/>
                    <a:pt x="13214" y="27"/>
                    <a:pt x="13214" y="17"/>
                  </a:cubicBezTo>
                  <a:cubicBezTo>
                    <a:pt x="13214" y="7"/>
                    <a:pt x="13221" y="0"/>
                    <a:pt x="13231" y="0"/>
                  </a:cubicBezTo>
                  <a:lnTo>
                    <a:pt x="13231" y="0"/>
                  </a:lnTo>
                  <a:cubicBezTo>
                    <a:pt x="13241" y="0"/>
                    <a:pt x="13249" y="7"/>
                    <a:pt x="13249" y="17"/>
                  </a:cubicBezTo>
                  <a:cubicBezTo>
                    <a:pt x="13249" y="27"/>
                    <a:pt x="13241" y="35"/>
                    <a:pt x="13231" y="35"/>
                  </a:cubicBezTo>
                  <a:close/>
                  <a:moveTo>
                    <a:pt x="13126" y="35"/>
                  </a:moveTo>
                  <a:lnTo>
                    <a:pt x="13126" y="35"/>
                  </a:lnTo>
                  <a:cubicBezTo>
                    <a:pt x="13116" y="35"/>
                    <a:pt x="13108" y="27"/>
                    <a:pt x="13108" y="17"/>
                  </a:cubicBezTo>
                  <a:cubicBezTo>
                    <a:pt x="13108" y="7"/>
                    <a:pt x="13116" y="0"/>
                    <a:pt x="13126" y="0"/>
                  </a:cubicBezTo>
                  <a:lnTo>
                    <a:pt x="13126" y="0"/>
                  </a:lnTo>
                  <a:cubicBezTo>
                    <a:pt x="13135" y="0"/>
                    <a:pt x="13143" y="7"/>
                    <a:pt x="13143" y="17"/>
                  </a:cubicBezTo>
                  <a:cubicBezTo>
                    <a:pt x="13143" y="27"/>
                    <a:pt x="13135" y="35"/>
                    <a:pt x="13126" y="35"/>
                  </a:cubicBezTo>
                  <a:close/>
                  <a:moveTo>
                    <a:pt x="13020" y="35"/>
                  </a:moveTo>
                  <a:lnTo>
                    <a:pt x="13020" y="35"/>
                  </a:lnTo>
                  <a:cubicBezTo>
                    <a:pt x="13010" y="35"/>
                    <a:pt x="13002" y="27"/>
                    <a:pt x="13002" y="17"/>
                  </a:cubicBezTo>
                  <a:cubicBezTo>
                    <a:pt x="13002" y="7"/>
                    <a:pt x="13010" y="0"/>
                    <a:pt x="13020" y="0"/>
                  </a:cubicBezTo>
                  <a:lnTo>
                    <a:pt x="13020" y="0"/>
                  </a:lnTo>
                  <a:cubicBezTo>
                    <a:pt x="13030" y="0"/>
                    <a:pt x="13038" y="7"/>
                    <a:pt x="13038" y="17"/>
                  </a:cubicBezTo>
                  <a:cubicBezTo>
                    <a:pt x="13038" y="27"/>
                    <a:pt x="13030" y="35"/>
                    <a:pt x="13020" y="35"/>
                  </a:cubicBezTo>
                  <a:close/>
                  <a:moveTo>
                    <a:pt x="12914" y="35"/>
                  </a:moveTo>
                  <a:lnTo>
                    <a:pt x="12914" y="35"/>
                  </a:lnTo>
                  <a:cubicBezTo>
                    <a:pt x="12905" y="35"/>
                    <a:pt x="12897" y="27"/>
                    <a:pt x="12897" y="17"/>
                  </a:cubicBezTo>
                  <a:cubicBezTo>
                    <a:pt x="12897" y="7"/>
                    <a:pt x="12905" y="0"/>
                    <a:pt x="12914" y="0"/>
                  </a:cubicBezTo>
                  <a:lnTo>
                    <a:pt x="12914" y="0"/>
                  </a:lnTo>
                  <a:cubicBezTo>
                    <a:pt x="12924" y="0"/>
                    <a:pt x="12932" y="7"/>
                    <a:pt x="12932" y="17"/>
                  </a:cubicBezTo>
                  <a:cubicBezTo>
                    <a:pt x="12932" y="27"/>
                    <a:pt x="12924" y="35"/>
                    <a:pt x="12914" y="35"/>
                  </a:cubicBezTo>
                  <a:close/>
                  <a:moveTo>
                    <a:pt x="12809" y="35"/>
                  </a:moveTo>
                  <a:lnTo>
                    <a:pt x="12809" y="35"/>
                  </a:lnTo>
                  <a:cubicBezTo>
                    <a:pt x="12799" y="35"/>
                    <a:pt x="12791" y="27"/>
                    <a:pt x="12791" y="17"/>
                  </a:cubicBezTo>
                  <a:cubicBezTo>
                    <a:pt x="12791" y="7"/>
                    <a:pt x="12799" y="0"/>
                    <a:pt x="12809" y="0"/>
                  </a:cubicBezTo>
                  <a:lnTo>
                    <a:pt x="12809" y="0"/>
                  </a:lnTo>
                  <a:cubicBezTo>
                    <a:pt x="12818" y="0"/>
                    <a:pt x="12826" y="7"/>
                    <a:pt x="12826" y="17"/>
                  </a:cubicBezTo>
                  <a:cubicBezTo>
                    <a:pt x="12826" y="27"/>
                    <a:pt x="12818" y="35"/>
                    <a:pt x="12809" y="35"/>
                  </a:cubicBezTo>
                  <a:close/>
                  <a:moveTo>
                    <a:pt x="12703" y="35"/>
                  </a:moveTo>
                  <a:lnTo>
                    <a:pt x="12703" y="35"/>
                  </a:lnTo>
                  <a:cubicBezTo>
                    <a:pt x="12693" y="35"/>
                    <a:pt x="12685" y="27"/>
                    <a:pt x="12685" y="17"/>
                  </a:cubicBezTo>
                  <a:cubicBezTo>
                    <a:pt x="12685" y="7"/>
                    <a:pt x="12693" y="0"/>
                    <a:pt x="12703" y="0"/>
                  </a:cubicBezTo>
                  <a:lnTo>
                    <a:pt x="12703" y="0"/>
                  </a:lnTo>
                  <a:cubicBezTo>
                    <a:pt x="12713" y="0"/>
                    <a:pt x="12721" y="7"/>
                    <a:pt x="12721" y="17"/>
                  </a:cubicBezTo>
                  <a:cubicBezTo>
                    <a:pt x="12721" y="27"/>
                    <a:pt x="12713" y="35"/>
                    <a:pt x="12703" y="35"/>
                  </a:cubicBezTo>
                  <a:close/>
                  <a:moveTo>
                    <a:pt x="12597" y="35"/>
                  </a:moveTo>
                  <a:lnTo>
                    <a:pt x="12597" y="35"/>
                  </a:lnTo>
                  <a:cubicBezTo>
                    <a:pt x="12588" y="35"/>
                    <a:pt x="12580" y="27"/>
                    <a:pt x="12580" y="17"/>
                  </a:cubicBezTo>
                  <a:cubicBezTo>
                    <a:pt x="12580" y="7"/>
                    <a:pt x="12588" y="0"/>
                    <a:pt x="12597" y="0"/>
                  </a:cubicBezTo>
                  <a:lnTo>
                    <a:pt x="12597" y="0"/>
                  </a:lnTo>
                  <a:cubicBezTo>
                    <a:pt x="12607" y="0"/>
                    <a:pt x="12615" y="7"/>
                    <a:pt x="12615" y="17"/>
                  </a:cubicBezTo>
                  <a:cubicBezTo>
                    <a:pt x="12615" y="27"/>
                    <a:pt x="12607" y="35"/>
                    <a:pt x="12597" y="35"/>
                  </a:cubicBezTo>
                  <a:close/>
                  <a:moveTo>
                    <a:pt x="12492" y="35"/>
                  </a:moveTo>
                  <a:lnTo>
                    <a:pt x="12492" y="35"/>
                  </a:lnTo>
                  <a:cubicBezTo>
                    <a:pt x="12482" y="35"/>
                    <a:pt x="12474" y="27"/>
                    <a:pt x="12474" y="17"/>
                  </a:cubicBezTo>
                  <a:cubicBezTo>
                    <a:pt x="12474" y="7"/>
                    <a:pt x="12482" y="0"/>
                    <a:pt x="12492" y="0"/>
                  </a:cubicBezTo>
                  <a:lnTo>
                    <a:pt x="12492" y="0"/>
                  </a:lnTo>
                  <a:cubicBezTo>
                    <a:pt x="12501" y="0"/>
                    <a:pt x="12509" y="7"/>
                    <a:pt x="12509" y="17"/>
                  </a:cubicBezTo>
                  <a:cubicBezTo>
                    <a:pt x="12509" y="27"/>
                    <a:pt x="12501" y="35"/>
                    <a:pt x="12492" y="35"/>
                  </a:cubicBezTo>
                  <a:close/>
                  <a:moveTo>
                    <a:pt x="12386" y="35"/>
                  </a:moveTo>
                  <a:lnTo>
                    <a:pt x="12386" y="35"/>
                  </a:lnTo>
                  <a:cubicBezTo>
                    <a:pt x="12376" y="35"/>
                    <a:pt x="12368" y="27"/>
                    <a:pt x="12368" y="17"/>
                  </a:cubicBezTo>
                  <a:cubicBezTo>
                    <a:pt x="12368" y="7"/>
                    <a:pt x="12376" y="0"/>
                    <a:pt x="12386" y="0"/>
                  </a:cubicBezTo>
                  <a:lnTo>
                    <a:pt x="12386" y="0"/>
                  </a:lnTo>
                  <a:cubicBezTo>
                    <a:pt x="12396" y="0"/>
                    <a:pt x="12404" y="7"/>
                    <a:pt x="12404" y="17"/>
                  </a:cubicBezTo>
                  <a:cubicBezTo>
                    <a:pt x="12404" y="27"/>
                    <a:pt x="12396" y="35"/>
                    <a:pt x="12386" y="35"/>
                  </a:cubicBezTo>
                  <a:close/>
                  <a:moveTo>
                    <a:pt x="12280" y="35"/>
                  </a:moveTo>
                  <a:lnTo>
                    <a:pt x="12280" y="35"/>
                  </a:lnTo>
                  <a:cubicBezTo>
                    <a:pt x="12271" y="35"/>
                    <a:pt x="12263" y="27"/>
                    <a:pt x="12263" y="17"/>
                  </a:cubicBezTo>
                  <a:cubicBezTo>
                    <a:pt x="12263" y="7"/>
                    <a:pt x="12271" y="0"/>
                    <a:pt x="12280" y="0"/>
                  </a:cubicBezTo>
                  <a:lnTo>
                    <a:pt x="12280" y="0"/>
                  </a:lnTo>
                  <a:cubicBezTo>
                    <a:pt x="12290" y="0"/>
                    <a:pt x="12298" y="7"/>
                    <a:pt x="12298" y="17"/>
                  </a:cubicBezTo>
                  <a:cubicBezTo>
                    <a:pt x="12298" y="27"/>
                    <a:pt x="12290" y="35"/>
                    <a:pt x="12280" y="35"/>
                  </a:cubicBezTo>
                  <a:close/>
                  <a:moveTo>
                    <a:pt x="12175" y="35"/>
                  </a:moveTo>
                  <a:lnTo>
                    <a:pt x="12175" y="35"/>
                  </a:lnTo>
                  <a:cubicBezTo>
                    <a:pt x="12165" y="35"/>
                    <a:pt x="12157" y="27"/>
                    <a:pt x="12157" y="17"/>
                  </a:cubicBezTo>
                  <a:cubicBezTo>
                    <a:pt x="12157" y="7"/>
                    <a:pt x="12165" y="0"/>
                    <a:pt x="12175" y="0"/>
                  </a:cubicBezTo>
                  <a:lnTo>
                    <a:pt x="12175" y="0"/>
                  </a:lnTo>
                  <a:cubicBezTo>
                    <a:pt x="12185" y="0"/>
                    <a:pt x="12192" y="7"/>
                    <a:pt x="12192" y="17"/>
                  </a:cubicBezTo>
                  <a:cubicBezTo>
                    <a:pt x="12192" y="27"/>
                    <a:pt x="12185" y="35"/>
                    <a:pt x="12175" y="35"/>
                  </a:cubicBezTo>
                  <a:close/>
                  <a:moveTo>
                    <a:pt x="12069" y="35"/>
                  </a:moveTo>
                  <a:lnTo>
                    <a:pt x="12069" y="35"/>
                  </a:lnTo>
                  <a:cubicBezTo>
                    <a:pt x="12059" y="35"/>
                    <a:pt x="12052" y="27"/>
                    <a:pt x="12052" y="17"/>
                  </a:cubicBezTo>
                  <a:cubicBezTo>
                    <a:pt x="12052" y="7"/>
                    <a:pt x="12059" y="0"/>
                    <a:pt x="12069" y="0"/>
                  </a:cubicBezTo>
                  <a:lnTo>
                    <a:pt x="12069" y="0"/>
                  </a:lnTo>
                  <a:cubicBezTo>
                    <a:pt x="12079" y="0"/>
                    <a:pt x="12087" y="7"/>
                    <a:pt x="12087" y="17"/>
                  </a:cubicBezTo>
                  <a:cubicBezTo>
                    <a:pt x="12087" y="27"/>
                    <a:pt x="12079" y="35"/>
                    <a:pt x="12069" y="35"/>
                  </a:cubicBezTo>
                  <a:close/>
                  <a:moveTo>
                    <a:pt x="11964" y="35"/>
                  </a:moveTo>
                  <a:lnTo>
                    <a:pt x="11964" y="35"/>
                  </a:lnTo>
                  <a:cubicBezTo>
                    <a:pt x="11954" y="35"/>
                    <a:pt x="11946" y="27"/>
                    <a:pt x="11946" y="17"/>
                  </a:cubicBezTo>
                  <a:cubicBezTo>
                    <a:pt x="11946" y="7"/>
                    <a:pt x="11954" y="0"/>
                    <a:pt x="11964" y="0"/>
                  </a:cubicBezTo>
                  <a:lnTo>
                    <a:pt x="11964" y="0"/>
                  </a:lnTo>
                  <a:cubicBezTo>
                    <a:pt x="11973" y="0"/>
                    <a:pt x="11981" y="7"/>
                    <a:pt x="11981" y="17"/>
                  </a:cubicBezTo>
                  <a:cubicBezTo>
                    <a:pt x="11981" y="27"/>
                    <a:pt x="11973" y="35"/>
                    <a:pt x="11964" y="35"/>
                  </a:cubicBezTo>
                  <a:close/>
                  <a:moveTo>
                    <a:pt x="11858" y="35"/>
                  </a:moveTo>
                  <a:lnTo>
                    <a:pt x="11858" y="35"/>
                  </a:lnTo>
                  <a:cubicBezTo>
                    <a:pt x="11848" y="35"/>
                    <a:pt x="11840" y="27"/>
                    <a:pt x="11840" y="17"/>
                  </a:cubicBezTo>
                  <a:cubicBezTo>
                    <a:pt x="11840" y="7"/>
                    <a:pt x="11848" y="0"/>
                    <a:pt x="11858" y="0"/>
                  </a:cubicBezTo>
                  <a:lnTo>
                    <a:pt x="11858" y="0"/>
                  </a:lnTo>
                  <a:cubicBezTo>
                    <a:pt x="11868" y="0"/>
                    <a:pt x="11876" y="7"/>
                    <a:pt x="11876" y="17"/>
                  </a:cubicBezTo>
                  <a:cubicBezTo>
                    <a:pt x="11876" y="27"/>
                    <a:pt x="11868" y="35"/>
                    <a:pt x="11858" y="35"/>
                  </a:cubicBezTo>
                  <a:close/>
                  <a:moveTo>
                    <a:pt x="11752" y="35"/>
                  </a:moveTo>
                  <a:lnTo>
                    <a:pt x="11752" y="35"/>
                  </a:lnTo>
                  <a:cubicBezTo>
                    <a:pt x="11743" y="35"/>
                    <a:pt x="11735" y="27"/>
                    <a:pt x="11735" y="17"/>
                  </a:cubicBezTo>
                  <a:cubicBezTo>
                    <a:pt x="11735" y="7"/>
                    <a:pt x="11743" y="0"/>
                    <a:pt x="11752" y="0"/>
                  </a:cubicBezTo>
                  <a:lnTo>
                    <a:pt x="11752" y="0"/>
                  </a:lnTo>
                  <a:cubicBezTo>
                    <a:pt x="11762" y="0"/>
                    <a:pt x="11770" y="7"/>
                    <a:pt x="11770" y="17"/>
                  </a:cubicBezTo>
                  <a:cubicBezTo>
                    <a:pt x="11770" y="27"/>
                    <a:pt x="11762" y="35"/>
                    <a:pt x="11752" y="35"/>
                  </a:cubicBezTo>
                  <a:close/>
                  <a:moveTo>
                    <a:pt x="11647" y="35"/>
                  </a:moveTo>
                  <a:lnTo>
                    <a:pt x="11647" y="35"/>
                  </a:lnTo>
                  <a:cubicBezTo>
                    <a:pt x="11637" y="35"/>
                    <a:pt x="11629" y="27"/>
                    <a:pt x="11629" y="17"/>
                  </a:cubicBezTo>
                  <a:cubicBezTo>
                    <a:pt x="11629" y="7"/>
                    <a:pt x="11637" y="0"/>
                    <a:pt x="11647" y="0"/>
                  </a:cubicBezTo>
                  <a:lnTo>
                    <a:pt x="11647" y="0"/>
                  </a:lnTo>
                  <a:cubicBezTo>
                    <a:pt x="11656" y="0"/>
                    <a:pt x="11664" y="7"/>
                    <a:pt x="11664" y="17"/>
                  </a:cubicBezTo>
                  <a:cubicBezTo>
                    <a:pt x="11664" y="27"/>
                    <a:pt x="11656" y="35"/>
                    <a:pt x="11647" y="35"/>
                  </a:cubicBezTo>
                  <a:close/>
                  <a:moveTo>
                    <a:pt x="11541" y="35"/>
                  </a:moveTo>
                  <a:lnTo>
                    <a:pt x="11541" y="35"/>
                  </a:lnTo>
                  <a:cubicBezTo>
                    <a:pt x="11531" y="35"/>
                    <a:pt x="11523" y="27"/>
                    <a:pt x="11523" y="17"/>
                  </a:cubicBezTo>
                  <a:cubicBezTo>
                    <a:pt x="11523" y="7"/>
                    <a:pt x="11531" y="0"/>
                    <a:pt x="11541" y="0"/>
                  </a:cubicBezTo>
                  <a:lnTo>
                    <a:pt x="11541" y="0"/>
                  </a:lnTo>
                  <a:cubicBezTo>
                    <a:pt x="11551" y="0"/>
                    <a:pt x="11559" y="7"/>
                    <a:pt x="11559" y="17"/>
                  </a:cubicBezTo>
                  <a:cubicBezTo>
                    <a:pt x="11559" y="27"/>
                    <a:pt x="11551" y="35"/>
                    <a:pt x="11541" y="35"/>
                  </a:cubicBezTo>
                  <a:close/>
                  <a:moveTo>
                    <a:pt x="11435" y="35"/>
                  </a:moveTo>
                  <a:lnTo>
                    <a:pt x="11435" y="35"/>
                  </a:lnTo>
                  <a:cubicBezTo>
                    <a:pt x="11426" y="35"/>
                    <a:pt x="11418" y="27"/>
                    <a:pt x="11418" y="17"/>
                  </a:cubicBezTo>
                  <a:cubicBezTo>
                    <a:pt x="11418" y="7"/>
                    <a:pt x="11426" y="0"/>
                    <a:pt x="11435" y="0"/>
                  </a:cubicBezTo>
                  <a:lnTo>
                    <a:pt x="11435" y="0"/>
                  </a:lnTo>
                  <a:cubicBezTo>
                    <a:pt x="11445" y="0"/>
                    <a:pt x="11453" y="7"/>
                    <a:pt x="11453" y="17"/>
                  </a:cubicBezTo>
                  <a:cubicBezTo>
                    <a:pt x="11453" y="27"/>
                    <a:pt x="11445" y="35"/>
                    <a:pt x="11435" y="35"/>
                  </a:cubicBezTo>
                  <a:close/>
                  <a:moveTo>
                    <a:pt x="11330" y="35"/>
                  </a:moveTo>
                  <a:lnTo>
                    <a:pt x="11330" y="35"/>
                  </a:lnTo>
                  <a:cubicBezTo>
                    <a:pt x="11320" y="35"/>
                    <a:pt x="11312" y="27"/>
                    <a:pt x="11312" y="17"/>
                  </a:cubicBezTo>
                  <a:cubicBezTo>
                    <a:pt x="11312" y="7"/>
                    <a:pt x="11320" y="0"/>
                    <a:pt x="11330" y="0"/>
                  </a:cubicBezTo>
                  <a:lnTo>
                    <a:pt x="11330" y="0"/>
                  </a:lnTo>
                  <a:cubicBezTo>
                    <a:pt x="11339" y="0"/>
                    <a:pt x="11347" y="7"/>
                    <a:pt x="11347" y="17"/>
                  </a:cubicBezTo>
                  <a:cubicBezTo>
                    <a:pt x="11347" y="27"/>
                    <a:pt x="11339" y="35"/>
                    <a:pt x="11330" y="35"/>
                  </a:cubicBezTo>
                  <a:close/>
                  <a:moveTo>
                    <a:pt x="11224" y="35"/>
                  </a:moveTo>
                  <a:lnTo>
                    <a:pt x="11224" y="35"/>
                  </a:lnTo>
                  <a:cubicBezTo>
                    <a:pt x="11214" y="35"/>
                    <a:pt x="11207" y="27"/>
                    <a:pt x="11207" y="17"/>
                  </a:cubicBezTo>
                  <a:cubicBezTo>
                    <a:pt x="11207" y="7"/>
                    <a:pt x="11214" y="0"/>
                    <a:pt x="11224" y="0"/>
                  </a:cubicBezTo>
                  <a:lnTo>
                    <a:pt x="11224" y="0"/>
                  </a:lnTo>
                  <a:cubicBezTo>
                    <a:pt x="11234" y="0"/>
                    <a:pt x="11242" y="7"/>
                    <a:pt x="11242" y="17"/>
                  </a:cubicBezTo>
                  <a:cubicBezTo>
                    <a:pt x="11242" y="27"/>
                    <a:pt x="11234" y="35"/>
                    <a:pt x="11224" y="35"/>
                  </a:cubicBezTo>
                  <a:close/>
                  <a:moveTo>
                    <a:pt x="11119" y="35"/>
                  </a:moveTo>
                  <a:lnTo>
                    <a:pt x="11118" y="35"/>
                  </a:lnTo>
                  <a:cubicBezTo>
                    <a:pt x="11109" y="35"/>
                    <a:pt x="11101" y="27"/>
                    <a:pt x="11101" y="17"/>
                  </a:cubicBezTo>
                  <a:cubicBezTo>
                    <a:pt x="11101" y="7"/>
                    <a:pt x="11109" y="0"/>
                    <a:pt x="11118" y="0"/>
                  </a:cubicBezTo>
                  <a:lnTo>
                    <a:pt x="11119" y="0"/>
                  </a:lnTo>
                  <a:cubicBezTo>
                    <a:pt x="11128" y="0"/>
                    <a:pt x="11136" y="7"/>
                    <a:pt x="11136" y="17"/>
                  </a:cubicBezTo>
                  <a:cubicBezTo>
                    <a:pt x="11136" y="27"/>
                    <a:pt x="11128" y="35"/>
                    <a:pt x="11119" y="35"/>
                  </a:cubicBezTo>
                  <a:close/>
                  <a:moveTo>
                    <a:pt x="11013" y="35"/>
                  </a:moveTo>
                  <a:lnTo>
                    <a:pt x="11013" y="35"/>
                  </a:lnTo>
                  <a:cubicBezTo>
                    <a:pt x="11003" y="35"/>
                    <a:pt x="10995" y="27"/>
                    <a:pt x="10995" y="17"/>
                  </a:cubicBezTo>
                  <a:cubicBezTo>
                    <a:pt x="10995" y="7"/>
                    <a:pt x="11003" y="0"/>
                    <a:pt x="11013" y="0"/>
                  </a:cubicBezTo>
                  <a:lnTo>
                    <a:pt x="11013" y="0"/>
                  </a:lnTo>
                  <a:cubicBezTo>
                    <a:pt x="11023" y="0"/>
                    <a:pt x="11030" y="7"/>
                    <a:pt x="11030" y="17"/>
                  </a:cubicBezTo>
                  <a:cubicBezTo>
                    <a:pt x="11030" y="27"/>
                    <a:pt x="11023" y="35"/>
                    <a:pt x="11013" y="35"/>
                  </a:cubicBezTo>
                  <a:close/>
                  <a:moveTo>
                    <a:pt x="10907" y="35"/>
                  </a:moveTo>
                  <a:lnTo>
                    <a:pt x="10907" y="35"/>
                  </a:lnTo>
                  <a:cubicBezTo>
                    <a:pt x="10897" y="35"/>
                    <a:pt x="10890" y="27"/>
                    <a:pt x="10890" y="17"/>
                  </a:cubicBezTo>
                  <a:cubicBezTo>
                    <a:pt x="10890" y="7"/>
                    <a:pt x="10897" y="0"/>
                    <a:pt x="10907" y="0"/>
                  </a:cubicBezTo>
                  <a:lnTo>
                    <a:pt x="10907" y="0"/>
                  </a:lnTo>
                  <a:cubicBezTo>
                    <a:pt x="10917" y="0"/>
                    <a:pt x="10925" y="7"/>
                    <a:pt x="10925" y="17"/>
                  </a:cubicBezTo>
                  <a:cubicBezTo>
                    <a:pt x="10925" y="27"/>
                    <a:pt x="10917" y="35"/>
                    <a:pt x="10907" y="35"/>
                  </a:cubicBezTo>
                  <a:close/>
                  <a:moveTo>
                    <a:pt x="10802" y="35"/>
                  </a:moveTo>
                  <a:lnTo>
                    <a:pt x="10802" y="35"/>
                  </a:lnTo>
                  <a:cubicBezTo>
                    <a:pt x="10792" y="35"/>
                    <a:pt x="10784" y="27"/>
                    <a:pt x="10784" y="17"/>
                  </a:cubicBezTo>
                  <a:cubicBezTo>
                    <a:pt x="10784" y="7"/>
                    <a:pt x="10792" y="0"/>
                    <a:pt x="10802" y="0"/>
                  </a:cubicBezTo>
                  <a:lnTo>
                    <a:pt x="10802" y="0"/>
                  </a:lnTo>
                  <a:cubicBezTo>
                    <a:pt x="10811" y="0"/>
                    <a:pt x="10819" y="7"/>
                    <a:pt x="10819" y="17"/>
                  </a:cubicBezTo>
                  <a:cubicBezTo>
                    <a:pt x="10819" y="27"/>
                    <a:pt x="10811" y="35"/>
                    <a:pt x="10802" y="35"/>
                  </a:cubicBezTo>
                  <a:close/>
                  <a:moveTo>
                    <a:pt x="10696" y="35"/>
                  </a:moveTo>
                  <a:lnTo>
                    <a:pt x="10696" y="35"/>
                  </a:lnTo>
                  <a:cubicBezTo>
                    <a:pt x="10686" y="35"/>
                    <a:pt x="10678" y="27"/>
                    <a:pt x="10678" y="17"/>
                  </a:cubicBezTo>
                  <a:cubicBezTo>
                    <a:pt x="10678" y="7"/>
                    <a:pt x="10686" y="0"/>
                    <a:pt x="10696" y="0"/>
                  </a:cubicBezTo>
                  <a:lnTo>
                    <a:pt x="10696" y="0"/>
                  </a:lnTo>
                  <a:cubicBezTo>
                    <a:pt x="10706" y="0"/>
                    <a:pt x="10714" y="7"/>
                    <a:pt x="10714" y="17"/>
                  </a:cubicBezTo>
                  <a:cubicBezTo>
                    <a:pt x="10714" y="27"/>
                    <a:pt x="10706" y="35"/>
                    <a:pt x="10696" y="35"/>
                  </a:cubicBezTo>
                  <a:close/>
                  <a:moveTo>
                    <a:pt x="10590" y="35"/>
                  </a:moveTo>
                  <a:lnTo>
                    <a:pt x="10590" y="35"/>
                  </a:lnTo>
                  <a:cubicBezTo>
                    <a:pt x="10581" y="35"/>
                    <a:pt x="10573" y="27"/>
                    <a:pt x="10573" y="17"/>
                  </a:cubicBezTo>
                  <a:cubicBezTo>
                    <a:pt x="10573" y="7"/>
                    <a:pt x="10581" y="0"/>
                    <a:pt x="10590" y="0"/>
                  </a:cubicBezTo>
                  <a:lnTo>
                    <a:pt x="10590" y="0"/>
                  </a:lnTo>
                  <a:cubicBezTo>
                    <a:pt x="10600" y="0"/>
                    <a:pt x="10608" y="7"/>
                    <a:pt x="10608" y="17"/>
                  </a:cubicBezTo>
                  <a:cubicBezTo>
                    <a:pt x="10608" y="27"/>
                    <a:pt x="10600" y="35"/>
                    <a:pt x="10590" y="35"/>
                  </a:cubicBezTo>
                  <a:close/>
                  <a:moveTo>
                    <a:pt x="10485" y="35"/>
                  </a:moveTo>
                  <a:lnTo>
                    <a:pt x="10485" y="35"/>
                  </a:lnTo>
                  <a:cubicBezTo>
                    <a:pt x="10475" y="35"/>
                    <a:pt x="10467" y="27"/>
                    <a:pt x="10467" y="17"/>
                  </a:cubicBezTo>
                  <a:cubicBezTo>
                    <a:pt x="10467" y="7"/>
                    <a:pt x="10475" y="0"/>
                    <a:pt x="10485" y="0"/>
                  </a:cubicBezTo>
                  <a:lnTo>
                    <a:pt x="10485" y="0"/>
                  </a:lnTo>
                  <a:cubicBezTo>
                    <a:pt x="10494" y="0"/>
                    <a:pt x="10502" y="7"/>
                    <a:pt x="10502" y="17"/>
                  </a:cubicBezTo>
                  <a:cubicBezTo>
                    <a:pt x="10502" y="27"/>
                    <a:pt x="10494" y="35"/>
                    <a:pt x="10485" y="35"/>
                  </a:cubicBezTo>
                  <a:close/>
                  <a:moveTo>
                    <a:pt x="10379" y="35"/>
                  </a:moveTo>
                  <a:lnTo>
                    <a:pt x="10379" y="35"/>
                  </a:lnTo>
                  <a:cubicBezTo>
                    <a:pt x="10369" y="35"/>
                    <a:pt x="10361" y="27"/>
                    <a:pt x="10361" y="17"/>
                  </a:cubicBezTo>
                  <a:cubicBezTo>
                    <a:pt x="10361" y="7"/>
                    <a:pt x="10369" y="0"/>
                    <a:pt x="10379" y="0"/>
                  </a:cubicBezTo>
                  <a:lnTo>
                    <a:pt x="10379" y="0"/>
                  </a:lnTo>
                  <a:cubicBezTo>
                    <a:pt x="10389" y="0"/>
                    <a:pt x="10397" y="7"/>
                    <a:pt x="10397" y="17"/>
                  </a:cubicBezTo>
                  <a:cubicBezTo>
                    <a:pt x="10397" y="27"/>
                    <a:pt x="10389" y="35"/>
                    <a:pt x="10379" y="35"/>
                  </a:cubicBezTo>
                  <a:close/>
                  <a:moveTo>
                    <a:pt x="10273" y="35"/>
                  </a:moveTo>
                  <a:lnTo>
                    <a:pt x="10273" y="35"/>
                  </a:lnTo>
                  <a:cubicBezTo>
                    <a:pt x="10264" y="35"/>
                    <a:pt x="10256" y="27"/>
                    <a:pt x="10256" y="17"/>
                  </a:cubicBezTo>
                  <a:cubicBezTo>
                    <a:pt x="10256" y="7"/>
                    <a:pt x="10264" y="0"/>
                    <a:pt x="10273" y="0"/>
                  </a:cubicBezTo>
                  <a:lnTo>
                    <a:pt x="10273" y="0"/>
                  </a:lnTo>
                  <a:cubicBezTo>
                    <a:pt x="10283" y="0"/>
                    <a:pt x="10291" y="7"/>
                    <a:pt x="10291" y="17"/>
                  </a:cubicBezTo>
                  <a:cubicBezTo>
                    <a:pt x="10291" y="27"/>
                    <a:pt x="10283" y="35"/>
                    <a:pt x="10273" y="35"/>
                  </a:cubicBezTo>
                  <a:close/>
                  <a:moveTo>
                    <a:pt x="10168" y="35"/>
                  </a:moveTo>
                  <a:lnTo>
                    <a:pt x="10168" y="35"/>
                  </a:lnTo>
                  <a:cubicBezTo>
                    <a:pt x="10158" y="35"/>
                    <a:pt x="10150" y="27"/>
                    <a:pt x="10150" y="17"/>
                  </a:cubicBezTo>
                  <a:cubicBezTo>
                    <a:pt x="10150" y="7"/>
                    <a:pt x="10158" y="0"/>
                    <a:pt x="10168" y="0"/>
                  </a:cubicBezTo>
                  <a:lnTo>
                    <a:pt x="10168" y="0"/>
                  </a:lnTo>
                  <a:cubicBezTo>
                    <a:pt x="10178" y="0"/>
                    <a:pt x="10185" y="7"/>
                    <a:pt x="10185" y="17"/>
                  </a:cubicBezTo>
                  <a:cubicBezTo>
                    <a:pt x="10185" y="27"/>
                    <a:pt x="10178" y="35"/>
                    <a:pt x="10168" y="35"/>
                  </a:cubicBezTo>
                  <a:close/>
                  <a:moveTo>
                    <a:pt x="10062" y="35"/>
                  </a:moveTo>
                  <a:lnTo>
                    <a:pt x="10062" y="35"/>
                  </a:lnTo>
                  <a:cubicBezTo>
                    <a:pt x="10052" y="35"/>
                    <a:pt x="10045" y="27"/>
                    <a:pt x="10045" y="17"/>
                  </a:cubicBezTo>
                  <a:cubicBezTo>
                    <a:pt x="10045" y="7"/>
                    <a:pt x="10052" y="0"/>
                    <a:pt x="10062" y="0"/>
                  </a:cubicBezTo>
                  <a:lnTo>
                    <a:pt x="10062" y="0"/>
                  </a:lnTo>
                  <a:cubicBezTo>
                    <a:pt x="10072" y="0"/>
                    <a:pt x="10080" y="7"/>
                    <a:pt x="10080" y="17"/>
                  </a:cubicBezTo>
                  <a:cubicBezTo>
                    <a:pt x="10080" y="27"/>
                    <a:pt x="10072" y="35"/>
                    <a:pt x="10062" y="35"/>
                  </a:cubicBezTo>
                  <a:close/>
                  <a:moveTo>
                    <a:pt x="9957" y="35"/>
                  </a:moveTo>
                  <a:lnTo>
                    <a:pt x="9956" y="35"/>
                  </a:lnTo>
                  <a:cubicBezTo>
                    <a:pt x="9947" y="35"/>
                    <a:pt x="9939" y="27"/>
                    <a:pt x="9939" y="17"/>
                  </a:cubicBezTo>
                  <a:cubicBezTo>
                    <a:pt x="9939" y="7"/>
                    <a:pt x="9947" y="0"/>
                    <a:pt x="9956" y="0"/>
                  </a:cubicBezTo>
                  <a:lnTo>
                    <a:pt x="9957" y="0"/>
                  </a:lnTo>
                  <a:cubicBezTo>
                    <a:pt x="9966" y="0"/>
                    <a:pt x="9974" y="7"/>
                    <a:pt x="9974" y="17"/>
                  </a:cubicBezTo>
                  <a:cubicBezTo>
                    <a:pt x="9974" y="27"/>
                    <a:pt x="9966" y="35"/>
                    <a:pt x="9957" y="35"/>
                  </a:cubicBezTo>
                  <a:close/>
                  <a:moveTo>
                    <a:pt x="9851" y="35"/>
                  </a:moveTo>
                  <a:lnTo>
                    <a:pt x="9851" y="35"/>
                  </a:lnTo>
                  <a:cubicBezTo>
                    <a:pt x="9841" y="35"/>
                    <a:pt x="9833" y="27"/>
                    <a:pt x="9833" y="17"/>
                  </a:cubicBezTo>
                  <a:cubicBezTo>
                    <a:pt x="9833" y="7"/>
                    <a:pt x="9841" y="0"/>
                    <a:pt x="9851" y="0"/>
                  </a:cubicBezTo>
                  <a:lnTo>
                    <a:pt x="9851" y="0"/>
                  </a:lnTo>
                  <a:cubicBezTo>
                    <a:pt x="9861" y="0"/>
                    <a:pt x="9868" y="7"/>
                    <a:pt x="9868" y="17"/>
                  </a:cubicBezTo>
                  <a:cubicBezTo>
                    <a:pt x="9868" y="27"/>
                    <a:pt x="9861" y="35"/>
                    <a:pt x="9851" y="35"/>
                  </a:cubicBezTo>
                  <a:close/>
                  <a:moveTo>
                    <a:pt x="9745" y="35"/>
                  </a:moveTo>
                  <a:lnTo>
                    <a:pt x="9745" y="35"/>
                  </a:lnTo>
                  <a:cubicBezTo>
                    <a:pt x="9735" y="35"/>
                    <a:pt x="9728" y="27"/>
                    <a:pt x="9728" y="17"/>
                  </a:cubicBezTo>
                  <a:cubicBezTo>
                    <a:pt x="9728" y="7"/>
                    <a:pt x="9735" y="0"/>
                    <a:pt x="9745" y="0"/>
                  </a:cubicBezTo>
                  <a:lnTo>
                    <a:pt x="9745" y="0"/>
                  </a:lnTo>
                  <a:cubicBezTo>
                    <a:pt x="9755" y="0"/>
                    <a:pt x="9763" y="7"/>
                    <a:pt x="9763" y="17"/>
                  </a:cubicBezTo>
                  <a:cubicBezTo>
                    <a:pt x="9763" y="27"/>
                    <a:pt x="9755" y="35"/>
                    <a:pt x="9745" y="35"/>
                  </a:cubicBezTo>
                  <a:close/>
                  <a:moveTo>
                    <a:pt x="9640" y="35"/>
                  </a:moveTo>
                  <a:lnTo>
                    <a:pt x="9640" y="35"/>
                  </a:lnTo>
                  <a:cubicBezTo>
                    <a:pt x="9630" y="35"/>
                    <a:pt x="9622" y="27"/>
                    <a:pt x="9622" y="17"/>
                  </a:cubicBezTo>
                  <a:cubicBezTo>
                    <a:pt x="9622" y="7"/>
                    <a:pt x="9630" y="0"/>
                    <a:pt x="9640" y="0"/>
                  </a:cubicBezTo>
                  <a:lnTo>
                    <a:pt x="9640" y="0"/>
                  </a:lnTo>
                  <a:cubicBezTo>
                    <a:pt x="9649" y="0"/>
                    <a:pt x="9657" y="7"/>
                    <a:pt x="9657" y="17"/>
                  </a:cubicBezTo>
                  <a:cubicBezTo>
                    <a:pt x="9657" y="27"/>
                    <a:pt x="9649" y="35"/>
                    <a:pt x="9640" y="35"/>
                  </a:cubicBezTo>
                  <a:close/>
                  <a:moveTo>
                    <a:pt x="9534" y="35"/>
                  </a:moveTo>
                  <a:lnTo>
                    <a:pt x="9534" y="35"/>
                  </a:lnTo>
                  <a:cubicBezTo>
                    <a:pt x="9524" y="35"/>
                    <a:pt x="9516" y="27"/>
                    <a:pt x="9516" y="17"/>
                  </a:cubicBezTo>
                  <a:cubicBezTo>
                    <a:pt x="9516" y="7"/>
                    <a:pt x="9524" y="0"/>
                    <a:pt x="9534" y="0"/>
                  </a:cubicBezTo>
                  <a:lnTo>
                    <a:pt x="9534" y="0"/>
                  </a:lnTo>
                  <a:cubicBezTo>
                    <a:pt x="9544" y="0"/>
                    <a:pt x="9552" y="7"/>
                    <a:pt x="9552" y="17"/>
                  </a:cubicBezTo>
                  <a:cubicBezTo>
                    <a:pt x="9552" y="27"/>
                    <a:pt x="9544" y="35"/>
                    <a:pt x="9534" y="35"/>
                  </a:cubicBezTo>
                  <a:close/>
                  <a:moveTo>
                    <a:pt x="9428" y="35"/>
                  </a:moveTo>
                  <a:lnTo>
                    <a:pt x="9428" y="35"/>
                  </a:lnTo>
                  <a:cubicBezTo>
                    <a:pt x="9419" y="35"/>
                    <a:pt x="9411" y="27"/>
                    <a:pt x="9411" y="17"/>
                  </a:cubicBezTo>
                  <a:cubicBezTo>
                    <a:pt x="9411" y="7"/>
                    <a:pt x="9419" y="0"/>
                    <a:pt x="9428" y="0"/>
                  </a:cubicBezTo>
                  <a:lnTo>
                    <a:pt x="9428" y="0"/>
                  </a:lnTo>
                  <a:cubicBezTo>
                    <a:pt x="9438" y="0"/>
                    <a:pt x="9446" y="7"/>
                    <a:pt x="9446" y="17"/>
                  </a:cubicBezTo>
                  <a:cubicBezTo>
                    <a:pt x="9446" y="27"/>
                    <a:pt x="9438" y="35"/>
                    <a:pt x="9428" y="35"/>
                  </a:cubicBezTo>
                  <a:close/>
                  <a:moveTo>
                    <a:pt x="9323" y="35"/>
                  </a:moveTo>
                  <a:lnTo>
                    <a:pt x="9323" y="35"/>
                  </a:lnTo>
                  <a:cubicBezTo>
                    <a:pt x="9313" y="35"/>
                    <a:pt x="9305" y="27"/>
                    <a:pt x="9305" y="17"/>
                  </a:cubicBezTo>
                  <a:cubicBezTo>
                    <a:pt x="9305" y="7"/>
                    <a:pt x="9313" y="0"/>
                    <a:pt x="9323" y="0"/>
                  </a:cubicBezTo>
                  <a:lnTo>
                    <a:pt x="9323" y="0"/>
                  </a:lnTo>
                  <a:cubicBezTo>
                    <a:pt x="9332" y="0"/>
                    <a:pt x="9340" y="7"/>
                    <a:pt x="9340" y="17"/>
                  </a:cubicBezTo>
                  <a:cubicBezTo>
                    <a:pt x="9340" y="27"/>
                    <a:pt x="9332" y="35"/>
                    <a:pt x="9323" y="35"/>
                  </a:cubicBezTo>
                  <a:close/>
                  <a:moveTo>
                    <a:pt x="9217" y="35"/>
                  </a:moveTo>
                  <a:lnTo>
                    <a:pt x="9217" y="35"/>
                  </a:lnTo>
                  <a:cubicBezTo>
                    <a:pt x="9207" y="35"/>
                    <a:pt x="9199" y="27"/>
                    <a:pt x="9199" y="17"/>
                  </a:cubicBezTo>
                  <a:cubicBezTo>
                    <a:pt x="9199" y="7"/>
                    <a:pt x="9207" y="0"/>
                    <a:pt x="9217" y="0"/>
                  </a:cubicBezTo>
                  <a:lnTo>
                    <a:pt x="9217" y="0"/>
                  </a:lnTo>
                  <a:cubicBezTo>
                    <a:pt x="9227" y="0"/>
                    <a:pt x="9235" y="7"/>
                    <a:pt x="9235" y="17"/>
                  </a:cubicBezTo>
                  <a:cubicBezTo>
                    <a:pt x="9235" y="27"/>
                    <a:pt x="9227" y="35"/>
                    <a:pt x="9217" y="35"/>
                  </a:cubicBezTo>
                  <a:close/>
                  <a:moveTo>
                    <a:pt x="9111" y="35"/>
                  </a:moveTo>
                  <a:lnTo>
                    <a:pt x="9111" y="35"/>
                  </a:lnTo>
                  <a:cubicBezTo>
                    <a:pt x="9102" y="35"/>
                    <a:pt x="9094" y="27"/>
                    <a:pt x="9094" y="17"/>
                  </a:cubicBezTo>
                  <a:cubicBezTo>
                    <a:pt x="9094" y="7"/>
                    <a:pt x="9102" y="0"/>
                    <a:pt x="9111" y="0"/>
                  </a:cubicBezTo>
                  <a:lnTo>
                    <a:pt x="9111" y="0"/>
                  </a:lnTo>
                  <a:cubicBezTo>
                    <a:pt x="9121" y="0"/>
                    <a:pt x="9129" y="7"/>
                    <a:pt x="9129" y="17"/>
                  </a:cubicBezTo>
                  <a:cubicBezTo>
                    <a:pt x="9129" y="27"/>
                    <a:pt x="9121" y="35"/>
                    <a:pt x="9111" y="35"/>
                  </a:cubicBezTo>
                  <a:close/>
                  <a:moveTo>
                    <a:pt x="9006" y="35"/>
                  </a:moveTo>
                  <a:lnTo>
                    <a:pt x="9006" y="35"/>
                  </a:lnTo>
                  <a:cubicBezTo>
                    <a:pt x="8996" y="35"/>
                    <a:pt x="8988" y="27"/>
                    <a:pt x="8988" y="17"/>
                  </a:cubicBezTo>
                  <a:cubicBezTo>
                    <a:pt x="8988" y="7"/>
                    <a:pt x="8996" y="0"/>
                    <a:pt x="9006" y="0"/>
                  </a:cubicBezTo>
                  <a:lnTo>
                    <a:pt x="9006" y="0"/>
                  </a:lnTo>
                  <a:cubicBezTo>
                    <a:pt x="9016" y="0"/>
                    <a:pt x="9023" y="7"/>
                    <a:pt x="9023" y="17"/>
                  </a:cubicBezTo>
                  <a:cubicBezTo>
                    <a:pt x="9023" y="27"/>
                    <a:pt x="9016" y="35"/>
                    <a:pt x="9006" y="35"/>
                  </a:cubicBezTo>
                  <a:close/>
                  <a:moveTo>
                    <a:pt x="8900" y="35"/>
                  </a:moveTo>
                  <a:lnTo>
                    <a:pt x="8900" y="35"/>
                  </a:lnTo>
                  <a:cubicBezTo>
                    <a:pt x="8890" y="35"/>
                    <a:pt x="8883" y="27"/>
                    <a:pt x="8883" y="17"/>
                  </a:cubicBezTo>
                  <a:cubicBezTo>
                    <a:pt x="8883" y="7"/>
                    <a:pt x="8890" y="0"/>
                    <a:pt x="8900" y="0"/>
                  </a:cubicBezTo>
                  <a:lnTo>
                    <a:pt x="8900" y="0"/>
                  </a:lnTo>
                  <a:cubicBezTo>
                    <a:pt x="8910" y="0"/>
                    <a:pt x="8918" y="7"/>
                    <a:pt x="8918" y="17"/>
                  </a:cubicBezTo>
                  <a:cubicBezTo>
                    <a:pt x="8918" y="27"/>
                    <a:pt x="8910" y="35"/>
                    <a:pt x="8900" y="35"/>
                  </a:cubicBezTo>
                  <a:close/>
                  <a:moveTo>
                    <a:pt x="8795" y="35"/>
                  </a:moveTo>
                  <a:lnTo>
                    <a:pt x="8794" y="35"/>
                  </a:lnTo>
                  <a:cubicBezTo>
                    <a:pt x="8785" y="35"/>
                    <a:pt x="8777" y="27"/>
                    <a:pt x="8777" y="17"/>
                  </a:cubicBezTo>
                  <a:cubicBezTo>
                    <a:pt x="8777" y="7"/>
                    <a:pt x="8785" y="0"/>
                    <a:pt x="8794" y="0"/>
                  </a:cubicBezTo>
                  <a:lnTo>
                    <a:pt x="8795" y="0"/>
                  </a:lnTo>
                  <a:cubicBezTo>
                    <a:pt x="8804" y="0"/>
                    <a:pt x="8812" y="7"/>
                    <a:pt x="8812" y="17"/>
                  </a:cubicBezTo>
                  <a:cubicBezTo>
                    <a:pt x="8812" y="27"/>
                    <a:pt x="8804" y="35"/>
                    <a:pt x="8795" y="35"/>
                  </a:cubicBezTo>
                  <a:close/>
                  <a:moveTo>
                    <a:pt x="8689" y="35"/>
                  </a:moveTo>
                  <a:lnTo>
                    <a:pt x="8689" y="35"/>
                  </a:lnTo>
                  <a:cubicBezTo>
                    <a:pt x="8679" y="35"/>
                    <a:pt x="8671" y="27"/>
                    <a:pt x="8671" y="17"/>
                  </a:cubicBezTo>
                  <a:cubicBezTo>
                    <a:pt x="8671" y="7"/>
                    <a:pt x="8679" y="0"/>
                    <a:pt x="8689" y="0"/>
                  </a:cubicBezTo>
                  <a:lnTo>
                    <a:pt x="8689" y="0"/>
                  </a:lnTo>
                  <a:cubicBezTo>
                    <a:pt x="8699" y="0"/>
                    <a:pt x="8706" y="7"/>
                    <a:pt x="8706" y="17"/>
                  </a:cubicBezTo>
                  <a:cubicBezTo>
                    <a:pt x="8706" y="27"/>
                    <a:pt x="8699" y="35"/>
                    <a:pt x="8689" y="35"/>
                  </a:cubicBezTo>
                  <a:close/>
                  <a:moveTo>
                    <a:pt x="8583" y="35"/>
                  </a:moveTo>
                  <a:lnTo>
                    <a:pt x="8583" y="35"/>
                  </a:lnTo>
                  <a:cubicBezTo>
                    <a:pt x="8574" y="35"/>
                    <a:pt x="8566" y="27"/>
                    <a:pt x="8566" y="17"/>
                  </a:cubicBezTo>
                  <a:cubicBezTo>
                    <a:pt x="8566" y="7"/>
                    <a:pt x="8574" y="0"/>
                    <a:pt x="8583" y="0"/>
                  </a:cubicBezTo>
                  <a:lnTo>
                    <a:pt x="8583" y="0"/>
                  </a:lnTo>
                  <a:cubicBezTo>
                    <a:pt x="8593" y="0"/>
                    <a:pt x="8601" y="7"/>
                    <a:pt x="8601" y="17"/>
                  </a:cubicBezTo>
                  <a:cubicBezTo>
                    <a:pt x="8601" y="27"/>
                    <a:pt x="8593" y="35"/>
                    <a:pt x="8583" y="35"/>
                  </a:cubicBezTo>
                  <a:close/>
                  <a:moveTo>
                    <a:pt x="8478" y="35"/>
                  </a:moveTo>
                  <a:lnTo>
                    <a:pt x="8478" y="35"/>
                  </a:lnTo>
                  <a:cubicBezTo>
                    <a:pt x="8468" y="35"/>
                    <a:pt x="8460" y="27"/>
                    <a:pt x="8460" y="17"/>
                  </a:cubicBezTo>
                  <a:cubicBezTo>
                    <a:pt x="8460" y="7"/>
                    <a:pt x="8468" y="0"/>
                    <a:pt x="8478" y="0"/>
                  </a:cubicBezTo>
                  <a:lnTo>
                    <a:pt x="8478" y="0"/>
                  </a:lnTo>
                  <a:cubicBezTo>
                    <a:pt x="8487" y="0"/>
                    <a:pt x="8495" y="7"/>
                    <a:pt x="8495" y="17"/>
                  </a:cubicBezTo>
                  <a:cubicBezTo>
                    <a:pt x="8495" y="27"/>
                    <a:pt x="8487" y="35"/>
                    <a:pt x="8478" y="35"/>
                  </a:cubicBezTo>
                  <a:close/>
                  <a:moveTo>
                    <a:pt x="8372" y="35"/>
                  </a:moveTo>
                  <a:lnTo>
                    <a:pt x="8372" y="35"/>
                  </a:lnTo>
                  <a:cubicBezTo>
                    <a:pt x="8362" y="35"/>
                    <a:pt x="8354" y="27"/>
                    <a:pt x="8354" y="17"/>
                  </a:cubicBezTo>
                  <a:cubicBezTo>
                    <a:pt x="8354" y="7"/>
                    <a:pt x="8362" y="0"/>
                    <a:pt x="8372" y="0"/>
                  </a:cubicBezTo>
                  <a:lnTo>
                    <a:pt x="8372" y="0"/>
                  </a:lnTo>
                  <a:cubicBezTo>
                    <a:pt x="8382" y="0"/>
                    <a:pt x="8390" y="7"/>
                    <a:pt x="8390" y="17"/>
                  </a:cubicBezTo>
                  <a:cubicBezTo>
                    <a:pt x="8390" y="27"/>
                    <a:pt x="8382" y="35"/>
                    <a:pt x="8372" y="35"/>
                  </a:cubicBezTo>
                  <a:close/>
                  <a:moveTo>
                    <a:pt x="8266" y="35"/>
                  </a:moveTo>
                  <a:lnTo>
                    <a:pt x="8266" y="35"/>
                  </a:lnTo>
                  <a:cubicBezTo>
                    <a:pt x="8257" y="35"/>
                    <a:pt x="8249" y="27"/>
                    <a:pt x="8249" y="17"/>
                  </a:cubicBezTo>
                  <a:cubicBezTo>
                    <a:pt x="8249" y="7"/>
                    <a:pt x="8257" y="0"/>
                    <a:pt x="8266" y="0"/>
                  </a:cubicBezTo>
                  <a:lnTo>
                    <a:pt x="8266" y="0"/>
                  </a:lnTo>
                  <a:cubicBezTo>
                    <a:pt x="8276" y="0"/>
                    <a:pt x="8284" y="7"/>
                    <a:pt x="8284" y="17"/>
                  </a:cubicBezTo>
                  <a:cubicBezTo>
                    <a:pt x="8284" y="27"/>
                    <a:pt x="8276" y="35"/>
                    <a:pt x="8266" y="35"/>
                  </a:cubicBezTo>
                  <a:close/>
                  <a:moveTo>
                    <a:pt x="8161" y="35"/>
                  </a:moveTo>
                  <a:lnTo>
                    <a:pt x="8161" y="35"/>
                  </a:lnTo>
                  <a:cubicBezTo>
                    <a:pt x="8151" y="35"/>
                    <a:pt x="8143" y="27"/>
                    <a:pt x="8143" y="17"/>
                  </a:cubicBezTo>
                  <a:cubicBezTo>
                    <a:pt x="8143" y="7"/>
                    <a:pt x="8151" y="0"/>
                    <a:pt x="8161" y="0"/>
                  </a:cubicBezTo>
                  <a:lnTo>
                    <a:pt x="8161" y="0"/>
                  </a:lnTo>
                  <a:cubicBezTo>
                    <a:pt x="8170" y="0"/>
                    <a:pt x="8178" y="7"/>
                    <a:pt x="8178" y="17"/>
                  </a:cubicBezTo>
                  <a:cubicBezTo>
                    <a:pt x="8178" y="27"/>
                    <a:pt x="8170" y="35"/>
                    <a:pt x="8161" y="35"/>
                  </a:cubicBezTo>
                  <a:close/>
                  <a:moveTo>
                    <a:pt x="8055" y="35"/>
                  </a:moveTo>
                  <a:lnTo>
                    <a:pt x="8055" y="35"/>
                  </a:lnTo>
                  <a:cubicBezTo>
                    <a:pt x="8045" y="35"/>
                    <a:pt x="8037" y="27"/>
                    <a:pt x="8037" y="17"/>
                  </a:cubicBezTo>
                  <a:cubicBezTo>
                    <a:pt x="8037" y="7"/>
                    <a:pt x="8045" y="0"/>
                    <a:pt x="8055" y="0"/>
                  </a:cubicBezTo>
                  <a:lnTo>
                    <a:pt x="8055" y="0"/>
                  </a:lnTo>
                  <a:cubicBezTo>
                    <a:pt x="8065" y="0"/>
                    <a:pt x="8073" y="7"/>
                    <a:pt x="8073" y="17"/>
                  </a:cubicBezTo>
                  <a:cubicBezTo>
                    <a:pt x="8073" y="27"/>
                    <a:pt x="8065" y="35"/>
                    <a:pt x="8055" y="35"/>
                  </a:cubicBezTo>
                  <a:close/>
                  <a:moveTo>
                    <a:pt x="7949" y="35"/>
                  </a:moveTo>
                  <a:lnTo>
                    <a:pt x="7949" y="35"/>
                  </a:lnTo>
                  <a:cubicBezTo>
                    <a:pt x="7940" y="35"/>
                    <a:pt x="7932" y="27"/>
                    <a:pt x="7932" y="17"/>
                  </a:cubicBezTo>
                  <a:cubicBezTo>
                    <a:pt x="7932" y="7"/>
                    <a:pt x="7940" y="0"/>
                    <a:pt x="7949" y="0"/>
                  </a:cubicBezTo>
                  <a:lnTo>
                    <a:pt x="7949" y="0"/>
                  </a:lnTo>
                  <a:cubicBezTo>
                    <a:pt x="7959" y="0"/>
                    <a:pt x="7967" y="7"/>
                    <a:pt x="7967" y="17"/>
                  </a:cubicBezTo>
                  <a:cubicBezTo>
                    <a:pt x="7967" y="27"/>
                    <a:pt x="7959" y="35"/>
                    <a:pt x="7949" y="35"/>
                  </a:cubicBezTo>
                  <a:close/>
                  <a:moveTo>
                    <a:pt x="7844" y="35"/>
                  </a:moveTo>
                  <a:lnTo>
                    <a:pt x="7844" y="35"/>
                  </a:lnTo>
                  <a:cubicBezTo>
                    <a:pt x="7834" y="35"/>
                    <a:pt x="7826" y="27"/>
                    <a:pt x="7826" y="17"/>
                  </a:cubicBezTo>
                  <a:cubicBezTo>
                    <a:pt x="7826" y="7"/>
                    <a:pt x="7834" y="0"/>
                    <a:pt x="7844" y="0"/>
                  </a:cubicBezTo>
                  <a:lnTo>
                    <a:pt x="7844" y="0"/>
                  </a:lnTo>
                  <a:cubicBezTo>
                    <a:pt x="7854" y="0"/>
                    <a:pt x="7861" y="7"/>
                    <a:pt x="7861" y="17"/>
                  </a:cubicBezTo>
                  <a:cubicBezTo>
                    <a:pt x="7861" y="27"/>
                    <a:pt x="7854" y="35"/>
                    <a:pt x="7844" y="35"/>
                  </a:cubicBezTo>
                  <a:close/>
                  <a:moveTo>
                    <a:pt x="7738" y="35"/>
                  </a:moveTo>
                  <a:lnTo>
                    <a:pt x="7738" y="35"/>
                  </a:lnTo>
                  <a:cubicBezTo>
                    <a:pt x="7728" y="35"/>
                    <a:pt x="7721" y="27"/>
                    <a:pt x="7721" y="17"/>
                  </a:cubicBezTo>
                  <a:cubicBezTo>
                    <a:pt x="7721" y="7"/>
                    <a:pt x="7728" y="0"/>
                    <a:pt x="7738" y="0"/>
                  </a:cubicBezTo>
                  <a:lnTo>
                    <a:pt x="7738" y="0"/>
                  </a:lnTo>
                  <a:cubicBezTo>
                    <a:pt x="7748" y="0"/>
                    <a:pt x="7756" y="7"/>
                    <a:pt x="7756" y="17"/>
                  </a:cubicBezTo>
                  <a:cubicBezTo>
                    <a:pt x="7756" y="27"/>
                    <a:pt x="7748" y="35"/>
                    <a:pt x="7738" y="35"/>
                  </a:cubicBezTo>
                  <a:close/>
                  <a:moveTo>
                    <a:pt x="7633" y="35"/>
                  </a:moveTo>
                  <a:lnTo>
                    <a:pt x="7633" y="35"/>
                  </a:lnTo>
                  <a:cubicBezTo>
                    <a:pt x="7623" y="35"/>
                    <a:pt x="7615" y="27"/>
                    <a:pt x="7615" y="17"/>
                  </a:cubicBezTo>
                  <a:cubicBezTo>
                    <a:pt x="7615" y="7"/>
                    <a:pt x="7623" y="0"/>
                    <a:pt x="7633" y="0"/>
                  </a:cubicBezTo>
                  <a:lnTo>
                    <a:pt x="7633" y="0"/>
                  </a:lnTo>
                  <a:cubicBezTo>
                    <a:pt x="7642" y="0"/>
                    <a:pt x="7650" y="7"/>
                    <a:pt x="7650" y="17"/>
                  </a:cubicBezTo>
                  <a:cubicBezTo>
                    <a:pt x="7650" y="27"/>
                    <a:pt x="7642" y="35"/>
                    <a:pt x="7633" y="35"/>
                  </a:cubicBezTo>
                  <a:close/>
                  <a:moveTo>
                    <a:pt x="7527" y="35"/>
                  </a:moveTo>
                  <a:lnTo>
                    <a:pt x="7527" y="35"/>
                  </a:lnTo>
                  <a:cubicBezTo>
                    <a:pt x="7517" y="35"/>
                    <a:pt x="7509" y="27"/>
                    <a:pt x="7509" y="17"/>
                  </a:cubicBezTo>
                  <a:cubicBezTo>
                    <a:pt x="7509" y="7"/>
                    <a:pt x="7517" y="0"/>
                    <a:pt x="7527" y="0"/>
                  </a:cubicBezTo>
                  <a:lnTo>
                    <a:pt x="7527" y="0"/>
                  </a:lnTo>
                  <a:cubicBezTo>
                    <a:pt x="7537" y="0"/>
                    <a:pt x="7545" y="7"/>
                    <a:pt x="7545" y="17"/>
                  </a:cubicBezTo>
                  <a:cubicBezTo>
                    <a:pt x="7545" y="27"/>
                    <a:pt x="7537" y="35"/>
                    <a:pt x="7527" y="35"/>
                  </a:cubicBezTo>
                  <a:close/>
                  <a:moveTo>
                    <a:pt x="7421" y="35"/>
                  </a:moveTo>
                  <a:lnTo>
                    <a:pt x="7421" y="35"/>
                  </a:lnTo>
                  <a:cubicBezTo>
                    <a:pt x="7412" y="35"/>
                    <a:pt x="7404" y="27"/>
                    <a:pt x="7404" y="17"/>
                  </a:cubicBezTo>
                  <a:cubicBezTo>
                    <a:pt x="7404" y="7"/>
                    <a:pt x="7412" y="0"/>
                    <a:pt x="7421" y="0"/>
                  </a:cubicBezTo>
                  <a:lnTo>
                    <a:pt x="7421" y="0"/>
                  </a:lnTo>
                  <a:cubicBezTo>
                    <a:pt x="7431" y="0"/>
                    <a:pt x="7439" y="7"/>
                    <a:pt x="7439" y="17"/>
                  </a:cubicBezTo>
                  <a:cubicBezTo>
                    <a:pt x="7439" y="27"/>
                    <a:pt x="7431" y="35"/>
                    <a:pt x="7421" y="35"/>
                  </a:cubicBezTo>
                  <a:close/>
                  <a:moveTo>
                    <a:pt x="7316" y="35"/>
                  </a:moveTo>
                  <a:lnTo>
                    <a:pt x="7316" y="35"/>
                  </a:lnTo>
                  <a:cubicBezTo>
                    <a:pt x="7306" y="35"/>
                    <a:pt x="7298" y="27"/>
                    <a:pt x="7298" y="17"/>
                  </a:cubicBezTo>
                  <a:cubicBezTo>
                    <a:pt x="7298" y="7"/>
                    <a:pt x="7306" y="0"/>
                    <a:pt x="7316" y="0"/>
                  </a:cubicBezTo>
                  <a:lnTo>
                    <a:pt x="7316" y="0"/>
                  </a:lnTo>
                  <a:cubicBezTo>
                    <a:pt x="7325" y="0"/>
                    <a:pt x="7333" y="7"/>
                    <a:pt x="7333" y="17"/>
                  </a:cubicBezTo>
                  <a:cubicBezTo>
                    <a:pt x="7333" y="27"/>
                    <a:pt x="7325" y="35"/>
                    <a:pt x="7316" y="35"/>
                  </a:cubicBezTo>
                  <a:close/>
                  <a:moveTo>
                    <a:pt x="7210" y="35"/>
                  </a:moveTo>
                  <a:lnTo>
                    <a:pt x="7210" y="35"/>
                  </a:lnTo>
                  <a:cubicBezTo>
                    <a:pt x="7200" y="35"/>
                    <a:pt x="7192" y="27"/>
                    <a:pt x="7192" y="17"/>
                  </a:cubicBezTo>
                  <a:cubicBezTo>
                    <a:pt x="7192" y="7"/>
                    <a:pt x="7200" y="0"/>
                    <a:pt x="7210" y="0"/>
                  </a:cubicBezTo>
                  <a:lnTo>
                    <a:pt x="7210" y="0"/>
                  </a:lnTo>
                  <a:cubicBezTo>
                    <a:pt x="7220" y="0"/>
                    <a:pt x="7228" y="7"/>
                    <a:pt x="7228" y="17"/>
                  </a:cubicBezTo>
                  <a:cubicBezTo>
                    <a:pt x="7228" y="27"/>
                    <a:pt x="7220" y="35"/>
                    <a:pt x="7210" y="35"/>
                  </a:cubicBezTo>
                  <a:close/>
                  <a:moveTo>
                    <a:pt x="7104" y="35"/>
                  </a:moveTo>
                  <a:lnTo>
                    <a:pt x="7104" y="35"/>
                  </a:lnTo>
                  <a:cubicBezTo>
                    <a:pt x="7095" y="35"/>
                    <a:pt x="7087" y="27"/>
                    <a:pt x="7087" y="17"/>
                  </a:cubicBezTo>
                  <a:cubicBezTo>
                    <a:pt x="7087" y="7"/>
                    <a:pt x="7095" y="0"/>
                    <a:pt x="7104" y="0"/>
                  </a:cubicBezTo>
                  <a:lnTo>
                    <a:pt x="7104" y="0"/>
                  </a:lnTo>
                  <a:cubicBezTo>
                    <a:pt x="7114" y="0"/>
                    <a:pt x="7122" y="7"/>
                    <a:pt x="7122" y="17"/>
                  </a:cubicBezTo>
                  <a:cubicBezTo>
                    <a:pt x="7122" y="27"/>
                    <a:pt x="7114" y="35"/>
                    <a:pt x="7104" y="35"/>
                  </a:cubicBezTo>
                  <a:close/>
                  <a:moveTo>
                    <a:pt x="6999" y="35"/>
                  </a:moveTo>
                  <a:lnTo>
                    <a:pt x="6999" y="35"/>
                  </a:lnTo>
                  <a:cubicBezTo>
                    <a:pt x="6989" y="35"/>
                    <a:pt x="6981" y="27"/>
                    <a:pt x="6981" y="17"/>
                  </a:cubicBezTo>
                  <a:cubicBezTo>
                    <a:pt x="6981" y="7"/>
                    <a:pt x="6989" y="0"/>
                    <a:pt x="6999" y="0"/>
                  </a:cubicBezTo>
                  <a:lnTo>
                    <a:pt x="6999" y="0"/>
                  </a:lnTo>
                  <a:cubicBezTo>
                    <a:pt x="7008" y="0"/>
                    <a:pt x="7016" y="7"/>
                    <a:pt x="7016" y="17"/>
                  </a:cubicBezTo>
                  <a:cubicBezTo>
                    <a:pt x="7016" y="27"/>
                    <a:pt x="7008" y="35"/>
                    <a:pt x="6999" y="35"/>
                  </a:cubicBezTo>
                  <a:close/>
                  <a:moveTo>
                    <a:pt x="6893" y="35"/>
                  </a:moveTo>
                  <a:lnTo>
                    <a:pt x="6893" y="35"/>
                  </a:lnTo>
                  <a:cubicBezTo>
                    <a:pt x="6883" y="35"/>
                    <a:pt x="6875" y="27"/>
                    <a:pt x="6875" y="17"/>
                  </a:cubicBezTo>
                  <a:cubicBezTo>
                    <a:pt x="6875" y="7"/>
                    <a:pt x="6883" y="0"/>
                    <a:pt x="6893" y="0"/>
                  </a:cubicBezTo>
                  <a:lnTo>
                    <a:pt x="6893" y="0"/>
                  </a:lnTo>
                  <a:cubicBezTo>
                    <a:pt x="6903" y="0"/>
                    <a:pt x="6911" y="7"/>
                    <a:pt x="6911" y="17"/>
                  </a:cubicBezTo>
                  <a:cubicBezTo>
                    <a:pt x="6911" y="27"/>
                    <a:pt x="6903" y="35"/>
                    <a:pt x="6893" y="35"/>
                  </a:cubicBezTo>
                  <a:close/>
                  <a:moveTo>
                    <a:pt x="6787" y="35"/>
                  </a:moveTo>
                  <a:lnTo>
                    <a:pt x="6787" y="35"/>
                  </a:lnTo>
                  <a:cubicBezTo>
                    <a:pt x="6778" y="35"/>
                    <a:pt x="6770" y="27"/>
                    <a:pt x="6770" y="17"/>
                  </a:cubicBezTo>
                  <a:cubicBezTo>
                    <a:pt x="6770" y="7"/>
                    <a:pt x="6778" y="0"/>
                    <a:pt x="6787" y="0"/>
                  </a:cubicBezTo>
                  <a:lnTo>
                    <a:pt x="6787" y="0"/>
                  </a:lnTo>
                  <a:cubicBezTo>
                    <a:pt x="6797" y="0"/>
                    <a:pt x="6805" y="7"/>
                    <a:pt x="6805" y="17"/>
                  </a:cubicBezTo>
                  <a:cubicBezTo>
                    <a:pt x="6805" y="27"/>
                    <a:pt x="6797" y="35"/>
                    <a:pt x="6787" y="35"/>
                  </a:cubicBezTo>
                  <a:close/>
                  <a:moveTo>
                    <a:pt x="6682" y="35"/>
                  </a:moveTo>
                  <a:lnTo>
                    <a:pt x="6682" y="35"/>
                  </a:lnTo>
                  <a:cubicBezTo>
                    <a:pt x="6672" y="35"/>
                    <a:pt x="6664" y="27"/>
                    <a:pt x="6664" y="17"/>
                  </a:cubicBezTo>
                  <a:cubicBezTo>
                    <a:pt x="6664" y="7"/>
                    <a:pt x="6672" y="0"/>
                    <a:pt x="6682" y="0"/>
                  </a:cubicBezTo>
                  <a:lnTo>
                    <a:pt x="6682" y="0"/>
                  </a:lnTo>
                  <a:cubicBezTo>
                    <a:pt x="6692" y="0"/>
                    <a:pt x="6699" y="7"/>
                    <a:pt x="6699" y="17"/>
                  </a:cubicBezTo>
                  <a:cubicBezTo>
                    <a:pt x="6699" y="27"/>
                    <a:pt x="6692" y="35"/>
                    <a:pt x="6682" y="35"/>
                  </a:cubicBezTo>
                  <a:close/>
                  <a:moveTo>
                    <a:pt x="6576" y="35"/>
                  </a:moveTo>
                  <a:lnTo>
                    <a:pt x="6576" y="35"/>
                  </a:lnTo>
                  <a:cubicBezTo>
                    <a:pt x="6566" y="35"/>
                    <a:pt x="6559" y="27"/>
                    <a:pt x="6559" y="17"/>
                  </a:cubicBezTo>
                  <a:cubicBezTo>
                    <a:pt x="6559" y="7"/>
                    <a:pt x="6566" y="0"/>
                    <a:pt x="6576" y="0"/>
                  </a:cubicBezTo>
                  <a:lnTo>
                    <a:pt x="6576" y="0"/>
                  </a:lnTo>
                  <a:cubicBezTo>
                    <a:pt x="6586" y="0"/>
                    <a:pt x="6594" y="7"/>
                    <a:pt x="6594" y="17"/>
                  </a:cubicBezTo>
                  <a:cubicBezTo>
                    <a:pt x="6594" y="27"/>
                    <a:pt x="6586" y="35"/>
                    <a:pt x="6576" y="35"/>
                  </a:cubicBezTo>
                  <a:close/>
                  <a:moveTo>
                    <a:pt x="6471" y="35"/>
                  </a:moveTo>
                  <a:lnTo>
                    <a:pt x="6471" y="35"/>
                  </a:lnTo>
                  <a:cubicBezTo>
                    <a:pt x="6461" y="35"/>
                    <a:pt x="6453" y="27"/>
                    <a:pt x="6453" y="17"/>
                  </a:cubicBezTo>
                  <a:cubicBezTo>
                    <a:pt x="6453" y="7"/>
                    <a:pt x="6461" y="0"/>
                    <a:pt x="6471" y="0"/>
                  </a:cubicBezTo>
                  <a:lnTo>
                    <a:pt x="6471" y="0"/>
                  </a:lnTo>
                  <a:cubicBezTo>
                    <a:pt x="6480" y="0"/>
                    <a:pt x="6488" y="7"/>
                    <a:pt x="6488" y="17"/>
                  </a:cubicBezTo>
                  <a:cubicBezTo>
                    <a:pt x="6488" y="27"/>
                    <a:pt x="6480" y="35"/>
                    <a:pt x="6471" y="35"/>
                  </a:cubicBezTo>
                  <a:close/>
                  <a:moveTo>
                    <a:pt x="6365" y="35"/>
                  </a:moveTo>
                  <a:lnTo>
                    <a:pt x="6365" y="35"/>
                  </a:lnTo>
                  <a:cubicBezTo>
                    <a:pt x="6355" y="35"/>
                    <a:pt x="6347" y="27"/>
                    <a:pt x="6347" y="17"/>
                  </a:cubicBezTo>
                  <a:cubicBezTo>
                    <a:pt x="6347" y="7"/>
                    <a:pt x="6355" y="0"/>
                    <a:pt x="6365" y="0"/>
                  </a:cubicBezTo>
                  <a:lnTo>
                    <a:pt x="6365" y="0"/>
                  </a:lnTo>
                  <a:cubicBezTo>
                    <a:pt x="6375" y="0"/>
                    <a:pt x="6383" y="7"/>
                    <a:pt x="6383" y="17"/>
                  </a:cubicBezTo>
                  <a:cubicBezTo>
                    <a:pt x="6383" y="27"/>
                    <a:pt x="6375" y="35"/>
                    <a:pt x="6365" y="35"/>
                  </a:cubicBezTo>
                  <a:close/>
                  <a:moveTo>
                    <a:pt x="6259" y="35"/>
                  </a:moveTo>
                  <a:lnTo>
                    <a:pt x="6259" y="35"/>
                  </a:lnTo>
                  <a:cubicBezTo>
                    <a:pt x="6250" y="35"/>
                    <a:pt x="6242" y="27"/>
                    <a:pt x="6242" y="17"/>
                  </a:cubicBezTo>
                  <a:cubicBezTo>
                    <a:pt x="6242" y="7"/>
                    <a:pt x="6250" y="0"/>
                    <a:pt x="6259" y="0"/>
                  </a:cubicBezTo>
                  <a:lnTo>
                    <a:pt x="6259" y="0"/>
                  </a:lnTo>
                  <a:cubicBezTo>
                    <a:pt x="6269" y="0"/>
                    <a:pt x="6277" y="7"/>
                    <a:pt x="6277" y="17"/>
                  </a:cubicBezTo>
                  <a:cubicBezTo>
                    <a:pt x="6277" y="27"/>
                    <a:pt x="6269" y="35"/>
                    <a:pt x="6259" y="35"/>
                  </a:cubicBezTo>
                  <a:close/>
                  <a:moveTo>
                    <a:pt x="6154" y="35"/>
                  </a:moveTo>
                  <a:lnTo>
                    <a:pt x="6154" y="35"/>
                  </a:lnTo>
                  <a:cubicBezTo>
                    <a:pt x="6144" y="35"/>
                    <a:pt x="6136" y="27"/>
                    <a:pt x="6136" y="17"/>
                  </a:cubicBezTo>
                  <a:cubicBezTo>
                    <a:pt x="6136" y="7"/>
                    <a:pt x="6144" y="0"/>
                    <a:pt x="6154" y="0"/>
                  </a:cubicBezTo>
                  <a:lnTo>
                    <a:pt x="6154" y="0"/>
                  </a:lnTo>
                  <a:cubicBezTo>
                    <a:pt x="6163" y="0"/>
                    <a:pt x="6171" y="7"/>
                    <a:pt x="6171" y="17"/>
                  </a:cubicBezTo>
                  <a:cubicBezTo>
                    <a:pt x="6171" y="27"/>
                    <a:pt x="6163" y="35"/>
                    <a:pt x="6154" y="35"/>
                  </a:cubicBezTo>
                  <a:close/>
                  <a:moveTo>
                    <a:pt x="6048" y="35"/>
                  </a:moveTo>
                  <a:lnTo>
                    <a:pt x="6048" y="35"/>
                  </a:lnTo>
                  <a:cubicBezTo>
                    <a:pt x="6038" y="35"/>
                    <a:pt x="6030" y="27"/>
                    <a:pt x="6030" y="17"/>
                  </a:cubicBezTo>
                  <a:cubicBezTo>
                    <a:pt x="6030" y="7"/>
                    <a:pt x="6038" y="0"/>
                    <a:pt x="6048" y="0"/>
                  </a:cubicBezTo>
                  <a:lnTo>
                    <a:pt x="6048" y="0"/>
                  </a:lnTo>
                  <a:cubicBezTo>
                    <a:pt x="6058" y="0"/>
                    <a:pt x="6066" y="7"/>
                    <a:pt x="6066" y="17"/>
                  </a:cubicBezTo>
                  <a:cubicBezTo>
                    <a:pt x="6066" y="27"/>
                    <a:pt x="6058" y="35"/>
                    <a:pt x="6048" y="35"/>
                  </a:cubicBezTo>
                  <a:close/>
                  <a:moveTo>
                    <a:pt x="5942" y="35"/>
                  </a:moveTo>
                  <a:lnTo>
                    <a:pt x="5942" y="35"/>
                  </a:lnTo>
                  <a:cubicBezTo>
                    <a:pt x="5933" y="35"/>
                    <a:pt x="5925" y="27"/>
                    <a:pt x="5925" y="17"/>
                  </a:cubicBezTo>
                  <a:cubicBezTo>
                    <a:pt x="5925" y="7"/>
                    <a:pt x="5933" y="0"/>
                    <a:pt x="5942" y="0"/>
                  </a:cubicBezTo>
                  <a:lnTo>
                    <a:pt x="5942" y="0"/>
                  </a:lnTo>
                  <a:cubicBezTo>
                    <a:pt x="5952" y="0"/>
                    <a:pt x="5960" y="7"/>
                    <a:pt x="5960" y="17"/>
                  </a:cubicBezTo>
                  <a:cubicBezTo>
                    <a:pt x="5960" y="27"/>
                    <a:pt x="5952" y="35"/>
                    <a:pt x="5942" y="35"/>
                  </a:cubicBezTo>
                  <a:close/>
                  <a:moveTo>
                    <a:pt x="5837" y="35"/>
                  </a:moveTo>
                  <a:lnTo>
                    <a:pt x="5837" y="35"/>
                  </a:lnTo>
                  <a:cubicBezTo>
                    <a:pt x="5827" y="35"/>
                    <a:pt x="5819" y="27"/>
                    <a:pt x="5819" y="17"/>
                  </a:cubicBezTo>
                  <a:cubicBezTo>
                    <a:pt x="5819" y="7"/>
                    <a:pt x="5827" y="0"/>
                    <a:pt x="5837" y="0"/>
                  </a:cubicBezTo>
                  <a:lnTo>
                    <a:pt x="5837" y="0"/>
                  </a:lnTo>
                  <a:cubicBezTo>
                    <a:pt x="5846" y="0"/>
                    <a:pt x="5854" y="7"/>
                    <a:pt x="5854" y="17"/>
                  </a:cubicBezTo>
                  <a:cubicBezTo>
                    <a:pt x="5854" y="27"/>
                    <a:pt x="5846" y="35"/>
                    <a:pt x="5837" y="35"/>
                  </a:cubicBezTo>
                  <a:close/>
                  <a:moveTo>
                    <a:pt x="5731" y="35"/>
                  </a:moveTo>
                  <a:lnTo>
                    <a:pt x="5731" y="35"/>
                  </a:lnTo>
                  <a:cubicBezTo>
                    <a:pt x="5721" y="35"/>
                    <a:pt x="5713" y="27"/>
                    <a:pt x="5713" y="17"/>
                  </a:cubicBezTo>
                  <a:cubicBezTo>
                    <a:pt x="5713" y="7"/>
                    <a:pt x="5721" y="0"/>
                    <a:pt x="5731" y="0"/>
                  </a:cubicBezTo>
                  <a:lnTo>
                    <a:pt x="5731" y="0"/>
                  </a:lnTo>
                  <a:cubicBezTo>
                    <a:pt x="5741" y="0"/>
                    <a:pt x="5749" y="7"/>
                    <a:pt x="5749" y="17"/>
                  </a:cubicBezTo>
                  <a:cubicBezTo>
                    <a:pt x="5749" y="27"/>
                    <a:pt x="5741" y="35"/>
                    <a:pt x="5731" y="35"/>
                  </a:cubicBezTo>
                  <a:close/>
                  <a:moveTo>
                    <a:pt x="5625" y="35"/>
                  </a:moveTo>
                  <a:lnTo>
                    <a:pt x="5625" y="35"/>
                  </a:lnTo>
                  <a:cubicBezTo>
                    <a:pt x="5616" y="35"/>
                    <a:pt x="5608" y="27"/>
                    <a:pt x="5608" y="17"/>
                  </a:cubicBezTo>
                  <a:cubicBezTo>
                    <a:pt x="5608" y="7"/>
                    <a:pt x="5616" y="0"/>
                    <a:pt x="5625" y="0"/>
                  </a:cubicBezTo>
                  <a:lnTo>
                    <a:pt x="5625" y="0"/>
                  </a:lnTo>
                  <a:cubicBezTo>
                    <a:pt x="5635" y="0"/>
                    <a:pt x="5643" y="7"/>
                    <a:pt x="5643" y="17"/>
                  </a:cubicBezTo>
                  <a:cubicBezTo>
                    <a:pt x="5643" y="27"/>
                    <a:pt x="5635" y="35"/>
                    <a:pt x="5625" y="35"/>
                  </a:cubicBezTo>
                  <a:close/>
                  <a:moveTo>
                    <a:pt x="5520" y="35"/>
                  </a:moveTo>
                  <a:lnTo>
                    <a:pt x="5520" y="35"/>
                  </a:lnTo>
                  <a:cubicBezTo>
                    <a:pt x="5510" y="35"/>
                    <a:pt x="5502" y="27"/>
                    <a:pt x="5502" y="17"/>
                  </a:cubicBezTo>
                  <a:cubicBezTo>
                    <a:pt x="5502" y="7"/>
                    <a:pt x="5510" y="0"/>
                    <a:pt x="5520" y="0"/>
                  </a:cubicBezTo>
                  <a:lnTo>
                    <a:pt x="5520" y="0"/>
                  </a:lnTo>
                  <a:cubicBezTo>
                    <a:pt x="5530" y="0"/>
                    <a:pt x="5537" y="7"/>
                    <a:pt x="5537" y="17"/>
                  </a:cubicBezTo>
                  <a:cubicBezTo>
                    <a:pt x="5537" y="27"/>
                    <a:pt x="5530" y="35"/>
                    <a:pt x="5520" y="35"/>
                  </a:cubicBezTo>
                  <a:close/>
                  <a:moveTo>
                    <a:pt x="5414" y="35"/>
                  </a:moveTo>
                  <a:lnTo>
                    <a:pt x="5414" y="35"/>
                  </a:lnTo>
                  <a:cubicBezTo>
                    <a:pt x="5404" y="35"/>
                    <a:pt x="5397" y="27"/>
                    <a:pt x="5397" y="17"/>
                  </a:cubicBezTo>
                  <a:cubicBezTo>
                    <a:pt x="5397" y="7"/>
                    <a:pt x="5404" y="0"/>
                    <a:pt x="5414" y="0"/>
                  </a:cubicBezTo>
                  <a:lnTo>
                    <a:pt x="5414" y="0"/>
                  </a:lnTo>
                  <a:cubicBezTo>
                    <a:pt x="5424" y="0"/>
                    <a:pt x="5432" y="7"/>
                    <a:pt x="5432" y="17"/>
                  </a:cubicBezTo>
                  <a:cubicBezTo>
                    <a:pt x="5432" y="27"/>
                    <a:pt x="5424" y="35"/>
                    <a:pt x="5414" y="35"/>
                  </a:cubicBezTo>
                  <a:close/>
                  <a:moveTo>
                    <a:pt x="5309" y="35"/>
                  </a:moveTo>
                  <a:lnTo>
                    <a:pt x="5309" y="35"/>
                  </a:lnTo>
                  <a:cubicBezTo>
                    <a:pt x="5299" y="35"/>
                    <a:pt x="5291" y="27"/>
                    <a:pt x="5291" y="17"/>
                  </a:cubicBezTo>
                  <a:cubicBezTo>
                    <a:pt x="5291" y="7"/>
                    <a:pt x="5299" y="0"/>
                    <a:pt x="5309" y="0"/>
                  </a:cubicBezTo>
                  <a:lnTo>
                    <a:pt x="5309" y="0"/>
                  </a:lnTo>
                  <a:cubicBezTo>
                    <a:pt x="5318" y="0"/>
                    <a:pt x="5326" y="7"/>
                    <a:pt x="5326" y="17"/>
                  </a:cubicBezTo>
                  <a:cubicBezTo>
                    <a:pt x="5326" y="27"/>
                    <a:pt x="5318" y="35"/>
                    <a:pt x="5309" y="35"/>
                  </a:cubicBezTo>
                  <a:close/>
                  <a:moveTo>
                    <a:pt x="5203" y="35"/>
                  </a:moveTo>
                  <a:lnTo>
                    <a:pt x="5203" y="35"/>
                  </a:lnTo>
                  <a:cubicBezTo>
                    <a:pt x="5193" y="35"/>
                    <a:pt x="5185" y="27"/>
                    <a:pt x="5185" y="17"/>
                  </a:cubicBezTo>
                  <a:cubicBezTo>
                    <a:pt x="5185" y="7"/>
                    <a:pt x="5193" y="0"/>
                    <a:pt x="5203" y="0"/>
                  </a:cubicBezTo>
                  <a:lnTo>
                    <a:pt x="5203" y="0"/>
                  </a:lnTo>
                  <a:cubicBezTo>
                    <a:pt x="5213" y="0"/>
                    <a:pt x="5221" y="7"/>
                    <a:pt x="5221" y="17"/>
                  </a:cubicBezTo>
                  <a:cubicBezTo>
                    <a:pt x="5221" y="27"/>
                    <a:pt x="5213" y="35"/>
                    <a:pt x="5203" y="35"/>
                  </a:cubicBezTo>
                  <a:close/>
                  <a:moveTo>
                    <a:pt x="5097" y="35"/>
                  </a:moveTo>
                  <a:lnTo>
                    <a:pt x="5097" y="35"/>
                  </a:lnTo>
                  <a:cubicBezTo>
                    <a:pt x="5088" y="35"/>
                    <a:pt x="5080" y="27"/>
                    <a:pt x="5080" y="17"/>
                  </a:cubicBezTo>
                  <a:cubicBezTo>
                    <a:pt x="5080" y="7"/>
                    <a:pt x="5088" y="0"/>
                    <a:pt x="5097" y="0"/>
                  </a:cubicBezTo>
                  <a:lnTo>
                    <a:pt x="5097" y="0"/>
                  </a:lnTo>
                  <a:cubicBezTo>
                    <a:pt x="5107" y="0"/>
                    <a:pt x="5115" y="7"/>
                    <a:pt x="5115" y="17"/>
                  </a:cubicBezTo>
                  <a:cubicBezTo>
                    <a:pt x="5115" y="27"/>
                    <a:pt x="5107" y="35"/>
                    <a:pt x="5097" y="35"/>
                  </a:cubicBezTo>
                  <a:close/>
                  <a:moveTo>
                    <a:pt x="4992" y="35"/>
                  </a:moveTo>
                  <a:lnTo>
                    <a:pt x="4992" y="35"/>
                  </a:lnTo>
                  <a:cubicBezTo>
                    <a:pt x="4982" y="35"/>
                    <a:pt x="4974" y="27"/>
                    <a:pt x="4974" y="17"/>
                  </a:cubicBezTo>
                  <a:cubicBezTo>
                    <a:pt x="4974" y="7"/>
                    <a:pt x="4982" y="0"/>
                    <a:pt x="4992" y="0"/>
                  </a:cubicBezTo>
                  <a:lnTo>
                    <a:pt x="4992" y="0"/>
                  </a:lnTo>
                  <a:cubicBezTo>
                    <a:pt x="5001" y="0"/>
                    <a:pt x="5009" y="7"/>
                    <a:pt x="5009" y="17"/>
                  </a:cubicBezTo>
                  <a:cubicBezTo>
                    <a:pt x="5009" y="27"/>
                    <a:pt x="5001" y="35"/>
                    <a:pt x="4992" y="35"/>
                  </a:cubicBezTo>
                  <a:close/>
                  <a:moveTo>
                    <a:pt x="4886" y="35"/>
                  </a:moveTo>
                  <a:lnTo>
                    <a:pt x="4886" y="35"/>
                  </a:lnTo>
                  <a:cubicBezTo>
                    <a:pt x="4876" y="35"/>
                    <a:pt x="4868" y="27"/>
                    <a:pt x="4868" y="17"/>
                  </a:cubicBezTo>
                  <a:cubicBezTo>
                    <a:pt x="4868" y="7"/>
                    <a:pt x="4876" y="0"/>
                    <a:pt x="4886" y="0"/>
                  </a:cubicBezTo>
                  <a:lnTo>
                    <a:pt x="4886" y="0"/>
                  </a:lnTo>
                  <a:cubicBezTo>
                    <a:pt x="4896" y="0"/>
                    <a:pt x="4904" y="7"/>
                    <a:pt x="4904" y="17"/>
                  </a:cubicBezTo>
                  <a:cubicBezTo>
                    <a:pt x="4904" y="27"/>
                    <a:pt x="4896" y="35"/>
                    <a:pt x="4886" y="35"/>
                  </a:cubicBezTo>
                  <a:close/>
                  <a:moveTo>
                    <a:pt x="4780" y="35"/>
                  </a:moveTo>
                  <a:lnTo>
                    <a:pt x="4780" y="35"/>
                  </a:lnTo>
                  <a:cubicBezTo>
                    <a:pt x="4771" y="35"/>
                    <a:pt x="4763" y="27"/>
                    <a:pt x="4763" y="17"/>
                  </a:cubicBezTo>
                  <a:cubicBezTo>
                    <a:pt x="4763" y="7"/>
                    <a:pt x="4771" y="0"/>
                    <a:pt x="4780" y="0"/>
                  </a:cubicBezTo>
                  <a:lnTo>
                    <a:pt x="4780" y="0"/>
                  </a:lnTo>
                  <a:cubicBezTo>
                    <a:pt x="4790" y="0"/>
                    <a:pt x="4798" y="7"/>
                    <a:pt x="4798" y="17"/>
                  </a:cubicBezTo>
                  <a:cubicBezTo>
                    <a:pt x="4798" y="27"/>
                    <a:pt x="4790" y="35"/>
                    <a:pt x="4780" y="35"/>
                  </a:cubicBezTo>
                  <a:close/>
                  <a:moveTo>
                    <a:pt x="4675" y="35"/>
                  </a:moveTo>
                  <a:lnTo>
                    <a:pt x="4675" y="35"/>
                  </a:lnTo>
                  <a:cubicBezTo>
                    <a:pt x="4665" y="35"/>
                    <a:pt x="4657" y="27"/>
                    <a:pt x="4657" y="17"/>
                  </a:cubicBezTo>
                  <a:cubicBezTo>
                    <a:pt x="4657" y="7"/>
                    <a:pt x="4665" y="0"/>
                    <a:pt x="4675" y="0"/>
                  </a:cubicBezTo>
                  <a:lnTo>
                    <a:pt x="4675" y="0"/>
                  </a:lnTo>
                  <a:cubicBezTo>
                    <a:pt x="4684" y="0"/>
                    <a:pt x="4692" y="7"/>
                    <a:pt x="4692" y="17"/>
                  </a:cubicBezTo>
                  <a:cubicBezTo>
                    <a:pt x="4692" y="27"/>
                    <a:pt x="4684" y="35"/>
                    <a:pt x="4675" y="35"/>
                  </a:cubicBezTo>
                  <a:close/>
                  <a:moveTo>
                    <a:pt x="4569" y="35"/>
                  </a:moveTo>
                  <a:lnTo>
                    <a:pt x="4569" y="35"/>
                  </a:lnTo>
                  <a:cubicBezTo>
                    <a:pt x="4559" y="35"/>
                    <a:pt x="4551" y="27"/>
                    <a:pt x="4551" y="17"/>
                  </a:cubicBezTo>
                  <a:cubicBezTo>
                    <a:pt x="4551" y="7"/>
                    <a:pt x="4559" y="0"/>
                    <a:pt x="4569" y="0"/>
                  </a:cubicBezTo>
                  <a:lnTo>
                    <a:pt x="4569" y="0"/>
                  </a:lnTo>
                  <a:cubicBezTo>
                    <a:pt x="4579" y="0"/>
                    <a:pt x="4587" y="7"/>
                    <a:pt x="4587" y="17"/>
                  </a:cubicBezTo>
                  <a:cubicBezTo>
                    <a:pt x="4587" y="27"/>
                    <a:pt x="4579" y="35"/>
                    <a:pt x="4569" y="35"/>
                  </a:cubicBezTo>
                  <a:close/>
                  <a:moveTo>
                    <a:pt x="4463" y="35"/>
                  </a:moveTo>
                  <a:lnTo>
                    <a:pt x="4463" y="35"/>
                  </a:lnTo>
                  <a:cubicBezTo>
                    <a:pt x="4454" y="35"/>
                    <a:pt x="4446" y="27"/>
                    <a:pt x="4446" y="17"/>
                  </a:cubicBezTo>
                  <a:cubicBezTo>
                    <a:pt x="4446" y="7"/>
                    <a:pt x="4454" y="0"/>
                    <a:pt x="4463" y="0"/>
                  </a:cubicBezTo>
                  <a:lnTo>
                    <a:pt x="4463" y="0"/>
                  </a:lnTo>
                  <a:cubicBezTo>
                    <a:pt x="4473" y="0"/>
                    <a:pt x="4481" y="7"/>
                    <a:pt x="4481" y="17"/>
                  </a:cubicBezTo>
                  <a:cubicBezTo>
                    <a:pt x="4481" y="27"/>
                    <a:pt x="4473" y="35"/>
                    <a:pt x="4463" y="35"/>
                  </a:cubicBezTo>
                  <a:close/>
                  <a:moveTo>
                    <a:pt x="4358" y="35"/>
                  </a:moveTo>
                  <a:lnTo>
                    <a:pt x="4358" y="35"/>
                  </a:lnTo>
                  <a:cubicBezTo>
                    <a:pt x="4348" y="35"/>
                    <a:pt x="4340" y="27"/>
                    <a:pt x="4340" y="17"/>
                  </a:cubicBezTo>
                  <a:cubicBezTo>
                    <a:pt x="4340" y="7"/>
                    <a:pt x="4348" y="0"/>
                    <a:pt x="4358" y="0"/>
                  </a:cubicBezTo>
                  <a:lnTo>
                    <a:pt x="4358" y="0"/>
                  </a:lnTo>
                  <a:cubicBezTo>
                    <a:pt x="4368" y="0"/>
                    <a:pt x="4375" y="7"/>
                    <a:pt x="4375" y="17"/>
                  </a:cubicBezTo>
                  <a:cubicBezTo>
                    <a:pt x="4375" y="27"/>
                    <a:pt x="4368" y="35"/>
                    <a:pt x="4358" y="35"/>
                  </a:cubicBezTo>
                  <a:close/>
                  <a:moveTo>
                    <a:pt x="4252" y="35"/>
                  </a:moveTo>
                  <a:lnTo>
                    <a:pt x="4252" y="35"/>
                  </a:lnTo>
                  <a:cubicBezTo>
                    <a:pt x="4242" y="35"/>
                    <a:pt x="4235" y="27"/>
                    <a:pt x="4235" y="17"/>
                  </a:cubicBezTo>
                  <a:cubicBezTo>
                    <a:pt x="4235" y="7"/>
                    <a:pt x="4242" y="0"/>
                    <a:pt x="4252" y="0"/>
                  </a:cubicBezTo>
                  <a:lnTo>
                    <a:pt x="4252" y="0"/>
                  </a:lnTo>
                  <a:cubicBezTo>
                    <a:pt x="4262" y="0"/>
                    <a:pt x="4270" y="7"/>
                    <a:pt x="4270" y="17"/>
                  </a:cubicBezTo>
                  <a:cubicBezTo>
                    <a:pt x="4270" y="27"/>
                    <a:pt x="4262" y="35"/>
                    <a:pt x="4252" y="35"/>
                  </a:cubicBezTo>
                  <a:close/>
                  <a:moveTo>
                    <a:pt x="4147" y="35"/>
                  </a:moveTo>
                  <a:lnTo>
                    <a:pt x="4147" y="35"/>
                  </a:lnTo>
                  <a:cubicBezTo>
                    <a:pt x="4137" y="35"/>
                    <a:pt x="4129" y="27"/>
                    <a:pt x="4129" y="17"/>
                  </a:cubicBezTo>
                  <a:cubicBezTo>
                    <a:pt x="4129" y="7"/>
                    <a:pt x="4137" y="0"/>
                    <a:pt x="4147" y="0"/>
                  </a:cubicBezTo>
                  <a:lnTo>
                    <a:pt x="4147" y="0"/>
                  </a:lnTo>
                  <a:cubicBezTo>
                    <a:pt x="4156" y="0"/>
                    <a:pt x="4164" y="7"/>
                    <a:pt x="4164" y="17"/>
                  </a:cubicBezTo>
                  <a:cubicBezTo>
                    <a:pt x="4164" y="27"/>
                    <a:pt x="4156" y="35"/>
                    <a:pt x="4147" y="35"/>
                  </a:cubicBezTo>
                  <a:close/>
                  <a:moveTo>
                    <a:pt x="4041" y="35"/>
                  </a:moveTo>
                  <a:lnTo>
                    <a:pt x="4041" y="35"/>
                  </a:lnTo>
                  <a:cubicBezTo>
                    <a:pt x="4031" y="35"/>
                    <a:pt x="4023" y="27"/>
                    <a:pt x="4023" y="17"/>
                  </a:cubicBezTo>
                  <a:cubicBezTo>
                    <a:pt x="4023" y="7"/>
                    <a:pt x="4031" y="0"/>
                    <a:pt x="4041" y="0"/>
                  </a:cubicBezTo>
                  <a:lnTo>
                    <a:pt x="4041" y="0"/>
                  </a:lnTo>
                  <a:cubicBezTo>
                    <a:pt x="4051" y="0"/>
                    <a:pt x="4059" y="7"/>
                    <a:pt x="4059" y="17"/>
                  </a:cubicBezTo>
                  <a:cubicBezTo>
                    <a:pt x="4059" y="27"/>
                    <a:pt x="4051" y="35"/>
                    <a:pt x="4041" y="35"/>
                  </a:cubicBezTo>
                  <a:close/>
                  <a:moveTo>
                    <a:pt x="3935" y="35"/>
                  </a:moveTo>
                  <a:lnTo>
                    <a:pt x="3935" y="35"/>
                  </a:lnTo>
                  <a:cubicBezTo>
                    <a:pt x="3926" y="35"/>
                    <a:pt x="3918" y="27"/>
                    <a:pt x="3918" y="17"/>
                  </a:cubicBezTo>
                  <a:cubicBezTo>
                    <a:pt x="3918" y="7"/>
                    <a:pt x="3926" y="0"/>
                    <a:pt x="3935" y="0"/>
                  </a:cubicBezTo>
                  <a:lnTo>
                    <a:pt x="3935" y="0"/>
                  </a:lnTo>
                  <a:cubicBezTo>
                    <a:pt x="3945" y="0"/>
                    <a:pt x="3953" y="7"/>
                    <a:pt x="3953" y="17"/>
                  </a:cubicBezTo>
                  <a:cubicBezTo>
                    <a:pt x="3953" y="27"/>
                    <a:pt x="3945" y="35"/>
                    <a:pt x="3935" y="35"/>
                  </a:cubicBezTo>
                  <a:close/>
                  <a:moveTo>
                    <a:pt x="3830" y="35"/>
                  </a:moveTo>
                  <a:lnTo>
                    <a:pt x="3830" y="35"/>
                  </a:lnTo>
                  <a:cubicBezTo>
                    <a:pt x="3820" y="35"/>
                    <a:pt x="3812" y="27"/>
                    <a:pt x="3812" y="17"/>
                  </a:cubicBezTo>
                  <a:cubicBezTo>
                    <a:pt x="3812" y="7"/>
                    <a:pt x="3820" y="0"/>
                    <a:pt x="3830" y="0"/>
                  </a:cubicBezTo>
                  <a:lnTo>
                    <a:pt x="3830" y="0"/>
                  </a:lnTo>
                  <a:cubicBezTo>
                    <a:pt x="3839" y="0"/>
                    <a:pt x="3847" y="7"/>
                    <a:pt x="3847" y="17"/>
                  </a:cubicBezTo>
                  <a:cubicBezTo>
                    <a:pt x="3847" y="27"/>
                    <a:pt x="3839" y="35"/>
                    <a:pt x="3830" y="35"/>
                  </a:cubicBezTo>
                  <a:close/>
                  <a:moveTo>
                    <a:pt x="3724" y="35"/>
                  </a:moveTo>
                  <a:lnTo>
                    <a:pt x="3724" y="35"/>
                  </a:lnTo>
                  <a:cubicBezTo>
                    <a:pt x="3714" y="35"/>
                    <a:pt x="3706" y="27"/>
                    <a:pt x="3706" y="17"/>
                  </a:cubicBezTo>
                  <a:cubicBezTo>
                    <a:pt x="3706" y="7"/>
                    <a:pt x="3714" y="0"/>
                    <a:pt x="3724" y="0"/>
                  </a:cubicBezTo>
                  <a:lnTo>
                    <a:pt x="3724" y="0"/>
                  </a:lnTo>
                  <a:cubicBezTo>
                    <a:pt x="3734" y="0"/>
                    <a:pt x="3742" y="7"/>
                    <a:pt x="3742" y="17"/>
                  </a:cubicBezTo>
                  <a:cubicBezTo>
                    <a:pt x="3742" y="27"/>
                    <a:pt x="3734" y="35"/>
                    <a:pt x="3724" y="35"/>
                  </a:cubicBezTo>
                  <a:close/>
                  <a:moveTo>
                    <a:pt x="3618" y="35"/>
                  </a:moveTo>
                  <a:lnTo>
                    <a:pt x="3618" y="35"/>
                  </a:lnTo>
                  <a:cubicBezTo>
                    <a:pt x="3609" y="35"/>
                    <a:pt x="3601" y="27"/>
                    <a:pt x="3601" y="17"/>
                  </a:cubicBezTo>
                  <a:cubicBezTo>
                    <a:pt x="3601" y="7"/>
                    <a:pt x="3609" y="0"/>
                    <a:pt x="3618" y="0"/>
                  </a:cubicBezTo>
                  <a:lnTo>
                    <a:pt x="3618" y="0"/>
                  </a:lnTo>
                  <a:cubicBezTo>
                    <a:pt x="3628" y="0"/>
                    <a:pt x="3636" y="7"/>
                    <a:pt x="3636" y="17"/>
                  </a:cubicBezTo>
                  <a:cubicBezTo>
                    <a:pt x="3636" y="27"/>
                    <a:pt x="3628" y="35"/>
                    <a:pt x="3618" y="35"/>
                  </a:cubicBezTo>
                  <a:close/>
                  <a:moveTo>
                    <a:pt x="3513" y="35"/>
                  </a:moveTo>
                  <a:lnTo>
                    <a:pt x="3513" y="35"/>
                  </a:lnTo>
                  <a:cubicBezTo>
                    <a:pt x="3503" y="35"/>
                    <a:pt x="3495" y="27"/>
                    <a:pt x="3495" y="17"/>
                  </a:cubicBezTo>
                  <a:cubicBezTo>
                    <a:pt x="3495" y="7"/>
                    <a:pt x="3503" y="0"/>
                    <a:pt x="3513" y="0"/>
                  </a:cubicBezTo>
                  <a:lnTo>
                    <a:pt x="3513" y="0"/>
                  </a:lnTo>
                  <a:cubicBezTo>
                    <a:pt x="3522" y="0"/>
                    <a:pt x="3530" y="7"/>
                    <a:pt x="3530" y="17"/>
                  </a:cubicBezTo>
                  <a:cubicBezTo>
                    <a:pt x="3530" y="27"/>
                    <a:pt x="3522" y="35"/>
                    <a:pt x="3513" y="35"/>
                  </a:cubicBezTo>
                  <a:close/>
                  <a:moveTo>
                    <a:pt x="3407" y="35"/>
                  </a:moveTo>
                  <a:lnTo>
                    <a:pt x="3407" y="35"/>
                  </a:lnTo>
                  <a:cubicBezTo>
                    <a:pt x="3397" y="35"/>
                    <a:pt x="3390" y="27"/>
                    <a:pt x="3390" y="17"/>
                  </a:cubicBezTo>
                  <a:cubicBezTo>
                    <a:pt x="3390" y="7"/>
                    <a:pt x="3397" y="0"/>
                    <a:pt x="3407" y="0"/>
                  </a:cubicBezTo>
                  <a:lnTo>
                    <a:pt x="3407" y="0"/>
                  </a:lnTo>
                  <a:cubicBezTo>
                    <a:pt x="3417" y="0"/>
                    <a:pt x="3425" y="7"/>
                    <a:pt x="3425" y="17"/>
                  </a:cubicBezTo>
                  <a:cubicBezTo>
                    <a:pt x="3425" y="27"/>
                    <a:pt x="3417" y="35"/>
                    <a:pt x="3407" y="35"/>
                  </a:cubicBezTo>
                  <a:close/>
                  <a:moveTo>
                    <a:pt x="3302" y="35"/>
                  </a:moveTo>
                  <a:lnTo>
                    <a:pt x="3301" y="35"/>
                  </a:lnTo>
                  <a:cubicBezTo>
                    <a:pt x="3292" y="35"/>
                    <a:pt x="3284" y="27"/>
                    <a:pt x="3284" y="17"/>
                  </a:cubicBezTo>
                  <a:cubicBezTo>
                    <a:pt x="3284" y="7"/>
                    <a:pt x="3292" y="0"/>
                    <a:pt x="3301" y="0"/>
                  </a:cubicBezTo>
                  <a:lnTo>
                    <a:pt x="3302" y="0"/>
                  </a:lnTo>
                  <a:cubicBezTo>
                    <a:pt x="3311" y="0"/>
                    <a:pt x="3319" y="7"/>
                    <a:pt x="3319" y="17"/>
                  </a:cubicBezTo>
                  <a:cubicBezTo>
                    <a:pt x="3319" y="27"/>
                    <a:pt x="3311" y="35"/>
                    <a:pt x="3302" y="35"/>
                  </a:cubicBezTo>
                  <a:close/>
                  <a:moveTo>
                    <a:pt x="3196" y="35"/>
                  </a:moveTo>
                  <a:lnTo>
                    <a:pt x="3196" y="35"/>
                  </a:lnTo>
                  <a:cubicBezTo>
                    <a:pt x="3186" y="35"/>
                    <a:pt x="3178" y="27"/>
                    <a:pt x="3178" y="17"/>
                  </a:cubicBezTo>
                  <a:cubicBezTo>
                    <a:pt x="3178" y="7"/>
                    <a:pt x="3186" y="0"/>
                    <a:pt x="3196" y="0"/>
                  </a:cubicBezTo>
                  <a:lnTo>
                    <a:pt x="3196" y="0"/>
                  </a:lnTo>
                  <a:cubicBezTo>
                    <a:pt x="3206" y="0"/>
                    <a:pt x="3213" y="7"/>
                    <a:pt x="3213" y="17"/>
                  </a:cubicBezTo>
                  <a:cubicBezTo>
                    <a:pt x="3213" y="27"/>
                    <a:pt x="3206" y="35"/>
                    <a:pt x="3196" y="35"/>
                  </a:cubicBezTo>
                  <a:close/>
                  <a:moveTo>
                    <a:pt x="3090" y="35"/>
                  </a:moveTo>
                  <a:lnTo>
                    <a:pt x="3090" y="35"/>
                  </a:lnTo>
                  <a:cubicBezTo>
                    <a:pt x="3080" y="35"/>
                    <a:pt x="3073" y="27"/>
                    <a:pt x="3073" y="17"/>
                  </a:cubicBezTo>
                  <a:cubicBezTo>
                    <a:pt x="3073" y="7"/>
                    <a:pt x="3080" y="0"/>
                    <a:pt x="3090" y="0"/>
                  </a:cubicBezTo>
                  <a:lnTo>
                    <a:pt x="3090" y="0"/>
                  </a:lnTo>
                  <a:cubicBezTo>
                    <a:pt x="3100" y="0"/>
                    <a:pt x="3108" y="7"/>
                    <a:pt x="3108" y="17"/>
                  </a:cubicBezTo>
                  <a:cubicBezTo>
                    <a:pt x="3108" y="27"/>
                    <a:pt x="3100" y="35"/>
                    <a:pt x="3090" y="35"/>
                  </a:cubicBezTo>
                  <a:close/>
                  <a:moveTo>
                    <a:pt x="2985" y="35"/>
                  </a:moveTo>
                  <a:lnTo>
                    <a:pt x="2985" y="35"/>
                  </a:lnTo>
                  <a:cubicBezTo>
                    <a:pt x="2975" y="35"/>
                    <a:pt x="2967" y="27"/>
                    <a:pt x="2967" y="17"/>
                  </a:cubicBezTo>
                  <a:cubicBezTo>
                    <a:pt x="2967" y="7"/>
                    <a:pt x="2975" y="0"/>
                    <a:pt x="2985" y="0"/>
                  </a:cubicBezTo>
                  <a:lnTo>
                    <a:pt x="2985" y="0"/>
                  </a:lnTo>
                  <a:cubicBezTo>
                    <a:pt x="2994" y="0"/>
                    <a:pt x="3002" y="7"/>
                    <a:pt x="3002" y="17"/>
                  </a:cubicBezTo>
                  <a:cubicBezTo>
                    <a:pt x="3002" y="27"/>
                    <a:pt x="2994" y="35"/>
                    <a:pt x="2985" y="35"/>
                  </a:cubicBezTo>
                  <a:close/>
                  <a:moveTo>
                    <a:pt x="2879" y="35"/>
                  </a:moveTo>
                  <a:lnTo>
                    <a:pt x="2879" y="35"/>
                  </a:lnTo>
                  <a:cubicBezTo>
                    <a:pt x="2869" y="35"/>
                    <a:pt x="2861" y="27"/>
                    <a:pt x="2861" y="17"/>
                  </a:cubicBezTo>
                  <a:cubicBezTo>
                    <a:pt x="2861" y="7"/>
                    <a:pt x="2869" y="0"/>
                    <a:pt x="2879" y="0"/>
                  </a:cubicBezTo>
                  <a:lnTo>
                    <a:pt x="2879" y="0"/>
                  </a:lnTo>
                  <a:cubicBezTo>
                    <a:pt x="2889" y="0"/>
                    <a:pt x="2897" y="7"/>
                    <a:pt x="2897" y="17"/>
                  </a:cubicBezTo>
                  <a:cubicBezTo>
                    <a:pt x="2897" y="27"/>
                    <a:pt x="2889" y="35"/>
                    <a:pt x="2879" y="35"/>
                  </a:cubicBezTo>
                  <a:close/>
                  <a:moveTo>
                    <a:pt x="2773" y="35"/>
                  </a:moveTo>
                  <a:lnTo>
                    <a:pt x="2773" y="35"/>
                  </a:lnTo>
                  <a:cubicBezTo>
                    <a:pt x="2764" y="35"/>
                    <a:pt x="2756" y="27"/>
                    <a:pt x="2756" y="17"/>
                  </a:cubicBezTo>
                  <a:cubicBezTo>
                    <a:pt x="2756" y="7"/>
                    <a:pt x="2764" y="0"/>
                    <a:pt x="2773" y="0"/>
                  </a:cubicBezTo>
                  <a:lnTo>
                    <a:pt x="2773" y="0"/>
                  </a:lnTo>
                  <a:cubicBezTo>
                    <a:pt x="2783" y="0"/>
                    <a:pt x="2791" y="7"/>
                    <a:pt x="2791" y="17"/>
                  </a:cubicBezTo>
                  <a:cubicBezTo>
                    <a:pt x="2791" y="27"/>
                    <a:pt x="2783" y="35"/>
                    <a:pt x="2773" y="35"/>
                  </a:cubicBezTo>
                  <a:close/>
                  <a:moveTo>
                    <a:pt x="2668" y="35"/>
                  </a:moveTo>
                  <a:lnTo>
                    <a:pt x="2668" y="35"/>
                  </a:lnTo>
                  <a:cubicBezTo>
                    <a:pt x="2658" y="35"/>
                    <a:pt x="2650" y="27"/>
                    <a:pt x="2650" y="17"/>
                  </a:cubicBezTo>
                  <a:cubicBezTo>
                    <a:pt x="2650" y="7"/>
                    <a:pt x="2658" y="0"/>
                    <a:pt x="2668" y="0"/>
                  </a:cubicBezTo>
                  <a:lnTo>
                    <a:pt x="2668" y="0"/>
                  </a:lnTo>
                  <a:cubicBezTo>
                    <a:pt x="2677" y="0"/>
                    <a:pt x="2685" y="7"/>
                    <a:pt x="2685" y="17"/>
                  </a:cubicBezTo>
                  <a:cubicBezTo>
                    <a:pt x="2685" y="27"/>
                    <a:pt x="2677" y="35"/>
                    <a:pt x="2668" y="35"/>
                  </a:cubicBezTo>
                  <a:close/>
                  <a:moveTo>
                    <a:pt x="2562" y="35"/>
                  </a:moveTo>
                  <a:lnTo>
                    <a:pt x="2562" y="35"/>
                  </a:lnTo>
                  <a:cubicBezTo>
                    <a:pt x="2552" y="35"/>
                    <a:pt x="2544" y="27"/>
                    <a:pt x="2544" y="17"/>
                  </a:cubicBezTo>
                  <a:cubicBezTo>
                    <a:pt x="2544" y="7"/>
                    <a:pt x="2552" y="0"/>
                    <a:pt x="2562" y="0"/>
                  </a:cubicBezTo>
                  <a:lnTo>
                    <a:pt x="2562" y="0"/>
                  </a:lnTo>
                  <a:cubicBezTo>
                    <a:pt x="2572" y="0"/>
                    <a:pt x="2580" y="7"/>
                    <a:pt x="2580" y="17"/>
                  </a:cubicBezTo>
                  <a:cubicBezTo>
                    <a:pt x="2580" y="27"/>
                    <a:pt x="2572" y="35"/>
                    <a:pt x="2562" y="35"/>
                  </a:cubicBezTo>
                  <a:close/>
                  <a:moveTo>
                    <a:pt x="2456" y="35"/>
                  </a:moveTo>
                  <a:lnTo>
                    <a:pt x="2456" y="35"/>
                  </a:lnTo>
                  <a:cubicBezTo>
                    <a:pt x="2447" y="35"/>
                    <a:pt x="2439" y="27"/>
                    <a:pt x="2439" y="17"/>
                  </a:cubicBezTo>
                  <a:cubicBezTo>
                    <a:pt x="2439" y="7"/>
                    <a:pt x="2447" y="0"/>
                    <a:pt x="2456" y="0"/>
                  </a:cubicBezTo>
                  <a:lnTo>
                    <a:pt x="2456" y="0"/>
                  </a:lnTo>
                  <a:cubicBezTo>
                    <a:pt x="2466" y="0"/>
                    <a:pt x="2474" y="7"/>
                    <a:pt x="2474" y="17"/>
                  </a:cubicBezTo>
                  <a:cubicBezTo>
                    <a:pt x="2474" y="27"/>
                    <a:pt x="2466" y="35"/>
                    <a:pt x="2456" y="35"/>
                  </a:cubicBezTo>
                  <a:close/>
                  <a:moveTo>
                    <a:pt x="2351" y="35"/>
                  </a:moveTo>
                  <a:lnTo>
                    <a:pt x="2351" y="35"/>
                  </a:lnTo>
                  <a:cubicBezTo>
                    <a:pt x="2341" y="35"/>
                    <a:pt x="2333" y="27"/>
                    <a:pt x="2333" y="17"/>
                  </a:cubicBezTo>
                  <a:cubicBezTo>
                    <a:pt x="2333" y="7"/>
                    <a:pt x="2341" y="0"/>
                    <a:pt x="2351" y="0"/>
                  </a:cubicBezTo>
                  <a:lnTo>
                    <a:pt x="2351" y="0"/>
                  </a:lnTo>
                  <a:cubicBezTo>
                    <a:pt x="2361" y="0"/>
                    <a:pt x="2368" y="7"/>
                    <a:pt x="2368" y="17"/>
                  </a:cubicBezTo>
                  <a:cubicBezTo>
                    <a:pt x="2368" y="27"/>
                    <a:pt x="2361" y="35"/>
                    <a:pt x="2351" y="35"/>
                  </a:cubicBezTo>
                  <a:close/>
                  <a:moveTo>
                    <a:pt x="2245" y="35"/>
                  </a:moveTo>
                  <a:lnTo>
                    <a:pt x="2245" y="35"/>
                  </a:lnTo>
                  <a:cubicBezTo>
                    <a:pt x="2235" y="35"/>
                    <a:pt x="2228" y="27"/>
                    <a:pt x="2228" y="17"/>
                  </a:cubicBezTo>
                  <a:cubicBezTo>
                    <a:pt x="2228" y="7"/>
                    <a:pt x="2235" y="0"/>
                    <a:pt x="2245" y="0"/>
                  </a:cubicBezTo>
                  <a:lnTo>
                    <a:pt x="2245" y="0"/>
                  </a:lnTo>
                  <a:cubicBezTo>
                    <a:pt x="2255" y="0"/>
                    <a:pt x="2263" y="7"/>
                    <a:pt x="2263" y="17"/>
                  </a:cubicBezTo>
                  <a:cubicBezTo>
                    <a:pt x="2263" y="27"/>
                    <a:pt x="2255" y="35"/>
                    <a:pt x="2245" y="35"/>
                  </a:cubicBezTo>
                  <a:close/>
                  <a:moveTo>
                    <a:pt x="2140" y="35"/>
                  </a:moveTo>
                  <a:lnTo>
                    <a:pt x="2139" y="35"/>
                  </a:lnTo>
                  <a:cubicBezTo>
                    <a:pt x="2130" y="35"/>
                    <a:pt x="2122" y="27"/>
                    <a:pt x="2122" y="17"/>
                  </a:cubicBezTo>
                  <a:cubicBezTo>
                    <a:pt x="2122" y="7"/>
                    <a:pt x="2130" y="0"/>
                    <a:pt x="2139" y="0"/>
                  </a:cubicBezTo>
                  <a:lnTo>
                    <a:pt x="2140" y="0"/>
                  </a:lnTo>
                  <a:cubicBezTo>
                    <a:pt x="2149" y="0"/>
                    <a:pt x="2157" y="7"/>
                    <a:pt x="2157" y="17"/>
                  </a:cubicBezTo>
                  <a:cubicBezTo>
                    <a:pt x="2157" y="27"/>
                    <a:pt x="2149" y="35"/>
                    <a:pt x="2140" y="35"/>
                  </a:cubicBezTo>
                  <a:close/>
                  <a:moveTo>
                    <a:pt x="2034" y="35"/>
                  </a:moveTo>
                  <a:lnTo>
                    <a:pt x="2034" y="35"/>
                  </a:lnTo>
                  <a:cubicBezTo>
                    <a:pt x="2024" y="35"/>
                    <a:pt x="2016" y="27"/>
                    <a:pt x="2016" y="17"/>
                  </a:cubicBezTo>
                  <a:cubicBezTo>
                    <a:pt x="2016" y="7"/>
                    <a:pt x="2024" y="0"/>
                    <a:pt x="2034" y="0"/>
                  </a:cubicBezTo>
                  <a:lnTo>
                    <a:pt x="2034" y="0"/>
                  </a:lnTo>
                  <a:cubicBezTo>
                    <a:pt x="2044" y="0"/>
                    <a:pt x="2051" y="7"/>
                    <a:pt x="2051" y="17"/>
                  </a:cubicBezTo>
                  <a:cubicBezTo>
                    <a:pt x="2051" y="27"/>
                    <a:pt x="2044" y="35"/>
                    <a:pt x="2034" y="35"/>
                  </a:cubicBezTo>
                  <a:close/>
                  <a:moveTo>
                    <a:pt x="1928" y="35"/>
                  </a:moveTo>
                  <a:lnTo>
                    <a:pt x="1928" y="35"/>
                  </a:lnTo>
                  <a:cubicBezTo>
                    <a:pt x="1918" y="35"/>
                    <a:pt x="1911" y="27"/>
                    <a:pt x="1911" y="17"/>
                  </a:cubicBezTo>
                  <a:cubicBezTo>
                    <a:pt x="1911" y="7"/>
                    <a:pt x="1918" y="0"/>
                    <a:pt x="1928" y="0"/>
                  </a:cubicBezTo>
                  <a:lnTo>
                    <a:pt x="1928" y="0"/>
                  </a:lnTo>
                  <a:cubicBezTo>
                    <a:pt x="1938" y="0"/>
                    <a:pt x="1946" y="7"/>
                    <a:pt x="1946" y="17"/>
                  </a:cubicBezTo>
                  <a:cubicBezTo>
                    <a:pt x="1946" y="27"/>
                    <a:pt x="1938" y="35"/>
                    <a:pt x="1928" y="35"/>
                  </a:cubicBezTo>
                  <a:close/>
                  <a:moveTo>
                    <a:pt x="1823" y="35"/>
                  </a:moveTo>
                  <a:lnTo>
                    <a:pt x="1823" y="35"/>
                  </a:lnTo>
                  <a:cubicBezTo>
                    <a:pt x="1813" y="35"/>
                    <a:pt x="1805" y="27"/>
                    <a:pt x="1805" y="17"/>
                  </a:cubicBezTo>
                  <a:cubicBezTo>
                    <a:pt x="1805" y="7"/>
                    <a:pt x="1813" y="0"/>
                    <a:pt x="1823" y="0"/>
                  </a:cubicBezTo>
                  <a:lnTo>
                    <a:pt x="1823" y="0"/>
                  </a:lnTo>
                  <a:cubicBezTo>
                    <a:pt x="1832" y="0"/>
                    <a:pt x="1840" y="7"/>
                    <a:pt x="1840" y="17"/>
                  </a:cubicBezTo>
                  <a:cubicBezTo>
                    <a:pt x="1840" y="27"/>
                    <a:pt x="1832" y="35"/>
                    <a:pt x="1823" y="35"/>
                  </a:cubicBezTo>
                  <a:close/>
                  <a:moveTo>
                    <a:pt x="1717" y="35"/>
                  </a:moveTo>
                  <a:lnTo>
                    <a:pt x="1717" y="35"/>
                  </a:lnTo>
                  <a:cubicBezTo>
                    <a:pt x="1707" y="35"/>
                    <a:pt x="1699" y="27"/>
                    <a:pt x="1699" y="17"/>
                  </a:cubicBezTo>
                  <a:cubicBezTo>
                    <a:pt x="1699" y="7"/>
                    <a:pt x="1707" y="0"/>
                    <a:pt x="1717" y="0"/>
                  </a:cubicBezTo>
                  <a:lnTo>
                    <a:pt x="1717" y="0"/>
                  </a:lnTo>
                  <a:cubicBezTo>
                    <a:pt x="1727" y="0"/>
                    <a:pt x="1735" y="7"/>
                    <a:pt x="1735" y="17"/>
                  </a:cubicBezTo>
                  <a:cubicBezTo>
                    <a:pt x="1735" y="27"/>
                    <a:pt x="1727" y="35"/>
                    <a:pt x="1717" y="35"/>
                  </a:cubicBezTo>
                  <a:close/>
                  <a:moveTo>
                    <a:pt x="1611" y="35"/>
                  </a:moveTo>
                  <a:lnTo>
                    <a:pt x="1611" y="35"/>
                  </a:lnTo>
                  <a:cubicBezTo>
                    <a:pt x="1602" y="35"/>
                    <a:pt x="1594" y="27"/>
                    <a:pt x="1594" y="17"/>
                  </a:cubicBezTo>
                  <a:cubicBezTo>
                    <a:pt x="1594" y="7"/>
                    <a:pt x="1602" y="0"/>
                    <a:pt x="1611" y="0"/>
                  </a:cubicBezTo>
                  <a:lnTo>
                    <a:pt x="1611" y="0"/>
                  </a:lnTo>
                  <a:cubicBezTo>
                    <a:pt x="1621" y="0"/>
                    <a:pt x="1629" y="7"/>
                    <a:pt x="1629" y="17"/>
                  </a:cubicBezTo>
                  <a:cubicBezTo>
                    <a:pt x="1629" y="27"/>
                    <a:pt x="1621" y="35"/>
                    <a:pt x="1611" y="35"/>
                  </a:cubicBezTo>
                  <a:close/>
                  <a:moveTo>
                    <a:pt x="1506" y="35"/>
                  </a:moveTo>
                  <a:lnTo>
                    <a:pt x="1506" y="35"/>
                  </a:lnTo>
                  <a:cubicBezTo>
                    <a:pt x="1496" y="35"/>
                    <a:pt x="1488" y="27"/>
                    <a:pt x="1488" y="17"/>
                  </a:cubicBezTo>
                  <a:cubicBezTo>
                    <a:pt x="1488" y="7"/>
                    <a:pt x="1496" y="0"/>
                    <a:pt x="1506" y="0"/>
                  </a:cubicBezTo>
                  <a:lnTo>
                    <a:pt x="1506" y="0"/>
                  </a:lnTo>
                  <a:cubicBezTo>
                    <a:pt x="1515" y="0"/>
                    <a:pt x="1523" y="7"/>
                    <a:pt x="1523" y="17"/>
                  </a:cubicBezTo>
                  <a:cubicBezTo>
                    <a:pt x="1523" y="27"/>
                    <a:pt x="1515" y="35"/>
                    <a:pt x="1506" y="35"/>
                  </a:cubicBezTo>
                  <a:close/>
                  <a:moveTo>
                    <a:pt x="1400" y="35"/>
                  </a:moveTo>
                  <a:lnTo>
                    <a:pt x="1400" y="35"/>
                  </a:lnTo>
                  <a:cubicBezTo>
                    <a:pt x="1390" y="35"/>
                    <a:pt x="1382" y="27"/>
                    <a:pt x="1382" y="17"/>
                  </a:cubicBezTo>
                  <a:cubicBezTo>
                    <a:pt x="1382" y="7"/>
                    <a:pt x="1390" y="0"/>
                    <a:pt x="1400" y="0"/>
                  </a:cubicBezTo>
                  <a:lnTo>
                    <a:pt x="1400" y="0"/>
                  </a:lnTo>
                  <a:cubicBezTo>
                    <a:pt x="1410" y="0"/>
                    <a:pt x="1418" y="7"/>
                    <a:pt x="1418" y="17"/>
                  </a:cubicBezTo>
                  <a:cubicBezTo>
                    <a:pt x="1418" y="27"/>
                    <a:pt x="1410" y="35"/>
                    <a:pt x="1400" y="35"/>
                  </a:cubicBezTo>
                  <a:close/>
                  <a:moveTo>
                    <a:pt x="1294" y="35"/>
                  </a:moveTo>
                  <a:lnTo>
                    <a:pt x="1294" y="35"/>
                  </a:lnTo>
                  <a:cubicBezTo>
                    <a:pt x="1285" y="35"/>
                    <a:pt x="1277" y="27"/>
                    <a:pt x="1277" y="17"/>
                  </a:cubicBezTo>
                  <a:cubicBezTo>
                    <a:pt x="1277" y="7"/>
                    <a:pt x="1285" y="0"/>
                    <a:pt x="1294" y="0"/>
                  </a:cubicBezTo>
                  <a:lnTo>
                    <a:pt x="1294" y="0"/>
                  </a:lnTo>
                  <a:cubicBezTo>
                    <a:pt x="1304" y="0"/>
                    <a:pt x="1312" y="7"/>
                    <a:pt x="1312" y="17"/>
                  </a:cubicBezTo>
                  <a:cubicBezTo>
                    <a:pt x="1312" y="27"/>
                    <a:pt x="1304" y="35"/>
                    <a:pt x="1294" y="35"/>
                  </a:cubicBezTo>
                  <a:close/>
                  <a:moveTo>
                    <a:pt x="1189" y="35"/>
                  </a:moveTo>
                  <a:lnTo>
                    <a:pt x="1189" y="35"/>
                  </a:lnTo>
                  <a:cubicBezTo>
                    <a:pt x="1179" y="35"/>
                    <a:pt x="1171" y="27"/>
                    <a:pt x="1171" y="17"/>
                  </a:cubicBezTo>
                  <a:cubicBezTo>
                    <a:pt x="1171" y="7"/>
                    <a:pt x="1179" y="0"/>
                    <a:pt x="1189" y="0"/>
                  </a:cubicBezTo>
                  <a:lnTo>
                    <a:pt x="1189" y="0"/>
                  </a:lnTo>
                  <a:cubicBezTo>
                    <a:pt x="1199" y="0"/>
                    <a:pt x="1206" y="7"/>
                    <a:pt x="1206" y="17"/>
                  </a:cubicBezTo>
                  <a:cubicBezTo>
                    <a:pt x="1206" y="27"/>
                    <a:pt x="1199" y="35"/>
                    <a:pt x="1189" y="35"/>
                  </a:cubicBezTo>
                  <a:close/>
                  <a:moveTo>
                    <a:pt x="1083" y="35"/>
                  </a:moveTo>
                  <a:lnTo>
                    <a:pt x="1083" y="35"/>
                  </a:lnTo>
                  <a:cubicBezTo>
                    <a:pt x="1073" y="35"/>
                    <a:pt x="1066" y="27"/>
                    <a:pt x="1066" y="17"/>
                  </a:cubicBezTo>
                  <a:cubicBezTo>
                    <a:pt x="1066" y="7"/>
                    <a:pt x="1073" y="0"/>
                    <a:pt x="1083" y="0"/>
                  </a:cubicBezTo>
                  <a:lnTo>
                    <a:pt x="1083" y="0"/>
                  </a:lnTo>
                  <a:cubicBezTo>
                    <a:pt x="1093" y="0"/>
                    <a:pt x="1101" y="7"/>
                    <a:pt x="1101" y="17"/>
                  </a:cubicBezTo>
                  <a:cubicBezTo>
                    <a:pt x="1101" y="27"/>
                    <a:pt x="1093" y="35"/>
                    <a:pt x="1083" y="35"/>
                  </a:cubicBezTo>
                  <a:close/>
                  <a:moveTo>
                    <a:pt x="978" y="35"/>
                  </a:moveTo>
                  <a:lnTo>
                    <a:pt x="977" y="35"/>
                  </a:lnTo>
                  <a:cubicBezTo>
                    <a:pt x="968" y="35"/>
                    <a:pt x="960" y="27"/>
                    <a:pt x="960" y="17"/>
                  </a:cubicBezTo>
                  <a:cubicBezTo>
                    <a:pt x="960" y="7"/>
                    <a:pt x="968" y="0"/>
                    <a:pt x="977" y="0"/>
                  </a:cubicBezTo>
                  <a:lnTo>
                    <a:pt x="978" y="0"/>
                  </a:lnTo>
                  <a:cubicBezTo>
                    <a:pt x="987" y="0"/>
                    <a:pt x="995" y="7"/>
                    <a:pt x="995" y="17"/>
                  </a:cubicBezTo>
                  <a:cubicBezTo>
                    <a:pt x="995" y="27"/>
                    <a:pt x="987" y="35"/>
                    <a:pt x="978" y="35"/>
                  </a:cubicBezTo>
                  <a:close/>
                  <a:moveTo>
                    <a:pt x="872" y="35"/>
                  </a:moveTo>
                  <a:lnTo>
                    <a:pt x="872" y="35"/>
                  </a:lnTo>
                  <a:cubicBezTo>
                    <a:pt x="862" y="35"/>
                    <a:pt x="854" y="27"/>
                    <a:pt x="854" y="17"/>
                  </a:cubicBezTo>
                  <a:cubicBezTo>
                    <a:pt x="854" y="7"/>
                    <a:pt x="862" y="0"/>
                    <a:pt x="872" y="0"/>
                  </a:cubicBezTo>
                  <a:lnTo>
                    <a:pt x="872" y="0"/>
                  </a:lnTo>
                  <a:cubicBezTo>
                    <a:pt x="882" y="0"/>
                    <a:pt x="889" y="7"/>
                    <a:pt x="889" y="17"/>
                  </a:cubicBezTo>
                  <a:cubicBezTo>
                    <a:pt x="889" y="27"/>
                    <a:pt x="882" y="35"/>
                    <a:pt x="872" y="35"/>
                  </a:cubicBezTo>
                  <a:close/>
                  <a:moveTo>
                    <a:pt x="766" y="35"/>
                  </a:moveTo>
                  <a:lnTo>
                    <a:pt x="766" y="35"/>
                  </a:lnTo>
                  <a:cubicBezTo>
                    <a:pt x="756" y="35"/>
                    <a:pt x="749" y="27"/>
                    <a:pt x="749" y="17"/>
                  </a:cubicBezTo>
                  <a:cubicBezTo>
                    <a:pt x="749" y="7"/>
                    <a:pt x="756" y="0"/>
                    <a:pt x="766" y="0"/>
                  </a:cubicBezTo>
                  <a:lnTo>
                    <a:pt x="766" y="0"/>
                  </a:lnTo>
                  <a:cubicBezTo>
                    <a:pt x="776" y="0"/>
                    <a:pt x="784" y="7"/>
                    <a:pt x="784" y="17"/>
                  </a:cubicBezTo>
                  <a:cubicBezTo>
                    <a:pt x="784" y="27"/>
                    <a:pt x="776" y="35"/>
                    <a:pt x="766" y="35"/>
                  </a:cubicBezTo>
                  <a:close/>
                  <a:moveTo>
                    <a:pt x="661" y="35"/>
                  </a:moveTo>
                  <a:lnTo>
                    <a:pt x="661" y="35"/>
                  </a:lnTo>
                  <a:cubicBezTo>
                    <a:pt x="651" y="35"/>
                    <a:pt x="643" y="27"/>
                    <a:pt x="643" y="17"/>
                  </a:cubicBezTo>
                  <a:cubicBezTo>
                    <a:pt x="643" y="7"/>
                    <a:pt x="651" y="0"/>
                    <a:pt x="661" y="0"/>
                  </a:cubicBezTo>
                  <a:lnTo>
                    <a:pt x="661" y="0"/>
                  </a:lnTo>
                  <a:cubicBezTo>
                    <a:pt x="670" y="0"/>
                    <a:pt x="678" y="7"/>
                    <a:pt x="678" y="17"/>
                  </a:cubicBezTo>
                  <a:cubicBezTo>
                    <a:pt x="678" y="27"/>
                    <a:pt x="670" y="35"/>
                    <a:pt x="661" y="35"/>
                  </a:cubicBezTo>
                  <a:close/>
                  <a:moveTo>
                    <a:pt x="555" y="35"/>
                  </a:moveTo>
                  <a:lnTo>
                    <a:pt x="555" y="35"/>
                  </a:lnTo>
                  <a:cubicBezTo>
                    <a:pt x="545" y="35"/>
                    <a:pt x="537" y="27"/>
                    <a:pt x="537" y="17"/>
                  </a:cubicBezTo>
                  <a:cubicBezTo>
                    <a:pt x="537" y="7"/>
                    <a:pt x="545" y="0"/>
                    <a:pt x="555" y="0"/>
                  </a:cubicBezTo>
                  <a:lnTo>
                    <a:pt x="555" y="0"/>
                  </a:lnTo>
                  <a:cubicBezTo>
                    <a:pt x="565" y="0"/>
                    <a:pt x="573" y="7"/>
                    <a:pt x="573" y="17"/>
                  </a:cubicBezTo>
                  <a:cubicBezTo>
                    <a:pt x="573" y="27"/>
                    <a:pt x="565" y="35"/>
                    <a:pt x="555" y="35"/>
                  </a:cubicBezTo>
                  <a:close/>
                  <a:moveTo>
                    <a:pt x="449" y="35"/>
                  </a:moveTo>
                  <a:lnTo>
                    <a:pt x="449" y="35"/>
                  </a:lnTo>
                  <a:cubicBezTo>
                    <a:pt x="440" y="35"/>
                    <a:pt x="432" y="27"/>
                    <a:pt x="432" y="17"/>
                  </a:cubicBezTo>
                  <a:cubicBezTo>
                    <a:pt x="432" y="7"/>
                    <a:pt x="440" y="0"/>
                    <a:pt x="449" y="0"/>
                  </a:cubicBezTo>
                  <a:lnTo>
                    <a:pt x="449" y="0"/>
                  </a:lnTo>
                  <a:cubicBezTo>
                    <a:pt x="459" y="0"/>
                    <a:pt x="467" y="7"/>
                    <a:pt x="467" y="17"/>
                  </a:cubicBezTo>
                  <a:cubicBezTo>
                    <a:pt x="467" y="27"/>
                    <a:pt x="459" y="35"/>
                    <a:pt x="449" y="35"/>
                  </a:cubicBezTo>
                  <a:close/>
                  <a:moveTo>
                    <a:pt x="344" y="35"/>
                  </a:moveTo>
                  <a:lnTo>
                    <a:pt x="344" y="35"/>
                  </a:lnTo>
                  <a:cubicBezTo>
                    <a:pt x="334" y="35"/>
                    <a:pt x="326" y="27"/>
                    <a:pt x="326" y="17"/>
                  </a:cubicBezTo>
                  <a:cubicBezTo>
                    <a:pt x="326" y="7"/>
                    <a:pt x="334" y="0"/>
                    <a:pt x="344" y="0"/>
                  </a:cubicBezTo>
                  <a:lnTo>
                    <a:pt x="344" y="0"/>
                  </a:lnTo>
                  <a:cubicBezTo>
                    <a:pt x="353" y="0"/>
                    <a:pt x="361" y="7"/>
                    <a:pt x="361" y="17"/>
                  </a:cubicBezTo>
                  <a:cubicBezTo>
                    <a:pt x="361" y="27"/>
                    <a:pt x="353" y="35"/>
                    <a:pt x="344" y="35"/>
                  </a:cubicBezTo>
                  <a:close/>
                  <a:moveTo>
                    <a:pt x="238" y="35"/>
                  </a:moveTo>
                  <a:lnTo>
                    <a:pt x="238" y="35"/>
                  </a:lnTo>
                  <a:cubicBezTo>
                    <a:pt x="228" y="35"/>
                    <a:pt x="220" y="27"/>
                    <a:pt x="220" y="17"/>
                  </a:cubicBezTo>
                  <a:cubicBezTo>
                    <a:pt x="220" y="7"/>
                    <a:pt x="228" y="0"/>
                    <a:pt x="238" y="0"/>
                  </a:cubicBezTo>
                  <a:lnTo>
                    <a:pt x="238" y="0"/>
                  </a:lnTo>
                  <a:cubicBezTo>
                    <a:pt x="248" y="0"/>
                    <a:pt x="256" y="7"/>
                    <a:pt x="256" y="17"/>
                  </a:cubicBezTo>
                  <a:cubicBezTo>
                    <a:pt x="256" y="27"/>
                    <a:pt x="248" y="35"/>
                    <a:pt x="238" y="35"/>
                  </a:cubicBezTo>
                  <a:close/>
                  <a:moveTo>
                    <a:pt x="132" y="35"/>
                  </a:moveTo>
                  <a:lnTo>
                    <a:pt x="132" y="35"/>
                  </a:lnTo>
                  <a:cubicBezTo>
                    <a:pt x="123" y="35"/>
                    <a:pt x="115" y="27"/>
                    <a:pt x="115" y="17"/>
                  </a:cubicBezTo>
                  <a:cubicBezTo>
                    <a:pt x="115" y="7"/>
                    <a:pt x="123" y="0"/>
                    <a:pt x="132" y="0"/>
                  </a:cubicBezTo>
                  <a:lnTo>
                    <a:pt x="132" y="0"/>
                  </a:lnTo>
                  <a:cubicBezTo>
                    <a:pt x="142" y="0"/>
                    <a:pt x="150" y="7"/>
                    <a:pt x="150" y="17"/>
                  </a:cubicBezTo>
                  <a:cubicBezTo>
                    <a:pt x="150" y="27"/>
                    <a:pt x="142" y="35"/>
                    <a:pt x="132" y="35"/>
                  </a:cubicBezTo>
                  <a:close/>
                  <a:moveTo>
                    <a:pt x="27" y="35"/>
                  </a:moveTo>
                  <a:lnTo>
                    <a:pt x="27" y="35"/>
                  </a:lnTo>
                  <a:cubicBezTo>
                    <a:pt x="17" y="35"/>
                    <a:pt x="9" y="27"/>
                    <a:pt x="9" y="17"/>
                  </a:cubicBezTo>
                  <a:cubicBezTo>
                    <a:pt x="9" y="7"/>
                    <a:pt x="17" y="0"/>
                    <a:pt x="27" y="0"/>
                  </a:cubicBezTo>
                  <a:lnTo>
                    <a:pt x="27" y="0"/>
                  </a:lnTo>
                  <a:cubicBezTo>
                    <a:pt x="37" y="0"/>
                    <a:pt x="44" y="7"/>
                    <a:pt x="44" y="17"/>
                  </a:cubicBezTo>
                  <a:cubicBezTo>
                    <a:pt x="44" y="27"/>
                    <a:pt x="37" y="35"/>
                    <a:pt x="27" y="35"/>
                  </a:cubicBezTo>
                  <a:close/>
                </a:path>
              </a:pathLst>
            </a:custGeom>
            <a:solidFill>
              <a:srgbClr val="0078D7"/>
            </a:solidFill>
            <a:ln w="0" cap="flat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35">
              <a:extLst>
                <a:ext uri="{FF2B5EF4-FFF2-40B4-BE49-F238E27FC236}">
                  <a16:creationId xmlns:a16="http://schemas.microsoft.com/office/drawing/2014/main" id="{494556BB-B68D-4775-AD5F-4CC98D5A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1680"/>
              <a:ext cx="487" cy="138"/>
            </a:xfrm>
            <a:prstGeom prst="ellipse">
              <a:avLst/>
            </a:prstGeom>
            <a:solidFill>
              <a:srgbClr val="E8EE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36">
              <a:extLst>
                <a:ext uri="{FF2B5EF4-FFF2-40B4-BE49-F238E27FC236}">
                  <a16:creationId xmlns:a16="http://schemas.microsoft.com/office/drawing/2014/main" id="{45EA6355-BE6E-454F-821C-8ED73AD2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1680"/>
              <a:ext cx="487" cy="138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37">
              <a:extLst>
                <a:ext uri="{FF2B5EF4-FFF2-40B4-BE49-F238E27FC236}">
                  <a16:creationId xmlns:a16="http://schemas.microsoft.com/office/drawing/2014/main" id="{83D6D208-780C-4D93-AB89-995C7BD76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" y="1469"/>
              <a:ext cx="400" cy="304"/>
            </a:xfrm>
            <a:custGeom>
              <a:avLst/>
              <a:gdLst>
                <a:gd name="T0" fmla="*/ 260 w 400"/>
                <a:gd name="T1" fmla="*/ 115 h 304"/>
                <a:gd name="T2" fmla="*/ 140 w 400"/>
                <a:gd name="T3" fmla="*/ 115 h 304"/>
                <a:gd name="T4" fmla="*/ 140 w 400"/>
                <a:gd name="T5" fmla="*/ 304 h 304"/>
                <a:gd name="T6" fmla="*/ 260 w 400"/>
                <a:gd name="T7" fmla="*/ 304 h 304"/>
                <a:gd name="T8" fmla="*/ 260 w 400"/>
                <a:gd name="T9" fmla="*/ 115 h 304"/>
                <a:gd name="T10" fmla="*/ 121 w 400"/>
                <a:gd name="T11" fmla="*/ 115 h 304"/>
                <a:gd name="T12" fmla="*/ 0 w 400"/>
                <a:gd name="T13" fmla="*/ 115 h 304"/>
                <a:gd name="T14" fmla="*/ 0 w 400"/>
                <a:gd name="T15" fmla="*/ 304 h 304"/>
                <a:gd name="T16" fmla="*/ 121 w 400"/>
                <a:gd name="T17" fmla="*/ 304 h 304"/>
                <a:gd name="T18" fmla="*/ 121 w 400"/>
                <a:gd name="T19" fmla="*/ 115 h 304"/>
                <a:gd name="T20" fmla="*/ 279 w 400"/>
                <a:gd name="T21" fmla="*/ 115 h 304"/>
                <a:gd name="T22" fmla="*/ 279 w 400"/>
                <a:gd name="T23" fmla="*/ 304 h 304"/>
                <a:gd name="T24" fmla="*/ 400 w 400"/>
                <a:gd name="T25" fmla="*/ 304 h 304"/>
                <a:gd name="T26" fmla="*/ 400 w 400"/>
                <a:gd name="T27" fmla="*/ 115 h 304"/>
                <a:gd name="T28" fmla="*/ 279 w 400"/>
                <a:gd name="T29" fmla="*/ 115 h 304"/>
                <a:gd name="T30" fmla="*/ 211 w 400"/>
                <a:gd name="T31" fmla="*/ 53 h 304"/>
                <a:gd name="T32" fmla="*/ 211 w 400"/>
                <a:gd name="T33" fmla="*/ 115 h 304"/>
                <a:gd name="T34" fmla="*/ 260 w 400"/>
                <a:gd name="T35" fmla="*/ 115 h 304"/>
                <a:gd name="T36" fmla="*/ 260 w 400"/>
                <a:gd name="T37" fmla="*/ 242 h 304"/>
                <a:gd name="T38" fmla="*/ 279 w 400"/>
                <a:gd name="T39" fmla="*/ 242 h 304"/>
                <a:gd name="T40" fmla="*/ 279 w 400"/>
                <a:gd name="T41" fmla="*/ 115 h 304"/>
                <a:gd name="T42" fmla="*/ 332 w 400"/>
                <a:gd name="T43" fmla="*/ 115 h 304"/>
                <a:gd name="T44" fmla="*/ 332 w 400"/>
                <a:gd name="T45" fmla="*/ 53 h 304"/>
                <a:gd name="T46" fmla="*/ 211 w 400"/>
                <a:gd name="T47" fmla="*/ 53 h 304"/>
                <a:gd name="T48" fmla="*/ 211 w 400"/>
                <a:gd name="T49" fmla="*/ 53 h 304"/>
                <a:gd name="T50" fmla="*/ 260 w 400"/>
                <a:gd name="T51" fmla="*/ 53 h 304"/>
                <a:gd name="T52" fmla="*/ 260 w 400"/>
                <a:gd name="T53" fmla="*/ 0 h 304"/>
                <a:gd name="T54" fmla="*/ 140 w 400"/>
                <a:gd name="T55" fmla="*/ 0 h 304"/>
                <a:gd name="T56" fmla="*/ 140 w 400"/>
                <a:gd name="T57" fmla="*/ 53 h 304"/>
                <a:gd name="T58" fmla="*/ 189 w 400"/>
                <a:gd name="T59" fmla="*/ 53 h 304"/>
                <a:gd name="T60" fmla="*/ 189 w 400"/>
                <a:gd name="T61" fmla="*/ 115 h 304"/>
                <a:gd name="T62" fmla="*/ 211 w 400"/>
                <a:gd name="T63" fmla="*/ 115 h 304"/>
                <a:gd name="T64" fmla="*/ 211 w 400"/>
                <a:gd name="T65" fmla="*/ 53 h 304"/>
                <a:gd name="T66" fmla="*/ 189 w 400"/>
                <a:gd name="T67" fmla="*/ 53 h 304"/>
                <a:gd name="T68" fmla="*/ 68 w 400"/>
                <a:gd name="T69" fmla="*/ 53 h 304"/>
                <a:gd name="T70" fmla="*/ 68 w 400"/>
                <a:gd name="T71" fmla="*/ 115 h 304"/>
                <a:gd name="T72" fmla="*/ 121 w 400"/>
                <a:gd name="T73" fmla="*/ 115 h 304"/>
                <a:gd name="T74" fmla="*/ 121 w 400"/>
                <a:gd name="T75" fmla="*/ 242 h 304"/>
                <a:gd name="T76" fmla="*/ 140 w 400"/>
                <a:gd name="T77" fmla="*/ 242 h 304"/>
                <a:gd name="T78" fmla="*/ 140 w 400"/>
                <a:gd name="T79" fmla="*/ 115 h 304"/>
                <a:gd name="T80" fmla="*/ 189 w 400"/>
                <a:gd name="T81" fmla="*/ 115 h 304"/>
                <a:gd name="T82" fmla="*/ 189 w 400"/>
                <a:gd name="T83" fmla="*/ 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304">
                  <a:moveTo>
                    <a:pt x="260" y="115"/>
                  </a:moveTo>
                  <a:lnTo>
                    <a:pt x="140" y="115"/>
                  </a:lnTo>
                  <a:lnTo>
                    <a:pt x="140" y="304"/>
                  </a:lnTo>
                  <a:lnTo>
                    <a:pt x="260" y="304"/>
                  </a:lnTo>
                  <a:lnTo>
                    <a:pt x="260" y="115"/>
                  </a:lnTo>
                  <a:close/>
                  <a:moveTo>
                    <a:pt x="121" y="115"/>
                  </a:moveTo>
                  <a:lnTo>
                    <a:pt x="0" y="115"/>
                  </a:lnTo>
                  <a:lnTo>
                    <a:pt x="0" y="304"/>
                  </a:lnTo>
                  <a:lnTo>
                    <a:pt x="121" y="304"/>
                  </a:lnTo>
                  <a:lnTo>
                    <a:pt x="121" y="115"/>
                  </a:lnTo>
                  <a:close/>
                  <a:moveTo>
                    <a:pt x="279" y="115"/>
                  </a:moveTo>
                  <a:lnTo>
                    <a:pt x="279" y="304"/>
                  </a:lnTo>
                  <a:lnTo>
                    <a:pt x="400" y="304"/>
                  </a:lnTo>
                  <a:lnTo>
                    <a:pt x="400" y="115"/>
                  </a:lnTo>
                  <a:lnTo>
                    <a:pt x="279" y="115"/>
                  </a:lnTo>
                  <a:close/>
                  <a:moveTo>
                    <a:pt x="211" y="53"/>
                  </a:moveTo>
                  <a:lnTo>
                    <a:pt x="211" y="115"/>
                  </a:lnTo>
                  <a:lnTo>
                    <a:pt x="260" y="115"/>
                  </a:lnTo>
                  <a:lnTo>
                    <a:pt x="260" y="242"/>
                  </a:lnTo>
                  <a:lnTo>
                    <a:pt x="279" y="242"/>
                  </a:lnTo>
                  <a:lnTo>
                    <a:pt x="279" y="115"/>
                  </a:lnTo>
                  <a:lnTo>
                    <a:pt x="332" y="115"/>
                  </a:lnTo>
                  <a:lnTo>
                    <a:pt x="332" y="53"/>
                  </a:lnTo>
                  <a:lnTo>
                    <a:pt x="211" y="53"/>
                  </a:lnTo>
                  <a:close/>
                  <a:moveTo>
                    <a:pt x="211" y="53"/>
                  </a:moveTo>
                  <a:lnTo>
                    <a:pt x="260" y="53"/>
                  </a:lnTo>
                  <a:lnTo>
                    <a:pt x="260" y="0"/>
                  </a:lnTo>
                  <a:lnTo>
                    <a:pt x="140" y="0"/>
                  </a:lnTo>
                  <a:lnTo>
                    <a:pt x="140" y="53"/>
                  </a:lnTo>
                  <a:lnTo>
                    <a:pt x="189" y="53"/>
                  </a:lnTo>
                  <a:lnTo>
                    <a:pt x="189" y="115"/>
                  </a:lnTo>
                  <a:lnTo>
                    <a:pt x="211" y="115"/>
                  </a:lnTo>
                  <a:lnTo>
                    <a:pt x="211" y="53"/>
                  </a:lnTo>
                  <a:close/>
                  <a:moveTo>
                    <a:pt x="189" y="53"/>
                  </a:moveTo>
                  <a:lnTo>
                    <a:pt x="68" y="53"/>
                  </a:lnTo>
                  <a:lnTo>
                    <a:pt x="68" y="115"/>
                  </a:lnTo>
                  <a:lnTo>
                    <a:pt x="121" y="115"/>
                  </a:lnTo>
                  <a:lnTo>
                    <a:pt x="121" y="242"/>
                  </a:lnTo>
                  <a:lnTo>
                    <a:pt x="140" y="242"/>
                  </a:lnTo>
                  <a:lnTo>
                    <a:pt x="140" y="115"/>
                  </a:lnTo>
                  <a:lnTo>
                    <a:pt x="189" y="115"/>
                  </a:lnTo>
                  <a:lnTo>
                    <a:pt x="189" y="5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Rectangle 38">
              <a:extLst>
                <a:ext uri="{FF2B5EF4-FFF2-40B4-BE49-F238E27FC236}">
                  <a16:creationId xmlns:a16="http://schemas.microsoft.com/office/drawing/2014/main" id="{9EC389F7-76D3-4352-A89F-FBA486C7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1584"/>
              <a:ext cx="120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Rectangle 39">
              <a:extLst>
                <a:ext uri="{FF2B5EF4-FFF2-40B4-BE49-F238E27FC236}">
                  <a16:creationId xmlns:a16="http://schemas.microsoft.com/office/drawing/2014/main" id="{66001996-F027-4BFB-933B-CD82E252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1584"/>
              <a:ext cx="121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Rectangle 40">
              <a:extLst>
                <a:ext uri="{FF2B5EF4-FFF2-40B4-BE49-F238E27FC236}">
                  <a16:creationId xmlns:a16="http://schemas.microsoft.com/office/drawing/2014/main" id="{30BECC5F-ED31-40C2-B052-8F0A170F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84"/>
              <a:ext cx="121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41">
              <a:extLst>
                <a:ext uri="{FF2B5EF4-FFF2-40B4-BE49-F238E27FC236}">
                  <a16:creationId xmlns:a16="http://schemas.microsoft.com/office/drawing/2014/main" id="{A84D28FC-6E89-4945-89DB-942ADDCB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" y="1522"/>
              <a:ext cx="121" cy="189"/>
            </a:xfrm>
            <a:custGeom>
              <a:avLst/>
              <a:gdLst>
                <a:gd name="T0" fmla="*/ 0 w 121"/>
                <a:gd name="T1" fmla="*/ 0 h 189"/>
                <a:gd name="T2" fmla="*/ 0 w 121"/>
                <a:gd name="T3" fmla="*/ 62 h 189"/>
                <a:gd name="T4" fmla="*/ 49 w 121"/>
                <a:gd name="T5" fmla="*/ 62 h 189"/>
                <a:gd name="T6" fmla="*/ 49 w 121"/>
                <a:gd name="T7" fmla="*/ 189 h 189"/>
                <a:gd name="T8" fmla="*/ 68 w 121"/>
                <a:gd name="T9" fmla="*/ 189 h 189"/>
                <a:gd name="T10" fmla="*/ 68 w 121"/>
                <a:gd name="T11" fmla="*/ 62 h 189"/>
                <a:gd name="T12" fmla="*/ 121 w 121"/>
                <a:gd name="T13" fmla="*/ 62 h 189"/>
                <a:gd name="T14" fmla="*/ 121 w 121"/>
                <a:gd name="T15" fmla="*/ 0 h 189"/>
                <a:gd name="T16" fmla="*/ 0 w 121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89">
                  <a:moveTo>
                    <a:pt x="0" y="0"/>
                  </a:moveTo>
                  <a:lnTo>
                    <a:pt x="0" y="62"/>
                  </a:lnTo>
                  <a:lnTo>
                    <a:pt x="49" y="62"/>
                  </a:lnTo>
                  <a:lnTo>
                    <a:pt x="49" y="189"/>
                  </a:lnTo>
                  <a:lnTo>
                    <a:pt x="68" y="189"/>
                  </a:lnTo>
                  <a:lnTo>
                    <a:pt x="68" y="62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42">
              <a:extLst>
                <a:ext uri="{FF2B5EF4-FFF2-40B4-BE49-F238E27FC236}">
                  <a16:creationId xmlns:a16="http://schemas.microsoft.com/office/drawing/2014/main" id="{84DCDC6A-A3F3-46F0-A04F-13092DF5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469"/>
              <a:ext cx="120" cy="115"/>
            </a:xfrm>
            <a:custGeom>
              <a:avLst/>
              <a:gdLst>
                <a:gd name="T0" fmla="*/ 71 w 120"/>
                <a:gd name="T1" fmla="*/ 53 h 115"/>
                <a:gd name="T2" fmla="*/ 120 w 120"/>
                <a:gd name="T3" fmla="*/ 53 h 115"/>
                <a:gd name="T4" fmla="*/ 120 w 120"/>
                <a:gd name="T5" fmla="*/ 0 h 115"/>
                <a:gd name="T6" fmla="*/ 0 w 120"/>
                <a:gd name="T7" fmla="*/ 0 h 115"/>
                <a:gd name="T8" fmla="*/ 0 w 120"/>
                <a:gd name="T9" fmla="*/ 53 h 115"/>
                <a:gd name="T10" fmla="*/ 49 w 120"/>
                <a:gd name="T11" fmla="*/ 53 h 115"/>
                <a:gd name="T12" fmla="*/ 49 w 120"/>
                <a:gd name="T13" fmla="*/ 115 h 115"/>
                <a:gd name="T14" fmla="*/ 71 w 120"/>
                <a:gd name="T15" fmla="*/ 115 h 115"/>
                <a:gd name="T16" fmla="*/ 71 w 120"/>
                <a:gd name="T17" fmla="*/ 5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5">
                  <a:moveTo>
                    <a:pt x="71" y="53"/>
                  </a:moveTo>
                  <a:lnTo>
                    <a:pt x="120" y="53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49" y="53"/>
                  </a:lnTo>
                  <a:lnTo>
                    <a:pt x="49" y="115"/>
                  </a:lnTo>
                  <a:lnTo>
                    <a:pt x="71" y="115"/>
                  </a:lnTo>
                  <a:lnTo>
                    <a:pt x="71" y="5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43">
              <a:extLst>
                <a:ext uri="{FF2B5EF4-FFF2-40B4-BE49-F238E27FC236}">
                  <a16:creationId xmlns:a16="http://schemas.microsoft.com/office/drawing/2014/main" id="{E31860A6-6451-4EEB-81FB-4D1494F95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1522"/>
              <a:ext cx="121" cy="189"/>
            </a:xfrm>
            <a:custGeom>
              <a:avLst/>
              <a:gdLst>
                <a:gd name="T0" fmla="*/ 121 w 121"/>
                <a:gd name="T1" fmla="*/ 0 h 189"/>
                <a:gd name="T2" fmla="*/ 0 w 121"/>
                <a:gd name="T3" fmla="*/ 0 h 189"/>
                <a:gd name="T4" fmla="*/ 0 w 121"/>
                <a:gd name="T5" fmla="*/ 62 h 189"/>
                <a:gd name="T6" fmla="*/ 53 w 121"/>
                <a:gd name="T7" fmla="*/ 62 h 189"/>
                <a:gd name="T8" fmla="*/ 53 w 121"/>
                <a:gd name="T9" fmla="*/ 189 h 189"/>
                <a:gd name="T10" fmla="*/ 72 w 121"/>
                <a:gd name="T11" fmla="*/ 189 h 189"/>
                <a:gd name="T12" fmla="*/ 72 w 121"/>
                <a:gd name="T13" fmla="*/ 62 h 189"/>
                <a:gd name="T14" fmla="*/ 121 w 121"/>
                <a:gd name="T15" fmla="*/ 62 h 189"/>
                <a:gd name="T16" fmla="*/ 121 w 121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89">
                  <a:moveTo>
                    <a:pt x="121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53" y="62"/>
                  </a:lnTo>
                  <a:lnTo>
                    <a:pt x="53" y="189"/>
                  </a:lnTo>
                  <a:lnTo>
                    <a:pt x="72" y="189"/>
                  </a:lnTo>
                  <a:lnTo>
                    <a:pt x="72" y="62"/>
                  </a:lnTo>
                  <a:lnTo>
                    <a:pt x="121" y="62"/>
                  </a:lnTo>
                  <a:lnTo>
                    <a:pt x="121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44">
              <a:extLst>
                <a:ext uri="{FF2B5EF4-FFF2-40B4-BE49-F238E27FC236}">
                  <a16:creationId xmlns:a16="http://schemas.microsoft.com/office/drawing/2014/main" id="{E2F4F1C1-7CD0-4F64-87DF-0E54D8167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" y="1677"/>
              <a:ext cx="329" cy="64"/>
            </a:xfrm>
            <a:custGeom>
              <a:avLst/>
              <a:gdLst>
                <a:gd name="T0" fmla="*/ 3536 w 3536"/>
                <a:gd name="T1" fmla="*/ 78 h 685"/>
                <a:gd name="T2" fmla="*/ 3457 w 3536"/>
                <a:gd name="T3" fmla="*/ 0 h 685"/>
                <a:gd name="T4" fmla="*/ 3379 w 3536"/>
                <a:gd name="T5" fmla="*/ 78 h 685"/>
                <a:gd name="T6" fmla="*/ 3457 w 3536"/>
                <a:gd name="T7" fmla="*/ 157 h 685"/>
                <a:gd name="T8" fmla="*/ 3536 w 3536"/>
                <a:gd name="T9" fmla="*/ 78 h 685"/>
                <a:gd name="T10" fmla="*/ 2978 w 3536"/>
                <a:gd name="T11" fmla="*/ 365 h 685"/>
                <a:gd name="T12" fmla="*/ 3536 w 3536"/>
                <a:gd name="T13" fmla="*/ 365 h 685"/>
                <a:gd name="T14" fmla="*/ 3536 w 3536"/>
                <a:gd name="T15" fmla="*/ 312 h 685"/>
                <a:gd name="T16" fmla="*/ 2978 w 3536"/>
                <a:gd name="T17" fmla="*/ 312 h 685"/>
                <a:gd name="T18" fmla="*/ 2978 w 3536"/>
                <a:gd name="T19" fmla="*/ 365 h 685"/>
                <a:gd name="T20" fmla="*/ 2978 w 3536"/>
                <a:gd name="T21" fmla="*/ 525 h 685"/>
                <a:gd name="T22" fmla="*/ 3536 w 3536"/>
                <a:gd name="T23" fmla="*/ 525 h 685"/>
                <a:gd name="T24" fmla="*/ 3536 w 3536"/>
                <a:gd name="T25" fmla="*/ 472 h 685"/>
                <a:gd name="T26" fmla="*/ 2978 w 3536"/>
                <a:gd name="T27" fmla="*/ 472 h 685"/>
                <a:gd name="T28" fmla="*/ 2978 w 3536"/>
                <a:gd name="T29" fmla="*/ 525 h 685"/>
                <a:gd name="T30" fmla="*/ 2978 w 3536"/>
                <a:gd name="T31" fmla="*/ 685 h 685"/>
                <a:gd name="T32" fmla="*/ 3536 w 3536"/>
                <a:gd name="T33" fmla="*/ 685 h 685"/>
                <a:gd name="T34" fmla="*/ 3536 w 3536"/>
                <a:gd name="T35" fmla="*/ 632 h 685"/>
                <a:gd name="T36" fmla="*/ 2978 w 3536"/>
                <a:gd name="T37" fmla="*/ 632 h 685"/>
                <a:gd name="T38" fmla="*/ 2978 w 3536"/>
                <a:gd name="T39" fmla="*/ 685 h 685"/>
                <a:gd name="T40" fmla="*/ 2023 w 3536"/>
                <a:gd name="T41" fmla="*/ 78 h 685"/>
                <a:gd name="T42" fmla="*/ 1944 w 3536"/>
                <a:gd name="T43" fmla="*/ 0 h 685"/>
                <a:gd name="T44" fmla="*/ 1866 w 3536"/>
                <a:gd name="T45" fmla="*/ 78 h 685"/>
                <a:gd name="T46" fmla="*/ 1944 w 3536"/>
                <a:gd name="T47" fmla="*/ 157 h 685"/>
                <a:gd name="T48" fmla="*/ 2023 w 3536"/>
                <a:gd name="T49" fmla="*/ 78 h 685"/>
                <a:gd name="T50" fmla="*/ 1464 w 3536"/>
                <a:gd name="T51" fmla="*/ 365 h 685"/>
                <a:gd name="T52" fmla="*/ 2023 w 3536"/>
                <a:gd name="T53" fmla="*/ 365 h 685"/>
                <a:gd name="T54" fmla="*/ 2023 w 3536"/>
                <a:gd name="T55" fmla="*/ 312 h 685"/>
                <a:gd name="T56" fmla="*/ 1464 w 3536"/>
                <a:gd name="T57" fmla="*/ 312 h 685"/>
                <a:gd name="T58" fmla="*/ 1464 w 3536"/>
                <a:gd name="T59" fmla="*/ 365 h 685"/>
                <a:gd name="T60" fmla="*/ 1464 w 3536"/>
                <a:gd name="T61" fmla="*/ 525 h 685"/>
                <a:gd name="T62" fmla="*/ 2023 w 3536"/>
                <a:gd name="T63" fmla="*/ 525 h 685"/>
                <a:gd name="T64" fmla="*/ 2023 w 3536"/>
                <a:gd name="T65" fmla="*/ 472 h 685"/>
                <a:gd name="T66" fmla="*/ 1464 w 3536"/>
                <a:gd name="T67" fmla="*/ 472 h 685"/>
                <a:gd name="T68" fmla="*/ 1464 w 3536"/>
                <a:gd name="T69" fmla="*/ 525 h 685"/>
                <a:gd name="T70" fmla="*/ 1464 w 3536"/>
                <a:gd name="T71" fmla="*/ 685 h 685"/>
                <a:gd name="T72" fmla="*/ 2023 w 3536"/>
                <a:gd name="T73" fmla="*/ 685 h 685"/>
                <a:gd name="T74" fmla="*/ 2023 w 3536"/>
                <a:gd name="T75" fmla="*/ 632 h 685"/>
                <a:gd name="T76" fmla="*/ 1464 w 3536"/>
                <a:gd name="T77" fmla="*/ 632 h 685"/>
                <a:gd name="T78" fmla="*/ 1464 w 3536"/>
                <a:gd name="T79" fmla="*/ 685 h 685"/>
                <a:gd name="T80" fmla="*/ 558 w 3536"/>
                <a:gd name="T81" fmla="*/ 78 h 685"/>
                <a:gd name="T82" fmla="*/ 480 w 3536"/>
                <a:gd name="T83" fmla="*/ 0 h 685"/>
                <a:gd name="T84" fmla="*/ 401 w 3536"/>
                <a:gd name="T85" fmla="*/ 78 h 685"/>
                <a:gd name="T86" fmla="*/ 480 w 3536"/>
                <a:gd name="T87" fmla="*/ 157 h 685"/>
                <a:gd name="T88" fmla="*/ 558 w 3536"/>
                <a:gd name="T89" fmla="*/ 78 h 685"/>
                <a:gd name="T90" fmla="*/ 0 w 3536"/>
                <a:gd name="T91" fmla="*/ 365 h 685"/>
                <a:gd name="T92" fmla="*/ 558 w 3536"/>
                <a:gd name="T93" fmla="*/ 365 h 685"/>
                <a:gd name="T94" fmla="*/ 558 w 3536"/>
                <a:gd name="T95" fmla="*/ 312 h 685"/>
                <a:gd name="T96" fmla="*/ 0 w 3536"/>
                <a:gd name="T97" fmla="*/ 312 h 685"/>
                <a:gd name="T98" fmla="*/ 0 w 3536"/>
                <a:gd name="T99" fmla="*/ 365 h 685"/>
                <a:gd name="T100" fmla="*/ 0 w 3536"/>
                <a:gd name="T101" fmla="*/ 525 h 685"/>
                <a:gd name="T102" fmla="*/ 558 w 3536"/>
                <a:gd name="T103" fmla="*/ 525 h 685"/>
                <a:gd name="T104" fmla="*/ 558 w 3536"/>
                <a:gd name="T105" fmla="*/ 472 h 685"/>
                <a:gd name="T106" fmla="*/ 0 w 3536"/>
                <a:gd name="T107" fmla="*/ 472 h 685"/>
                <a:gd name="T108" fmla="*/ 0 w 3536"/>
                <a:gd name="T109" fmla="*/ 525 h 685"/>
                <a:gd name="T110" fmla="*/ 0 w 3536"/>
                <a:gd name="T111" fmla="*/ 685 h 685"/>
                <a:gd name="T112" fmla="*/ 558 w 3536"/>
                <a:gd name="T113" fmla="*/ 685 h 685"/>
                <a:gd name="T114" fmla="*/ 558 w 3536"/>
                <a:gd name="T115" fmla="*/ 632 h 685"/>
                <a:gd name="T116" fmla="*/ 0 w 3536"/>
                <a:gd name="T117" fmla="*/ 632 h 685"/>
                <a:gd name="T118" fmla="*/ 0 w 3536"/>
                <a:gd name="T119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36" h="685">
                  <a:moveTo>
                    <a:pt x="3536" y="78"/>
                  </a:moveTo>
                  <a:cubicBezTo>
                    <a:pt x="3536" y="35"/>
                    <a:pt x="3501" y="0"/>
                    <a:pt x="3457" y="0"/>
                  </a:cubicBezTo>
                  <a:cubicBezTo>
                    <a:pt x="3414" y="0"/>
                    <a:pt x="3379" y="35"/>
                    <a:pt x="3379" y="78"/>
                  </a:cubicBezTo>
                  <a:cubicBezTo>
                    <a:pt x="3379" y="122"/>
                    <a:pt x="3414" y="157"/>
                    <a:pt x="3457" y="157"/>
                  </a:cubicBezTo>
                  <a:cubicBezTo>
                    <a:pt x="3501" y="157"/>
                    <a:pt x="3536" y="122"/>
                    <a:pt x="3536" y="78"/>
                  </a:cubicBezTo>
                  <a:close/>
                  <a:moveTo>
                    <a:pt x="2978" y="365"/>
                  </a:moveTo>
                  <a:lnTo>
                    <a:pt x="3536" y="365"/>
                  </a:lnTo>
                  <a:lnTo>
                    <a:pt x="3536" y="312"/>
                  </a:lnTo>
                  <a:lnTo>
                    <a:pt x="2978" y="312"/>
                  </a:lnTo>
                  <a:lnTo>
                    <a:pt x="2978" y="365"/>
                  </a:lnTo>
                  <a:close/>
                  <a:moveTo>
                    <a:pt x="2978" y="525"/>
                  </a:moveTo>
                  <a:lnTo>
                    <a:pt x="3536" y="525"/>
                  </a:lnTo>
                  <a:lnTo>
                    <a:pt x="3536" y="472"/>
                  </a:lnTo>
                  <a:lnTo>
                    <a:pt x="2978" y="472"/>
                  </a:lnTo>
                  <a:lnTo>
                    <a:pt x="2978" y="525"/>
                  </a:lnTo>
                  <a:close/>
                  <a:moveTo>
                    <a:pt x="2978" y="685"/>
                  </a:moveTo>
                  <a:lnTo>
                    <a:pt x="3536" y="685"/>
                  </a:lnTo>
                  <a:lnTo>
                    <a:pt x="3536" y="632"/>
                  </a:lnTo>
                  <a:lnTo>
                    <a:pt x="2978" y="632"/>
                  </a:lnTo>
                  <a:lnTo>
                    <a:pt x="2978" y="685"/>
                  </a:lnTo>
                  <a:close/>
                  <a:moveTo>
                    <a:pt x="2023" y="78"/>
                  </a:moveTo>
                  <a:cubicBezTo>
                    <a:pt x="2023" y="35"/>
                    <a:pt x="1988" y="0"/>
                    <a:pt x="1944" y="0"/>
                  </a:cubicBezTo>
                  <a:cubicBezTo>
                    <a:pt x="1901" y="0"/>
                    <a:pt x="1866" y="35"/>
                    <a:pt x="1866" y="78"/>
                  </a:cubicBezTo>
                  <a:cubicBezTo>
                    <a:pt x="1866" y="122"/>
                    <a:pt x="1901" y="157"/>
                    <a:pt x="1944" y="157"/>
                  </a:cubicBezTo>
                  <a:cubicBezTo>
                    <a:pt x="1988" y="157"/>
                    <a:pt x="2023" y="122"/>
                    <a:pt x="2023" y="78"/>
                  </a:cubicBezTo>
                  <a:close/>
                  <a:moveTo>
                    <a:pt x="1464" y="365"/>
                  </a:moveTo>
                  <a:lnTo>
                    <a:pt x="2023" y="365"/>
                  </a:lnTo>
                  <a:lnTo>
                    <a:pt x="2023" y="312"/>
                  </a:lnTo>
                  <a:lnTo>
                    <a:pt x="1464" y="312"/>
                  </a:lnTo>
                  <a:lnTo>
                    <a:pt x="1464" y="365"/>
                  </a:lnTo>
                  <a:close/>
                  <a:moveTo>
                    <a:pt x="1464" y="525"/>
                  </a:moveTo>
                  <a:lnTo>
                    <a:pt x="2023" y="525"/>
                  </a:lnTo>
                  <a:lnTo>
                    <a:pt x="2023" y="472"/>
                  </a:lnTo>
                  <a:lnTo>
                    <a:pt x="1464" y="472"/>
                  </a:lnTo>
                  <a:lnTo>
                    <a:pt x="1464" y="525"/>
                  </a:lnTo>
                  <a:close/>
                  <a:moveTo>
                    <a:pt x="1464" y="685"/>
                  </a:moveTo>
                  <a:lnTo>
                    <a:pt x="2023" y="685"/>
                  </a:lnTo>
                  <a:lnTo>
                    <a:pt x="2023" y="632"/>
                  </a:lnTo>
                  <a:lnTo>
                    <a:pt x="1464" y="632"/>
                  </a:lnTo>
                  <a:lnTo>
                    <a:pt x="1464" y="685"/>
                  </a:lnTo>
                  <a:close/>
                  <a:moveTo>
                    <a:pt x="558" y="78"/>
                  </a:moveTo>
                  <a:cubicBezTo>
                    <a:pt x="558" y="35"/>
                    <a:pt x="523" y="0"/>
                    <a:pt x="480" y="0"/>
                  </a:cubicBezTo>
                  <a:cubicBezTo>
                    <a:pt x="436" y="0"/>
                    <a:pt x="401" y="35"/>
                    <a:pt x="401" y="78"/>
                  </a:cubicBezTo>
                  <a:cubicBezTo>
                    <a:pt x="401" y="122"/>
                    <a:pt x="436" y="157"/>
                    <a:pt x="480" y="157"/>
                  </a:cubicBezTo>
                  <a:cubicBezTo>
                    <a:pt x="523" y="157"/>
                    <a:pt x="558" y="122"/>
                    <a:pt x="558" y="78"/>
                  </a:cubicBezTo>
                  <a:close/>
                  <a:moveTo>
                    <a:pt x="0" y="365"/>
                  </a:moveTo>
                  <a:lnTo>
                    <a:pt x="558" y="365"/>
                  </a:lnTo>
                  <a:lnTo>
                    <a:pt x="558" y="312"/>
                  </a:lnTo>
                  <a:lnTo>
                    <a:pt x="0" y="312"/>
                  </a:lnTo>
                  <a:lnTo>
                    <a:pt x="0" y="365"/>
                  </a:lnTo>
                  <a:close/>
                  <a:moveTo>
                    <a:pt x="0" y="525"/>
                  </a:moveTo>
                  <a:lnTo>
                    <a:pt x="558" y="525"/>
                  </a:lnTo>
                  <a:lnTo>
                    <a:pt x="558" y="472"/>
                  </a:lnTo>
                  <a:lnTo>
                    <a:pt x="0" y="472"/>
                  </a:lnTo>
                  <a:lnTo>
                    <a:pt x="0" y="525"/>
                  </a:lnTo>
                  <a:close/>
                  <a:moveTo>
                    <a:pt x="0" y="685"/>
                  </a:moveTo>
                  <a:lnTo>
                    <a:pt x="558" y="685"/>
                  </a:lnTo>
                  <a:lnTo>
                    <a:pt x="558" y="632"/>
                  </a:lnTo>
                  <a:lnTo>
                    <a:pt x="0" y="632"/>
                  </a:lnTo>
                  <a:lnTo>
                    <a:pt x="0" y="6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Rectangle 45">
              <a:extLst>
                <a:ext uri="{FF2B5EF4-FFF2-40B4-BE49-F238E27FC236}">
                  <a16:creationId xmlns:a16="http://schemas.microsoft.com/office/drawing/2014/main" id="{C90CD363-60C8-4E70-B402-570866FF8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1878"/>
              <a:ext cx="463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Backend Systems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2" name="Rectangle 46">
              <a:extLst>
                <a:ext uri="{FF2B5EF4-FFF2-40B4-BE49-F238E27FC236}">
                  <a16:creationId xmlns:a16="http://schemas.microsoft.com/office/drawing/2014/main" id="{A119C8B6-3FC3-4543-ABAE-CB47586DD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258"/>
              <a:ext cx="429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47">
              <a:extLst>
                <a:ext uri="{FF2B5EF4-FFF2-40B4-BE49-F238E27FC236}">
                  <a16:creationId xmlns:a16="http://schemas.microsoft.com/office/drawing/2014/main" id="{504E7557-BB8A-490C-85E8-0965AD006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" y="1255"/>
              <a:ext cx="436" cy="972"/>
            </a:xfrm>
            <a:custGeom>
              <a:avLst/>
              <a:gdLst>
                <a:gd name="T0" fmla="*/ 72 w 4680"/>
                <a:gd name="T1" fmla="*/ 540 h 10440"/>
                <a:gd name="T2" fmla="*/ 0 w 4680"/>
                <a:gd name="T3" fmla="*/ 973 h 10440"/>
                <a:gd name="T4" fmla="*/ 36 w 4680"/>
                <a:gd name="T5" fmla="*/ 1369 h 10440"/>
                <a:gd name="T6" fmla="*/ 72 w 4680"/>
                <a:gd name="T7" fmla="*/ 2053 h 10440"/>
                <a:gd name="T8" fmla="*/ 36 w 4680"/>
                <a:gd name="T9" fmla="*/ 2521 h 10440"/>
                <a:gd name="T10" fmla="*/ 0 w 4680"/>
                <a:gd name="T11" fmla="*/ 2917 h 10440"/>
                <a:gd name="T12" fmla="*/ 72 w 4680"/>
                <a:gd name="T13" fmla="*/ 3349 h 10440"/>
                <a:gd name="T14" fmla="*/ 72 w 4680"/>
                <a:gd name="T15" fmla="*/ 3998 h 10440"/>
                <a:gd name="T16" fmla="*/ 0 w 4680"/>
                <a:gd name="T17" fmla="*/ 4430 h 10440"/>
                <a:gd name="T18" fmla="*/ 36 w 4680"/>
                <a:gd name="T19" fmla="*/ 4826 h 10440"/>
                <a:gd name="T20" fmla="*/ 72 w 4680"/>
                <a:gd name="T21" fmla="*/ 5510 h 10440"/>
                <a:gd name="T22" fmla="*/ 36 w 4680"/>
                <a:gd name="T23" fmla="*/ 5978 h 10440"/>
                <a:gd name="T24" fmla="*/ 0 w 4680"/>
                <a:gd name="T25" fmla="*/ 6374 h 10440"/>
                <a:gd name="T26" fmla="*/ 72 w 4680"/>
                <a:gd name="T27" fmla="*/ 6806 h 10440"/>
                <a:gd name="T28" fmla="*/ 72 w 4680"/>
                <a:gd name="T29" fmla="*/ 7455 h 10440"/>
                <a:gd name="T30" fmla="*/ 0 w 4680"/>
                <a:gd name="T31" fmla="*/ 7887 h 10440"/>
                <a:gd name="T32" fmla="*/ 36 w 4680"/>
                <a:gd name="T33" fmla="*/ 8283 h 10440"/>
                <a:gd name="T34" fmla="*/ 72 w 4680"/>
                <a:gd name="T35" fmla="*/ 8967 h 10440"/>
                <a:gd name="T36" fmla="*/ 36 w 4680"/>
                <a:gd name="T37" fmla="*/ 9435 h 10440"/>
                <a:gd name="T38" fmla="*/ 0 w 4680"/>
                <a:gd name="T39" fmla="*/ 9831 h 10440"/>
                <a:gd name="T40" fmla="*/ 72 w 4680"/>
                <a:gd name="T41" fmla="*/ 10264 h 10440"/>
                <a:gd name="T42" fmla="*/ 543 w 4680"/>
                <a:gd name="T43" fmla="*/ 10368 h 10440"/>
                <a:gd name="T44" fmla="*/ 975 w 4680"/>
                <a:gd name="T45" fmla="*/ 10440 h 10440"/>
                <a:gd name="T46" fmla="*/ 1371 w 4680"/>
                <a:gd name="T47" fmla="*/ 10404 h 10440"/>
                <a:gd name="T48" fmla="*/ 2056 w 4680"/>
                <a:gd name="T49" fmla="*/ 10368 h 10440"/>
                <a:gd name="T50" fmla="*/ 2524 w 4680"/>
                <a:gd name="T51" fmla="*/ 10404 h 10440"/>
                <a:gd name="T52" fmla="*/ 2920 w 4680"/>
                <a:gd name="T53" fmla="*/ 10440 h 10440"/>
                <a:gd name="T54" fmla="*/ 3352 w 4680"/>
                <a:gd name="T55" fmla="*/ 10368 h 10440"/>
                <a:gd name="T56" fmla="*/ 4000 w 4680"/>
                <a:gd name="T57" fmla="*/ 10368 h 10440"/>
                <a:gd name="T58" fmla="*/ 4432 w 4680"/>
                <a:gd name="T59" fmla="*/ 10440 h 10440"/>
                <a:gd name="T60" fmla="*/ 4644 w 4680"/>
                <a:gd name="T61" fmla="*/ 10219 h 10440"/>
                <a:gd name="T62" fmla="*/ 4608 w 4680"/>
                <a:gd name="T63" fmla="*/ 9535 h 10440"/>
                <a:gd name="T64" fmla="*/ 4644 w 4680"/>
                <a:gd name="T65" fmla="*/ 9067 h 10440"/>
                <a:gd name="T66" fmla="*/ 4680 w 4680"/>
                <a:gd name="T67" fmla="*/ 8671 h 10440"/>
                <a:gd name="T68" fmla="*/ 4608 w 4680"/>
                <a:gd name="T69" fmla="*/ 8238 h 10440"/>
                <a:gd name="T70" fmla="*/ 4608 w 4680"/>
                <a:gd name="T71" fmla="*/ 7590 h 10440"/>
                <a:gd name="T72" fmla="*/ 4680 w 4680"/>
                <a:gd name="T73" fmla="*/ 7158 h 10440"/>
                <a:gd name="T74" fmla="*/ 4644 w 4680"/>
                <a:gd name="T75" fmla="*/ 6762 h 10440"/>
                <a:gd name="T76" fmla="*/ 4608 w 4680"/>
                <a:gd name="T77" fmla="*/ 6078 h 10440"/>
                <a:gd name="T78" fmla="*/ 4644 w 4680"/>
                <a:gd name="T79" fmla="*/ 5610 h 10440"/>
                <a:gd name="T80" fmla="*/ 4680 w 4680"/>
                <a:gd name="T81" fmla="*/ 5213 h 10440"/>
                <a:gd name="T82" fmla="*/ 4608 w 4680"/>
                <a:gd name="T83" fmla="*/ 4781 h 10440"/>
                <a:gd name="T84" fmla="*/ 4608 w 4680"/>
                <a:gd name="T85" fmla="*/ 4133 h 10440"/>
                <a:gd name="T86" fmla="*/ 4680 w 4680"/>
                <a:gd name="T87" fmla="*/ 3701 h 10440"/>
                <a:gd name="T88" fmla="*/ 4644 w 4680"/>
                <a:gd name="T89" fmla="*/ 3305 h 10440"/>
                <a:gd name="T90" fmla="*/ 4608 w 4680"/>
                <a:gd name="T91" fmla="*/ 2621 h 10440"/>
                <a:gd name="T92" fmla="*/ 4644 w 4680"/>
                <a:gd name="T93" fmla="*/ 2152 h 10440"/>
                <a:gd name="T94" fmla="*/ 4680 w 4680"/>
                <a:gd name="T95" fmla="*/ 1756 h 10440"/>
                <a:gd name="T96" fmla="*/ 4608 w 4680"/>
                <a:gd name="T97" fmla="*/ 1324 h 10440"/>
                <a:gd name="T98" fmla="*/ 4608 w 4680"/>
                <a:gd name="T99" fmla="*/ 676 h 10440"/>
                <a:gd name="T100" fmla="*/ 4680 w 4680"/>
                <a:gd name="T101" fmla="*/ 244 h 10440"/>
                <a:gd name="T102" fmla="*/ 4455 w 4680"/>
                <a:gd name="T103" fmla="*/ 36 h 10440"/>
                <a:gd name="T104" fmla="*/ 3771 w 4680"/>
                <a:gd name="T105" fmla="*/ 72 h 10440"/>
                <a:gd name="T106" fmla="*/ 3303 w 4680"/>
                <a:gd name="T107" fmla="*/ 36 h 10440"/>
                <a:gd name="T108" fmla="*/ 2906 w 4680"/>
                <a:gd name="T109" fmla="*/ 0 h 10440"/>
                <a:gd name="T110" fmla="*/ 2474 w 4680"/>
                <a:gd name="T111" fmla="*/ 72 h 10440"/>
                <a:gd name="T112" fmla="*/ 1826 w 4680"/>
                <a:gd name="T113" fmla="*/ 72 h 10440"/>
                <a:gd name="T114" fmla="*/ 1394 w 4680"/>
                <a:gd name="T115" fmla="*/ 0 h 10440"/>
                <a:gd name="T116" fmla="*/ 998 w 4680"/>
                <a:gd name="T117" fmla="*/ 36 h 10440"/>
                <a:gd name="T118" fmla="*/ 314 w 4680"/>
                <a:gd name="T119" fmla="*/ 72 h 10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0" h="10440">
                  <a:moveTo>
                    <a:pt x="72" y="108"/>
                  </a:moveTo>
                  <a:lnTo>
                    <a:pt x="72" y="108"/>
                  </a:lnTo>
                  <a:cubicBezTo>
                    <a:pt x="72" y="128"/>
                    <a:pt x="55" y="144"/>
                    <a:pt x="36" y="144"/>
                  </a:cubicBezTo>
                  <a:cubicBezTo>
                    <a:pt x="16" y="144"/>
                    <a:pt x="0" y="128"/>
                    <a:pt x="0" y="108"/>
                  </a:cubicBezTo>
                  <a:lnTo>
                    <a:pt x="0" y="108"/>
                  </a:lnTo>
                  <a:cubicBezTo>
                    <a:pt x="0" y="88"/>
                    <a:pt x="16" y="72"/>
                    <a:pt x="36" y="72"/>
                  </a:cubicBezTo>
                  <a:cubicBezTo>
                    <a:pt x="55" y="72"/>
                    <a:pt x="72" y="88"/>
                    <a:pt x="72" y="108"/>
                  </a:cubicBezTo>
                  <a:close/>
                  <a:moveTo>
                    <a:pt x="72" y="324"/>
                  </a:moveTo>
                  <a:lnTo>
                    <a:pt x="72" y="324"/>
                  </a:lnTo>
                  <a:cubicBezTo>
                    <a:pt x="72" y="344"/>
                    <a:pt x="55" y="360"/>
                    <a:pt x="36" y="360"/>
                  </a:cubicBezTo>
                  <a:cubicBezTo>
                    <a:pt x="16" y="360"/>
                    <a:pt x="0" y="344"/>
                    <a:pt x="0" y="324"/>
                  </a:cubicBezTo>
                  <a:lnTo>
                    <a:pt x="0" y="324"/>
                  </a:lnTo>
                  <a:cubicBezTo>
                    <a:pt x="0" y="304"/>
                    <a:pt x="16" y="288"/>
                    <a:pt x="36" y="288"/>
                  </a:cubicBezTo>
                  <a:cubicBezTo>
                    <a:pt x="55" y="288"/>
                    <a:pt x="72" y="304"/>
                    <a:pt x="72" y="324"/>
                  </a:cubicBezTo>
                  <a:close/>
                  <a:moveTo>
                    <a:pt x="72" y="540"/>
                  </a:moveTo>
                  <a:lnTo>
                    <a:pt x="72" y="540"/>
                  </a:lnTo>
                  <a:cubicBezTo>
                    <a:pt x="72" y="560"/>
                    <a:pt x="55" y="576"/>
                    <a:pt x="36" y="576"/>
                  </a:cubicBezTo>
                  <a:cubicBezTo>
                    <a:pt x="16" y="576"/>
                    <a:pt x="0" y="560"/>
                    <a:pt x="0" y="540"/>
                  </a:cubicBezTo>
                  <a:lnTo>
                    <a:pt x="0" y="540"/>
                  </a:lnTo>
                  <a:cubicBezTo>
                    <a:pt x="0" y="520"/>
                    <a:pt x="16" y="504"/>
                    <a:pt x="36" y="504"/>
                  </a:cubicBezTo>
                  <a:cubicBezTo>
                    <a:pt x="55" y="504"/>
                    <a:pt x="72" y="520"/>
                    <a:pt x="72" y="540"/>
                  </a:cubicBezTo>
                  <a:close/>
                  <a:moveTo>
                    <a:pt x="72" y="756"/>
                  </a:moveTo>
                  <a:lnTo>
                    <a:pt x="72" y="756"/>
                  </a:lnTo>
                  <a:cubicBezTo>
                    <a:pt x="72" y="776"/>
                    <a:pt x="55" y="792"/>
                    <a:pt x="36" y="792"/>
                  </a:cubicBezTo>
                  <a:cubicBezTo>
                    <a:pt x="16" y="792"/>
                    <a:pt x="0" y="776"/>
                    <a:pt x="0" y="756"/>
                  </a:cubicBezTo>
                  <a:lnTo>
                    <a:pt x="0" y="756"/>
                  </a:lnTo>
                  <a:cubicBezTo>
                    <a:pt x="0" y="737"/>
                    <a:pt x="16" y="720"/>
                    <a:pt x="36" y="720"/>
                  </a:cubicBezTo>
                  <a:cubicBezTo>
                    <a:pt x="55" y="720"/>
                    <a:pt x="72" y="737"/>
                    <a:pt x="72" y="756"/>
                  </a:cubicBezTo>
                  <a:close/>
                  <a:moveTo>
                    <a:pt x="72" y="972"/>
                  </a:moveTo>
                  <a:lnTo>
                    <a:pt x="72" y="973"/>
                  </a:lnTo>
                  <a:cubicBezTo>
                    <a:pt x="72" y="992"/>
                    <a:pt x="55" y="1009"/>
                    <a:pt x="36" y="1009"/>
                  </a:cubicBezTo>
                  <a:cubicBezTo>
                    <a:pt x="16" y="1009"/>
                    <a:pt x="0" y="992"/>
                    <a:pt x="0" y="973"/>
                  </a:cubicBezTo>
                  <a:lnTo>
                    <a:pt x="0" y="972"/>
                  </a:lnTo>
                  <a:cubicBezTo>
                    <a:pt x="0" y="953"/>
                    <a:pt x="16" y="936"/>
                    <a:pt x="36" y="936"/>
                  </a:cubicBezTo>
                  <a:cubicBezTo>
                    <a:pt x="55" y="936"/>
                    <a:pt x="72" y="953"/>
                    <a:pt x="72" y="972"/>
                  </a:cubicBezTo>
                  <a:close/>
                  <a:moveTo>
                    <a:pt x="72" y="1189"/>
                  </a:moveTo>
                  <a:lnTo>
                    <a:pt x="72" y="1189"/>
                  </a:lnTo>
                  <a:cubicBezTo>
                    <a:pt x="72" y="1208"/>
                    <a:pt x="55" y="1225"/>
                    <a:pt x="36" y="1225"/>
                  </a:cubicBezTo>
                  <a:cubicBezTo>
                    <a:pt x="16" y="1225"/>
                    <a:pt x="0" y="1208"/>
                    <a:pt x="0" y="1189"/>
                  </a:cubicBezTo>
                  <a:lnTo>
                    <a:pt x="0" y="1189"/>
                  </a:lnTo>
                  <a:cubicBezTo>
                    <a:pt x="0" y="1169"/>
                    <a:pt x="16" y="1153"/>
                    <a:pt x="36" y="1153"/>
                  </a:cubicBezTo>
                  <a:cubicBezTo>
                    <a:pt x="55" y="1153"/>
                    <a:pt x="72" y="1169"/>
                    <a:pt x="72" y="1189"/>
                  </a:cubicBezTo>
                  <a:close/>
                  <a:moveTo>
                    <a:pt x="72" y="1405"/>
                  </a:moveTo>
                  <a:lnTo>
                    <a:pt x="72" y="1405"/>
                  </a:lnTo>
                  <a:cubicBezTo>
                    <a:pt x="72" y="1425"/>
                    <a:pt x="55" y="1441"/>
                    <a:pt x="36" y="1441"/>
                  </a:cubicBezTo>
                  <a:cubicBezTo>
                    <a:pt x="16" y="1441"/>
                    <a:pt x="0" y="1425"/>
                    <a:pt x="0" y="1405"/>
                  </a:cubicBezTo>
                  <a:lnTo>
                    <a:pt x="0" y="1405"/>
                  </a:lnTo>
                  <a:cubicBezTo>
                    <a:pt x="0" y="1385"/>
                    <a:pt x="16" y="1369"/>
                    <a:pt x="36" y="1369"/>
                  </a:cubicBezTo>
                  <a:cubicBezTo>
                    <a:pt x="55" y="1369"/>
                    <a:pt x="72" y="1385"/>
                    <a:pt x="72" y="1405"/>
                  </a:cubicBezTo>
                  <a:close/>
                  <a:moveTo>
                    <a:pt x="72" y="1621"/>
                  </a:moveTo>
                  <a:lnTo>
                    <a:pt x="72" y="1621"/>
                  </a:lnTo>
                  <a:cubicBezTo>
                    <a:pt x="72" y="1641"/>
                    <a:pt x="55" y="1657"/>
                    <a:pt x="36" y="1657"/>
                  </a:cubicBezTo>
                  <a:cubicBezTo>
                    <a:pt x="16" y="1657"/>
                    <a:pt x="0" y="1641"/>
                    <a:pt x="0" y="1621"/>
                  </a:cubicBezTo>
                  <a:lnTo>
                    <a:pt x="0" y="1621"/>
                  </a:lnTo>
                  <a:cubicBezTo>
                    <a:pt x="0" y="1601"/>
                    <a:pt x="16" y="1585"/>
                    <a:pt x="36" y="1585"/>
                  </a:cubicBezTo>
                  <a:cubicBezTo>
                    <a:pt x="55" y="1585"/>
                    <a:pt x="72" y="1601"/>
                    <a:pt x="72" y="1621"/>
                  </a:cubicBezTo>
                  <a:close/>
                  <a:moveTo>
                    <a:pt x="72" y="1837"/>
                  </a:moveTo>
                  <a:lnTo>
                    <a:pt x="72" y="1837"/>
                  </a:lnTo>
                  <a:cubicBezTo>
                    <a:pt x="72" y="1857"/>
                    <a:pt x="55" y="1873"/>
                    <a:pt x="36" y="1873"/>
                  </a:cubicBezTo>
                  <a:cubicBezTo>
                    <a:pt x="16" y="1873"/>
                    <a:pt x="0" y="1857"/>
                    <a:pt x="0" y="1837"/>
                  </a:cubicBezTo>
                  <a:lnTo>
                    <a:pt x="0" y="1837"/>
                  </a:lnTo>
                  <a:cubicBezTo>
                    <a:pt x="0" y="1817"/>
                    <a:pt x="16" y="1801"/>
                    <a:pt x="36" y="1801"/>
                  </a:cubicBezTo>
                  <a:cubicBezTo>
                    <a:pt x="55" y="1801"/>
                    <a:pt x="72" y="1817"/>
                    <a:pt x="72" y="1837"/>
                  </a:cubicBezTo>
                  <a:close/>
                  <a:moveTo>
                    <a:pt x="72" y="2053"/>
                  </a:moveTo>
                  <a:lnTo>
                    <a:pt x="72" y="2053"/>
                  </a:lnTo>
                  <a:cubicBezTo>
                    <a:pt x="72" y="2073"/>
                    <a:pt x="55" y="2089"/>
                    <a:pt x="36" y="2089"/>
                  </a:cubicBezTo>
                  <a:cubicBezTo>
                    <a:pt x="16" y="2089"/>
                    <a:pt x="0" y="2073"/>
                    <a:pt x="0" y="2053"/>
                  </a:cubicBezTo>
                  <a:lnTo>
                    <a:pt x="0" y="2053"/>
                  </a:lnTo>
                  <a:cubicBezTo>
                    <a:pt x="0" y="2033"/>
                    <a:pt x="16" y="2017"/>
                    <a:pt x="36" y="2017"/>
                  </a:cubicBezTo>
                  <a:cubicBezTo>
                    <a:pt x="55" y="2017"/>
                    <a:pt x="72" y="2033"/>
                    <a:pt x="72" y="2053"/>
                  </a:cubicBezTo>
                  <a:close/>
                  <a:moveTo>
                    <a:pt x="72" y="2269"/>
                  </a:moveTo>
                  <a:lnTo>
                    <a:pt x="72" y="2269"/>
                  </a:lnTo>
                  <a:cubicBezTo>
                    <a:pt x="72" y="2289"/>
                    <a:pt x="55" y="2305"/>
                    <a:pt x="36" y="2305"/>
                  </a:cubicBezTo>
                  <a:cubicBezTo>
                    <a:pt x="16" y="2305"/>
                    <a:pt x="0" y="2289"/>
                    <a:pt x="0" y="2269"/>
                  </a:cubicBezTo>
                  <a:lnTo>
                    <a:pt x="0" y="2269"/>
                  </a:lnTo>
                  <a:cubicBezTo>
                    <a:pt x="0" y="2249"/>
                    <a:pt x="16" y="2233"/>
                    <a:pt x="36" y="2233"/>
                  </a:cubicBezTo>
                  <a:cubicBezTo>
                    <a:pt x="55" y="2233"/>
                    <a:pt x="72" y="2249"/>
                    <a:pt x="72" y="2269"/>
                  </a:cubicBezTo>
                  <a:close/>
                  <a:moveTo>
                    <a:pt x="72" y="2485"/>
                  </a:moveTo>
                  <a:lnTo>
                    <a:pt x="72" y="2485"/>
                  </a:lnTo>
                  <a:cubicBezTo>
                    <a:pt x="72" y="2505"/>
                    <a:pt x="55" y="2521"/>
                    <a:pt x="36" y="2521"/>
                  </a:cubicBezTo>
                  <a:cubicBezTo>
                    <a:pt x="16" y="2521"/>
                    <a:pt x="0" y="2505"/>
                    <a:pt x="0" y="2485"/>
                  </a:cubicBezTo>
                  <a:lnTo>
                    <a:pt x="0" y="2485"/>
                  </a:lnTo>
                  <a:cubicBezTo>
                    <a:pt x="0" y="2465"/>
                    <a:pt x="16" y="2449"/>
                    <a:pt x="36" y="2449"/>
                  </a:cubicBezTo>
                  <a:cubicBezTo>
                    <a:pt x="55" y="2449"/>
                    <a:pt x="72" y="2465"/>
                    <a:pt x="72" y="2485"/>
                  </a:cubicBezTo>
                  <a:close/>
                  <a:moveTo>
                    <a:pt x="72" y="2701"/>
                  </a:moveTo>
                  <a:lnTo>
                    <a:pt x="72" y="2701"/>
                  </a:lnTo>
                  <a:cubicBezTo>
                    <a:pt x="72" y="2721"/>
                    <a:pt x="55" y="2737"/>
                    <a:pt x="36" y="2737"/>
                  </a:cubicBezTo>
                  <a:cubicBezTo>
                    <a:pt x="16" y="2737"/>
                    <a:pt x="0" y="2721"/>
                    <a:pt x="0" y="2701"/>
                  </a:cubicBezTo>
                  <a:lnTo>
                    <a:pt x="0" y="2701"/>
                  </a:lnTo>
                  <a:cubicBezTo>
                    <a:pt x="0" y="2681"/>
                    <a:pt x="16" y="2665"/>
                    <a:pt x="36" y="2665"/>
                  </a:cubicBezTo>
                  <a:cubicBezTo>
                    <a:pt x="55" y="2665"/>
                    <a:pt x="72" y="2681"/>
                    <a:pt x="72" y="2701"/>
                  </a:cubicBezTo>
                  <a:close/>
                  <a:moveTo>
                    <a:pt x="72" y="2917"/>
                  </a:moveTo>
                  <a:lnTo>
                    <a:pt x="72" y="2917"/>
                  </a:lnTo>
                  <a:cubicBezTo>
                    <a:pt x="72" y="2937"/>
                    <a:pt x="55" y="2953"/>
                    <a:pt x="36" y="2953"/>
                  </a:cubicBezTo>
                  <a:cubicBezTo>
                    <a:pt x="16" y="2953"/>
                    <a:pt x="0" y="2937"/>
                    <a:pt x="0" y="2917"/>
                  </a:cubicBezTo>
                  <a:lnTo>
                    <a:pt x="0" y="2917"/>
                  </a:lnTo>
                  <a:cubicBezTo>
                    <a:pt x="0" y="2897"/>
                    <a:pt x="16" y="2881"/>
                    <a:pt x="36" y="2881"/>
                  </a:cubicBezTo>
                  <a:cubicBezTo>
                    <a:pt x="55" y="2881"/>
                    <a:pt x="72" y="2897"/>
                    <a:pt x="72" y="2917"/>
                  </a:cubicBezTo>
                  <a:close/>
                  <a:moveTo>
                    <a:pt x="72" y="3133"/>
                  </a:moveTo>
                  <a:lnTo>
                    <a:pt x="72" y="3133"/>
                  </a:lnTo>
                  <a:cubicBezTo>
                    <a:pt x="72" y="3153"/>
                    <a:pt x="55" y="3169"/>
                    <a:pt x="36" y="3169"/>
                  </a:cubicBezTo>
                  <a:cubicBezTo>
                    <a:pt x="16" y="3169"/>
                    <a:pt x="0" y="3153"/>
                    <a:pt x="0" y="3133"/>
                  </a:cubicBezTo>
                  <a:lnTo>
                    <a:pt x="0" y="3133"/>
                  </a:lnTo>
                  <a:cubicBezTo>
                    <a:pt x="0" y="3113"/>
                    <a:pt x="16" y="3097"/>
                    <a:pt x="36" y="3097"/>
                  </a:cubicBezTo>
                  <a:cubicBezTo>
                    <a:pt x="55" y="3097"/>
                    <a:pt x="72" y="3113"/>
                    <a:pt x="72" y="3133"/>
                  </a:cubicBezTo>
                  <a:close/>
                  <a:moveTo>
                    <a:pt x="72" y="3349"/>
                  </a:moveTo>
                  <a:lnTo>
                    <a:pt x="72" y="3349"/>
                  </a:lnTo>
                  <a:cubicBezTo>
                    <a:pt x="72" y="3369"/>
                    <a:pt x="55" y="3385"/>
                    <a:pt x="36" y="3385"/>
                  </a:cubicBezTo>
                  <a:cubicBezTo>
                    <a:pt x="16" y="3385"/>
                    <a:pt x="0" y="3369"/>
                    <a:pt x="0" y="3349"/>
                  </a:cubicBezTo>
                  <a:lnTo>
                    <a:pt x="0" y="3349"/>
                  </a:lnTo>
                  <a:cubicBezTo>
                    <a:pt x="0" y="3329"/>
                    <a:pt x="16" y="3313"/>
                    <a:pt x="36" y="3313"/>
                  </a:cubicBezTo>
                  <a:cubicBezTo>
                    <a:pt x="55" y="3313"/>
                    <a:pt x="72" y="3329"/>
                    <a:pt x="72" y="3349"/>
                  </a:cubicBezTo>
                  <a:close/>
                  <a:moveTo>
                    <a:pt x="72" y="3565"/>
                  </a:moveTo>
                  <a:lnTo>
                    <a:pt x="72" y="3565"/>
                  </a:lnTo>
                  <a:cubicBezTo>
                    <a:pt x="72" y="3585"/>
                    <a:pt x="55" y="3601"/>
                    <a:pt x="36" y="3601"/>
                  </a:cubicBezTo>
                  <a:cubicBezTo>
                    <a:pt x="16" y="3601"/>
                    <a:pt x="0" y="3585"/>
                    <a:pt x="0" y="3565"/>
                  </a:cubicBezTo>
                  <a:lnTo>
                    <a:pt x="0" y="3565"/>
                  </a:lnTo>
                  <a:cubicBezTo>
                    <a:pt x="0" y="3545"/>
                    <a:pt x="16" y="3529"/>
                    <a:pt x="36" y="3529"/>
                  </a:cubicBezTo>
                  <a:cubicBezTo>
                    <a:pt x="55" y="3529"/>
                    <a:pt x="72" y="3545"/>
                    <a:pt x="72" y="3565"/>
                  </a:cubicBezTo>
                  <a:close/>
                  <a:moveTo>
                    <a:pt x="72" y="3781"/>
                  </a:moveTo>
                  <a:lnTo>
                    <a:pt x="72" y="3781"/>
                  </a:lnTo>
                  <a:cubicBezTo>
                    <a:pt x="72" y="3801"/>
                    <a:pt x="55" y="3817"/>
                    <a:pt x="36" y="3817"/>
                  </a:cubicBezTo>
                  <a:cubicBezTo>
                    <a:pt x="16" y="3817"/>
                    <a:pt x="0" y="3801"/>
                    <a:pt x="0" y="3781"/>
                  </a:cubicBezTo>
                  <a:lnTo>
                    <a:pt x="0" y="3781"/>
                  </a:lnTo>
                  <a:cubicBezTo>
                    <a:pt x="0" y="3762"/>
                    <a:pt x="16" y="3745"/>
                    <a:pt x="36" y="3745"/>
                  </a:cubicBezTo>
                  <a:cubicBezTo>
                    <a:pt x="55" y="3745"/>
                    <a:pt x="72" y="3762"/>
                    <a:pt x="72" y="3781"/>
                  </a:cubicBezTo>
                  <a:close/>
                  <a:moveTo>
                    <a:pt x="72" y="3997"/>
                  </a:moveTo>
                  <a:lnTo>
                    <a:pt x="72" y="3998"/>
                  </a:lnTo>
                  <a:cubicBezTo>
                    <a:pt x="72" y="4017"/>
                    <a:pt x="55" y="4034"/>
                    <a:pt x="36" y="4034"/>
                  </a:cubicBezTo>
                  <a:cubicBezTo>
                    <a:pt x="16" y="4034"/>
                    <a:pt x="0" y="4017"/>
                    <a:pt x="0" y="3998"/>
                  </a:cubicBezTo>
                  <a:lnTo>
                    <a:pt x="0" y="3997"/>
                  </a:lnTo>
                  <a:cubicBezTo>
                    <a:pt x="0" y="3978"/>
                    <a:pt x="16" y="3961"/>
                    <a:pt x="36" y="3961"/>
                  </a:cubicBezTo>
                  <a:cubicBezTo>
                    <a:pt x="55" y="3961"/>
                    <a:pt x="72" y="3978"/>
                    <a:pt x="72" y="3997"/>
                  </a:cubicBezTo>
                  <a:close/>
                  <a:moveTo>
                    <a:pt x="72" y="4214"/>
                  </a:moveTo>
                  <a:lnTo>
                    <a:pt x="72" y="4214"/>
                  </a:lnTo>
                  <a:cubicBezTo>
                    <a:pt x="72" y="4234"/>
                    <a:pt x="55" y="4250"/>
                    <a:pt x="36" y="4250"/>
                  </a:cubicBezTo>
                  <a:cubicBezTo>
                    <a:pt x="16" y="4250"/>
                    <a:pt x="0" y="4234"/>
                    <a:pt x="0" y="4214"/>
                  </a:cubicBezTo>
                  <a:lnTo>
                    <a:pt x="0" y="4214"/>
                  </a:lnTo>
                  <a:cubicBezTo>
                    <a:pt x="0" y="4194"/>
                    <a:pt x="16" y="4178"/>
                    <a:pt x="36" y="4178"/>
                  </a:cubicBezTo>
                  <a:cubicBezTo>
                    <a:pt x="55" y="4178"/>
                    <a:pt x="72" y="4194"/>
                    <a:pt x="72" y="4214"/>
                  </a:cubicBezTo>
                  <a:close/>
                  <a:moveTo>
                    <a:pt x="72" y="4430"/>
                  </a:moveTo>
                  <a:lnTo>
                    <a:pt x="72" y="4430"/>
                  </a:lnTo>
                  <a:cubicBezTo>
                    <a:pt x="72" y="4450"/>
                    <a:pt x="55" y="4466"/>
                    <a:pt x="36" y="4466"/>
                  </a:cubicBezTo>
                  <a:cubicBezTo>
                    <a:pt x="16" y="4466"/>
                    <a:pt x="0" y="4450"/>
                    <a:pt x="0" y="4430"/>
                  </a:cubicBezTo>
                  <a:lnTo>
                    <a:pt x="0" y="4430"/>
                  </a:lnTo>
                  <a:cubicBezTo>
                    <a:pt x="0" y="4410"/>
                    <a:pt x="16" y="4394"/>
                    <a:pt x="36" y="4394"/>
                  </a:cubicBezTo>
                  <a:cubicBezTo>
                    <a:pt x="55" y="4394"/>
                    <a:pt x="72" y="4410"/>
                    <a:pt x="72" y="4430"/>
                  </a:cubicBezTo>
                  <a:close/>
                  <a:moveTo>
                    <a:pt x="72" y="4646"/>
                  </a:moveTo>
                  <a:lnTo>
                    <a:pt x="72" y="4646"/>
                  </a:lnTo>
                  <a:cubicBezTo>
                    <a:pt x="72" y="4666"/>
                    <a:pt x="55" y="4682"/>
                    <a:pt x="36" y="4682"/>
                  </a:cubicBezTo>
                  <a:cubicBezTo>
                    <a:pt x="16" y="4682"/>
                    <a:pt x="0" y="4666"/>
                    <a:pt x="0" y="4646"/>
                  </a:cubicBezTo>
                  <a:lnTo>
                    <a:pt x="0" y="4646"/>
                  </a:lnTo>
                  <a:cubicBezTo>
                    <a:pt x="0" y="4626"/>
                    <a:pt x="16" y="4610"/>
                    <a:pt x="36" y="4610"/>
                  </a:cubicBezTo>
                  <a:cubicBezTo>
                    <a:pt x="55" y="4610"/>
                    <a:pt x="72" y="4626"/>
                    <a:pt x="72" y="4646"/>
                  </a:cubicBezTo>
                  <a:close/>
                  <a:moveTo>
                    <a:pt x="72" y="4862"/>
                  </a:moveTo>
                  <a:lnTo>
                    <a:pt x="72" y="4862"/>
                  </a:lnTo>
                  <a:cubicBezTo>
                    <a:pt x="72" y="4882"/>
                    <a:pt x="55" y="4898"/>
                    <a:pt x="36" y="4898"/>
                  </a:cubicBezTo>
                  <a:cubicBezTo>
                    <a:pt x="16" y="4898"/>
                    <a:pt x="0" y="4882"/>
                    <a:pt x="0" y="4862"/>
                  </a:cubicBezTo>
                  <a:lnTo>
                    <a:pt x="0" y="4862"/>
                  </a:lnTo>
                  <a:cubicBezTo>
                    <a:pt x="0" y="4842"/>
                    <a:pt x="16" y="4826"/>
                    <a:pt x="36" y="4826"/>
                  </a:cubicBezTo>
                  <a:cubicBezTo>
                    <a:pt x="55" y="4826"/>
                    <a:pt x="72" y="4842"/>
                    <a:pt x="72" y="4862"/>
                  </a:cubicBezTo>
                  <a:close/>
                  <a:moveTo>
                    <a:pt x="72" y="5078"/>
                  </a:moveTo>
                  <a:lnTo>
                    <a:pt x="72" y="5078"/>
                  </a:lnTo>
                  <a:cubicBezTo>
                    <a:pt x="72" y="5098"/>
                    <a:pt x="55" y="5114"/>
                    <a:pt x="36" y="5114"/>
                  </a:cubicBezTo>
                  <a:cubicBezTo>
                    <a:pt x="16" y="5114"/>
                    <a:pt x="0" y="5098"/>
                    <a:pt x="0" y="5078"/>
                  </a:cubicBezTo>
                  <a:lnTo>
                    <a:pt x="0" y="5078"/>
                  </a:lnTo>
                  <a:cubicBezTo>
                    <a:pt x="0" y="5058"/>
                    <a:pt x="16" y="5042"/>
                    <a:pt x="36" y="5042"/>
                  </a:cubicBezTo>
                  <a:cubicBezTo>
                    <a:pt x="55" y="5042"/>
                    <a:pt x="72" y="5058"/>
                    <a:pt x="72" y="5078"/>
                  </a:cubicBezTo>
                  <a:close/>
                  <a:moveTo>
                    <a:pt x="72" y="5294"/>
                  </a:moveTo>
                  <a:lnTo>
                    <a:pt x="72" y="5294"/>
                  </a:lnTo>
                  <a:cubicBezTo>
                    <a:pt x="72" y="5314"/>
                    <a:pt x="55" y="5330"/>
                    <a:pt x="36" y="5330"/>
                  </a:cubicBezTo>
                  <a:cubicBezTo>
                    <a:pt x="16" y="5330"/>
                    <a:pt x="0" y="5314"/>
                    <a:pt x="0" y="5294"/>
                  </a:cubicBezTo>
                  <a:lnTo>
                    <a:pt x="0" y="5294"/>
                  </a:lnTo>
                  <a:cubicBezTo>
                    <a:pt x="0" y="5274"/>
                    <a:pt x="16" y="5258"/>
                    <a:pt x="36" y="5258"/>
                  </a:cubicBezTo>
                  <a:cubicBezTo>
                    <a:pt x="55" y="5258"/>
                    <a:pt x="72" y="5274"/>
                    <a:pt x="72" y="5294"/>
                  </a:cubicBezTo>
                  <a:close/>
                  <a:moveTo>
                    <a:pt x="72" y="5510"/>
                  </a:moveTo>
                  <a:lnTo>
                    <a:pt x="72" y="5510"/>
                  </a:lnTo>
                  <a:cubicBezTo>
                    <a:pt x="72" y="5530"/>
                    <a:pt x="55" y="5546"/>
                    <a:pt x="36" y="5546"/>
                  </a:cubicBezTo>
                  <a:cubicBezTo>
                    <a:pt x="16" y="5546"/>
                    <a:pt x="0" y="5530"/>
                    <a:pt x="0" y="5510"/>
                  </a:cubicBezTo>
                  <a:lnTo>
                    <a:pt x="0" y="5510"/>
                  </a:lnTo>
                  <a:cubicBezTo>
                    <a:pt x="0" y="5490"/>
                    <a:pt x="16" y="5474"/>
                    <a:pt x="36" y="5474"/>
                  </a:cubicBezTo>
                  <a:cubicBezTo>
                    <a:pt x="55" y="5474"/>
                    <a:pt x="72" y="5490"/>
                    <a:pt x="72" y="5510"/>
                  </a:cubicBezTo>
                  <a:close/>
                  <a:moveTo>
                    <a:pt x="72" y="5726"/>
                  </a:moveTo>
                  <a:lnTo>
                    <a:pt x="72" y="5726"/>
                  </a:lnTo>
                  <a:cubicBezTo>
                    <a:pt x="72" y="5746"/>
                    <a:pt x="55" y="5762"/>
                    <a:pt x="36" y="5762"/>
                  </a:cubicBezTo>
                  <a:cubicBezTo>
                    <a:pt x="16" y="5762"/>
                    <a:pt x="0" y="5746"/>
                    <a:pt x="0" y="5726"/>
                  </a:cubicBezTo>
                  <a:lnTo>
                    <a:pt x="0" y="5726"/>
                  </a:lnTo>
                  <a:cubicBezTo>
                    <a:pt x="0" y="5706"/>
                    <a:pt x="16" y="5690"/>
                    <a:pt x="36" y="5690"/>
                  </a:cubicBezTo>
                  <a:cubicBezTo>
                    <a:pt x="55" y="5690"/>
                    <a:pt x="72" y="5706"/>
                    <a:pt x="72" y="5726"/>
                  </a:cubicBezTo>
                  <a:close/>
                  <a:moveTo>
                    <a:pt x="72" y="5942"/>
                  </a:moveTo>
                  <a:lnTo>
                    <a:pt x="72" y="5942"/>
                  </a:lnTo>
                  <a:cubicBezTo>
                    <a:pt x="72" y="5962"/>
                    <a:pt x="55" y="5978"/>
                    <a:pt x="36" y="5978"/>
                  </a:cubicBezTo>
                  <a:cubicBezTo>
                    <a:pt x="16" y="5978"/>
                    <a:pt x="0" y="5962"/>
                    <a:pt x="0" y="5942"/>
                  </a:cubicBezTo>
                  <a:lnTo>
                    <a:pt x="0" y="5942"/>
                  </a:lnTo>
                  <a:cubicBezTo>
                    <a:pt x="0" y="5922"/>
                    <a:pt x="16" y="5906"/>
                    <a:pt x="36" y="5906"/>
                  </a:cubicBezTo>
                  <a:cubicBezTo>
                    <a:pt x="55" y="5906"/>
                    <a:pt x="72" y="5922"/>
                    <a:pt x="72" y="5942"/>
                  </a:cubicBezTo>
                  <a:close/>
                  <a:moveTo>
                    <a:pt x="72" y="6158"/>
                  </a:moveTo>
                  <a:lnTo>
                    <a:pt x="72" y="6158"/>
                  </a:lnTo>
                  <a:cubicBezTo>
                    <a:pt x="72" y="6178"/>
                    <a:pt x="55" y="6194"/>
                    <a:pt x="36" y="6194"/>
                  </a:cubicBezTo>
                  <a:cubicBezTo>
                    <a:pt x="16" y="6194"/>
                    <a:pt x="0" y="6178"/>
                    <a:pt x="0" y="6158"/>
                  </a:cubicBezTo>
                  <a:lnTo>
                    <a:pt x="0" y="6158"/>
                  </a:lnTo>
                  <a:cubicBezTo>
                    <a:pt x="0" y="6138"/>
                    <a:pt x="16" y="6122"/>
                    <a:pt x="36" y="6122"/>
                  </a:cubicBezTo>
                  <a:cubicBezTo>
                    <a:pt x="55" y="6122"/>
                    <a:pt x="72" y="6138"/>
                    <a:pt x="72" y="6158"/>
                  </a:cubicBezTo>
                  <a:close/>
                  <a:moveTo>
                    <a:pt x="72" y="6374"/>
                  </a:moveTo>
                  <a:lnTo>
                    <a:pt x="72" y="6374"/>
                  </a:lnTo>
                  <a:cubicBezTo>
                    <a:pt x="72" y="6394"/>
                    <a:pt x="55" y="6410"/>
                    <a:pt x="36" y="6410"/>
                  </a:cubicBezTo>
                  <a:cubicBezTo>
                    <a:pt x="16" y="6410"/>
                    <a:pt x="0" y="6394"/>
                    <a:pt x="0" y="6374"/>
                  </a:cubicBezTo>
                  <a:lnTo>
                    <a:pt x="0" y="6374"/>
                  </a:lnTo>
                  <a:cubicBezTo>
                    <a:pt x="0" y="6354"/>
                    <a:pt x="16" y="6338"/>
                    <a:pt x="36" y="6338"/>
                  </a:cubicBezTo>
                  <a:cubicBezTo>
                    <a:pt x="55" y="6338"/>
                    <a:pt x="72" y="6354"/>
                    <a:pt x="72" y="6374"/>
                  </a:cubicBezTo>
                  <a:close/>
                  <a:moveTo>
                    <a:pt x="72" y="6590"/>
                  </a:moveTo>
                  <a:lnTo>
                    <a:pt x="72" y="6590"/>
                  </a:lnTo>
                  <a:cubicBezTo>
                    <a:pt x="72" y="6610"/>
                    <a:pt x="55" y="6626"/>
                    <a:pt x="36" y="6626"/>
                  </a:cubicBezTo>
                  <a:cubicBezTo>
                    <a:pt x="16" y="6626"/>
                    <a:pt x="0" y="6610"/>
                    <a:pt x="0" y="6590"/>
                  </a:cubicBezTo>
                  <a:lnTo>
                    <a:pt x="0" y="6590"/>
                  </a:lnTo>
                  <a:cubicBezTo>
                    <a:pt x="0" y="6570"/>
                    <a:pt x="16" y="6554"/>
                    <a:pt x="36" y="6554"/>
                  </a:cubicBezTo>
                  <a:cubicBezTo>
                    <a:pt x="55" y="6554"/>
                    <a:pt x="72" y="6570"/>
                    <a:pt x="72" y="6590"/>
                  </a:cubicBezTo>
                  <a:close/>
                  <a:moveTo>
                    <a:pt x="72" y="6806"/>
                  </a:moveTo>
                  <a:lnTo>
                    <a:pt x="72" y="6806"/>
                  </a:lnTo>
                  <a:cubicBezTo>
                    <a:pt x="72" y="6826"/>
                    <a:pt x="55" y="6842"/>
                    <a:pt x="36" y="6842"/>
                  </a:cubicBezTo>
                  <a:cubicBezTo>
                    <a:pt x="16" y="6842"/>
                    <a:pt x="0" y="6826"/>
                    <a:pt x="0" y="6806"/>
                  </a:cubicBezTo>
                  <a:lnTo>
                    <a:pt x="0" y="6806"/>
                  </a:lnTo>
                  <a:cubicBezTo>
                    <a:pt x="0" y="6787"/>
                    <a:pt x="16" y="6770"/>
                    <a:pt x="36" y="6770"/>
                  </a:cubicBezTo>
                  <a:cubicBezTo>
                    <a:pt x="55" y="6770"/>
                    <a:pt x="72" y="6787"/>
                    <a:pt x="72" y="6806"/>
                  </a:cubicBezTo>
                  <a:close/>
                  <a:moveTo>
                    <a:pt x="72" y="7022"/>
                  </a:moveTo>
                  <a:lnTo>
                    <a:pt x="72" y="7023"/>
                  </a:lnTo>
                  <a:cubicBezTo>
                    <a:pt x="72" y="7042"/>
                    <a:pt x="55" y="7059"/>
                    <a:pt x="36" y="7059"/>
                  </a:cubicBezTo>
                  <a:cubicBezTo>
                    <a:pt x="16" y="7059"/>
                    <a:pt x="0" y="7042"/>
                    <a:pt x="0" y="7023"/>
                  </a:cubicBezTo>
                  <a:lnTo>
                    <a:pt x="0" y="7022"/>
                  </a:lnTo>
                  <a:cubicBezTo>
                    <a:pt x="0" y="7003"/>
                    <a:pt x="16" y="6986"/>
                    <a:pt x="36" y="6986"/>
                  </a:cubicBezTo>
                  <a:cubicBezTo>
                    <a:pt x="55" y="6986"/>
                    <a:pt x="72" y="7003"/>
                    <a:pt x="72" y="7022"/>
                  </a:cubicBezTo>
                  <a:close/>
                  <a:moveTo>
                    <a:pt x="72" y="7239"/>
                  </a:moveTo>
                  <a:lnTo>
                    <a:pt x="72" y="7239"/>
                  </a:lnTo>
                  <a:cubicBezTo>
                    <a:pt x="72" y="7259"/>
                    <a:pt x="55" y="7275"/>
                    <a:pt x="36" y="7275"/>
                  </a:cubicBezTo>
                  <a:cubicBezTo>
                    <a:pt x="16" y="7275"/>
                    <a:pt x="0" y="7259"/>
                    <a:pt x="0" y="7239"/>
                  </a:cubicBezTo>
                  <a:lnTo>
                    <a:pt x="0" y="7239"/>
                  </a:lnTo>
                  <a:cubicBezTo>
                    <a:pt x="0" y="7219"/>
                    <a:pt x="16" y="7203"/>
                    <a:pt x="36" y="7203"/>
                  </a:cubicBezTo>
                  <a:cubicBezTo>
                    <a:pt x="55" y="7203"/>
                    <a:pt x="72" y="7219"/>
                    <a:pt x="72" y="7239"/>
                  </a:cubicBezTo>
                  <a:close/>
                  <a:moveTo>
                    <a:pt x="72" y="7455"/>
                  </a:moveTo>
                  <a:lnTo>
                    <a:pt x="72" y="7455"/>
                  </a:lnTo>
                  <a:cubicBezTo>
                    <a:pt x="72" y="7475"/>
                    <a:pt x="55" y="7491"/>
                    <a:pt x="36" y="7491"/>
                  </a:cubicBezTo>
                  <a:cubicBezTo>
                    <a:pt x="16" y="7491"/>
                    <a:pt x="0" y="7475"/>
                    <a:pt x="0" y="7455"/>
                  </a:cubicBezTo>
                  <a:lnTo>
                    <a:pt x="0" y="7455"/>
                  </a:lnTo>
                  <a:cubicBezTo>
                    <a:pt x="0" y="7435"/>
                    <a:pt x="16" y="7419"/>
                    <a:pt x="36" y="7419"/>
                  </a:cubicBezTo>
                  <a:cubicBezTo>
                    <a:pt x="55" y="7419"/>
                    <a:pt x="72" y="7435"/>
                    <a:pt x="72" y="7455"/>
                  </a:cubicBezTo>
                  <a:close/>
                  <a:moveTo>
                    <a:pt x="72" y="7671"/>
                  </a:moveTo>
                  <a:lnTo>
                    <a:pt x="72" y="7671"/>
                  </a:lnTo>
                  <a:cubicBezTo>
                    <a:pt x="72" y="7691"/>
                    <a:pt x="55" y="7707"/>
                    <a:pt x="36" y="7707"/>
                  </a:cubicBezTo>
                  <a:cubicBezTo>
                    <a:pt x="16" y="7707"/>
                    <a:pt x="0" y="7691"/>
                    <a:pt x="0" y="7671"/>
                  </a:cubicBezTo>
                  <a:lnTo>
                    <a:pt x="0" y="7671"/>
                  </a:lnTo>
                  <a:cubicBezTo>
                    <a:pt x="0" y="7651"/>
                    <a:pt x="16" y="7635"/>
                    <a:pt x="36" y="7635"/>
                  </a:cubicBezTo>
                  <a:cubicBezTo>
                    <a:pt x="55" y="7635"/>
                    <a:pt x="72" y="7651"/>
                    <a:pt x="72" y="7671"/>
                  </a:cubicBezTo>
                  <a:close/>
                  <a:moveTo>
                    <a:pt x="72" y="7887"/>
                  </a:moveTo>
                  <a:lnTo>
                    <a:pt x="72" y="7887"/>
                  </a:lnTo>
                  <a:cubicBezTo>
                    <a:pt x="72" y="7907"/>
                    <a:pt x="55" y="7923"/>
                    <a:pt x="36" y="7923"/>
                  </a:cubicBezTo>
                  <a:cubicBezTo>
                    <a:pt x="16" y="7923"/>
                    <a:pt x="0" y="7907"/>
                    <a:pt x="0" y="7887"/>
                  </a:cubicBezTo>
                  <a:lnTo>
                    <a:pt x="0" y="7887"/>
                  </a:lnTo>
                  <a:cubicBezTo>
                    <a:pt x="0" y="7867"/>
                    <a:pt x="16" y="7851"/>
                    <a:pt x="36" y="7851"/>
                  </a:cubicBezTo>
                  <a:cubicBezTo>
                    <a:pt x="55" y="7851"/>
                    <a:pt x="72" y="7867"/>
                    <a:pt x="72" y="7887"/>
                  </a:cubicBezTo>
                  <a:close/>
                  <a:moveTo>
                    <a:pt x="72" y="8103"/>
                  </a:moveTo>
                  <a:lnTo>
                    <a:pt x="72" y="8103"/>
                  </a:lnTo>
                  <a:cubicBezTo>
                    <a:pt x="72" y="8123"/>
                    <a:pt x="55" y="8139"/>
                    <a:pt x="36" y="8139"/>
                  </a:cubicBezTo>
                  <a:cubicBezTo>
                    <a:pt x="16" y="8139"/>
                    <a:pt x="0" y="8123"/>
                    <a:pt x="0" y="8103"/>
                  </a:cubicBezTo>
                  <a:lnTo>
                    <a:pt x="0" y="8103"/>
                  </a:lnTo>
                  <a:cubicBezTo>
                    <a:pt x="0" y="8083"/>
                    <a:pt x="16" y="8067"/>
                    <a:pt x="36" y="8067"/>
                  </a:cubicBezTo>
                  <a:cubicBezTo>
                    <a:pt x="55" y="8067"/>
                    <a:pt x="72" y="8083"/>
                    <a:pt x="72" y="8103"/>
                  </a:cubicBezTo>
                  <a:close/>
                  <a:moveTo>
                    <a:pt x="72" y="8319"/>
                  </a:moveTo>
                  <a:lnTo>
                    <a:pt x="72" y="8319"/>
                  </a:lnTo>
                  <a:cubicBezTo>
                    <a:pt x="72" y="8339"/>
                    <a:pt x="55" y="8355"/>
                    <a:pt x="36" y="8355"/>
                  </a:cubicBezTo>
                  <a:cubicBezTo>
                    <a:pt x="16" y="8355"/>
                    <a:pt x="0" y="8339"/>
                    <a:pt x="0" y="8319"/>
                  </a:cubicBezTo>
                  <a:lnTo>
                    <a:pt x="0" y="8319"/>
                  </a:lnTo>
                  <a:cubicBezTo>
                    <a:pt x="0" y="8299"/>
                    <a:pt x="16" y="8283"/>
                    <a:pt x="36" y="8283"/>
                  </a:cubicBezTo>
                  <a:cubicBezTo>
                    <a:pt x="55" y="8283"/>
                    <a:pt x="72" y="8299"/>
                    <a:pt x="72" y="8319"/>
                  </a:cubicBezTo>
                  <a:close/>
                  <a:moveTo>
                    <a:pt x="72" y="8535"/>
                  </a:moveTo>
                  <a:lnTo>
                    <a:pt x="72" y="8535"/>
                  </a:lnTo>
                  <a:cubicBezTo>
                    <a:pt x="72" y="8555"/>
                    <a:pt x="55" y="8571"/>
                    <a:pt x="36" y="8571"/>
                  </a:cubicBezTo>
                  <a:cubicBezTo>
                    <a:pt x="16" y="8571"/>
                    <a:pt x="0" y="8555"/>
                    <a:pt x="0" y="8535"/>
                  </a:cubicBezTo>
                  <a:lnTo>
                    <a:pt x="0" y="8535"/>
                  </a:lnTo>
                  <a:cubicBezTo>
                    <a:pt x="0" y="8515"/>
                    <a:pt x="16" y="8499"/>
                    <a:pt x="36" y="8499"/>
                  </a:cubicBezTo>
                  <a:cubicBezTo>
                    <a:pt x="55" y="8499"/>
                    <a:pt x="72" y="8515"/>
                    <a:pt x="72" y="8535"/>
                  </a:cubicBezTo>
                  <a:close/>
                  <a:moveTo>
                    <a:pt x="72" y="8751"/>
                  </a:moveTo>
                  <a:lnTo>
                    <a:pt x="72" y="8751"/>
                  </a:lnTo>
                  <a:cubicBezTo>
                    <a:pt x="72" y="8771"/>
                    <a:pt x="55" y="8787"/>
                    <a:pt x="36" y="8787"/>
                  </a:cubicBezTo>
                  <a:cubicBezTo>
                    <a:pt x="16" y="8787"/>
                    <a:pt x="0" y="8771"/>
                    <a:pt x="0" y="8751"/>
                  </a:cubicBezTo>
                  <a:lnTo>
                    <a:pt x="0" y="8751"/>
                  </a:lnTo>
                  <a:cubicBezTo>
                    <a:pt x="0" y="8731"/>
                    <a:pt x="16" y="8715"/>
                    <a:pt x="36" y="8715"/>
                  </a:cubicBezTo>
                  <a:cubicBezTo>
                    <a:pt x="55" y="8715"/>
                    <a:pt x="72" y="8731"/>
                    <a:pt x="72" y="8751"/>
                  </a:cubicBezTo>
                  <a:close/>
                  <a:moveTo>
                    <a:pt x="72" y="8967"/>
                  </a:moveTo>
                  <a:lnTo>
                    <a:pt x="72" y="8967"/>
                  </a:lnTo>
                  <a:cubicBezTo>
                    <a:pt x="72" y="8987"/>
                    <a:pt x="55" y="9003"/>
                    <a:pt x="36" y="9003"/>
                  </a:cubicBezTo>
                  <a:cubicBezTo>
                    <a:pt x="16" y="9003"/>
                    <a:pt x="0" y="8987"/>
                    <a:pt x="0" y="8967"/>
                  </a:cubicBezTo>
                  <a:lnTo>
                    <a:pt x="0" y="8967"/>
                  </a:lnTo>
                  <a:cubicBezTo>
                    <a:pt x="0" y="8947"/>
                    <a:pt x="16" y="8931"/>
                    <a:pt x="36" y="8931"/>
                  </a:cubicBezTo>
                  <a:cubicBezTo>
                    <a:pt x="55" y="8931"/>
                    <a:pt x="72" y="8947"/>
                    <a:pt x="72" y="8967"/>
                  </a:cubicBezTo>
                  <a:close/>
                  <a:moveTo>
                    <a:pt x="72" y="9183"/>
                  </a:moveTo>
                  <a:lnTo>
                    <a:pt x="72" y="9183"/>
                  </a:lnTo>
                  <a:cubicBezTo>
                    <a:pt x="72" y="9203"/>
                    <a:pt x="55" y="9219"/>
                    <a:pt x="36" y="9219"/>
                  </a:cubicBezTo>
                  <a:cubicBezTo>
                    <a:pt x="16" y="9219"/>
                    <a:pt x="0" y="9203"/>
                    <a:pt x="0" y="9183"/>
                  </a:cubicBezTo>
                  <a:lnTo>
                    <a:pt x="0" y="9183"/>
                  </a:lnTo>
                  <a:cubicBezTo>
                    <a:pt x="0" y="9163"/>
                    <a:pt x="16" y="9147"/>
                    <a:pt x="36" y="9147"/>
                  </a:cubicBezTo>
                  <a:cubicBezTo>
                    <a:pt x="55" y="9147"/>
                    <a:pt x="72" y="9163"/>
                    <a:pt x="72" y="9183"/>
                  </a:cubicBezTo>
                  <a:close/>
                  <a:moveTo>
                    <a:pt x="72" y="9399"/>
                  </a:moveTo>
                  <a:lnTo>
                    <a:pt x="72" y="9399"/>
                  </a:lnTo>
                  <a:cubicBezTo>
                    <a:pt x="72" y="9419"/>
                    <a:pt x="55" y="9435"/>
                    <a:pt x="36" y="9435"/>
                  </a:cubicBezTo>
                  <a:cubicBezTo>
                    <a:pt x="16" y="9435"/>
                    <a:pt x="0" y="9419"/>
                    <a:pt x="0" y="9399"/>
                  </a:cubicBezTo>
                  <a:lnTo>
                    <a:pt x="0" y="9399"/>
                  </a:lnTo>
                  <a:cubicBezTo>
                    <a:pt x="0" y="9379"/>
                    <a:pt x="16" y="9363"/>
                    <a:pt x="36" y="9363"/>
                  </a:cubicBezTo>
                  <a:cubicBezTo>
                    <a:pt x="55" y="9363"/>
                    <a:pt x="72" y="9379"/>
                    <a:pt x="72" y="9399"/>
                  </a:cubicBezTo>
                  <a:close/>
                  <a:moveTo>
                    <a:pt x="72" y="9615"/>
                  </a:moveTo>
                  <a:lnTo>
                    <a:pt x="72" y="9615"/>
                  </a:lnTo>
                  <a:cubicBezTo>
                    <a:pt x="72" y="9635"/>
                    <a:pt x="55" y="9651"/>
                    <a:pt x="36" y="9651"/>
                  </a:cubicBezTo>
                  <a:cubicBezTo>
                    <a:pt x="16" y="9651"/>
                    <a:pt x="0" y="9635"/>
                    <a:pt x="0" y="9615"/>
                  </a:cubicBezTo>
                  <a:lnTo>
                    <a:pt x="0" y="9615"/>
                  </a:lnTo>
                  <a:cubicBezTo>
                    <a:pt x="0" y="9595"/>
                    <a:pt x="16" y="9579"/>
                    <a:pt x="36" y="9579"/>
                  </a:cubicBezTo>
                  <a:cubicBezTo>
                    <a:pt x="55" y="9579"/>
                    <a:pt x="72" y="9595"/>
                    <a:pt x="72" y="9615"/>
                  </a:cubicBezTo>
                  <a:close/>
                  <a:moveTo>
                    <a:pt x="72" y="9831"/>
                  </a:moveTo>
                  <a:lnTo>
                    <a:pt x="72" y="9832"/>
                  </a:lnTo>
                  <a:cubicBezTo>
                    <a:pt x="72" y="9851"/>
                    <a:pt x="55" y="9868"/>
                    <a:pt x="36" y="9868"/>
                  </a:cubicBezTo>
                  <a:cubicBezTo>
                    <a:pt x="16" y="9868"/>
                    <a:pt x="0" y="9851"/>
                    <a:pt x="0" y="9832"/>
                  </a:cubicBezTo>
                  <a:lnTo>
                    <a:pt x="0" y="9831"/>
                  </a:lnTo>
                  <a:cubicBezTo>
                    <a:pt x="0" y="9812"/>
                    <a:pt x="16" y="9795"/>
                    <a:pt x="36" y="9795"/>
                  </a:cubicBezTo>
                  <a:cubicBezTo>
                    <a:pt x="55" y="9795"/>
                    <a:pt x="72" y="9812"/>
                    <a:pt x="72" y="9831"/>
                  </a:cubicBezTo>
                  <a:close/>
                  <a:moveTo>
                    <a:pt x="72" y="10048"/>
                  </a:moveTo>
                  <a:lnTo>
                    <a:pt x="72" y="10048"/>
                  </a:lnTo>
                  <a:cubicBezTo>
                    <a:pt x="72" y="10067"/>
                    <a:pt x="55" y="10084"/>
                    <a:pt x="36" y="10084"/>
                  </a:cubicBezTo>
                  <a:cubicBezTo>
                    <a:pt x="16" y="10084"/>
                    <a:pt x="0" y="10067"/>
                    <a:pt x="0" y="10048"/>
                  </a:cubicBezTo>
                  <a:lnTo>
                    <a:pt x="0" y="10048"/>
                  </a:lnTo>
                  <a:cubicBezTo>
                    <a:pt x="0" y="10028"/>
                    <a:pt x="16" y="10012"/>
                    <a:pt x="36" y="10012"/>
                  </a:cubicBezTo>
                  <a:cubicBezTo>
                    <a:pt x="55" y="10012"/>
                    <a:pt x="72" y="10028"/>
                    <a:pt x="72" y="10048"/>
                  </a:cubicBezTo>
                  <a:close/>
                  <a:moveTo>
                    <a:pt x="72" y="10264"/>
                  </a:moveTo>
                  <a:lnTo>
                    <a:pt x="72" y="10264"/>
                  </a:lnTo>
                  <a:cubicBezTo>
                    <a:pt x="72" y="10284"/>
                    <a:pt x="55" y="10300"/>
                    <a:pt x="36" y="10300"/>
                  </a:cubicBezTo>
                  <a:cubicBezTo>
                    <a:pt x="16" y="10300"/>
                    <a:pt x="0" y="10284"/>
                    <a:pt x="0" y="10264"/>
                  </a:cubicBezTo>
                  <a:lnTo>
                    <a:pt x="0" y="10264"/>
                  </a:lnTo>
                  <a:cubicBezTo>
                    <a:pt x="0" y="10244"/>
                    <a:pt x="16" y="10228"/>
                    <a:pt x="36" y="10228"/>
                  </a:cubicBezTo>
                  <a:cubicBezTo>
                    <a:pt x="55" y="10228"/>
                    <a:pt x="72" y="10244"/>
                    <a:pt x="72" y="10264"/>
                  </a:cubicBezTo>
                  <a:close/>
                  <a:moveTo>
                    <a:pt x="111" y="10368"/>
                  </a:moveTo>
                  <a:lnTo>
                    <a:pt x="111" y="10368"/>
                  </a:lnTo>
                  <a:cubicBezTo>
                    <a:pt x="131" y="10368"/>
                    <a:pt x="147" y="10384"/>
                    <a:pt x="147" y="10404"/>
                  </a:cubicBezTo>
                  <a:cubicBezTo>
                    <a:pt x="147" y="10424"/>
                    <a:pt x="131" y="10440"/>
                    <a:pt x="111" y="10440"/>
                  </a:cubicBezTo>
                  <a:lnTo>
                    <a:pt x="111" y="10440"/>
                  </a:lnTo>
                  <a:cubicBezTo>
                    <a:pt x="91" y="10440"/>
                    <a:pt x="75" y="10424"/>
                    <a:pt x="75" y="10404"/>
                  </a:cubicBezTo>
                  <a:cubicBezTo>
                    <a:pt x="75" y="10384"/>
                    <a:pt x="91" y="10368"/>
                    <a:pt x="111" y="10368"/>
                  </a:cubicBezTo>
                  <a:close/>
                  <a:moveTo>
                    <a:pt x="327" y="10368"/>
                  </a:moveTo>
                  <a:lnTo>
                    <a:pt x="327" y="10368"/>
                  </a:lnTo>
                  <a:cubicBezTo>
                    <a:pt x="347" y="10368"/>
                    <a:pt x="363" y="10384"/>
                    <a:pt x="363" y="10404"/>
                  </a:cubicBezTo>
                  <a:cubicBezTo>
                    <a:pt x="363" y="10424"/>
                    <a:pt x="347" y="10440"/>
                    <a:pt x="327" y="10440"/>
                  </a:cubicBezTo>
                  <a:lnTo>
                    <a:pt x="327" y="10440"/>
                  </a:lnTo>
                  <a:cubicBezTo>
                    <a:pt x="307" y="10440"/>
                    <a:pt x="291" y="10424"/>
                    <a:pt x="291" y="10404"/>
                  </a:cubicBezTo>
                  <a:cubicBezTo>
                    <a:pt x="291" y="10384"/>
                    <a:pt x="307" y="10368"/>
                    <a:pt x="327" y="10368"/>
                  </a:cubicBezTo>
                  <a:close/>
                  <a:moveTo>
                    <a:pt x="543" y="10368"/>
                  </a:moveTo>
                  <a:lnTo>
                    <a:pt x="543" y="10368"/>
                  </a:lnTo>
                  <a:cubicBezTo>
                    <a:pt x="563" y="10368"/>
                    <a:pt x="579" y="10384"/>
                    <a:pt x="579" y="10404"/>
                  </a:cubicBezTo>
                  <a:cubicBezTo>
                    <a:pt x="579" y="10424"/>
                    <a:pt x="563" y="10440"/>
                    <a:pt x="543" y="10440"/>
                  </a:cubicBezTo>
                  <a:lnTo>
                    <a:pt x="543" y="10440"/>
                  </a:lnTo>
                  <a:cubicBezTo>
                    <a:pt x="523" y="10440"/>
                    <a:pt x="507" y="10424"/>
                    <a:pt x="507" y="10404"/>
                  </a:cubicBezTo>
                  <a:cubicBezTo>
                    <a:pt x="507" y="10384"/>
                    <a:pt x="523" y="10368"/>
                    <a:pt x="543" y="10368"/>
                  </a:cubicBezTo>
                  <a:close/>
                  <a:moveTo>
                    <a:pt x="759" y="10368"/>
                  </a:moveTo>
                  <a:lnTo>
                    <a:pt x="759" y="10368"/>
                  </a:lnTo>
                  <a:cubicBezTo>
                    <a:pt x="779" y="10368"/>
                    <a:pt x="795" y="10384"/>
                    <a:pt x="795" y="10404"/>
                  </a:cubicBezTo>
                  <a:cubicBezTo>
                    <a:pt x="795" y="10424"/>
                    <a:pt x="779" y="10440"/>
                    <a:pt x="759" y="10440"/>
                  </a:cubicBezTo>
                  <a:lnTo>
                    <a:pt x="759" y="10440"/>
                  </a:lnTo>
                  <a:cubicBezTo>
                    <a:pt x="739" y="10440"/>
                    <a:pt x="723" y="10424"/>
                    <a:pt x="723" y="10404"/>
                  </a:cubicBezTo>
                  <a:cubicBezTo>
                    <a:pt x="723" y="10384"/>
                    <a:pt x="739" y="10368"/>
                    <a:pt x="759" y="10368"/>
                  </a:cubicBezTo>
                  <a:close/>
                  <a:moveTo>
                    <a:pt x="975" y="10368"/>
                  </a:moveTo>
                  <a:lnTo>
                    <a:pt x="975" y="10368"/>
                  </a:lnTo>
                  <a:cubicBezTo>
                    <a:pt x="995" y="10368"/>
                    <a:pt x="1011" y="10384"/>
                    <a:pt x="1011" y="10404"/>
                  </a:cubicBezTo>
                  <a:cubicBezTo>
                    <a:pt x="1011" y="10424"/>
                    <a:pt x="995" y="10440"/>
                    <a:pt x="975" y="10440"/>
                  </a:cubicBezTo>
                  <a:lnTo>
                    <a:pt x="975" y="10440"/>
                  </a:lnTo>
                  <a:cubicBezTo>
                    <a:pt x="955" y="10440"/>
                    <a:pt x="939" y="10424"/>
                    <a:pt x="939" y="10404"/>
                  </a:cubicBezTo>
                  <a:cubicBezTo>
                    <a:pt x="939" y="10384"/>
                    <a:pt x="955" y="10368"/>
                    <a:pt x="975" y="10368"/>
                  </a:cubicBezTo>
                  <a:close/>
                  <a:moveTo>
                    <a:pt x="1191" y="10368"/>
                  </a:moveTo>
                  <a:lnTo>
                    <a:pt x="1191" y="10368"/>
                  </a:lnTo>
                  <a:cubicBezTo>
                    <a:pt x="1211" y="10368"/>
                    <a:pt x="1227" y="10384"/>
                    <a:pt x="1227" y="10404"/>
                  </a:cubicBezTo>
                  <a:cubicBezTo>
                    <a:pt x="1227" y="10424"/>
                    <a:pt x="1211" y="10440"/>
                    <a:pt x="1191" y="10440"/>
                  </a:cubicBezTo>
                  <a:lnTo>
                    <a:pt x="1191" y="10440"/>
                  </a:lnTo>
                  <a:cubicBezTo>
                    <a:pt x="1171" y="10440"/>
                    <a:pt x="1155" y="10424"/>
                    <a:pt x="1155" y="10404"/>
                  </a:cubicBezTo>
                  <a:cubicBezTo>
                    <a:pt x="1155" y="10384"/>
                    <a:pt x="1171" y="10368"/>
                    <a:pt x="1191" y="10368"/>
                  </a:cubicBezTo>
                  <a:close/>
                  <a:moveTo>
                    <a:pt x="1407" y="10368"/>
                  </a:moveTo>
                  <a:lnTo>
                    <a:pt x="1407" y="10368"/>
                  </a:lnTo>
                  <a:cubicBezTo>
                    <a:pt x="1427" y="10368"/>
                    <a:pt x="1443" y="10384"/>
                    <a:pt x="1443" y="10404"/>
                  </a:cubicBezTo>
                  <a:cubicBezTo>
                    <a:pt x="1443" y="10424"/>
                    <a:pt x="1427" y="10440"/>
                    <a:pt x="1407" y="10440"/>
                  </a:cubicBezTo>
                  <a:lnTo>
                    <a:pt x="1407" y="10440"/>
                  </a:lnTo>
                  <a:cubicBezTo>
                    <a:pt x="1388" y="10440"/>
                    <a:pt x="1371" y="10424"/>
                    <a:pt x="1371" y="10404"/>
                  </a:cubicBezTo>
                  <a:cubicBezTo>
                    <a:pt x="1371" y="10384"/>
                    <a:pt x="1388" y="10368"/>
                    <a:pt x="1407" y="10368"/>
                  </a:cubicBezTo>
                  <a:close/>
                  <a:moveTo>
                    <a:pt x="1623" y="10368"/>
                  </a:moveTo>
                  <a:lnTo>
                    <a:pt x="1624" y="10368"/>
                  </a:lnTo>
                  <a:cubicBezTo>
                    <a:pt x="1643" y="10368"/>
                    <a:pt x="1660" y="10384"/>
                    <a:pt x="1660" y="10404"/>
                  </a:cubicBezTo>
                  <a:cubicBezTo>
                    <a:pt x="1660" y="10424"/>
                    <a:pt x="1643" y="10440"/>
                    <a:pt x="1624" y="10440"/>
                  </a:cubicBezTo>
                  <a:lnTo>
                    <a:pt x="1623" y="10440"/>
                  </a:lnTo>
                  <a:cubicBezTo>
                    <a:pt x="1604" y="10440"/>
                    <a:pt x="1587" y="10424"/>
                    <a:pt x="1587" y="10404"/>
                  </a:cubicBezTo>
                  <a:cubicBezTo>
                    <a:pt x="1587" y="10384"/>
                    <a:pt x="1604" y="10368"/>
                    <a:pt x="1623" y="10368"/>
                  </a:cubicBezTo>
                  <a:close/>
                  <a:moveTo>
                    <a:pt x="1840" y="10368"/>
                  </a:moveTo>
                  <a:lnTo>
                    <a:pt x="1840" y="10368"/>
                  </a:lnTo>
                  <a:cubicBezTo>
                    <a:pt x="1860" y="10368"/>
                    <a:pt x="1876" y="10384"/>
                    <a:pt x="1876" y="10404"/>
                  </a:cubicBezTo>
                  <a:cubicBezTo>
                    <a:pt x="1876" y="10424"/>
                    <a:pt x="1860" y="10440"/>
                    <a:pt x="1840" y="10440"/>
                  </a:cubicBezTo>
                  <a:lnTo>
                    <a:pt x="1840" y="10440"/>
                  </a:lnTo>
                  <a:cubicBezTo>
                    <a:pt x="1820" y="10440"/>
                    <a:pt x="1804" y="10424"/>
                    <a:pt x="1804" y="10404"/>
                  </a:cubicBezTo>
                  <a:cubicBezTo>
                    <a:pt x="1804" y="10384"/>
                    <a:pt x="1820" y="10368"/>
                    <a:pt x="1840" y="10368"/>
                  </a:cubicBezTo>
                  <a:close/>
                  <a:moveTo>
                    <a:pt x="2056" y="10368"/>
                  </a:moveTo>
                  <a:lnTo>
                    <a:pt x="2056" y="10368"/>
                  </a:lnTo>
                  <a:cubicBezTo>
                    <a:pt x="2076" y="10368"/>
                    <a:pt x="2092" y="10384"/>
                    <a:pt x="2092" y="10404"/>
                  </a:cubicBezTo>
                  <a:cubicBezTo>
                    <a:pt x="2092" y="10424"/>
                    <a:pt x="2076" y="10440"/>
                    <a:pt x="2056" y="10440"/>
                  </a:cubicBezTo>
                  <a:lnTo>
                    <a:pt x="2056" y="10440"/>
                  </a:lnTo>
                  <a:cubicBezTo>
                    <a:pt x="2036" y="10440"/>
                    <a:pt x="2020" y="10424"/>
                    <a:pt x="2020" y="10404"/>
                  </a:cubicBezTo>
                  <a:cubicBezTo>
                    <a:pt x="2020" y="10384"/>
                    <a:pt x="2036" y="10368"/>
                    <a:pt x="2056" y="10368"/>
                  </a:cubicBezTo>
                  <a:close/>
                  <a:moveTo>
                    <a:pt x="2272" y="10368"/>
                  </a:moveTo>
                  <a:lnTo>
                    <a:pt x="2272" y="10368"/>
                  </a:lnTo>
                  <a:cubicBezTo>
                    <a:pt x="2292" y="10368"/>
                    <a:pt x="2308" y="10384"/>
                    <a:pt x="2308" y="10404"/>
                  </a:cubicBezTo>
                  <a:cubicBezTo>
                    <a:pt x="2308" y="10424"/>
                    <a:pt x="2292" y="10440"/>
                    <a:pt x="2272" y="10440"/>
                  </a:cubicBezTo>
                  <a:lnTo>
                    <a:pt x="2272" y="10440"/>
                  </a:lnTo>
                  <a:cubicBezTo>
                    <a:pt x="2252" y="10440"/>
                    <a:pt x="2236" y="10424"/>
                    <a:pt x="2236" y="10404"/>
                  </a:cubicBezTo>
                  <a:cubicBezTo>
                    <a:pt x="2236" y="10384"/>
                    <a:pt x="2252" y="10368"/>
                    <a:pt x="2272" y="10368"/>
                  </a:cubicBezTo>
                  <a:close/>
                  <a:moveTo>
                    <a:pt x="2488" y="10368"/>
                  </a:moveTo>
                  <a:lnTo>
                    <a:pt x="2488" y="10368"/>
                  </a:lnTo>
                  <a:cubicBezTo>
                    <a:pt x="2508" y="10368"/>
                    <a:pt x="2524" y="10384"/>
                    <a:pt x="2524" y="10404"/>
                  </a:cubicBezTo>
                  <a:cubicBezTo>
                    <a:pt x="2524" y="10424"/>
                    <a:pt x="2508" y="10440"/>
                    <a:pt x="2488" y="10440"/>
                  </a:cubicBezTo>
                  <a:lnTo>
                    <a:pt x="2488" y="10440"/>
                  </a:lnTo>
                  <a:cubicBezTo>
                    <a:pt x="2468" y="10440"/>
                    <a:pt x="2452" y="10424"/>
                    <a:pt x="2452" y="10404"/>
                  </a:cubicBezTo>
                  <a:cubicBezTo>
                    <a:pt x="2452" y="10384"/>
                    <a:pt x="2468" y="10368"/>
                    <a:pt x="2488" y="10368"/>
                  </a:cubicBezTo>
                  <a:close/>
                  <a:moveTo>
                    <a:pt x="2704" y="10368"/>
                  </a:moveTo>
                  <a:lnTo>
                    <a:pt x="2704" y="10368"/>
                  </a:lnTo>
                  <a:cubicBezTo>
                    <a:pt x="2724" y="10368"/>
                    <a:pt x="2740" y="10384"/>
                    <a:pt x="2740" y="10404"/>
                  </a:cubicBezTo>
                  <a:cubicBezTo>
                    <a:pt x="2740" y="10424"/>
                    <a:pt x="2724" y="10440"/>
                    <a:pt x="2704" y="10440"/>
                  </a:cubicBezTo>
                  <a:lnTo>
                    <a:pt x="2704" y="10440"/>
                  </a:lnTo>
                  <a:cubicBezTo>
                    <a:pt x="2684" y="10440"/>
                    <a:pt x="2668" y="10424"/>
                    <a:pt x="2668" y="10404"/>
                  </a:cubicBezTo>
                  <a:cubicBezTo>
                    <a:pt x="2668" y="10384"/>
                    <a:pt x="2684" y="10368"/>
                    <a:pt x="2704" y="10368"/>
                  </a:cubicBezTo>
                  <a:close/>
                  <a:moveTo>
                    <a:pt x="2920" y="10368"/>
                  </a:moveTo>
                  <a:lnTo>
                    <a:pt x="2920" y="10368"/>
                  </a:lnTo>
                  <a:cubicBezTo>
                    <a:pt x="2940" y="10368"/>
                    <a:pt x="2956" y="10384"/>
                    <a:pt x="2956" y="10404"/>
                  </a:cubicBezTo>
                  <a:cubicBezTo>
                    <a:pt x="2956" y="10424"/>
                    <a:pt x="2940" y="10440"/>
                    <a:pt x="2920" y="10440"/>
                  </a:cubicBezTo>
                  <a:lnTo>
                    <a:pt x="2920" y="10440"/>
                  </a:lnTo>
                  <a:cubicBezTo>
                    <a:pt x="2900" y="10440"/>
                    <a:pt x="2884" y="10424"/>
                    <a:pt x="2884" y="10404"/>
                  </a:cubicBezTo>
                  <a:cubicBezTo>
                    <a:pt x="2884" y="10384"/>
                    <a:pt x="2900" y="10368"/>
                    <a:pt x="2920" y="10368"/>
                  </a:cubicBezTo>
                  <a:close/>
                  <a:moveTo>
                    <a:pt x="3136" y="10368"/>
                  </a:moveTo>
                  <a:lnTo>
                    <a:pt x="3136" y="10368"/>
                  </a:lnTo>
                  <a:cubicBezTo>
                    <a:pt x="3156" y="10368"/>
                    <a:pt x="3172" y="10384"/>
                    <a:pt x="3172" y="10404"/>
                  </a:cubicBezTo>
                  <a:cubicBezTo>
                    <a:pt x="3172" y="10424"/>
                    <a:pt x="3156" y="10440"/>
                    <a:pt x="3136" y="10440"/>
                  </a:cubicBezTo>
                  <a:lnTo>
                    <a:pt x="3136" y="10440"/>
                  </a:lnTo>
                  <a:cubicBezTo>
                    <a:pt x="3116" y="10440"/>
                    <a:pt x="3100" y="10424"/>
                    <a:pt x="3100" y="10404"/>
                  </a:cubicBezTo>
                  <a:cubicBezTo>
                    <a:pt x="3100" y="10384"/>
                    <a:pt x="3116" y="10368"/>
                    <a:pt x="3136" y="10368"/>
                  </a:cubicBezTo>
                  <a:close/>
                  <a:moveTo>
                    <a:pt x="3352" y="10368"/>
                  </a:moveTo>
                  <a:lnTo>
                    <a:pt x="3352" y="10368"/>
                  </a:lnTo>
                  <a:cubicBezTo>
                    <a:pt x="3372" y="10368"/>
                    <a:pt x="3388" y="10384"/>
                    <a:pt x="3388" y="10404"/>
                  </a:cubicBezTo>
                  <a:cubicBezTo>
                    <a:pt x="3388" y="10424"/>
                    <a:pt x="3372" y="10440"/>
                    <a:pt x="3352" y="10440"/>
                  </a:cubicBezTo>
                  <a:lnTo>
                    <a:pt x="3352" y="10440"/>
                  </a:lnTo>
                  <a:cubicBezTo>
                    <a:pt x="3332" y="10440"/>
                    <a:pt x="3316" y="10424"/>
                    <a:pt x="3316" y="10404"/>
                  </a:cubicBezTo>
                  <a:cubicBezTo>
                    <a:pt x="3316" y="10384"/>
                    <a:pt x="3332" y="10368"/>
                    <a:pt x="3352" y="10368"/>
                  </a:cubicBezTo>
                  <a:close/>
                  <a:moveTo>
                    <a:pt x="3568" y="10368"/>
                  </a:moveTo>
                  <a:lnTo>
                    <a:pt x="3568" y="10368"/>
                  </a:lnTo>
                  <a:cubicBezTo>
                    <a:pt x="3588" y="10368"/>
                    <a:pt x="3604" y="10384"/>
                    <a:pt x="3604" y="10404"/>
                  </a:cubicBezTo>
                  <a:cubicBezTo>
                    <a:pt x="3604" y="10424"/>
                    <a:pt x="3588" y="10440"/>
                    <a:pt x="3568" y="10440"/>
                  </a:cubicBezTo>
                  <a:lnTo>
                    <a:pt x="3568" y="10440"/>
                  </a:lnTo>
                  <a:cubicBezTo>
                    <a:pt x="3548" y="10440"/>
                    <a:pt x="3532" y="10424"/>
                    <a:pt x="3532" y="10404"/>
                  </a:cubicBezTo>
                  <a:cubicBezTo>
                    <a:pt x="3532" y="10384"/>
                    <a:pt x="3548" y="10368"/>
                    <a:pt x="3568" y="10368"/>
                  </a:cubicBezTo>
                  <a:close/>
                  <a:moveTo>
                    <a:pt x="3784" y="10368"/>
                  </a:moveTo>
                  <a:lnTo>
                    <a:pt x="3784" y="10368"/>
                  </a:lnTo>
                  <a:cubicBezTo>
                    <a:pt x="3804" y="10368"/>
                    <a:pt x="3820" y="10384"/>
                    <a:pt x="3820" y="10404"/>
                  </a:cubicBezTo>
                  <a:cubicBezTo>
                    <a:pt x="3820" y="10424"/>
                    <a:pt x="3804" y="10440"/>
                    <a:pt x="3784" y="10440"/>
                  </a:cubicBezTo>
                  <a:lnTo>
                    <a:pt x="3784" y="10440"/>
                  </a:lnTo>
                  <a:cubicBezTo>
                    <a:pt x="3764" y="10440"/>
                    <a:pt x="3748" y="10424"/>
                    <a:pt x="3748" y="10404"/>
                  </a:cubicBezTo>
                  <a:cubicBezTo>
                    <a:pt x="3748" y="10384"/>
                    <a:pt x="3764" y="10368"/>
                    <a:pt x="3784" y="10368"/>
                  </a:cubicBezTo>
                  <a:close/>
                  <a:moveTo>
                    <a:pt x="4000" y="10368"/>
                  </a:moveTo>
                  <a:lnTo>
                    <a:pt x="4000" y="10368"/>
                  </a:lnTo>
                  <a:cubicBezTo>
                    <a:pt x="4020" y="10368"/>
                    <a:pt x="4036" y="10384"/>
                    <a:pt x="4036" y="10404"/>
                  </a:cubicBezTo>
                  <a:cubicBezTo>
                    <a:pt x="4036" y="10424"/>
                    <a:pt x="4020" y="10440"/>
                    <a:pt x="4000" y="10440"/>
                  </a:cubicBezTo>
                  <a:lnTo>
                    <a:pt x="4000" y="10440"/>
                  </a:lnTo>
                  <a:cubicBezTo>
                    <a:pt x="3980" y="10440"/>
                    <a:pt x="3964" y="10424"/>
                    <a:pt x="3964" y="10404"/>
                  </a:cubicBezTo>
                  <a:cubicBezTo>
                    <a:pt x="3964" y="10384"/>
                    <a:pt x="3980" y="10368"/>
                    <a:pt x="4000" y="10368"/>
                  </a:cubicBezTo>
                  <a:close/>
                  <a:moveTo>
                    <a:pt x="4216" y="10368"/>
                  </a:moveTo>
                  <a:lnTo>
                    <a:pt x="4216" y="10368"/>
                  </a:lnTo>
                  <a:cubicBezTo>
                    <a:pt x="4236" y="10368"/>
                    <a:pt x="4252" y="10384"/>
                    <a:pt x="4252" y="10404"/>
                  </a:cubicBezTo>
                  <a:cubicBezTo>
                    <a:pt x="4252" y="10424"/>
                    <a:pt x="4236" y="10440"/>
                    <a:pt x="4216" y="10440"/>
                  </a:cubicBezTo>
                  <a:lnTo>
                    <a:pt x="4216" y="10440"/>
                  </a:lnTo>
                  <a:cubicBezTo>
                    <a:pt x="4196" y="10440"/>
                    <a:pt x="4180" y="10424"/>
                    <a:pt x="4180" y="10404"/>
                  </a:cubicBezTo>
                  <a:cubicBezTo>
                    <a:pt x="4180" y="10384"/>
                    <a:pt x="4196" y="10368"/>
                    <a:pt x="4216" y="10368"/>
                  </a:cubicBezTo>
                  <a:close/>
                  <a:moveTo>
                    <a:pt x="4432" y="10368"/>
                  </a:moveTo>
                  <a:lnTo>
                    <a:pt x="4432" y="10368"/>
                  </a:lnTo>
                  <a:cubicBezTo>
                    <a:pt x="4452" y="10368"/>
                    <a:pt x="4468" y="10384"/>
                    <a:pt x="4468" y="10404"/>
                  </a:cubicBezTo>
                  <a:cubicBezTo>
                    <a:pt x="4468" y="10424"/>
                    <a:pt x="4452" y="10440"/>
                    <a:pt x="4432" y="10440"/>
                  </a:cubicBezTo>
                  <a:lnTo>
                    <a:pt x="4432" y="10440"/>
                  </a:lnTo>
                  <a:cubicBezTo>
                    <a:pt x="4413" y="10440"/>
                    <a:pt x="4396" y="10424"/>
                    <a:pt x="4396" y="10404"/>
                  </a:cubicBezTo>
                  <a:cubicBezTo>
                    <a:pt x="4396" y="10384"/>
                    <a:pt x="4413" y="10368"/>
                    <a:pt x="4432" y="10368"/>
                  </a:cubicBezTo>
                  <a:close/>
                  <a:moveTo>
                    <a:pt x="4608" y="10399"/>
                  </a:moveTo>
                  <a:lnTo>
                    <a:pt x="4608" y="10399"/>
                  </a:lnTo>
                  <a:cubicBezTo>
                    <a:pt x="4608" y="10379"/>
                    <a:pt x="4624" y="10363"/>
                    <a:pt x="4644" y="10363"/>
                  </a:cubicBezTo>
                  <a:cubicBezTo>
                    <a:pt x="4663" y="10363"/>
                    <a:pt x="4680" y="10379"/>
                    <a:pt x="4680" y="10399"/>
                  </a:cubicBezTo>
                  <a:lnTo>
                    <a:pt x="4680" y="10399"/>
                  </a:lnTo>
                  <a:cubicBezTo>
                    <a:pt x="4680" y="10419"/>
                    <a:pt x="4663" y="10435"/>
                    <a:pt x="4644" y="10435"/>
                  </a:cubicBezTo>
                  <a:cubicBezTo>
                    <a:pt x="4624" y="10435"/>
                    <a:pt x="4608" y="10419"/>
                    <a:pt x="4608" y="10399"/>
                  </a:cubicBezTo>
                  <a:close/>
                  <a:moveTo>
                    <a:pt x="4608" y="10183"/>
                  </a:moveTo>
                  <a:lnTo>
                    <a:pt x="4608" y="10183"/>
                  </a:lnTo>
                  <a:cubicBezTo>
                    <a:pt x="4608" y="10163"/>
                    <a:pt x="4624" y="10147"/>
                    <a:pt x="4644" y="10147"/>
                  </a:cubicBezTo>
                  <a:cubicBezTo>
                    <a:pt x="4663" y="10147"/>
                    <a:pt x="4680" y="10163"/>
                    <a:pt x="4680" y="10183"/>
                  </a:cubicBezTo>
                  <a:lnTo>
                    <a:pt x="4680" y="10183"/>
                  </a:lnTo>
                  <a:cubicBezTo>
                    <a:pt x="4680" y="10203"/>
                    <a:pt x="4663" y="10219"/>
                    <a:pt x="4644" y="10219"/>
                  </a:cubicBezTo>
                  <a:cubicBezTo>
                    <a:pt x="4624" y="10219"/>
                    <a:pt x="4608" y="10203"/>
                    <a:pt x="4608" y="10183"/>
                  </a:cubicBezTo>
                  <a:close/>
                  <a:moveTo>
                    <a:pt x="4608" y="9967"/>
                  </a:moveTo>
                  <a:lnTo>
                    <a:pt x="4608" y="9967"/>
                  </a:lnTo>
                  <a:cubicBezTo>
                    <a:pt x="4608" y="9947"/>
                    <a:pt x="4624" y="9931"/>
                    <a:pt x="4644" y="9931"/>
                  </a:cubicBezTo>
                  <a:cubicBezTo>
                    <a:pt x="4663" y="9931"/>
                    <a:pt x="4680" y="9947"/>
                    <a:pt x="4680" y="9967"/>
                  </a:cubicBezTo>
                  <a:lnTo>
                    <a:pt x="4680" y="9967"/>
                  </a:lnTo>
                  <a:cubicBezTo>
                    <a:pt x="4680" y="9987"/>
                    <a:pt x="4663" y="10003"/>
                    <a:pt x="4644" y="10003"/>
                  </a:cubicBezTo>
                  <a:cubicBezTo>
                    <a:pt x="4624" y="10003"/>
                    <a:pt x="4608" y="9987"/>
                    <a:pt x="4608" y="9967"/>
                  </a:cubicBezTo>
                  <a:close/>
                  <a:moveTo>
                    <a:pt x="4608" y="9751"/>
                  </a:moveTo>
                  <a:lnTo>
                    <a:pt x="4608" y="9751"/>
                  </a:lnTo>
                  <a:cubicBezTo>
                    <a:pt x="4608" y="9731"/>
                    <a:pt x="4624" y="9715"/>
                    <a:pt x="4644" y="9715"/>
                  </a:cubicBezTo>
                  <a:cubicBezTo>
                    <a:pt x="4663" y="9715"/>
                    <a:pt x="4680" y="9731"/>
                    <a:pt x="4680" y="9751"/>
                  </a:cubicBezTo>
                  <a:lnTo>
                    <a:pt x="4680" y="9751"/>
                  </a:lnTo>
                  <a:cubicBezTo>
                    <a:pt x="4680" y="9771"/>
                    <a:pt x="4663" y="9787"/>
                    <a:pt x="4644" y="9787"/>
                  </a:cubicBezTo>
                  <a:cubicBezTo>
                    <a:pt x="4624" y="9787"/>
                    <a:pt x="4608" y="9771"/>
                    <a:pt x="4608" y="9751"/>
                  </a:cubicBezTo>
                  <a:close/>
                  <a:moveTo>
                    <a:pt x="4608" y="9535"/>
                  </a:moveTo>
                  <a:lnTo>
                    <a:pt x="4608" y="9535"/>
                  </a:lnTo>
                  <a:cubicBezTo>
                    <a:pt x="4608" y="9515"/>
                    <a:pt x="4624" y="9499"/>
                    <a:pt x="4644" y="9499"/>
                  </a:cubicBezTo>
                  <a:cubicBezTo>
                    <a:pt x="4663" y="9499"/>
                    <a:pt x="4680" y="9515"/>
                    <a:pt x="4680" y="9535"/>
                  </a:cubicBezTo>
                  <a:lnTo>
                    <a:pt x="4680" y="9535"/>
                  </a:lnTo>
                  <a:cubicBezTo>
                    <a:pt x="4680" y="9555"/>
                    <a:pt x="4663" y="9571"/>
                    <a:pt x="4644" y="9571"/>
                  </a:cubicBezTo>
                  <a:cubicBezTo>
                    <a:pt x="4624" y="9571"/>
                    <a:pt x="4608" y="9555"/>
                    <a:pt x="4608" y="9535"/>
                  </a:cubicBezTo>
                  <a:close/>
                  <a:moveTo>
                    <a:pt x="4608" y="9319"/>
                  </a:moveTo>
                  <a:lnTo>
                    <a:pt x="4608" y="9319"/>
                  </a:lnTo>
                  <a:cubicBezTo>
                    <a:pt x="4608" y="9299"/>
                    <a:pt x="4624" y="9283"/>
                    <a:pt x="4644" y="9283"/>
                  </a:cubicBezTo>
                  <a:cubicBezTo>
                    <a:pt x="4663" y="9283"/>
                    <a:pt x="4680" y="9299"/>
                    <a:pt x="4680" y="9319"/>
                  </a:cubicBezTo>
                  <a:lnTo>
                    <a:pt x="4680" y="9319"/>
                  </a:lnTo>
                  <a:cubicBezTo>
                    <a:pt x="4680" y="9339"/>
                    <a:pt x="4663" y="9355"/>
                    <a:pt x="4644" y="9355"/>
                  </a:cubicBezTo>
                  <a:cubicBezTo>
                    <a:pt x="4624" y="9355"/>
                    <a:pt x="4608" y="9339"/>
                    <a:pt x="4608" y="9319"/>
                  </a:cubicBezTo>
                  <a:close/>
                  <a:moveTo>
                    <a:pt x="4608" y="9103"/>
                  </a:moveTo>
                  <a:lnTo>
                    <a:pt x="4608" y="9103"/>
                  </a:lnTo>
                  <a:cubicBezTo>
                    <a:pt x="4608" y="9083"/>
                    <a:pt x="4624" y="9067"/>
                    <a:pt x="4644" y="9067"/>
                  </a:cubicBezTo>
                  <a:cubicBezTo>
                    <a:pt x="4663" y="9067"/>
                    <a:pt x="4680" y="9083"/>
                    <a:pt x="4680" y="9103"/>
                  </a:cubicBezTo>
                  <a:lnTo>
                    <a:pt x="4680" y="9103"/>
                  </a:lnTo>
                  <a:cubicBezTo>
                    <a:pt x="4680" y="9123"/>
                    <a:pt x="4663" y="9139"/>
                    <a:pt x="4644" y="9139"/>
                  </a:cubicBezTo>
                  <a:cubicBezTo>
                    <a:pt x="4624" y="9139"/>
                    <a:pt x="4608" y="9123"/>
                    <a:pt x="4608" y="9103"/>
                  </a:cubicBezTo>
                  <a:close/>
                  <a:moveTo>
                    <a:pt x="4608" y="8887"/>
                  </a:moveTo>
                  <a:lnTo>
                    <a:pt x="4608" y="8887"/>
                  </a:lnTo>
                  <a:cubicBezTo>
                    <a:pt x="4608" y="8867"/>
                    <a:pt x="4624" y="8851"/>
                    <a:pt x="4644" y="8851"/>
                  </a:cubicBezTo>
                  <a:cubicBezTo>
                    <a:pt x="4663" y="8851"/>
                    <a:pt x="4680" y="8867"/>
                    <a:pt x="4680" y="8887"/>
                  </a:cubicBezTo>
                  <a:lnTo>
                    <a:pt x="4680" y="8887"/>
                  </a:lnTo>
                  <a:cubicBezTo>
                    <a:pt x="4680" y="8907"/>
                    <a:pt x="4663" y="8923"/>
                    <a:pt x="4644" y="8923"/>
                  </a:cubicBezTo>
                  <a:cubicBezTo>
                    <a:pt x="4624" y="8923"/>
                    <a:pt x="4608" y="8907"/>
                    <a:pt x="4608" y="8887"/>
                  </a:cubicBezTo>
                  <a:close/>
                  <a:moveTo>
                    <a:pt x="4608" y="8671"/>
                  </a:moveTo>
                  <a:lnTo>
                    <a:pt x="4608" y="8671"/>
                  </a:lnTo>
                  <a:cubicBezTo>
                    <a:pt x="4608" y="8651"/>
                    <a:pt x="4624" y="8635"/>
                    <a:pt x="4644" y="8635"/>
                  </a:cubicBezTo>
                  <a:cubicBezTo>
                    <a:pt x="4663" y="8635"/>
                    <a:pt x="4680" y="8651"/>
                    <a:pt x="4680" y="8671"/>
                  </a:cubicBezTo>
                  <a:lnTo>
                    <a:pt x="4680" y="8671"/>
                  </a:lnTo>
                  <a:cubicBezTo>
                    <a:pt x="4680" y="8691"/>
                    <a:pt x="4663" y="8707"/>
                    <a:pt x="4644" y="8707"/>
                  </a:cubicBezTo>
                  <a:cubicBezTo>
                    <a:pt x="4624" y="8707"/>
                    <a:pt x="4608" y="8691"/>
                    <a:pt x="4608" y="8671"/>
                  </a:cubicBezTo>
                  <a:close/>
                  <a:moveTo>
                    <a:pt x="4608" y="8455"/>
                  </a:moveTo>
                  <a:lnTo>
                    <a:pt x="4608" y="8454"/>
                  </a:lnTo>
                  <a:cubicBezTo>
                    <a:pt x="4608" y="8435"/>
                    <a:pt x="4624" y="8418"/>
                    <a:pt x="4644" y="8418"/>
                  </a:cubicBezTo>
                  <a:cubicBezTo>
                    <a:pt x="4663" y="8418"/>
                    <a:pt x="4680" y="8435"/>
                    <a:pt x="4680" y="8454"/>
                  </a:cubicBezTo>
                  <a:lnTo>
                    <a:pt x="4680" y="8455"/>
                  </a:lnTo>
                  <a:cubicBezTo>
                    <a:pt x="4680" y="8474"/>
                    <a:pt x="4663" y="8491"/>
                    <a:pt x="4644" y="8491"/>
                  </a:cubicBezTo>
                  <a:cubicBezTo>
                    <a:pt x="4624" y="8491"/>
                    <a:pt x="4608" y="8474"/>
                    <a:pt x="4608" y="8455"/>
                  </a:cubicBezTo>
                  <a:close/>
                  <a:moveTo>
                    <a:pt x="4608" y="8238"/>
                  </a:moveTo>
                  <a:lnTo>
                    <a:pt x="4608" y="8238"/>
                  </a:lnTo>
                  <a:cubicBezTo>
                    <a:pt x="4608" y="8219"/>
                    <a:pt x="4624" y="8202"/>
                    <a:pt x="4644" y="8202"/>
                  </a:cubicBezTo>
                  <a:cubicBezTo>
                    <a:pt x="4663" y="8202"/>
                    <a:pt x="4680" y="8219"/>
                    <a:pt x="4680" y="8238"/>
                  </a:cubicBezTo>
                  <a:lnTo>
                    <a:pt x="4680" y="8238"/>
                  </a:lnTo>
                  <a:cubicBezTo>
                    <a:pt x="4680" y="8258"/>
                    <a:pt x="4663" y="8274"/>
                    <a:pt x="4644" y="8274"/>
                  </a:cubicBezTo>
                  <a:cubicBezTo>
                    <a:pt x="4624" y="8274"/>
                    <a:pt x="4608" y="8258"/>
                    <a:pt x="4608" y="8238"/>
                  </a:cubicBezTo>
                  <a:close/>
                  <a:moveTo>
                    <a:pt x="4608" y="8022"/>
                  </a:moveTo>
                  <a:lnTo>
                    <a:pt x="4608" y="8022"/>
                  </a:lnTo>
                  <a:cubicBezTo>
                    <a:pt x="4608" y="8002"/>
                    <a:pt x="4624" y="7986"/>
                    <a:pt x="4644" y="7986"/>
                  </a:cubicBezTo>
                  <a:cubicBezTo>
                    <a:pt x="4663" y="7986"/>
                    <a:pt x="4680" y="8002"/>
                    <a:pt x="4680" y="8022"/>
                  </a:cubicBezTo>
                  <a:lnTo>
                    <a:pt x="4680" y="8022"/>
                  </a:lnTo>
                  <a:cubicBezTo>
                    <a:pt x="4680" y="8042"/>
                    <a:pt x="4663" y="8058"/>
                    <a:pt x="4644" y="8058"/>
                  </a:cubicBezTo>
                  <a:cubicBezTo>
                    <a:pt x="4624" y="8058"/>
                    <a:pt x="4608" y="8042"/>
                    <a:pt x="4608" y="8022"/>
                  </a:cubicBezTo>
                  <a:close/>
                  <a:moveTo>
                    <a:pt x="4608" y="7806"/>
                  </a:moveTo>
                  <a:lnTo>
                    <a:pt x="4608" y="7806"/>
                  </a:lnTo>
                  <a:cubicBezTo>
                    <a:pt x="4608" y="7786"/>
                    <a:pt x="4624" y="7770"/>
                    <a:pt x="4644" y="7770"/>
                  </a:cubicBezTo>
                  <a:cubicBezTo>
                    <a:pt x="4663" y="7770"/>
                    <a:pt x="4680" y="7786"/>
                    <a:pt x="4680" y="7806"/>
                  </a:cubicBezTo>
                  <a:lnTo>
                    <a:pt x="4680" y="7806"/>
                  </a:lnTo>
                  <a:cubicBezTo>
                    <a:pt x="4680" y="7826"/>
                    <a:pt x="4663" y="7842"/>
                    <a:pt x="4644" y="7842"/>
                  </a:cubicBezTo>
                  <a:cubicBezTo>
                    <a:pt x="4624" y="7842"/>
                    <a:pt x="4608" y="7826"/>
                    <a:pt x="4608" y="7806"/>
                  </a:cubicBezTo>
                  <a:close/>
                  <a:moveTo>
                    <a:pt x="4608" y="7590"/>
                  </a:moveTo>
                  <a:lnTo>
                    <a:pt x="4608" y="7590"/>
                  </a:lnTo>
                  <a:cubicBezTo>
                    <a:pt x="4608" y="7570"/>
                    <a:pt x="4624" y="7554"/>
                    <a:pt x="4644" y="7554"/>
                  </a:cubicBezTo>
                  <a:cubicBezTo>
                    <a:pt x="4663" y="7554"/>
                    <a:pt x="4680" y="7570"/>
                    <a:pt x="4680" y="7590"/>
                  </a:cubicBezTo>
                  <a:lnTo>
                    <a:pt x="4680" y="7590"/>
                  </a:lnTo>
                  <a:cubicBezTo>
                    <a:pt x="4680" y="7610"/>
                    <a:pt x="4663" y="7626"/>
                    <a:pt x="4644" y="7626"/>
                  </a:cubicBezTo>
                  <a:cubicBezTo>
                    <a:pt x="4624" y="7626"/>
                    <a:pt x="4608" y="7610"/>
                    <a:pt x="4608" y="7590"/>
                  </a:cubicBezTo>
                  <a:close/>
                  <a:moveTo>
                    <a:pt x="4608" y="7374"/>
                  </a:moveTo>
                  <a:lnTo>
                    <a:pt x="4608" y="7374"/>
                  </a:lnTo>
                  <a:cubicBezTo>
                    <a:pt x="4608" y="7354"/>
                    <a:pt x="4624" y="7338"/>
                    <a:pt x="4644" y="7338"/>
                  </a:cubicBezTo>
                  <a:cubicBezTo>
                    <a:pt x="4663" y="7338"/>
                    <a:pt x="4680" y="7354"/>
                    <a:pt x="4680" y="7374"/>
                  </a:cubicBezTo>
                  <a:lnTo>
                    <a:pt x="4680" y="7374"/>
                  </a:lnTo>
                  <a:cubicBezTo>
                    <a:pt x="4680" y="7394"/>
                    <a:pt x="4663" y="7410"/>
                    <a:pt x="4644" y="7410"/>
                  </a:cubicBezTo>
                  <a:cubicBezTo>
                    <a:pt x="4624" y="7410"/>
                    <a:pt x="4608" y="7394"/>
                    <a:pt x="4608" y="7374"/>
                  </a:cubicBezTo>
                  <a:close/>
                  <a:moveTo>
                    <a:pt x="4608" y="7158"/>
                  </a:moveTo>
                  <a:lnTo>
                    <a:pt x="4608" y="7158"/>
                  </a:lnTo>
                  <a:cubicBezTo>
                    <a:pt x="4608" y="7138"/>
                    <a:pt x="4624" y="7122"/>
                    <a:pt x="4644" y="7122"/>
                  </a:cubicBezTo>
                  <a:cubicBezTo>
                    <a:pt x="4663" y="7122"/>
                    <a:pt x="4680" y="7138"/>
                    <a:pt x="4680" y="7158"/>
                  </a:cubicBezTo>
                  <a:lnTo>
                    <a:pt x="4680" y="7158"/>
                  </a:lnTo>
                  <a:cubicBezTo>
                    <a:pt x="4680" y="7178"/>
                    <a:pt x="4663" y="7194"/>
                    <a:pt x="4644" y="7194"/>
                  </a:cubicBezTo>
                  <a:cubicBezTo>
                    <a:pt x="4624" y="7194"/>
                    <a:pt x="4608" y="7178"/>
                    <a:pt x="4608" y="7158"/>
                  </a:cubicBezTo>
                  <a:close/>
                  <a:moveTo>
                    <a:pt x="4608" y="6942"/>
                  </a:moveTo>
                  <a:lnTo>
                    <a:pt x="4608" y="6942"/>
                  </a:lnTo>
                  <a:cubicBezTo>
                    <a:pt x="4608" y="6922"/>
                    <a:pt x="4624" y="6906"/>
                    <a:pt x="4644" y="6906"/>
                  </a:cubicBezTo>
                  <a:cubicBezTo>
                    <a:pt x="4663" y="6906"/>
                    <a:pt x="4680" y="6922"/>
                    <a:pt x="4680" y="6942"/>
                  </a:cubicBezTo>
                  <a:lnTo>
                    <a:pt x="4680" y="6942"/>
                  </a:lnTo>
                  <a:cubicBezTo>
                    <a:pt x="4680" y="6962"/>
                    <a:pt x="4663" y="6978"/>
                    <a:pt x="4644" y="6978"/>
                  </a:cubicBezTo>
                  <a:cubicBezTo>
                    <a:pt x="4624" y="6978"/>
                    <a:pt x="4608" y="6962"/>
                    <a:pt x="4608" y="6942"/>
                  </a:cubicBezTo>
                  <a:close/>
                  <a:moveTo>
                    <a:pt x="4608" y="6726"/>
                  </a:moveTo>
                  <a:lnTo>
                    <a:pt x="4608" y="6726"/>
                  </a:lnTo>
                  <a:cubicBezTo>
                    <a:pt x="4608" y="6706"/>
                    <a:pt x="4624" y="6690"/>
                    <a:pt x="4644" y="6690"/>
                  </a:cubicBezTo>
                  <a:cubicBezTo>
                    <a:pt x="4663" y="6690"/>
                    <a:pt x="4680" y="6706"/>
                    <a:pt x="4680" y="6726"/>
                  </a:cubicBezTo>
                  <a:lnTo>
                    <a:pt x="4680" y="6726"/>
                  </a:lnTo>
                  <a:cubicBezTo>
                    <a:pt x="4680" y="6746"/>
                    <a:pt x="4663" y="6762"/>
                    <a:pt x="4644" y="6762"/>
                  </a:cubicBezTo>
                  <a:cubicBezTo>
                    <a:pt x="4624" y="6762"/>
                    <a:pt x="4608" y="6746"/>
                    <a:pt x="4608" y="6726"/>
                  </a:cubicBezTo>
                  <a:close/>
                  <a:moveTo>
                    <a:pt x="4608" y="6510"/>
                  </a:moveTo>
                  <a:lnTo>
                    <a:pt x="4608" y="6510"/>
                  </a:lnTo>
                  <a:cubicBezTo>
                    <a:pt x="4608" y="6490"/>
                    <a:pt x="4624" y="6474"/>
                    <a:pt x="4644" y="6474"/>
                  </a:cubicBezTo>
                  <a:cubicBezTo>
                    <a:pt x="4663" y="6474"/>
                    <a:pt x="4680" y="6490"/>
                    <a:pt x="4680" y="6510"/>
                  </a:cubicBezTo>
                  <a:lnTo>
                    <a:pt x="4680" y="6510"/>
                  </a:lnTo>
                  <a:cubicBezTo>
                    <a:pt x="4680" y="6530"/>
                    <a:pt x="4663" y="6546"/>
                    <a:pt x="4644" y="6546"/>
                  </a:cubicBezTo>
                  <a:cubicBezTo>
                    <a:pt x="4624" y="6546"/>
                    <a:pt x="4608" y="6530"/>
                    <a:pt x="4608" y="6510"/>
                  </a:cubicBezTo>
                  <a:close/>
                  <a:moveTo>
                    <a:pt x="4608" y="6294"/>
                  </a:moveTo>
                  <a:lnTo>
                    <a:pt x="4608" y="6294"/>
                  </a:lnTo>
                  <a:cubicBezTo>
                    <a:pt x="4608" y="6274"/>
                    <a:pt x="4624" y="6258"/>
                    <a:pt x="4644" y="6258"/>
                  </a:cubicBezTo>
                  <a:cubicBezTo>
                    <a:pt x="4663" y="6258"/>
                    <a:pt x="4680" y="6274"/>
                    <a:pt x="4680" y="6294"/>
                  </a:cubicBezTo>
                  <a:lnTo>
                    <a:pt x="4680" y="6294"/>
                  </a:lnTo>
                  <a:cubicBezTo>
                    <a:pt x="4680" y="6314"/>
                    <a:pt x="4663" y="6330"/>
                    <a:pt x="4644" y="6330"/>
                  </a:cubicBezTo>
                  <a:cubicBezTo>
                    <a:pt x="4624" y="6330"/>
                    <a:pt x="4608" y="6314"/>
                    <a:pt x="4608" y="6294"/>
                  </a:cubicBezTo>
                  <a:close/>
                  <a:moveTo>
                    <a:pt x="4608" y="6078"/>
                  </a:moveTo>
                  <a:lnTo>
                    <a:pt x="4608" y="6078"/>
                  </a:lnTo>
                  <a:cubicBezTo>
                    <a:pt x="4608" y="6058"/>
                    <a:pt x="4624" y="6042"/>
                    <a:pt x="4644" y="6042"/>
                  </a:cubicBezTo>
                  <a:cubicBezTo>
                    <a:pt x="4663" y="6042"/>
                    <a:pt x="4680" y="6058"/>
                    <a:pt x="4680" y="6078"/>
                  </a:cubicBezTo>
                  <a:lnTo>
                    <a:pt x="4680" y="6078"/>
                  </a:lnTo>
                  <a:cubicBezTo>
                    <a:pt x="4680" y="6098"/>
                    <a:pt x="4663" y="6114"/>
                    <a:pt x="4644" y="6114"/>
                  </a:cubicBezTo>
                  <a:cubicBezTo>
                    <a:pt x="4624" y="6114"/>
                    <a:pt x="4608" y="6098"/>
                    <a:pt x="4608" y="6078"/>
                  </a:cubicBezTo>
                  <a:close/>
                  <a:moveTo>
                    <a:pt x="4608" y="5862"/>
                  </a:moveTo>
                  <a:lnTo>
                    <a:pt x="4608" y="5862"/>
                  </a:lnTo>
                  <a:cubicBezTo>
                    <a:pt x="4608" y="5842"/>
                    <a:pt x="4624" y="5826"/>
                    <a:pt x="4644" y="5826"/>
                  </a:cubicBezTo>
                  <a:cubicBezTo>
                    <a:pt x="4663" y="5826"/>
                    <a:pt x="4680" y="5842"/>
                    <a:pt x="4680" y="5862"/>
                  </a:cubicBezTo>
                  <a:lnTo>
                    <a:pt x="4680" y="5862"/>
                  </a:lnTo>
                  <a:cubicBezTo>
                    <a:pt x="4680" y="5882"/>
                    <a:pt x="4663" y="5898"/>
                    <a:pt x="4644" y="5898"/>
                  </a:cubicBezTo>
                  <a:cubicBezTo>
                    <a:pt x="4624" y="5898"/>
                    <a:pt x="4608" y="5882"/>
                    <a:pt x="4608" y="5862"/>
                  </a:cubicBezTo>
                  <a:close/>
                  <a:moveTo>
                    <a:pt x="4608" y="5646"/>
                  </a:moveTo>
                  <a:lnTo>
                    <a:pt x="4608" y="5646"/>
                  </a:lnTo>
                  <a:cubicBezTo>
                    <a:pt x="4608" y="5626"/>
                    <a:pt x="4624" y="5610"/>
                    <a:pt x="4644" y="5610"/>
                  </a:cubicBezTo>
                  <a:cubicBezTo>
                    <a:pt x="4663" y="5610"/>
                    <a:pt x="4680" y="5626"/>
                    <a:pt x="4680" y="5646"/>
                  </a:cubicBezTo>
                  <a:lnTo>
                    <a:pt x="4680" y="5646"/>
                  </a:lnTo>
                  <a:cubicBezTo>
                    <a:pt x="4680" y="5665"/>
                    <a:pt x="4663" y="5682"/>
                    <a:pt x="4644" y="5682"/>
                  </a:cubicBezTo>
                  <a:cubicBezTo>
                    <a:pt x="4624" y="5682"/>
                    <a:pt x="4608" y="5665"/>
                    <a:pt x="4608" y="5646"/>
                  </a:cubicBezTo>
                  <a:close/>
                  <a:moveTo>
                    <a:pt x="4608" y="5430"/>
                  </a:moveTo>
                  <a:lnTo>
                    <a:pt x="4608" y="5429"/>
                  </a:lnTo>
                  <a:cubicBezTo>
                    <a:pt x="4608" y="5410"/>
                    <a:pt x="4624" y="5393"/>
                    <a:pt x="4644" y="5393"/>
                  </a:cubicBezTo>
                  <a:cubicBezTo>
                    <a:pt x="4663" y="5393"/>
                    <a:pt x="4680" y="5410"/>
                    <a:pt x="4680" y="5429"/>
                  </a:cubicBezTo>
                  <a:lnTo>
                    <a:pt x="4680" y="5430"/>
                  </a:lnTo>
                  <a:cubicBezTo>
                    <a:pt x="4680" y="5449"/>
                    <a:pt x="4663" y="5466"/>
                    <a:pt x="4644" y="5466"/>
                  </a:cubicBezTo>
                  <a:cubicBezTo>
                    <a:pt x="4624" y="5466"/>
                    <a:pt x="4608" y="5449"/>
                    <a:pt x="4608" y="5430"/>
                  </a:cubicBezTo>
                  <a:close/>
                  <a:moveTo>
                    <a:pt x="4608" y="5213"/>
                  </a:moveTo>
                  <a:lnTo>
                    <a:pt x="4608" y="5213"/>
                  </a:lnTo>
                  <a:cubicBezTo>
                    <a:pt x="4608" y="5194"/>
                    <a:pt x="4624" y="5177"/>
                    <a:pt x="4644" y="5177"/>
                  </a:cubicBezTo>
                  <a:cubicBezTo>
                    <a:pt x="4663" y="5177"/>
                    <a:pt x="4680" y="5194"/>
                    <a:pt x="4680" y="5213"/>
                  </a:cubicBezTo>
                  <a:lnTo>
                    <a:pt x="4680" y="5213"/>
                  </a:lnTo>
                  <a:cubicBezTo>
                    <a:pt x="4680" y="5233"/>
                    <a:pt x="4663" y="5249"/>
                    <a:pt x="4644" y="5249"/>
                  </a:cubicBezTo>
                  <a:cubicBezTo>
                    <a:pt x="4624" y="5249"/>
                    <a:pt x="4608" y="5233"/>
                    <a:pt x="4608" y="5213"/>
                  </a:cubicBezTo>
                  <a:close/>
                  <a:moveTo>
                    <a:pt x="4608" y="4997"/>
                  </a:moveTo>
                  <a:lnTo>
                    <a:pt x="4608" y="4997"/>
                  </a:lnTo>
                  <a:cubicBezTo>
                    <a:pt x="4608" y="4977"/>
                    <a:pt x="4624" y="4961"/>
                    <a:pt x="4644" y="4961"/>
                  </a:cubicBezTo>
                  <a:cubicBezTo>
                    <a:pt x="4663" y="4961"/>
                    <a:pt x="4680" y="4977"/>
                    <a:pt x="4680" y="4997"/>
                  </a:cubicBezTo>
                  <a:lnTo>
                    <a:pt x="4680" y="4997"/>
                  </a:lnTo>
                  <a:cubicBezTo>
                    <a:pt x="4680" y="5017"/>
                    <a:pt x="4663" y="5033"/>
                    <a:pt x="4644" y="5033"/>
                  </a:cubicBezTo>
                  <a:cubicBezTo>
                    <a:pt x="4624" y="5033"/>
                    <a:pt x="4608" y="5017"/>
                    <a:pt x="4608" y="4997"/>
                  </a:cubicBezTo>
                  <a:close/>
                  <a:moveTo>
                    <a:pt x="4608" y="4781"/>
                  </a:moveTo>
                  <a:lnTo>
                    <a:pt x="4608" y="4781"/>
                  </a:lnTo>
                  <a:cubicBezTo>
                    <a:pt x="4608" y="4761"/>
                    <a:pt x="4624" y="4745"/>
                    <a:pt x="4644" y="4745"/>
                  </a:cubicBezTo>
                  <a:cubicBezTo>
                    <a:pt x="4663" y="4745"/>
                    <a:pt x="4680" y="4761"/>
                    <a:pt x="4680" y="4781"/>
                  </a:cubicBezTo>
                  <a:lnTo>
                    <a:pt x="4680" y="4781"/>
                  </a:lnTo>
                  <a:cubicBezTo>
                    <a:pt x="4680" y="4801"/>
                    <a:pt x="4663" y="4817"/>
                    <a:pt x="4644" y="4817"/>
                  </a:cubicBezTo>
                  <a:cubicBezTo>
                    <a:pt x="4624" y="4817"/>
                    <a:pt x="4608" y="4801"/>
                    <a:pt x="4608" y="4781"/>
                  </a:cubicBezTo>
                  <a:close/>
                  <a:moveTo>
                    <a:pt x="4608" y="4565"/>
                  </a:moveTo>
                  <a:lnTo>
                    <a:pt x="4608" y="4565"/>
                  </a:lnTo>
                  <a:cubicBezTo>
                    <a:pt x="4608" y="4545"/>
                    <a:pt x="4624" y="4529"/>
                    <a:pt x="4644" y="4529"/>
                  </a:cubicBezTo>
                  <a:cubicBezTo>
                    <a:pt x="4663" y="4529"/>
                    <a:pt x="4680" y="4545"/>
                    <a:pt x="4680" y="4565"/>
                  </a:cubicBezTo>
                  <a:lnTo>
                    <a:pt x="4680" y="4565"/>
                  </a:lnTo>
                  <a:cubicBezTo>
                    <a:pt x="4680" y="4585"/>
                    <a:pt x="4663" y="4601"/>
                    <a:pt x="4644" y="4601"/>
                  </a:cubicBezTo>
                  <a:cubicBezTo>
                    <a:pt x="4624" y="4601"/>
                    <a:pt x="4608" y="4585"/>
                    <a:pt x="4608" y="4565"/>
                  </a:cubicBezTo>
                  <a:close/>
                  <a:moveTo>
                    <a:pt x="4608" y="4349"/>
                  </a:moveTo>
                  <a:lnTo>
                    <a:pt x="4608" y="4349"/>
                  </a:lnTo>
                  <a:cubicBezTo>
                    <a:pt x="4608" y="4329"/>
                    <a:pt x="4624" y="4313"/>
                    <a:pt x="4644" y="4313"/>
                  </a:cubicBezTo>
                  <a:cubicBezTo>
                    <a:pt x="4663" y="4313"/>
                    <a:pt x="4680" y="4329"/>
                    <a:pt x="4680" y="4349"/>
                  </a:cubicBezTo>
                  <a:lnTo>
                    <a:pt x="4680" y="4349"/>
                  </a:lnTo>
                  <a:cubicBezTo>
                    <a:pt x="4680" y="4369"/>
                    <a:pt x="4663" y="4385"/>
                    <a:pt x="4644" y="4385"/>
                  </a:cubicBezTo>
                  <a:cubicBezTo>
                    <a:pt x="4624" y="4385"/>
                    <a:pt x="4608" y="4369"/>
                    <a:pt x="4608" y="4349"/>
                  </a:cubicBezTo>
                  <a:close/>
                  <a:moveTo>
                    <a:pt x="4608" y="4133"/>
                  </a:moveTo>
                  <a:lnTo>
                    <a:pt x="4608" y="4133"/>
                  </a:lnTo>
                  <a:cubicBezTo>
                    <a:pt x="4608" y="4113"/>
                    <a:pt x="4624" y="4097"/>
                    <a:pt x="4644" y="4097"/>
                  </a:cubicBezTo>
                  <a:cubicBezTo>
                    <a:pt x="4663" y="4097"/>
                    <a:pt x="4680" y="4113"/>
                    <a:pt x="4680" y="4133"/>
                  </a:cubicBezTo>
                  <a:lnTo>
                    <a:pt x="4680" y="4133"/>
                  </a:lnTo>
                  <a:cubicBezTo>
                    <a:pt x="4680" y="4153"/>
                    <a:pt x="4663" y="4169"/>
                    <a:pt x="4644" y="4169"/>
                  </a:cubicBezTo>
                  <a:cubicBezTo>
                    <a:pt x="4624" y="4169"/>
                    <a:pt x="4608" y="4153"/>
                    <a:pt x="4608" y="4133"/>
                  </a:cubicBezTo>
                  <a:close/>
                  <a:moveTo>
                    <a:pt x="4608" y="3917"/>
                  </a:moveTo>
                  <a:lnTo>
                    <a:pt x="4608" y="3917"/>
                  </a:lnTo>
                  <a:cubicBezTo>
                    <a:pt x="4608" y="3897"/>
                    <a:pt x="4624" y="3881"/>
                    <a:pt x="4644" y="3881"/>
                  </a:cubicBezTo>
                  <a:cubicBezTo>
                    <a:pt x="4663" y="3881"/>
                    <a:pt x="4680" y="3897"/>
                    <a:pt x="4680" y="3917"/>
                  </a:cubicBezTo>
                  <a:lnTo>
                    <a:pt x="4680" y="3917"/>
                  </a:lnTo>
                  <a:cubicBezTo>
                    <a:pt x="4680" y="3937"/>
                    <a:pt x="4663" y="3953"/>
                    <a:pt x="4644" y="3953"/>
                  </a:cubicBezTo>
                  <a:cubicBezTo>
                    <a:pt x="4624" y="3953"/>
                    <a:pt x="4608" y="3937"/>
                    <a:pt x="4608" y="3917"/>
                  </a:cubicBezTo>
                  <a:close/>
                  <a:moveTo>
                    <a:pt x="4608" y="3701"/>
                  </a:moveTo>
                  <a:lnTo>
                    <a:pt x="4608" y="3701"/>
                  </a:lnTo>
                  <a:cubicBezTo>
                    <a:pt x="4608" y="3681"/>
                    <a:pt x="4624" y="3665"/>
                    <a:pt x="4644" y="3665"/>
                  </a:cubicBezTo>
                  <a:cubicBezTo>
                    <a:pt x="4663" y="3665"/>
                    <a:pt x="4680" y="3681"/>
                    <a:pt x="4680" y="3701"/>
                  </a:cubicBezTo>
                  <a:lnTo>
                    <a:pt x="4680" y="3701"/>
                  </a:lnTo>
                  <a:cubicBezTo>
                    <a:pt x="4680" y="3721"/>
                    <a:pt x="4663" y="3737"/>
                    <a:pt x="4644" y="3737"/>
                  </a:cubicBezTo>
                  <a:cubicBezTo>
                    <a:pt x="4624" y="3737"/>
                    <a:pt x="4608" y="3721"/>
                    <a:pt x="4608" y="3701"/>
                  </a:cubicBezTo>
                  <a:close/>
                  <a:moveTo>
                    <a:pt x="4608" y="3485"/>
                  </a:moveTo>
                  <a:lnTo>
                    <a:pt x="4608" y="3485"/>
                  </a:lnTo>
                  <a:cubicBezTo>
                    <a:pt x="4608" y="3465"/>
                    <a:pt x="4624" y="3449"/>
                    <a:pt x="4644" y="3449"/>
                  </a:cubicBezTo>
                  <a:cubicBezTo>
                    <a:pt x="4663" y="3449"/>
                    <a:pt x="4680" y="3465"/>
                    <a:pt x="4680" y="3485"/>
                  </a:cubicBezTo>
                  <a:lnTo>
                    <a:pt x="4680" y="3485"/>
                  </a:lnTo>
                  <a:cubicBezTo>
                    <a:pt x="4680" y="3505"/>
                    <a:pt x="4663" y="3521"/>
                    <a:pt x="4644" y="3521"/>
                  </a:cubicBezTo>
                  <a:cubicBezTo>
                    <a:pt x="4624" y="3521"/>
                    <a:pt x="4608" y="3505"/>
                    <a:pt x="4608" y="3485"/>
                  </a:cubicBezTo>
                  <a:close/>
                  <a:moveTo>
                    <a:pt x="4608" y="3269"/>
                  </a:moveTo>
                  <a:lnTo>
                    <a:pt x="4608" y="3269"/>
                  </a:lnTo>
                  <a:cubicBezTo>
                    <a:pt x="4608" y="3249"/>
                    <a:pt x="4624" y="3233"/>
                    <a:pt x="4644" y="3233"/>
                  </a:cubicBezTo>
                  <a:cubicBezTo>
                    <a:pt x="4663" y="3233"/>
                    <a:pt x="4680" y="3249"/>
                    <a:pt x="4680" y="3269"/>
                  </a:cubicBezTo>
                  <a:lnTo>
                    <a:pt x="4680" y="3269"/>
                  </a:lnTo>
                  <a:cubicBezTo>
                    <a:pt x="4680" y="3289"/>
                    <a:pt x="4663" y="3305"/>
                    <a:pt x="4644" y="3305"/>
                  </a:cubicBezTo>
                  <a:cubicBezTo>
                    <a:pt x="4624" y="3305"/>
                    <a:pt x="4608" y="3289"/>
                    <a:pt x="4608" y="3269"/>
                  </a:cubicBezTo>
                  <a:close/>
                  <a:moveTo>
                    <a:pt x="4608" y="3053"/>
                  </a:moveTo>
                  <a:lnTo>
                    <a:pt x="4608" y="3053"/>
                  </a:lnTo>
                  <a:cubicBezTo>
                    <a:pt x="4608" y="3033"/>
                    <a:pt x="4624" y="3017"/>
                    <a:pt x="4644" y="3017"/>
                  </a:cubicBezTo>
                  <a:cubicBezTo>
                    <a:pt x="4663" y="3017"/>
                    <a:pt x="4680" y="3033"/>
                    <a:pt x="4680" y="3053"/>
                  </a:cubicBezTo>
                  <a:lnTo>
                    <a:pt x="4680" y="3053"/>
                  </a:lnTo>
                  <a:cubicBezTo>
                    <a:pt x="4680" y="3073"/>
                    <a:pt x="4663" y="3089"/>
                    <a:pt x="4644" y="3089"/>
                  </a:cubicBezTo>
                  <a:cubicBezTo>
                    <a:pt x="4624" y="3089"/>
                    <a:pt x="4608" y="3073"/>
                    <a:pt x="4608" y="3053"/>
                  </a:cubicBezTo>
                  <a:close/>
                  <a:moveTo>
                    <a:pt x="4608" y="2837"/>
                  </a:moveTo>
                  <a:lnTo>
                    <a:pt x="4608" y="2837"/>
                  </a:lnTo>
                  <a:cubicBezTo>
                    <a:pt x="4608" y="2817"/>
                    <a:pt x="4624" y="2801"/>
                    <a:pt x="4644" y="2801"/>
                  </a:cubicBezTo>
                  <a:cubicBezTo>
                    <a:pt x="4663" y="2801"/>
                    <a:pt x="4680" y="2817"/>
                    <a:pt x="4680" y="2837"/>
                  </a:cubicBezTo>
                  <a:lnTo>
                    <a:pt x="4680" y="2837"/>
                  </a:lnTo>
                  <a:cubicBezTo>
                    <a:pt x="4680" y="2857"/>
                    <a:pt x="4663" y="2873"/>
                    <a:pt x="4644" y="2873"/>
                  </a:cubicBezTo>
                  <a:cubicBezTo>
                    <a:pt x="4624" y="2873"/>
                    <a:pt x="4608" y="2857"/>
                    <a:pt x="4608" y="2837"/>
                  </a:cubicBezTo>
                  <a:close/>
                  <a:moveTo>
                    <a:pt x="4608" y="2621"/>
                  </a:moveTo>
                  <a:lnTo>
                    <a:pt x="4608" y="2621"/>
                  </a:lnTo>
                  <a:cubicBezTo>
                    <a:pt x="4608" y="2601"/>
                    <a:pt x="4624" y="2585"/>
                    <a:pt x="4644" y="2585"/>
                  </a:cubicBezTo>
                  <a:cubicBezTo>
                    <a:pt x="4663" y="2585"/>
                    <a:pt x="4680" y="2601"/>
                    <a:pt x="4680" y="2621"/>
                  </a:cubicBezTo>
                  <a:lnTo>
                    <a:pt x="4680" y="2621"/>
                  </a:lnTo>
                  <a:cubicBezTo>
                    <a:pt x="4680" y="2640"/>
                    <a:pt x="4663" y="2657"/>
                    <a:pt x="4644" y="2657"/>
                  </a:cubicBezTo>
                  <a:cubicBezTo>
                    <a:pt x="4624" y="2657"/>
                    <a:pt x="4608" y="2640"/>
                    <a:pt x="4608" y="2621"/>
                  </a:cubicBezTo>
                  <a:close/>
                  <a:moveTo>
                    <a:pt x="4608" y="2405"/>
                  </a:moveTo>
                  <a:lnTo>
                    <a:pt x="4608" y="2404"/>
                  </a:lnTo>
                  <a:cubicBezTo>
                    <a:pt x="4608" y="2385"/>
                    <a:pt x="4624" y="2368"/>
                    <a:pt x="4644" y="2368"/>
                  </a:cubicBezTo>
                  <a:cubicBezTo>
                    <a:pt x="4663" y="2368"/>
                    <a:pt x="4680" y="2385"/>
                    <a:pt x="4680" y="2404"/>
                  </a:cubicBezTo>
                  <a:lnTo>
                    <a:pt x="4680" y="2405"/>
                  </a:lnTo>
                  <a:cubicBezTo>
                    <a:pt x="4680" y="2424"/>
                    <a:pt x="4663" y="2441"/>
                    <a:pt x="4644" y="2441"/>
                  </a:cubicBezTo>
                  <a:cubicBezTo>
                    <a:pt x="4624" y="2441"/>
                    <a:pt x="4608" y="2424"/>
                    <a:pt x="4608" y="2405"/>
                  </a:cubicBezTo>
                  <a:close/>
                  <a:moveTo>
                    <a:pt x="4608" y="2188"/>
                  </a:moveTo>
                  <a:lnTo>
                    <a:pt x="4608" y="2188"/>
                  </a:lnTo>
                  <a:cubicBezTo>
                    <a:pt x="4608" y="2168"/>
                    <a:pt x="4624" y="2152"/>
                    <a:pt x="4644" y="2152"/>
                  </a:cubicBezTo>
                  <a:cubicBezTo>
                    <a:pt x="4663" y="2152"/>
                    <a:pt x="4680" y="2168"/>
                    <a:pt x="4680" y="2188"/>
                  </a:cubicBezTo>
                  <a:lnTo>
                    <a:pt x="4680" y="2188"/>
                  </a:lnTo>
                  <a:cubicBezTo>
                    <a:pt x="4680" y="2208"/>
                    <a:pt x="4663" y="2224"/>
                    <a:pt x="4644" y="2224"/>
                  </a:cubicBezTo>
                  <a:cubicBezTo>
                    <a:pt x="4624" y="2224"/>
                    <a:pt x="4608" y="2208"/>
                    <a:pt x="4608" y="2188"/>
                  </a:cubicBezTo>
                  <a:close/>
                  <a:moveTo>
                    <a:pt x="4608" y="1972"/>
                  </a:moveTo>
                  <a:lnTo>
                    <a:pt x="4608" y="1972"/>
                  </a:lnTo>
                  <a:cubicBezTo>
                    <a:pt x="4608" y="1952"/>
                    <a:pt x="4624" y="1936"/>
                    <a:pt x="4644" y="1936"/>
                  </a:cubicBezTo>
                  <a:cubicBezTo>
                    <a:pt x="4663" y="1936"/>
                    <a:pt x="4680" y="1952"/>
                    <a:pt x="4680" y="1972"/>
                  </a:cubicBezTo>
                  <a:lnTo>
                    <a:pt x="4680" y="1972"/>
                  </a:lnTo>
                  <a:cubicBezTo>
                    <a:pt x="4680" y="1992"/>
                    <a:pt x="4663" y="2008"/>
                    <a:pt x="4644" y="2008"/>
                  </a:cubicBezTo>
                  <a:cubicBezTo>
                    <a:pt x="4624" y="2008"/>
                    <a:pt x="4608" y="1992"/>
                    <a:pt x="4608" y="1972"/>
                  </a:cubicBezTo>
                  <a:close/>
                  <a:moveTo>
                    <a:pt x="4608" y="1756"/>
                  </a:moveTo>
                  <a:lnTo>
                    <a:pt x="4608" y="1756"/>
                  </a:lnTo>
                  <a:cubicBezTo>
                    <a:pt x="4608" y="1736"/>
                    <a:pt x="4624" y="1720"/>
                    <a:pt x="4644" y="1720"/>
                  </a:cubicBezTo>
                  <a:cubicBezTo>
                    <a:pt x="4663" y="1720"/>
                    <a:pt x="4680" y="1736"/>
                    <a:pt x="4680" y="1756"/>
                  </a:cubicBezTo>
                  <a:lnTo>
                    <a:pt x="4680" y="1756"/>
                  </a:lnTo>
                  <a:cubicBezTo>
                    <a:pt x="4680" y="1776"/>
                    <a:pt x="4663" y="1792"/>
                    <a:pt x="4644" y="1792"/>
                  </a:cubicBezTo>
                  <a:cubicBezTo>
                    <a:pt x="4624" y="1792"/>
                    <a:pt x="4608" y="1776"/>
                    <a:pt x="4608" y="1756"/>
                  </a:cubicBezTo>
                  <a:close/>
                  <a:moveTo>
                    <a:pt x="4608" y="1540"/>
                  </a:moveTo>
                  <a:lnTo>
                    <a:pt x="4608" y="1540"/>
                  </a:lnTo>
                  <a:cubicBezTo>
                    <a:pt x="4608" y="1520"/>
                    <a:pt x="4624" y="1504"/>
                    <a:pt x="4644" y="1504"/>
                  </a:cubicBezTo>
                  <a:cubicBezTo>
                    <a:pt x="4663" y="1504"/>
                    <a:pt x="4680" y="1520"/>
                    <a:pt x="4680" y="1540"/>
                  </a:cubicBezTo>
                  <a:lnTo>
                    <a:pt x="4680" y="1540"/>
                  </a:lnTo>
                  <a:cubicBezTo>
                    <a:pt x="4680" y="1560"/>
                    <a:pt x="4663" y="1576"/>
                    <a:pt x="4644" y="1576"/>
                  </a:cubicBezTo>
                  <a:cubicBezTo>
                    <a:pt x="4624" y="1576"/>
                    <a:pt x="4608" y="1560"/>
                    <a:pt x="4608" y="1540"/>
                  </a:cubicBezTo>
                  <a:close/>
                  <a:moveTo>
                    <a:pt x="4608" y="1324"/>
                  </a:moveTo>
                  <a:lnTo>
                    <a:pt x="4608" y="1324"/>
                  </a:lnTo>
                  <a:cubicBezTo>
                    <a:pt x="4608" y="1304"/>
                    <a:pt x="4624" y="1288"/>
                    <a:pt x="4644" y="1288"/>
                  </a:cubicBezTo>
                  <a:cubicBezTo>
                    <a:pt x="4663" y="1288"/>
                    <a:pt x="4680" y="1304"/>
                    <a:pt x="4680" y="1324"/>
                  </a:cubicBezTo>
                  <a:lnTo>
                    <a:pt x="4680" y="1324"/>
                  </a:lnTo>
                  <a:cubicBezTo>
                    <a:pt x="4680" y="1344"/>
                    <a:pt x="4663" y="1360"/>
                    <a:pt x="4644" y="1360"/>
                  </a:cubicBezTo>
                  <a:cubicBezTo>
                    <a:pt x="4624" y="1360"/>
                    <a:pt x="4608" y="1344"/>
                    <a:pt x="4608" y="1324"/>
                  </a:cubicBezTo>
                  <a:close/>
                  <a:moveTo>
                    <a:pt x="4608" y="1108"/>
                  </a:moveTo>
                  <a:lnTo>
                    <a:pt x="4608" y="1108"/>
                  </a:lnTo>
                  <a:cubicBezTo>
                    <a:pt x="4608" y="1088"/>
                    <a:pt x="4624" y="1072"/>
                    <a:pt x="4644" y="1072"/>
                  </a:cubicBezTo>
                  <a:cubicBezTo>
                    <a:pt x="4663" y="1072"/>
                    <a:pt x="4680" y="1088"/>
                    <a:pt x="4680" y="1108"/>
                  </a:cubicBezTo>
                  <a:lnTo>
                    <a:pt x="4680" y="1108"/>
                  </a:lnTo>
                  <a:cubicBezTo>
                    <a:pt x="4680" y="1128"/>
                    <a:pt x="4663" y="1144"/>
                    <a:pt x="4644" y="1144"/>
                  </a:cubicBezTo>
                  <a:cubicBezTo>
                    <a:pt x="4624" y="1144"/>
                    <a:pt x="4608" y="1128"/>
                    <a:pt x="4608" y="1108"/>
                  </a:cubicBezTo>
                  <a:close/>
                  <a:moveTo>
                    <a:pt x="4608" y="892"/>
                  </a:moveTo>
                  <a:lnTo>
                    <a:pt x="4608" y="892"/>
                  </a:lnTo>
                  <a:cubicBezTo>
                    <a:pt x="4608" y="872"/>
                    <a:pt x="4624" y="856"/>
                    <a:pt x="4644" y="856"/>
                  </a:cubicBezTo>
                  <a:cubicBezTo>
                    <a:pt x="4663" y="856"/>
                    <a:pt x="4680" y="872"/>
                    <a:pt x="4680" y="892"/>
                  </a:cubicBezTo>
                  <a:lnTo>
                    <a:pt x="4680" y="892"/>
                  </a:lnTo>
                  <a:cubicBezTo>
                    <a:pt x="4680" y="912"/>
                    <a:pt x="4663" y="928"/>
                    <a:pt x="4644" y="928"/>
                  </a:cubicBezTo>
                  <a:cubicBezTo>
                    <a:pt x="4624" y="928"/>
                    <a:pt x="4608" y="912"/>
                    <a:pt x="4608" y="892"/>
                  </a:cubicBezTo>
                  <a:close/>
                  <a:moveTo>
                    <a:pt x="4608" y="676"/>
                  </a:moveTo>
                  <a:lnTo>
                    <a:pt x="4608" y="676"/>
                  </a:lnTo>
                  <a:cubicBezTo>
                    <a:pt x="4608" y="656"/>
                    <a:pt x="4624" y="640"/>
                    <a:pt x="4644" y="640"/>
                  </a:cubicBezTo>
                  <a:cubicBezTo>
                    <a:pt x="4663" y="640"/>
                    <a:pt x="4680" y="656"/>
                    <a:pt x="4680" y="676"/>
                  </a:cubicBezTo>
                  <a:lnTo>
                    <a:pt x="4680" y="676"/>
                  </a:lnTo>
                  <a:cubicBezTo>
                    <a:pt x="4680" y="696"/>
                    <a:pt x="4663" y="712"/>
                    <a:pt x="4644" y="712"/>
                  </a:cubicBezTo>
                  <a:cubicBezTo>
                    <a:pt x="4624" y="712"/>
                    <a:pt x="4608" y="696"/>
                    <a:pt x="4608" y="676"/>
                  </a:cubicBezTo>
                  <a:close/>
                  <a:moveTo>
                    <a:pt x="4608" y="460"/>
                  </a:moveTo>
                  <a:lnTo>
                    <a:pt x="4608" y="460"/>
                  </a:lnTo>
                  <a:cubicBezTo>
                    <a:pt x="4608" y="440"/>
                    <a:pt x="4624" y="424"/>
                    <a:pt x="4644" y="424"/>
                  </a:cubicBezTo>
                  <a:cubicBezTo>
                    <a:pt x="4663" y="424"/>
                    <a:pt x="4680" y="440"/>
                    <a:pt x="4680" y="460"/>
                  </a:cubicBezTo>
                  <a:lnTo>
                    <a:pt x="4680" y="460"/>
                  </a:lnTo>
                  <a:cubicBezTo>
                    <a:pt x="4680" y="480"/>
                    <a:pt x="4663" y="496"/>
                    <a:pt x="4644" y="496"/>
                  </a:cubicBezTo>
                  <a:cubicBezTo>
                    <a:pt x="4624" y="496"/>
                    <a:pt x="4608" y="480"/>
                    <a:pt x="4608" y="460"/>
                  </a:cubicBezTo>
                  <a:close/>
                  <a:moveTo>
                    <a:pt x="4608" y="244"/>
                  </a:moveTo>
                  <a:lnTo>
                    <a:pt x="4608" y="244"/>
                  </a:lnTo>
                  <a:cubicBezTo>
                    <a:pt x="4608" y="224"/>
                    <a:pt x="4624" y="208"/>
                    <a:pt x="4644" y="208"/>
                  </a:cubicBezTo>
                  <a:cubicBezTo>
                    <a:pt x="4663" y="208"/>
                    <a:pt x="4680" y="224"/>
                    <a:pt x="4680" y="244"/>
                  </a:cubicBezTo>
                  <a:lnTo>
                    <a:pt x="4680" y="244"/>
                  </a:lnTo>
                  <a:cubicBezTo>
                    <a:pt x="4680" y="264"/>
                    <a:pt x="4663" y="280"/>
                    <a:pt x="4644" y="280"/>
                  </a:cubicBezTo>
                  <a:cubicBezTo>
                    <a:pt x="4624" y="280"/>
                    <a:pt x="4608" y="264"/>
                    <a:pt x="4608" y="244"/>
                  </a:cubicBezTo>
                  <a:close/>
                  <a:moveTo>
                    <a:pt x="4635" y="72"/>
                  </a:moveTo>
                  <a:lnTo>
                    <a:pt x="4635" y="72"/>
                  </a:lnTo>
                  <a:cubicBezTo>
                    <a:pt x="4615" y="72"/>
                    <a:pt x="4599" y="56"/>
                    <a:pt x="4599" y="36"/>
                  </a:cubicBezTo>
                  <a:cubicBezTo>
                    <a:pt x="4599" y="16"/>
                    <a:pt x="4615" y="0"/>
                    <a:pt x="4635" y="0"/>
                  </a:cubicBezTo>
                  <a:lnTo>
                    <a:pt x="4635" y="0"/>
                  </a:lnTo>
                  <a:cubicBezTo>
                    <a:pt x="4655" y="0"/>
                    <a:pt x="4671" y="16"/>
                    <a:pt x="4671" y="36"/>
                  </a:cubicBezTo>
                  <a:cubicBezTo>
                    <a:pt x="4671" y="56"/>
                    <a:pt x="4655" y="72"/>
                    <a:pt x="4635" y="72"/>
                  </a:cubicBezTo>
                  <a:close/>
                  <a:moveTo>
                    <a:pt x="4419" y="72"/>
                  </a:moveTo>
                  <a:lnTo>
                    <a:pt x="4419" y="72"/>
                  </a:lnTo>
                  <a:cubicBezTo>
                    <a:pt x="4399" y="72"/>
                    <a:pt x="4383" y="56"/>
                    <a:pt x="4383" y="36"/>
                  </a:cubicBezTo>
                  <a:cubicBezTo>
                    <a:pt x="4383" y="16"/>
                    <a:pt x="4399" y="0"/>
                    <a:pt x="4419" y="0"/>
                  </a:cubicBezTo>
                  <a:lnTo>
                    <a:pt x="4419" y="0"/>
                  </a:lnTo>
                  <a:cubicBezTo>
                    <a:pt x="4439" y="0"/>
                    <a:pt x="4455" y="16"/>
                    <a:pt x="4455" y="36"/>
                  </a:cubicBezTo>
                  <a:cubicBezTo>
                    <a:pt x="4455" y="56"/>
                    <a:pt x="4439" y="72"/>
                    <a:pt x="4419" y="72"/>
                  </a:cubicBezTo>
                  <a:close/>
                  <a:moveTo>
                    <a:pt x="4203" y="72"/>
                  </a:moveTo>
                  <a:lnTo>
                    <a:pt x="4203" y="72"/>
                  </a:lnTo>
                  <a:cubicBezTo>
                    <a:pt x="4183" y="72"/>
                    <a:pt x="4167" y="56"/>
                    <a:pt x="4167" y="36"/>
                  </a:cubicBezTo>
                  <a:cubicBezTo>
                    <a:pt x="4167" y="16"/>
                    <a:pt x="4183" y="0"/>
                    <a:pt x="4203" y="0"/>
                  </a:cubicBezTo>
                  <a:lnTo>
                    <a:pt x="4203" y="0"/>
                  </a:lnTo>
                  <a:cubicBezTo>
                    <a:pt x="4223" y="0"/>
                    <a:pt x="4239" y="16"/>
                    <a:pt x="4239" y="36"/>
                  </a:cubicBezTo>
                  <a:cubicBezTo>
                    <a:pt x="4239" y="56"/>
                    <a:pt x="4223" y="72"/>
                    <a:pt x="4203" y="72"/>
                  </a:cubicBezTo>
                  <a:close/>
                  <a:moveTo>
                    <a:pt x="3987" y="72"/>
                  </a:moveTo>
                  <a:lnTo>
                    <a:pt x="3987" y="72"/>
                  </a:lnTo>
                  <a:cubicBezTo>
                    <a:pt x="3967" y="72"/>
                    <a:pt x="3951" y="56"/>
                    <a:pt x="3951" y="36"/>
                  </a:cubicBezTo>
                  <a:cubicBezTo>
                    <a:pt x="3951" y="16"/>
                    <a:pt x="3967" y="0"/>
                    <a:pt x="3987" y="0"/>
                  </a:cubicBezTo>
                  <a:lnTo>
                    <a:pt x="3987" y="0"/>
                  </a:lnTo>
                  <a:cubicBezTo>
                    <a:pt x="4007" y="0"/>
                    <a:pt x="4023" y="16"/>
                    <a:pt x="4023" y="36"/>
                  </a:cubicBezTo>
                  <a:cubicBezTo>
                    <a:pt x="4023" y="56"/>
                    <a:pt x="4007" y="72"/>
                    <a:pt x="3987" y="72"/>
                  </a:cubicBezTo>
                  <a:close/>
                  <a:moveTo>
                    <a:pt x="3771" y="72"/>
                  </a:moveTo>
                  <a:lnTo>
                    <a:pt x="3771" y="72"/>
                  </a:lnTo>
                  <a:cubicBezTo>
                    <a:pt x="3751" y="72"/>
                    <a:pt x="3735" y="56"/>
                    <a:pt x="3735" y="36"/>
                  </a:cubicBezTo>
                  <a:cubicBezTo>
                    <a:pt x="3735" y="16"/>
                    <a:pt x="3751" y="0"/>
                    <a:pt x="3771" y="0"/>
                  </a:cubicBezTo>
                  <a:lnTo>
                    <a:pt x="3771" y="0"/>
                  </a:lnTo>
                  <a:cubicBezTo>
                    <a:pt x="3791" y="0"/>
                    <a:pt x="3807" y="16"/>
                    <a:pt x="3807" y="36"/>
                  </a:cubicBezTo>
                  <a:cubicBezTo>
                    <a:pt x="3807" y="56"/>
                    <a:pt x="3791" y="72"/>
                    <a:pt x="3771" y="72"/>
                  </a:cubicBezTo>
                  <a:close/>
                  <a:moveTo>
                    <a:pt x="3555" y="72"/>
                  </a:moveTo>
                  <a:lnTo>
                    <a:pt x="3555" y="72"/>
                  </a:lnTo>
                  <a:cubicBezTo>
                    <a:pt x="3535" y="72"/>
                    <a:pt x="3519" y="56"/>
                    <a:pt x="3519" y="36"/>
                  </a:cubicBezTo>
                  <a:cubicBezTo>
                    <a:pt x="3519" y="16"/>
                    <a:pt x="3535" y="0"/>
                    <a:pt x="3555" y="0"/>
                  </a:cubicBezTo>
                  <a:lnTo>
                    <a:pt x="3555" y="0"/>
                  </a:lnTo>
                  <a:cubicBezTo>
                    <a:pt x="3575" y="0"/>
                    <a:pt x="3591" y="16"/>
                    <a:pt x="3591" y="36"/>
                  </a:cubicBezTo>
                  <a:cubicBezTo>
                    <a:pt x="3591" y="56"/>
                    <a:pt x="3575" y="72"/>
                    <a:pt x="3555" y="72"/>
                  </a:cubicBezTo>
                  <a:close/>
                  <a:moveTo>
                    <a:pt x="3339" y="72"/>
                  </a:moveTo>
                  <a:lnTo>
                    <a:pt x="3339" y="72"/>
                  </a:lnTo>
                  <a:cubicBezTo>
                    <a:pt x="3319" y="72"/>
                    <a:pt x="3303" y="56"/>
                    <a:pt x="3303" y="36"/>
                  </a:cubicBezTo>
                  <a:cubicBezTo>
                    <a:pt x="3303" y="16"/>
                    <a:pt x="3319" y="0"/>
                    <a:pt x="3339" y="0"/>
                  </a:cubicBezTo>
                  <a:lnTo>
                    <a:pt x="3339" y="0"/>
                  </a:lnTo>
                  <a:cubicBezTo>
                    <a:pt x="3358" y="0"/>
                    <a:pt x="3375" y="16"/>
                    <a:pt x="3375" y="36"/>
                  </a:cubicBezTo>
                  <a:cubicBezTo>
                    <a:pt x="3375" y="56"/>
                    <a:pt x="3358" y="72"/>
                    <a:pt x="3339" y="72"/>
                  </a:cubicBezTo>
                  <a:close/>
                  <a:moveTo>
                    <a:pt x="3123" y="72"/>
                  </a:moveTo>
                  <a:lnTo>
                    <a:pt x="3122" y="72"/>
                  </a:lnTo>
                  <a:cubicBezTo>
                    <a:pt x="3103" y="72"/>
                    <a:pt x="3086" y="56"/>
                    <a:pt x="3086" y="36"/>
                  </a:cubicBezTo>
                  <a:cubicBezTo>
                    <a:pt x="3086" y="16"/>
                    <a:pt x="3103" y="0"/>
                    <a:pt x="3122" y="0"/>
                  </a:cubicBezTo>
                  <a:lnTo>
                    <a:pt x="3123" y="0"/>
                  </a:lnTo>
                  <a:cubicBezTo>
                    <a:pt x="3142" y="0"/>
                    <a:pt x="3159" y="16"/>
                    <a:pt x="3159" y="36"/>
                  </a:cubicBezTo>
                  <a:cubicBezTo>
                    <a:pt x="3159" y="56"/>
                    <a:pt x="3142" y="72"/>
                    <a:pt x="3123" y="72"/>
                  </a:cubicBezTo>
                  <a:close/>
                  <a:moveTo>
                    <a:pt x="2906" y="72"/>
                  </a:moveTo>
                  <a:lnTo>
                    <a:pt x="2906" y="72"/>
                  </a:lnTo>
                  <a:cubicBezTo>
                    <a:pt x="2887" y="72"/>
                    <a:pt x="2870" y="56"/>
                    <a:pt x="2870" y="36"/>
                  </a:cubicBezTo>
                  <a:cubicBezTo>
                    <a:pt x="2870" y="16"/>
                    <a:pt x="2887" y="0"/>
                    <a:pt x="2906" y="0"/>
                  </a:cubicBezTo>
                  <a:lnTo>
                    <a:pt x="2906" y="0"/>
                  </a:lnTo>
                  <a:cubicBezTo>
                    <a:pt x="2926" y="0"/>
                    <a:pt x="2942" y="16"/>
                    <a:pt x="2942" y="36"/>
                  </a:cubicBezTo>
                  <a:cubicBezTo>
                    <a:pt x="2942" y="56"/>
                    <a:pt x="2926" y="72"/>
                    <a:pt x="2906" y="72"/>
                  </a:cubicBezTo>
                  <a:close/>
                  <a:moveTo>
                    <a:pt x="2690" y="72"/>
                  </a:moveTo>
                  <a:lnTo>
                    <a:pt x="2690" y="72"/>
                  </a:lnTo>
                  <a:cubicBezTo>
                    <a:pt x="2670" y="72"/>
                    <a:pt x="2654" y="56"/>
                    <a:pt x="2654" y="36"/>
                  </a:cubicBezTo>
                  <a:cubicBezTo>
                    <a:pt x="2654" y="16"/>
                    <a:pt x="2670" y="0"/>
                    <a:pt x="2690" y="0"/>
                  </a:cubicBezTo>
                  <a:lnTo>
                    <a:pt x="2690" y="0"/>
                  </a:lnTo>
                  <a:cubicBezTo>
                    <a:pt x="2710" y="0"/>
                    <a:pt x="2726" y="16"/>
                    <a:pt x="2726" y="36"/>
                  </a:cubicBezTo>
                  <a:cubicBezTo>
                    <a:pt x="2726" y="56"/>
                    <a:pt x="2710" y="72"/>
                    <a:pt x="2690" y="72"/>
                  </a:cubicBezTo>
                  <a:close/>
                  <a:moveTo>
                    <a:pt x="2474" y="72"/>
                  </a:moveTo>
                  <a:lnTo>
                    <a:pt x="2474" y="72"/>
                  </a:lnTo>
                  <a:cubicBezTo>
                    <a:pt x="2454" y="72"/>
                    <a:pt x="2438" y="56"/>
                    <a:pt x="2438" y="36"/>
                  </a:cubicBezTo>
                  <a:cubicBezTo>
                    <a:pt x="2438" y="16"/>
                    <a:pt x="2454" y="0"/>
                    <a:pt x="2474" y="0"/>
                  </a:cubicBezTo>
                  <a:lnTo>
                    <a:pt x="2474" y="0"/>
                  </a:lnTo>
                  <a:cubicBezTo>
                    <a:pt x="2494" y="0"/>
                    <a:pt x="2510" y="16"/>
                    <a:pt x="2510" y="36"/>
                  </a:cubicBezTo>
                  <a:cubicBezTo>
                    <a:pt x="2510" y="56"/>
                    <a:pt x="2494" y="72"/>
                    <a:pt x="2474" y="72"/>
                  </a:cubicBezTo>
                  <a:close/>
                  <a:moveTo>
                    <a:pt x="2258" y="72"/>
                  </a:moveTo>
                  <a:lnTo>
                    <a:pt x="2258" y="72"/>
                  </a:lnTo>
                  <a:cubicBezTo>
                    <a:pt x="2238" y="72"/>
                    <a:pt x="2222" y="56"/>
                    <a:pt x="2222" y="36"/>
                  </a:cubicBezTo>
                  <a:cubicBezTo>
                    <a:pt x="2222" y="16"/>
                    <a:pt x="2238" y="0"/>
                    <a:pt x="2258" y="0"/>
                  </a:cubicBezTo>
                  <a:lnTo>
                    <a:pt x="2258" y="0"/>
                  </a:lnTo>
                  <a:cubicBezTo>
                    <a:pt x="2278" y="0"/>
                    <a:pt x="2294" y="16"/>
                    <a:pt x="2294" y="36"/>
                  </a:cubicBezTo>
                  <a:cubicBezTo>
                    <a:pt x="2294" y="56"/>
                    <a:pt x="2278" y="72"/>
                    <a:pt x="2258" y="72"/>
                  </a:cubicBezTo>
                  <a:close/>
                  <a:moveTo>
                    <a:pt x="2042" y="72"/>
                  </a:moveTo>
                  <a:lnTo>
                    <a:pt x="2042" y="72"/>
                  </a:lnTo>
                  <a:cubicBezTo>
                    <a:pt x="2022" y="72"/>
                    <a:pt x="2006" y="56"/>
                    <a:pt x="2006" y="36"/>
                  </a:cubicBezTo>
                  <a:cubicBezTo>
                    <a:pt x="2006" y="16"/>
                    <a:pt x="2022" y="0"/>
                    <a:pt x="2042" y="0"/>
                  </a:cubicBezTo>
                  <a:lnTo>
                    <a:pt x="2042" y="0"/>
                  </a:lnTo>
                  <a:cubicBezTo>
                    <a:pt x="2062" y="0"/>
                    <a:pt x="2078" y="16"/>
                    <a:pt x="2078" y="36"/>
                  </a:cubicBezTo>
                  <a:cubicBezTo>
                    <a:pt x="2078" y="56"/>
                    <a:pt x="2062" y="72"/>
                    <a:pt x="2042" y="72"/>
                  </a:cubicBezTo>
                  <a:close/>
                  <a:moveTo>
                    <a:pt x="1826" y="72"/>
                  </a:moveTo>
                  <a:lnTo>
                    <a:pt x="1826" y="72"/>
                  </a:lnTo>
                  <a:cubicBezTo>
                    <a:pt x="1806" y="72"/>
                    <a:pt x="1790" y="56"/>
                    <a:pt x="1790" y="36"/>
                  </a:cubicBezTo>
                  <a:cubicBezTo>
                    <a:pt x="1790" y="16"/>
                    <a:pt x="1806" y="0"/>
                    <a:pt x="1826" y="0"/>
                  </a:cubicBezTo>
                  <a:lnTo>
                    <a:pt x="1826" y="0"/>
                  </a:lnTo>
                  <a:cubicBezTo>
                    <a:pt x="1846" y="0"/>
                    <a:pt x="1862" y="16"/>
                    <a:pt x="1862" y="36"/>
                  </a:cubicBezTo>
                  <a:cubicBezTo>
                    <a:pt x="1862" y="56"/>
                    <a:pt x="1846" y="72"/>
                    <a:pt x="1826" y="72"/>
                  </a:cubicBezTo>
                  <a:close/>
                  <a:moveTo>
                    <a:pt x="1610" y="72"/>
                  </a:moveTo>
                  <a:lnTo>
                    <a:pt x="1610" y="72"/>
                  </a:lnTo>
                  <a:cubicBezTo>
                    <a:pt x="1590" y="72"/>
                    <a:pt x="1574" y="56"/>
                    <a:pt x="1574" y="36"/>
                  </a:cubicBezTo>
                  <a:cubicBezTo>
                    <a:pt x="1574" y="16"/>
                    <a:pt x="1590" y="0"/>
                    <a:pt x="1610" y="0"/>
                  </a:cubicBezTo>
                  <a:lnTo>
                    <a:pt x="1610" y="0"/>
                  </a:lnTo>
                  <a:cubicBezTo>
                    <a:pt x="1630" y="0"/>
                    <a:pt x="1646" y="16"/>
                    <a:pt x="1646" y="36"/>
                  </a:cubicBezTo>
                  <a:cubicBezTo>
                    <a:pt x="1646" y="56"/>
                    <a:pt x="1630" y="72"/>
                    <a:pt x="1610" y="72"/>
                  </a:cubicBezTo>
                  <a:close/>
                  <a:moveTo>
                    <a:pt x="1394" y="72"/>
                  </a:moveTo>
                  <a:lnTo>
                    <a:pt x="1394" y="72"/>
                  </a:lnTo>
                  <a:cubicBezTo>
                    <a:pt x="1374" y="72"/>
                    <a:pt x="1358" y="56"/>
                    <a:pt x="1358" y="36"/>
                  </a:cubicBezTo>
                  <a:cubicBezTo>
                    <a:pt x="1358" y="16"/>
                    <a:pt x="1374" y="0"/>
                    <a:pt x="1394" y="0"/>
                  </a:cubicBezTo>
                  <a:lnTo>
                    <a:pt x="1394" y="0"/>
                  </a:lnTo>
                  <a:cubicBezTo>
                    <a:pt x="1414" y="0"/>
                    <a:pt x="1430" y="16"/>
                    <a:pt x="1430" y="36"/>
                  </a:cubicBezTo>
                  <a:cubicBezTo>
                    <a:pt x="1430" y="56"/>
                    <a:pt x="1414" y="72"/>
                    <a:pt x="1394" y="72"/>
                  </a:cubicBezTo>
                  <a:close/>
                  <a:moveTo>
                    <a:pt x="1178" y="72"/>
                  </a:moveTo>
                  <a:lnTo>
                    <a:pt x="1178" y="72"/>
                  </a:lnTo>
                  <a:cubicBezTo>
                    <a:pt x="1158" y="72"/>
                    <a:pt x="1142" y="56"/>
                    <a:pt x="1142" y="36"/>
                  </a:cubicBezTo>
                  <a:cubicBezTo>
                    <a:pt x="1142" y="16"/>
                    <a:pt x="1158" y="0"/>
                    <a:pt x="1178" y="0"/>
                  </a:cubicBezTo>
                  <a:lnTo>
                    <a:pt x="1178" y="0"/>
                  </a:lnTo>
                  <a:cubicBezTo>
                    <a:pt x="1198" y="0"/>
                    <a:pt x="1214" y="16"/>
                    <a:pt x="1214" y="36"/>
                  </a:cubicBezTo>
                  <a:cubicBezTo>
                    <a:pt x="1214" y="56"/>
                    <a:pt x="1198" y="72"/>
                    <a:pt x="1178" y="72"/>
                  </a:cubicBezTo>
                  <a:close/>
                  <a:moveTo>
                    <a:pt x="962" y="72"/>
                  </a:moveTo>
                  <a:lnTo>
                    <a:pt x="962" y="72"/>
                  </a:lnTo>
                  <a:cubicBezTo>
                    <a:pt x="942" y="72"/>
                    <a:pt x="926" y="56"/>
                    <a:pt x="926" y="36"/>
                  </a:cubicBezTo>
                  <a:cubicBezTo>
                    <a:pt x="926" y="16"/>
                    <a:pt x="942" y="0"/>
                    <a:pt x="962" y="0"/>
                  </a:cubicBezTo>
                  <a:lnTo>
                    <a:pt x="962" y="0"/>
                  </a:lnTo>
                  <a:cubicBezTo>
                    <a:pt x="982" y="0"/>
                    <a:pt x="998" y="16"/>
                    <a:pt x="998" y="36"/>
                  </a:cubicBezTo>
                  <a:cubicBezTo>
                    <a:pt x="998" y="56"/>
                    <a:pt x="982" y="72"/>
                    <a:pt x="962" y="72"/>
                  </a:cubicBezTo>
                  <a:close/>
                  <a:moveTo>
                    <a:pt x="746" y="72"/>
                  </a:moveTo>
                  <a:lnTo>
                    <a:pt x="746" y="72"/>
                  </a:lnTo>
                  <a:cubicBezTo>
                    <a:pt x="726" y="72"/>
                    <a:pt x="710" y="56"/>
                    <a:pt x="710" y="36"/>
                  </a:cubicBezTo>
                  <a:cubicBezTo>
                    <a:pt x="710" y="16"/>
                    <a:pt x="726" y="0"/>
                    <a:pt x="746" y="0"/>
                  </a:cubicBezTo>
                  <a:lnTo>
                    <a:pt x="746" y="0"/>
                  </a:lnTo>
                  <a:cubicBezTo>
                    <a:pt x="766" y="0"/>
                    <a:pt x="782" y="16"/>
                    <a:pt x="782" y="36"/>
                  </a:cubicBezTo>
                  <a:cubicBezTo>
                    <a:pt x="782" y="56"/>
                    <a:pt x="766" y="72"/>
                    <a:pt x="746" y="72"/>
                  </a:cubicBezTo>
                  <a:close/>
                  <a:moveTo>
                    <a:pt x="530" y="72"/>
                  </a:moveTo>
                  <a:lnTo>
                    <a:pt x="530" y="72"/>
                  </a:lnTo>
                  <a:cubicBezTo>
                    <a:pt x="510" y="72"/>
                    <a:pt x="494" y="56"/>
                    <a:pt x="494" y="36"/>
                  </a:cubicBezTo>
                  <a:cubicBezTo>
                    <a:pt x="494" y="16"/>
                    <a:pt x="510" y="0"/>
                    <a:pt x="530" y="0"/>
                  </a:cubicBezTo>
                  <a:lnTo>
                    <a:pt x="530" y="0"/>
                  </a:lnTo>
                  <a:cubicBezTo>
                    <a:pt x="550" y="0"/>
                    <a:pt x="566" y="16"/>
                    <a:pt x="566" y="36"/>
                  </a:cubicBezTo>
                  <a:cubicBezTo>
                    <a:pt x="566" y="56"/>
                    <a:pt x="550" y="72"/>
                    <a:pt x="530" y="72"/>
                  </a:cubicBezTo>
                  <a:close/>
                  <a:moveTo>
                    <a:pt x="314" y="72"/>
                  </a:moveTo>
                  <a:lnTo>
                    <a:pt x="314" y="72"/>
                  </a:lnTo>
                  <a:cubicBezTo>
                    <a:pt x="294" y="72"/>
                    <a:pt x="278" y="56"/>
                    <a:pt x="278" y="36"/>
                  </a:cubicBezTo>
                  <a:cubicBezTo>
                    <a:pt x="278" y="16"/>
                    <a:pt x="294" y="0"/>
                    <a:pt x="314" y="0"/>
                  </a:cubicBezTo>
                  <a:lnTo>
                    <a:pt x="314" y="0"/>
                  </a:lnTo>
                  <a:cubicBezTo>
                    <a:pt x="333" y="0"/>
                    <a:pt x="350" y="16"/>
                    <a:pt x="350" y="36"/>
                  </a:cubicBezTo>
                  <a:cubicBezTo>
                    <a:pt x="350" y="56"/>
                    <a:pt x="333" y="72"/>
                    <a:pt x="314" y="72"/>
                  </a:cubicBezTo>
                  <a:close/>
                  <a:moveTo>
                    <a:pt x="98" y="72"/>
                  </a:moveTo>
                  <a:lnTo>
                    <a:pt x="97" y="72"/>
                  </a:lnTo>
                  <a:cubicBezTo>
                    <a:pt x="78" y="72"/>
                    <a:pt x="61" y="56"/>
                    <a:pt x="61" y="36"/>
                  </a:cubicBezTo>
                  <a:cubicBezTo>
                    <a:pt x="61" y="16"/>
                    <a:pt x="78" y="0"/>
                    <a:pt x="97" y="0"/>
                  </a:cubicBezTo>
                  <a:lnTo>
                    <a:pt x="98" y="0"/>
                  </a:lnTo>
                  <a:cubicBezTo>
                    <a:pt x="117" y="0"/>
                    <a:pt x="134" y="16"/>
                    <a:pt x="134" y="36"/>
                  </a:cubicBezTo>
                  <a:cubicBezTo>
                    <a:pt x="134" y="56"/>
                    <a:pt x="117" y="72"/>
                    <a:pt x="98" y="72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Rectangle 48">
              <a:extLst>
                <a:ext uri="{FF2B5EF4-FFF2-40B4-BE49-F238E27FC236}">
                  <a16:creationId xmlns:a16="http://schemas.microsoft.com/office/drawing/2014/main" id="{6F65656B-7CA5-4024-9D2A-496497E34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117"/>
              <a:ext cx="29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Perimeter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5" name="Rectangle 49">
              <a:extLst>
                <a:ext uri="{FF2B5EF4-FFF2-40B4-BE49-F238E27FC236}">
                  <a16:creationId xmlns:a16="http://schemas.microsoft.com/office/drawing/2014/main" id="{F0CF8764-B276-4C6B-8072-04AE361C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181"/>
              <a:ext cx="22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services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6" name="Rectangle 50">
              <a:extLst>
                <a:ext uri="{FF2B5EF4-FFF2-40B4-BE49-F238E27FC236}">
                  <a16:creationId xmlns:a16="http://schemas.microsoft.com/office/drawing/2014/main" id="{9D5A7022-9F9C-4A46-B9CA-47782511E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71"/>
              <a:ext cx="215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Rectangle 51">
              <a:extLst>
                <a:ext uri="{FF2B5EF4-FFF2-40B4-BE49-F238E27FC236}">
                  <a16:creationId xmlns:a16="http://schemas.microsoft.com/office/drawing/2014/main" id="{786F8506-DC6E-4991-A519-E7951B64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71"/>
              <a:ext cx="215" cy="195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Rectangle 52">
              <a:extLst>
                <a:ext uri="{FF2B5EF4-FFF2-40B4-BE49-F238E27FC236}">
                  <a16:creationId xmlns:a16="http://schemas.microsoft.com/office/drawing/2014/main" id="{228270BE-5270-41FD-BE39-5074B15F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71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Rectangle 53">
              <a:extLst>
                <a:ext uri="{FF2B5EF4-FFF2-40B4-BE49-F238E27FC236}">
                  <a16:creationId xmlns:a16="http://schemas.microsoft.com/office/drawing/2014/main" id="{337545E8-1898-46E1-A64E-E655F8B3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771"/>
              <a:ext cx="95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Rectangle 54">
              <a:extLst>
                <a:ext uri="{FF2B5EF4-FFF2-40B4-BE49-F238E27FC236}">
                  <a16:creationId xmlns:a16="http://schemas.microsoft.com/office/drawing/2014/main" id="{E6E639E1-E72B-4DF5-AA35-84175465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771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Rectangle 55">
              <a:extLst>
                <a:ext uri="{FF2B5EF4-FFF2-40B4-BE49-F238E27FC236}">
                  <a16:creationId xmlns:a16="http://schemas.microsoft.com/office/drawing/2014/main" id="{B56BFDDD-6FCA-4B34-BC74-D819E59B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821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Rectangle 56">
              <a:extLst>
                <a:ext uri="{FF2B5EF4-FFF2-40B4-BE49-F238E27FC236}">
                  <a16:creationId xmlns:a16="http://schemas.microsoft.com/office/drawing/2014/main" id="{F12A5FFE-94DD-46D6-A110-F87D1E369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821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Rectangle 57">
              <a:extLst>
                <a:ext uri="{FF2B5EF4-FFF2-40B4-BE49-F238E27FC236}">
                  <a16:creationId xmlns:a16="http://schemas.microsoft.com/office/drawing/2014/main" id="{2678EC71-9432-4BF9-BAB2-518837EDA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871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Rectangle 58">
              <a:extLst>
                <a:ext uri="{FF2B5EF4-FFF2-40B4-BE49-F238E27FC236}">
                  <a16:creationId xmlns:a16="http://schemas.microsoft.com/office/drawing/2014/main" id="{6C836914-BD35-4DEE-ADE4-5BA8AE45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871"/>
              <a:ext cx="95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Rectangle 59">
              <a:extLst>
                <a:ext uri="{FF2B5EF4-FFF2-40B4-BE49-F238E27FC236}">
                  <a16:creationId xmlns:a16="http://schemas.microsoft.com/office/drawing/2014/main" id="{69B015AC-BF17-4008-8919-C50912A9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871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Rectangle 60">
              <a:extLst>
                <a:ext uri="{FF2B5EF4-FFF2-40B4-BE49-F238E27FC236}">
                  <a16:creationId xmlns:a16="http://schemas.microsoft.com/office/drawing/2014/main" id="{7AF2CA7A-B5EA-467E-9174-BCC526153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922"/>
              <a:ext cx="101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Rectangle 61">
              <a:extLst>
                <a:ext uri="{FF2B5EF4-FFF2-40B4-BE49-F238E27FC236}">
                  <a16:creationId xmlns:a16="http://schemas.microsoft.com/office/drawing/2014/main" id="{5D9889AC-0B1D-47DA-B10C-203DAB18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922"/>
              <a:ext cx="108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Rectangle 62">
              <a:extLst>
                <a:ext uri="{FF2B5EF4-FFF2-40B4-BE49-F238E27FC236}">
                  <a16:creationId xmlns:a16="http://schemas.microsoft.com/office/drawing/2014/main" id="{1A7F6AEE-877E-4A38-AEE0-B666BC472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009"/>
              <a:ext cx="19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NGFW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9" name="Freeform 63">
              <a:extLst>
                <a:ext uri="{FF2B5EF4-FFF2-40B4-BE49-F238E27FC236}">
                  <a16:creationId xmlns:a16="http://schemas.microsoft.com/office/drawing/2014/main" id="{037AFCCD-E868-4D00-81D7-4D8F0C60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2063"/>
              <a:ext cx="168" cy="241"/>
            </a:xfrm>
            <a:custGeom>
              <a:avLst/>
              <a:gdLst>
                <a:gd name="T0" fmla="*/ 158 w 168"/>
                <a:gd name="T1" fmla="*/ 79 h 241"/>
                <a:gd name="T2" fmla="*/ 158 w 168"/>
                <a:gd name="T3" fmla="*/ 54 h 241"/>
                <a:gd name="T4" fmla="*/ 146 w 168"/>
                <a:gd name="T5" fmla="*/ 54 h 241"/>
                <a:gd name="T6" fmla="*/ 146 w 168"/>
                <a:gd name="T7" fmla="*/ 30 h 241"/>
                <a:gd name="T8" fmla="*/ 137 w 168"/>
                <a:gd name="T9" fmla="*/ 30 h 241"/>
                <a:gd name="T10" fmla="*/ 137 w 168"/>
                <a:gd name="T11" fmla="*/ 7 h 241"/>
                <a:gd name="T12" fmla="*/ 129 w 168"/>
                <a:gd name="T13" fmla="*/ 7 h 241"/>
                <a:gd name="T14" fmla="*/ 129 w 168"/>
                <a:gd name="T15" fmla="*/ 30 h 241"/>
                <a:gd name="T16" fmla="*/ 120 w 168"/>
                <a:gd name="T17" fmla="*/ 30 h 241"/>
                <a:gd name="T18" fmla="*/ 120 w 168"/>
                <a:gd name="T19" fmla="*/ 54 h 241"/>
                <a:gd name="T20" fmla="*/ 107 w 168"/>
                <a:gd name="T21" fmla="*/ 54 h 241"/>
                <a:gd name="T22" fmla="*/ 107 w 168"/>
                <a:gd name="T23" fmla="*/ 79 h 241"/>
                <a:gd name="T24" fmla="*/ 86 w 168"/>
                <a:gd name="T25" fmla="*/ 79 h 241"/>
                <a:gd name="T26" fmla="*/ 86 w 168"/>
                <a:gd name="T27" fmla="*/ 0 h 241"/>
                <a:gd name="T28" fmla="*/ 0 w 168"/>
                <a:gd name="T29" fmla="*/ 0 h 241"/>
                <a:gd name="T30" fmla="*/ 0 w 168"/>
                <a:gd name="T31" fmla="*/ 241 h 241"/>
                <a:gd name="T32" fmla="*/ 168 w 168"/>
                <a:gd name="T33" fmla="*/ 241 h 241"/>
                <a:gd name="T34" fmla="*/ 168 w 168"/>
                <a:gd name="T35" fmla="*/ 79 h 241"/>
                <a:gd name="T36" fmla="*/ 158 w 168"/>
                <a:gd name="T37" fmla="*/ 7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41">
                  <a:moveTo>
                    <a:pt x="158" y="79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30"/>
                  </a:lnTo>
                  <a:lnTo>
                    <a:pt x="137" y="30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9"/>
                  </a:lnTo>
                  <a:lnTo>
                    <a:pt x="86" y="7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168" y="241"/>
                  </a:lnTo>
                  <a:lnTo>
                    <a:pt x="168" y="79"/>
                  </a:lnTo>
                  <a:lnTo>
                    <a:pt x="158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64">
              <a:extLst>
                <a:ext uri="{FF2B5EF4-FFF2-40B4-BE49-F238E27FC236}">
                  <a16:creationId xmlns:a16="http://schemas.microsoft.com/office/drawing/2014/main" id="{82BC2BC0-2235-4C54-91FF-99552EDE6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2063"/>
              <a:ext cx="168" cy="241"/>
            </a:xfrm>
            <a:custGeom>
              <a:avLst/>
              <a:gdLst>
                <a:gd name="T0" fmla="*/ 158 w 168"/>
                <a:gd name="T1" fmla="*/ 79 h 241"/>
                <a:gd name="T2" fmla="*/ 158 w 168"/>
                <a:gd name="T3" fmla="*/ 54 h 241"/>
                <a:gd name="T4" fmla="*/ 146 w 168"/>
                <a:gd name="T5" fmla="*/ 54 h 241"/>
                <a:gd name="T6" fmla="*/ 146 w 168"/>
                <a:gd name="T7" fmla="*/ 30 h 241"/>
                <a:gd name="T8" fmla="*/ 137 w 168"/>
                <a:gd name="T9" fmla="*/ 30 h 241"/>
                <a:gd name="T10" fmla="*/ 137 w 168"/>
                <a:gd name="T11" fmla="*/ 7 h 241"/>
                <a:gd name="T12" fmla="*/ 129 w 168"/>
                <a:gd name="T13" fmla="*/ 7 h 241"/>
                <a:gd name="T14" fmla="*/ 129 w 168"/>
                <a:gd name="T15" fmla="*/ 30 h 241"/>
                <a:gd name="T16" fmla="*/ 120 w 168"/>
                <a:gd name="T17" fmla="*/ 30 h 241"/>
                <a:gd name="T18" fmla="*/ 120 w 168"/>
                <a:gd name="T19" fmla="*/ 54 h 241"/>
                <a:gd name="T20" fmla="*/ 107 w 168"/>
                <a:gd name="T21" fmla="*/ 54 h 241"/>
                <a:gd name="T22" fmla="*/ 107 w 168"/>
                <a:gd name="T23" fmla="*/ 79 h 241"/>
                <a:gd name="T24" fmla="*/ 86 w 168"/>
                <a:gd name="T25" fmla="*/ 79 h 241"/>
                <a:gd name="T26" fmla="*/ 86 w 168"/>
                <a:gd name="T27" fmla="*/ 0 h 241"/>
                <a:gd name="T28" fmla="*/ 0 w 168"/>
                <a:gd name="T29" fmla="*/ 0 h 241"/>
                <a:gd name="T30" fmla="*/ 0 w 168"/>
                <a:gd name="T31" fmla="*/ 241 h 241"/>
                <a:gd name="T32" fmla="*/ 168 w 168"/>
                <a:gd name="T33" fmla="*/ 241 h 241"/>
                <a:gd name="T34" fmla="*/ 168 w 168"/>
                <a:gd name="T35" fmla="*/ 79 h 241"/>
                <a:gd name="T36" fmla="*/ 158 w 168"/>
                <a:gd name="T37" fmla="*/ 7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41">
                  <a:moveTo>
                    <a:pt x="158" y="79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30"/>
                  </a:lnTo>
                  <a:lnTo>
                    <a:pt x="137" y="30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9"/>
                  </a:lnTo>
                  <a:lnTo>
                    <a:pt x="86" y="7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168" y="241"/>
                  </a:lnTo>
                  <a:lnTo>
                    <a:pt x="168" y="79"/>
                  </a:lnTo>
                  <a:lnTo>
                    <a:pt x="158" y="79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65">
              <a:extLst>
                <a:ext uri="{FF2B5EF4-FFF2-40B4-BE49-F238E27FC236}">
                  <a16:creationId xmlns:a16="http://schemas.microsoft.com/office/drawing/2014/main" id="{FC961721-B719-419B-AB47-B556F7869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" y="2063"/>
              <a:ext cx="168" cy="241"/>
            </a:xfrm>
            <a:custGeom>
              <a:avLst/>
              <a:gdLst>
                <a:gd name="T0" fmla="*/ 86 w 168"/>
                <a:gd name="T1" fmla="*/ 241 h 241"/>
                <a:gd name="T2" fmla="*/ 0 w 168"/>
                <a:gd name="T3" fmla="*/ 0 h 241"/>
                <a:gd name="T4" fmla="*/ 71 w 168"/>
                <a:gd name="T5" fmla="*/ 102 h 241"/>
                <a:gd name="T6" fmla="*/ 48 w 168"/>
                <a:gd name="T7" fmla="*/ 81 h 241"/>
                <a:gd name="T8" fmla="*/ 71 w 168"/>
                <a:gd name="T9" fmla="*/ 102 h 241"/>
                <a:gd name="T10" fmla="*/ 13 w 168"/>
                <a:gd name="T11" fmla="*/ 50 h 241"/>
                <a:gd name="T12" fmla="*/ 36 w 168"/>
                <a:gd name="T13" fmla="*/ 71 h 241"/>
                <a:gd name="T14" fmla="*/ 49 w 168"/>
                <a:gd name="T15" fmla="*/ 71 h 241"/>
                <a:gd name="T16" fmla="*/ 72 w 168"/>
                <a:gd name="T17" fmla="*/ 50 h 241"/>
                <a:gd name="T18" fmla="*/ 49 w 168"/>
                <a:gd name="T19" fmla="*/ 71 h 241"/>
                <a:gd name="T20" fmla="*/ 71 w 168"/>
                <a:gd name="T21" fmla="*/ 19 h 241"/>
                <a:gd name="T22" fmla="*/ 48 w 168"/>
                <a:gd name="T23" fmla="*/ 40 h 241"/>
                <a:gd name="T24" fmla="*/ 14 w 168"/>
                <a:gd name="T25" fmla="*/ 19 h 241"/>
                <a:gd name="T26" fmla="*/ 37 w 168"/>
                <a:gd name="T27" fmla="*/ 40 h 241"/>
                <a:gd name="T28" fmla="*/ 14 w 168"/>
                <a:gd name="T29" fmla="*/ 19 h 241"/>
                <a:gd name="T30" fmla="*/ 37 w 168"/>
                <a:gd name="T31" fmla="*/ 81 h 241"/>
                <a:gd name="T32" fmla="*/ 14 w 168"/>
                <a:gd name="T33" fmla="*/ 102 h 241"/>
                <a:gd name="T34" fmla="*/ 71 w 168"/>
                <a:gd name="T35" fmla="*/ 195 h 241"/>
                <a:gd name="T36" fmla="*/ 48 w 168"/>
                <a:gd name="T37" fmla="*/ 175 h 241"/>
                <a:gd name="T38" fmla="*/ 71 w 168"/>
                <a:gd name="T39" fmla="*/ 195 h 241"/>
                <a:gd name="T40" fmla="*/ 13 w 168"/>
                <a:gd name="T41" fmla="*/ 144 h 241"/>
                <a:gd name="T42" fmla="*/ 36 w 168"/>
                <a:gd name="T43" fmla="*/ 164 h 241"/>
                <a:gd name="T44" fmla="*/ 49 w 168"/>
                <a:gd name="T45" fmla="*/ 164 h 241"/>
                <a:gd name="T46" fmla="*/ 72 w 168"/>
                <a:gd name="T47" fmla="*/ 144 h 241"/>
                <a:gd name="T48" fmla="*/ 49 w 168"/>
                <a:gd name="T49" fmla="*/ 164 h 241"/>
                <a:gd name="T50" fmla="*/ 71 w 168"/>
                <a:gd name="T51" fmla="*/ 113 h 241"/>
                <a:gd name="T52" fmla="*/ 48 w 168"/>
                <a:gd name="T53" fmla="*/ 133 h 241"/>
                <a:gd name="T54" fmla="*/ 14 w 168"/>
                <a:gd name="T55" fmla="*/ 113 h 241"/>
                <a:gd name="T56" fmla="*/ 37 w 168"/>
                <a:gd name="T57" fmla="*/ 133 h 241"/>
                <a:gd name="T58" fmla="*/ 14 w 168"/>
                <a:gd name="T59" fmla="*/ 113 h 241"/>
                <a:gd name="T60" fmla="*/ 37 w 168"/>
                <a:gd name="T61" fmla="*/ 175 h 241"/>
                <a:gd name="T62" fmla="*/ 14 w 168"/>
                <a:gd name="T63" fmla="*/ 195 h 241"/>
                <a:gd name="T64" fmla="*/ 158 w 168"/>
                <a:gd name="T65" fmla="*/ 79 h 241"/>
                <a:gd name="T66" fmla="*/ 146 w 168"/>
                <a:gd name="T67" fmla="*/ 54 h 241"/>
                <a:gd name="T68" fmla="*/ 137 w 168"/>
                <a:gd name="T69" fmla="*/ 30 h 241"/>
                <a:gd name="T70" fmla="*/ 129 w 168"/>
                <a:gd name="T71" fmla="*/ 7 h 241"/>
                <a:gd name="T72" fmla="*/ 120 w 168"/>
                <a:gd name="T73" fmla="*/ 30 h 241"/>
                <a:gd name="T74" fmla="*/ 107 w 168"/>
                <a:gd name="T75" fmla="*/ 54 h 241"/>
                <a:gd name="T76" fmla="*/ 97 w 168"/>
                <a:gd name="T77" fmla="*/ 79 h 241"/>
                <a:gd name="T78" fmla="*/ 168 w 168"/>
                <a:gd name="T79" fmla="*/ 241 h 241"/>
                <a:gd name="T80" fmla="*/ 158 w 168"/>
                <a:gd name="T81" fmla="*/ 79 h 241"/>
                <a:gd name="T82" fmla="*/ 109 w 168"/>
                <a:gd name="T83" fmla="*/ 176 h 241"/>
                <a:gd name="T84" fmla="*/ 132 w 168"/>
                <a:gd name="T85" fmla="*/ 156 h 241"/>
                <a:gd name="T86" fmla="*/ 132 w 168"/>
                <a:gd name="T87" fmla="*/ 113 h 241"/>
                <a:gd name="T88" fmla="*/ 109 w 168"/>
                <a:gd name="T89" fmla="*/ 92 h 241"/>
                <a:gd name="T90" fmla="*/ 132 w 168"/>
                <a:gd name="T91" fmla="*/ 113 h 241"/>
                <a:gd name="T92" fmla="*/ 136 w 168"/>
                <a:gd name="T93" fmla="*/ 144 h 241"/>
                <a:gd name="T94" fmla="*/ 159 w 168"/>
                <a:gd name="T95" fmla="*/ 12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241">
                  <a:moveTo>
                    <a:pt x="0" y="241"/>
                  </a:moveTo>
                  <a:lnTo>
                    <a:pt x="86" y="241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close/>
                  <a:moveTo>
                    <a:pt x="71" y="102"/>
                  </a:moveTo>
                  <a:lnTo>
                    <a:pt x="48" y="102"/>
                  </a:lnTo>
                  <a:lnTo>
                    <a:pt x="48" y="81"/>
                  </a:lnTo>
                  <a:lnTo>
                    <a:pt x="71" y="81"/>
                  </a:lnTo>
                  <a:lnTo>
                    <a:pt x="71" y="102"/>
                  </a:lnTo>
                  <a:close/>
                  <a:moveTo>
                    <a:pt x="13" y="71"/>
                  </a:moveTo>
                  <a:lnTo>
                    <a:pt x="13" y="50"/>
                  </a:lnTo>
                  <a:lnTo>
                    <a:pt x="36" y="50"/>
                  </a:lnTo>
                  <a:lnTo>
                    <a:pt x="36" y="71"/>
                  </a:lnTo>
                  <a:lnTo>
                    <a:pt x="13" y="71"/>
                  </a:lnTo>
                  <a:close/>
                  <a:moveTo>
                    <a:pt x="49" y="71"/>
                  </a:moveTo>
                  <a:lnTo>
                    <a:pt x="49" y="50"/>
                  </a:lnTo>
                  <a:lnTo>
                    <a:pt x="72" y="50"/>
                  </a:lnTo>
                  <a:lnTo>
                    <a:pt x="72" y="71"/>
                  </a:lnTo>
                  <a:lnTo>
                    <a:pt x="49" y="71"/>
                  </a:lnTo>
                  <a:close/>
                  <a:moveTo>
                    <a:pt x="48" y="19"/>
                  </a:moveTo>
                  <a:lnTo>
                    <a:pt x="71" y="19"/>
                  </a:lnTo>
                  <a:lnTo>
                    <a:pt x="71" y="40"/>
                  </a:lnTo>
                  <a:lnTo>
                    <a:pt x="48" y="40"/>
                  </a:lnTo>
                  <a:lnTo>
                    <a:pt x="48" y="19"/>
                  </a:lnTo>
                  <a:close/>
                  <a:moveTo>
                    <a:pt x="14" y="19"/>
                  </a:moveTo>
                  <a:lnTo>
                    <a:pt x="37" y="19"/>
                  </a:lnTo>
                  <a:lnTo>
                    <a:pt x="37" y="40"/>
                  </a:lnTo>
                  <a:lnTo>
                    <a:pt x="14" y="40"/>
                  </a:lnTo>
                  <a:lnTo>
                    <a:pt x="14" y="19"/>
                  </a:lnTo>
                  <a:close/>
                  <a:moveTo>
                    <a:pt x="14" y="81"/>
                  </a:moveTo>
                  <a:lnTo>
                    <a:pt x="37" y="81"/>
                  </a:lnTo>
                  <a:lnTo>
                    <a:pt x="37" y="102"/>
                  </a:lnTo>
                  <a:lnTo>
                    <a:pt x="14" y="102"/>
                  </a:lnTo>
                  <a:lnTo>
                    <a:pt x="14" y="81"/>
                  </a:lnTo>
                  <a:close/>
                  <a:moveTo>
                    <a:pt x="71" y="195"/>
                  </a:moveTo>
                  <a:lnTo>
                    <a:pt x="48" y="195"/>
                  </a:lnTo>
                  <a:lnTo>
                    <a:pt x="48" y="175"/>
                  </a:lnTo>
                  <a:lnTo>
                    <a:pt x="71" y="175"/>
                  </a:lnTo>
                  <a:lnTo>
                    <a:pt x="71" y="195"/>
                  </a:lnTo>
                  <a:close/>
                  <a:moveTo>
                    <a:pt x="13" y="164"/>
                  </a:moveTo>
                  <a:lnTo>
                    <a:pt x="13" y="144"/>
                  </a:lnTo>
                  <a:lnTo>
                    <a:pt x="36" y="144"/>
                  </a:lnTo>
                  <a:lnTo>
                    <a:pt x="36" y="164"/>
                  </a:lnTo>
                  <a:lnTo>
                    <a:pt x="13" y="164"/>
                  </a:lnTo>
                  <a:close/>
                  <a:moveTo>
                    <a:pt x="49" y="164"/>
                  </a:moveTo>
                  <a:lnTo>
                    <a:pt x="49" y="144"/>
                  </a:lnTo>
                  <a:lnTo>
                    <a:pt x="72" y="144"/>
                  </a:lnTo>
                  <a:lnTo>
                    <a:pt x="72" y="164"/>
                  </a:lnTo>
                  <a:lnTo>
                    <a:pt x="49" y="164"/>
                  </a:lnTo>
                  <a:close/>
                  <a:moveTo>
                    <a:pt x="48" y="113"/>
                  </a:moveTo>
                  <a:lnTo>
                    <a:pt x="71" y="113"/>
                  </a:lnTo>
                  <a:lnTo>
                    <a:pt x="71" y="133"/>
                  </a:lnTo>
                  <a:lnTo>
                    <a:pt x="48" y="133"/>
                  </a:lnTo>
                  <a:lnTo>
                    <a:pt x="48" y="113"/>
                  </a:lnTo>
                  <a:close/>
                  <a:moveTo>
                    <a:pt x="14" y="113"/>
                  </a:moveTo>
                  <a:lnTo>
                    <a:pt x="37" y="113"/>
                  </a:lnTo>
                  <a:lnTo>
                    <a:pt x="37" y="133"/>
                  </a:lnTo>
                  <a:lnTo>
                    <a:pt x="14" y="133"/>
                  </a:lnTo>
                  <a:lnTo>
                    <a:pt x="14" y="113"/>
                  </a:lnTo>
                  <a:close/>
                  <a:moveTo>
                    <a:pt x="14" y="175"/>
                  </a:moveTo>
                  <a:lnTo>
                    <a:pt x="37" y="175"/>
                  </a:lnTo>
                  <a:lnTo>
                    <a:pt x="37" y="195"/>
                  </a:lnTo>
                  <a:lnTo>
                    <a:pt x="14" y="195"/>
                  </a:lnTo>
                  <a:lnTo>
                    <a:pt x="14" y="175"/>
                  </a:lnTo>
                  <a:close/>
                  <a:moveTo>
                    <a:pt x="158" y="79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30"/>
                  </a:lnTo>
                  <a:lnTo>
                    <a:pt x="137" y="30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9"/>
                  </a:lnTo>
                  <a:lnTo>
                    <a:pt x="97" y="79"/>
                  </a:lnTo>
                  <a:lnTo>
                    <a:pt x="97" y="241"/>
                  </a:lnTo>
                  <a:lnTo>
                    <a:pt x="168" y="241"/>
                  </a:lnTo>
                  <a:lnTo>
                    <a:pt x="168" y="79"/>
                  </a:lnTo>
                  <a:lnTo>
                    <a:pt x="158" y="79"/>
                  </a:lnTo>
                  <a:close/>
                  <a:moveTo>
                    <a:pt x="132" y="176"/>
                  </a:moveTo>
                  <a:lnTo>
                    <a:pt x="109" y="176"/>
                  </a:lnTo>
                  <a:lnTo>
                    <a:pt x="109" y="156"/>
                  </a:lnTo>
                  <a:lnTo>
                    <a:pt x="132" y="156"/>
                  </a:lnTo>
                  <a:lnTo>
                    <a:pt x="132" y="176"/>
                  </a:lnTo>
                  <a:close/>
                  <a:moveTo>
                    <a:pt x="132" y="113"/>
                  </a:moveTo>
                  <a:lnTo>
                    <a:pt x="109" y="113"/>
                  </a:lnTo>
                  <a:lnTo>
                    <a:pt x="109" y="92"/>
                  </a:lnTo>
                  <a:lnTo>
                    <a:pt x="132" y="92"/>
                  </a:lnTo>
                  <a:lnTo>
                    <a:pt x="132" y="113"/>
                  </a:lnTo>
                  <a:close/>
                  <a:moveTo>
                    <a:pt x="159" y="144"/>
                  </a:moveTo>
                  <a:lnTo>
                    <a:pt x="136" y="144"/>
                  </a:lnTo>
                  <a:lnTo>
                    <a:pt x="136" y="123"/>
                  </a:lnTo>
                  <a:lnTo>
                    <a:pt x="159" y="123"/>
                  </a:lnTo>
                  <a:lnTo>
                    <a:pt x="159" y="14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Line 66">
              <a:extLst>
                <a:ext uri="{FF2B5EF4-FFF2-40B4-BE49-F238E27FC236}">
                  <a16:creationId xmlns:a16="http://schemas.microsoft.com/office/drawing/2014/main" id="{1BA37723-7547-4D49-856F-5D6B9E780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867"/>
              <a:ext cx="274" cy="1"/>
            </a:xfrm>
            <a:prstGeom prst="line">
              <a:avLst/>
            </a:pr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67">
              <a:extLst>
                <a:ext uri="{FF2B5EF4-FFF2-40B4-BE49-F238E27FC236}">
                  <a16:creationId xmlns:a16="http://schemas.microsoft.com/office/drawing/2014/main" id="{F57C7770-5B7B-4CEC-BF28-967580D69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2" y="1761"/>
              <a:ext cx="215" cy="215"/>
            </a:xfrm>
            <a:custGeom>
              <a:avLst/>
              <a:gdLst>
                <a:gd name="T0" fmla="*/ 1152 w 2304"/>
                <a:gd name="T1" fmla="*/ 0 h 2304"/>
                <a:gd name="T2" fmla="*/ 0 w 2304"/>
                <a:gd name="T3" fmla="*/ 1152 h 2304"/>
                <a:gd name="T4" fmla="*/ 1152 w 2304"/>
                <a:gd name="T5" fmla="*/ 2304 h 2304"/>
                <a:gd name="T6" fmla="*/ 2304 w 2304"/>
                <a:gd name="T7" fmla="*/ 1152 h 2304"/>
                <a:gd name="T8" fmla="*/ 1152 w 2304"/>
                <a:gd name="T9" fmla="*/ 0 h 2304"/>
                <a:gd name="T10" fmla="*/ 1048 w 2304"/>
                <a:gd name="T11" fmla="*/ 524 h 2304"/>
                <a:gd name="T12" fmla="*/ 1048 w 2304"/>
                <a:gd name="T13" fmla="*/ 157 h 2304"/>
                <a:gd name="T14" fmla="*/ 1257 w 2304"/>
                <a:gd name="T15" fmla="*/ 157 h 2304"/>
                <a:gd name="T16" fmla="*/ 1257 w 2304"/>
                <a:gd name="T17" fmla="*/ 524 h 2304"/>
                <a:gd name="T18" fmla="*/ 1362 w 2304"/>
                <a:gd name="T19" fmla="*/ 524 h 2304"/>
                <a:gd name="T20" fmla="*/ 1152 w 2304"/>
                <a:gd name="T21" fmla="*/ 947 h 2304"/>
                <a:gd name="T22" fmla="*/ 943 w 2304"/>
                <a:gd name="T23" fmla="*/ 524 h 2304"/>
                <a:gd name="T24" fmla="*/ 1048 w 2304"/>
                <a:gd name="T25" fmla="*/ 524 h 2304"/>
                <a:gd name="T26" fmla="*/ 576 w 2304"/>
                <a:gd name="T27" fmla="*/ 1362 h 2304"/>
                <a:gd name="T28" fmla="*/ 153 w 2304"/>
                <a:gd name="T29" fmla="*/ 1152 h 2304"/>
                <a:gd name="T30" fmla="*/ 576 w 2304"/>
                <a:gd name="T31" fmla="*/ 943 h 2304"/>
                <a:gd name="T32" fmla="*/ 576 w 2304"/>
                <a:gd name="T33" fmla="*/ 1047 h 2304"/>
                <a:gd name="T34" fmla="*/ 943 w 2304"/>
                <a:gd name="T35" fmla="*/ 1047 h 2304"/>
                <a:gd name="T36" fmla="*/ 943 w 2304"/>
                <a:gd name="T37" fmla="*/ 1257 h 2304"/>
                <a:gd name="T38" fmla="*/ 576 w 2304"/>
                <a:gd name="T39" fmla="*/ 1257 h 2304"/>
                <a:gd name="T40" fmla="*/ 576 w 2304"/>
                <a:gd name="T41" fmla="*/ 1362 h 2304"/>
                <a:gd name="T42" fmla="*/ 1257 w 2304"/>
                <a:gd name="T43" fmla="*/ 1728 h 2304"/>
                <a:gd name="T44" fmla="*/ 1257 w 2304"/>
                <a:gd name="T45" fmla="*/ 2095 h 2304"/>
                <a:gd name="T46" fmla="*/ 1048 w 2304"/>
                <a:gd name="T47" fmla="*/ 2095 h 2304"/>
                <a:gd name="T48" fmla="*/ 1048 w 2304"/>
                <a:gd name="T49" fmla="*/ 1728 h 2304"/>
                <a:gd name="T50" fmla="*/ 943 w 2304"/>
                <a:gd name="T51" fmla="*/ 1728 h 2304"/>
                <a:gd name="T52" fmla="*/ 1152 w 2304"/>
                <a:gd name="T53" fmla="*/ 1305 h 2304"/>
                <a:gd name="T54" fmla="*/ 1362 w 2304"/>
                <a:gd name="T55" fmla="*/ 1728 h 2304"/>
                <a:gd name="T56" fmla="*/ 1257 w 2304"/>
                <a:gd name="T57" fmla="*/ 1728 h 2304"/>
                <a:gd name="T58" fmla="*/ 1728 w 2304"/>
                <a:gd name="T59" fmla="*/ 1362 h 2304"/>
                <a:gd name="T60" fmla="*/ 1728 w 2304"/>
                <a:gd name="T61" fmla="*/ 1257 h 2304"/>
                <a:gd name="T62" fmla="*/ 1362 w 2304"/>
                <a:gd name="T63" fmla="*/ 1257 h 2304"/>
                <a:gd name="T64" fmla="*/ 1362 w 2304"/>
                <a:gd name="T65" fmla="*/ 1047 h 2304"/>
                <a:gd name="T66" fmla="*/ 1728 w 2304"/>
                <a:gd name="T67" fmla="*/ 1047 h 2304"/>
                <a:gd name="T68" fmla="*/ 1728 w 2304"/>
                <a:gd name="T69" fmla="*/ 943 h 2304"/>
                <a:gd name="T70" fmla="*/ 2151 w 2304"/>
                <a:gd name="T71" fmla="*/ 1152 h 2304"/>
                <a:gd name="T72" fmla="*/ 1728 w 2304"/>
                <a:gd name="T73" fmla="*/ 1362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04" h="2304">
                  <a:moveTo>
                    <a:pt x="1152" y="0"/>
                  </a:moveTo>
                  <a:cubicBezTo>
                    <a:pt x="516" y="0"/>
                    <a:pt x="0" y="516"/>
                    <a:pt x="0" y="1152"/>
                  </a:cubicBezTo>
                  <a:cubicBezTo>
                    <a:pt x="0" y="1788"/>
                    <a:pt x="516" y="2304"/>
                    <a:pt x="1152" y="2304"/>
                  </a:cubicBezTo>
                  <a:cubicBezTo>
                    <a:pt x="1789" y="2304"/>
                    <a:pt x="2304" y="1788"/>
                    <a:pt x="2304" y="1152"/>
                  </a:cubicBezTo>
                  <a:cubicBezTo>
                    <a:pt x="2304" y="516"/>
                    <a:pt x="1789" y="0"/>
                    <a:pt x="1152" y="0"/>
                  </a:cubicBezTo>
                  <a:close/>
                  <a:moveTo>
                    <a:pt x="1048" y="524"/>
                  </a:moveTo>
                  <a:lnTo>
                    <a:pt x="1048" y="157"/>
                  </a:lnTo>
                  <a:lnTo>
                    <a:pt x="1257" y="157"/>
                  </a:lnTo>
                  <a:lnTo>
                    <a:pt x="1257" y="524"/>
                  </a:lnTo>
                  <a:lnTo>
                    <a:pt x="1362" y="524"/>
                  </a:lnTo>
                  <a:lnTo>
                    <a:pt x="1152" y="947"/>
                  </a:lnTo>
                  <a:lnTo>
                    <a:pt x="943" y="524"/>
                  </a:lnTo>
                  <a:lnTo>
                    <a:pt x="1048" y="524"/>
                  </a:lnTo>
                  <a:close/>
                  <a:moveTo>
                    <a:pt x="576" y="1362"/>
                  </a:moveTo>
                  <a:lnTo>
                    <a:pt x="153" y="1152"/>
                  </a:lnTo>
                  <a:lnTo>
                    <a:pt x="576" y="943"/>
                  </a:lnTo>
                  <a:lnTo>
                    <a:pt x="576" y="1047"/>
                  </a:lnTo>
                  <a:lnTo>
                    <a:pt x="943" y="1047"/>
                  </a:lnTo>
                  <a:lnTo>
                    <a:pt x="943" y="1257"/>
                  </a:lnTo>
                  <a:lnTo>
                    <a:pt x="576" y="1257"/>
                  </a:lnTo>
                  <a:lnTo>
                    <a:pt x="576" y="1362"/>
                  </a:lnTo>
                  <a:close/>
                  <a:moveTo>
                    <a:pt x="1257" y="1728"/>
                  </a:moveTo>
                  <a:lnTo>
                    <a:pt x="1257" y="2095"/>
                  </a:lnTo>
                  <a:lnTo>
                    <a:pt x="1048" y="2095"/>
                  </a:lnTo>
                  <a:lnTo>
                    <a:pt x="1048" y="1728"/>
                  </a:lnTo>
                  <a:lnTo>
                    <a:pt x="943" y="1728"/>
                  </a:lnTo>
                  <a:lnTo>
                    <a:pt x="1152" y="1305"/>
                  </a:lnTo>
                  <a:lnTo>
                    <a:pt x="1362" y="1728"/>
                  </a:lnTo>
                  <a:lnTo>
                    <a:pt x="1257" y="1728"/>
                  </a:lnTo>
                  <a:close/>
                  <a:moveTo>
                    <a:pt x="1728" y="1362"/>
                  </a:moveTo>
                  <a:lnTo>
                    <a:pt x="1728" y="1257"/>
                  </a:lnTo>
                  <a:lnTo>
                    <a:pt x="1362" y="1257"/>
                  </a:lnTo>
                  <a:lnTo>
                    <a:pt x="1362" y="1047"/>
                  </a:lnTo>
                  <a:lnTo>
                    <a:pt x="1728" y="1047"/>
                  </a:lnTo>
                  <a:lnTo>
                    <a:pt x="1728" y="943"/>
                  </a:lnTo>
                  <a:lnTo>
                    <a:pt x="2151" y="1152"/>
                  </a:lnTo>
                  <a:lnTo>
                    <a:pt x="1728" y="1362"/>
                  </a:lnTo>
                  <a:close/>
                </a:path>
              </a:pathLst>
            </a:custGeom>
            <a:solidFill>
              <a:srgbClr val="00188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Rectangle 68">
              <a:extLst>
                <a:ext uri="{FF2B5EF4-FFF2-40B4-BE49-F238E27FC236}">
                  <a16:creationId xmlns:a16="http://schemas.microsoft.com/office/drawing/2014/main" id="{7B17660B-8005-4E6F-81F8-BF87AE97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672"/>
              <a:ext cx="319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VPN device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5" name="Rectangle 69">
              <a:extLst>
                <a:ext uri="{FF2B5EF4-FFF2-40B4-BE49-F238E27FC236}">
                  <a16:creationId xmlns:a16="http://schemas.microsoft.com/office/drawing/2014/main" id="{CCB11AD7-2D82-4C53-A71D-CBBFAC07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2626"/>
              <a:ext cx="1728" cy="148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Rectangle 70">
              <a:extLst>
                <a:ext uri="{FF2B5EF4-FFF2-40B4-BE49-F238E27FC236}">
                  <a16:creationId xmlns:a16="http://schemas.microsoft.com/office/drawing/2014/main" id="{97039EA7-F6E5-4780-8988-FAF8F144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2629"/>
              <a:ext cx="17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Segoe UI" panose="020B0502040204020203" pitchFamily="34" charset="0"/>
                </a:rPr>
                <a:t>Plano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7" name="Rectangle 71">
              <a:extLst>
                <a:ext uri="{FF2B5EF4-FFF2-40B4-BE49-F238E27FC236}">
                  <a16:creationId xmlns:a16="http://schemas.microsoft.com/office/drawing/2014/main" id="{35F1E159-383F-4047-8687-3090DAC1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2694"/>
              <a:ext cx="30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Segoe UI" panose="020B0502040204020203" pitchFamily="34" charset="0"/>
                </a:rPr>
                <a:t>10.0.0.0/23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8" name="Rectangle 72">
              <a:extLst>
                <a:ext uri="{FF2B5EF4-FFF2-40B4-BE49-F238E27FC236}">
                  <a16:creationId xmlns:a16="http://schemas.microsoft.com/office/drawing/2014/main" id="{15D8B760-956B-40D5-A399-D7AA838AC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2911"/>
              <a:ext cx="429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73">
              <a:extLst>
                <a:ext uri="{FF2B5EF4-FFF2-40B4-BE49-F238E27FC236}">
                  <a16:creationId xmlns:a16="http://schemas.microsoft.com/office/drawing/2014/main" id="{E81D37E4-0B6C-479A-8913-15BA2CC21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2907"/>
              <a:ext cx="436" cy="973"/>
            </a:xfrm>
            <a:custGeom>
              <a:avLst/>
              <a:gdLst>
                <a:gd name="T0" fmla="*/ 36 w 2340"/>
                <a:gd name="T1" fmla="*/ 271 h 5220"/>
                <a:gd name="T2" fmla="*/ 0 w 2340"/>
                <a:gd name="T3" fmla="*/ 487 h 5220"/>
                <a:gd name="T4" fmla="*/ 18 w 2340"/>
                <a:gd name="T5" fmla="*/ 685 h 5220"/>
                <a:gd name="T6" fmla="*/ 36 w 2340"/>
                <a:gd name="T7" fmla="*/ 1027 h 5220"/>
                <a:gd name="T8" fmla="*/ 18 w 2340"/>
                <a:gd name="T9" fmla="*/ 1261 h 5220"/>
                <a:gd name="T10" fmla="*/ 0 w 2340"/>
                <a:gd name="T11" fmla="*/ 1459 h 5220"/>
                <a:gd name="T12" fmla="*/ 36 w 2340"/>
                <a:gd name="T13" fmla="*/ 1675 h 5220"/>
                <a:gd name="T14" fmla="*/ 36 w 2340"/>
                <a:gd name="T15" fmla="*/ 1999 h 5220"/>
                <a:gd name="T16" fmla="*/ 0 w 2340"/>
                <a:gd name="T17" fmla="*/ 2215 h 5220"/>
                <a:gd name="T18" fmla="*/ 18 w 2340"/>
                <a:gd name="T19" fmla="*/ 2413 h 5220"/>
                <a:gd name="T20" fmla="*/ 36 w 2340"/>
                <a:gd name="T21" fmla="*/ 2755 h 5220"/>
                <a:gd name="T22" fmla="*/ 18 w 2340"/>
                <a:gd name="T23" fmla="*/ 2989 h 5220"/>
                <a:gd name="T24" fmla="*/ 0 w 2340"/>
                <a:gd name="T25" fmla="*/ 3187 h 5220"/>
                <a:gd name="T26" fmla="*/ 36 w 2340"/>
                <a:gd name="T27" fmla="*/ 3404 h 5220"/>
                <a:gd name="T28" fmla="*/ 36 w 2340"/>
                <a:gd name="T29" fmla="*/ 3728 h 5220"/>
                <a:gd name="T30" fmla="*/ 0 w 2340"/>
                <a:gd name="T31" fmla="*/ 3944 h 5220"/>
                <a:gd name="T32" fmla="*/ 18 w 2340"/>
                <a:gd name="T33" fmla="*/ 4142 h 5220"/>
                <a:gd name="T34" fmla="*/ 36 w 2340"/>
                <a:gd name="T35" fmla="*/ 4484 h 5220"/>
                <a:gd name="T36" fmla="*/ 18 w 2340"/>
                <a:gd name="T37" fmla="*/ 4718 h 5220"/>
                <a:gd name="T38" fmla="*/ 0 w 2340"/>
                <a:gd name="T39" fmla="*/ 4916 h 5220"/>
                <a:gd name="T40" fmla="*/ 36 w 2340"/>
                <a:gd name="T41" fmla="*/ 5132 h 5220"/>
                <a:gd name="T42" fmla="*/ 272 w 2340"/>
                <a:gd name="T43" fmla="*/ 5184 h 5220"/>
                <a:gd name="T44" fmla="*/ 488 w 2340"/>
                <a:gd name="T45" fmla="*/ 5220 h 5220"/>
                <a:gd name="T46" fmla="*/ 686 w 2340"/>
                <a:gd name="T47" fmla="*/ 5202 h 5220"/>
                <a:gd name="T48" fmla="*/ 1028 w 2340"/>
                <a:gd name="T49" fmla="*/ 5184 h 5220"/>
                <a:gd name="T50" fmla="*/ 1262 w 2340"/>
                <a:gd name="T51" fmla="*/ 5202 h 5220"/>
                <a:gd name="T52" fmla="*/ 1460 w 2340"/>
                <a:gd name="T53" fmla="*/ 5220 h 5220"/>
                <a:gd name="T54" fmla="*/ 1676 w 2340"/>
                <a:gd name="T55" fmla="*/ 5184 h 5220"/>
                <a:gd name="T56" fmla="*/ 2000 w 2340"/>
                <a:gd name="T57" fmla="*/ 5184 h 5220"/>
                <a:gd name="T58" fmla="*/ 2216 w 2340"/>
                <a:gd name="T59" fmla="*/ 5220 h 5220"/>
                <a:gd name="T60" fmla="*/ 2322 w 2340"/>
                <a:gd name="T61" fmla="*/ 5110 h 5220"/>
                <a:gd name="T62" fmla="*/ 2304 w 2340"/>
                <a:gd name="T63" fmla="*/ 4768 h 5220"/>
                <a:gd name="T64" fmla="*/ 2322 w 2340"/>
                <a:gd name="T65" fmla="*/ 4534 h 5220"/>
                <a:gd name="T66" fmla="*/ 2340 w 2340"/>
                <a:gd name="T67" fmla="*/ 4336 h 5220"/>
                <a:gd name="T68" fmla="*/ 2304 w 2340"/>
                <a:gd name="T69" fmla="*/ 4120 h 5220"/>
                <a:gd name="T70" fmla="*/ 2304 w 2340"/>
                <a:gd name="T71" fmla="*/ 3795 h 5220"/>
                <a:gd name="T72" fmla="*/ 2340 w 2340"/>
                <a:gd name="T73" fmla="*/ 3579 h 5220"/>
                <a:gd name="T74" fmla="*/ 2322 w 2340"/>
                <a:gd name="T75" fmla="*/ 3381 h 5220"/>
                <a:gd name="T76" fmla="*/ 2304 w 2340"/>
                <a:gd name="T77" fmla="*/ 3039 h 5220"/>
                <a:gd name="T78" fmla="*/ 2322 w 2340"/>
                <a:gd name="T79" fmla="*/ 2805 h 5220"/>
                <a:gd name="T80" fmla="*/ 2340 w 2340"/>
                <a:gd name="T81" fmla="*/ 2607 h 5220"/>
                <a:gd name="T82" fmla="*/ 2304 w 2340"/>
                <a:gd name="T83" fmla="*/ 2391 h 5220"/>
                <a:gd name="T84" fmla="*/ 2304 w 2340"/>
                <a:gd name="T85" fmla="*/ 2067 h 5220"/>
                <a:gd name="T86" fmla="*/ 2340 w 2340"/>
                <a:gd name="T87" fmla="*/ 1851 h 5220"/>
                <a:gd name="T88" fmla="*/ 2322 w 2340"/>
                <a:gd name="T89" fmla="*/ 1653 h 5220"/>
                <a:gd name="T90" fmla="*/ 2304 w 2340"/>
                <a:gd name="T91" fmla="*/ 1311 h 5220"/>
                <a:gd name="T92" fmla="*/ 2322 w 2340"/>
                <a:gd name="T93" fmla="*/ 1077 h 5220"/>
                <a:gd name="T94" fmla="*/ 2340 w 2340"/>
                <a:gd name="T95" fmla="*/ 879 h 5220"/>
                <a:gd name="T96" fmla="*/ 2304 w 2340"/>
                <a:gd name="T97" fmla="*/ 662 h 5220"/>
                <a:gd name="T98" fmla="*/ 2304 w 2340"/>
                <a:gd name="T99" fmla="*/ 338 h 5220"/>
                <a:gd name="T100" fmla="*/ 2340 w 2340"/>
                <a:gd name="T101" fmla="*/ 122 h 5220"/>
                <a:gd name="T102" fmla="*/ 2228 w 2340"/>
                <a:gd name="T103" fmla="*/ 18 h 5220"/>
                <a:gd name="T104" fmla="*/ 1886 w 2340"/>
                <a:gd name="T105" fmla="*/ 36 h 5220"/>
                <a:gd name="T106" fmla="*/ 1651 w 2340"/>
                <a:gd name="T107" fmla="*/ 18 h 5220"/>
                <a:gd name="T108" fmla="*/ 1453 w 2340"/>
                <a:gd name="T109" fmla="*/ 0 h 5220"/>
                <a:gd name="T110" fmla="*/ 1237 w 2340"/>
                <a:gd name="T111" fmla="*/ 36 h 5220"/>
                <a:gd name="T112" fmla="*/ 913 w 2340"/>
                <a:gd name="T113" fmla="*/ 36 h 5220"/>
                <a:gd name="T114" fmla="*/ 697 w 2340"/>
                <a:gd name="T115" fmla="*/ 0 h 5220"/>
                <a:gd name="T116" fmla="*/ 499 w 2340"/>
                <a:gd name="T117" fmla="*/ 18 h 5220"/>
                <a:gd name="T118" fmla="*/ 157 w 2340"/>
                <a:gd name="T119" fmla="*/ 36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40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5"/>
                    <a:pt x="8" y="36"/>
                    <a:pt x="18" y="36"/>
                  </a:cubicBezTo>
                  <a:cubicBezTo>
                    <a:pt x="28" y="36"/>
                    <a:pt x="36" y="45"/>
                    <a:pt x="36" y="54"/>
                  </a:cubicBezTo>
                  <a:close/>
                  <a:moveTo>
                    <a:pt x="36" y="162"/>
                  </a:moveTo>
                  <a:lnTo>
                    <a:pt x="36" y="163"/>
                  </a:lnTo>
                  <a:cubicBezTo>
                    <a:pt x="36" y="172"/>
                    <a:pt x="28" y="181"/>
                    <a:pt x="18" y="181"/>
                  </a:cubicBezTo>
                  <a:cubicBezTo>
                    <a:pt x="8" y="181"/>
                    <a:pt x="0" y="172"/>
                    <a:pt x="0" y="163"/>
                  </a:cubicBezTo>
                  <a:lnTo>
                    <a:pt x="0" y="162"/>
                  </a:lnTo>
                  <a:cubicBezTo>
                    <a:pt x="0" y="153"/>
                    <a:pt x="8" y="144"/>
                    <a:pt x="18" y="144"/>
                  </a:cubicBezTo>
                  <a:cubicBezTo>
                    <a:pt x="28" y="144"/>
                    <a:pt x="36" y="153"/>
                    <a:pt x="36" y="162"/>
                  </a:cubicBezTo>
                  <a:close/>
                  <a:moveTo>
                    <a:pt x="36" y="271"/>
                  </a:moveTo>
                  <a:lnTo>
                    <a:pt x="36" y="271"/>
                  </a:lnTo>
                  <a:cubicBezTo>
                    <a:pt x="36" y="280"/>
                    <a:pt x="28" y="289"/>
                    <a:pt x="18" y="289"/>
                  </a:cubicBezTo>
                  <a:cubicBezTo>
                    <a:pt x="8" y="289"/>
                    <a:pt x="0" y="280"/>
                    <a:pt x="0" y="271"/>
                  </a:cubicBezTo>
                  <a:lnTo>
                    <a:pt x="0" y="271"/>
                  </a:lnTo>
                  <a:cubicBezTo>
                    <a:pt x="0" y="261"/>
                    <a:pt x="8" y="253"/>
                    <a:pt x="18" y="253"/>
                  </a:cubicBezTo>
                  <a:cubicBezTo>
                    <a:pt x="28" y="253"/>
                    <a:pt x="36" y="261"/>
                    <a:pt x="36" y="271"/>
                  </a:cubicBezTo>
                  <a:close/>
                  <a:moveTo>
                    <a:pt x="36" y="379"/>
                  </a:moveTo>
                  <a:lnTo>
                    <a:pt x="36" y="379"/>
                  </a:lnTo>
                  <a:cubicBezTo>
                    <a:pt x="36" y="389"/>
                    <a:pt x="28" y="397"/>
                    <a:pt x="18" y="397"/>
                  </a:cubicBezTo>
                  <a:cubicBezTo>
                    <a:pt x="8" y="397"/>
                    <a:pt x="0" y="389"/>
                    <a:pt x="0" y="379"/>
                  </a:cubicBezTo>
                  <a:lnTo>
                    <a:pt x="0" y="379"/>
                  </a:lnTo>
                  <a:cubicBezTo>
                    <a:pt x="0" y="369"/>
                    <a:pt x="8" y="361"/>
                    <a:pt x="18" y="361"/>
                  </a:cubicBezTo>
                  <a:cubicBezTo>
                    <a:pt x="28" y="361"/>
                    <a:pt x="36" y="369"/>
                    <a:pt x="36" y="379"/>
                  </a:cubicBezTo>
                  <a:close/>
                  <a:moveTo>
                    <a:pt x="36" y="487"/>
                  </a:moveTo>
                  <a:lnTo>
                    <a:pt x="36" y="487"/>
                  </a:lnTo>
                  <a:cubicBezTo>
                    <a:pt x="36" y="497"/>
                    <a:pt x="28" y="505"/>
                    <a:pt x="18" y="505"/>
                  </a:cubicBezTo>
                  <a:cubicBezTo>
                    <a:pt x="8" y="505"/>
                    <a:pt x="0" y="497"/>
                    <a:pt x="0" y="487"/>
                  </a:cubicBezTo>
                  <a:lnTo>
                    <a:pt x="0" y="487"/>
                  </a:lnTo>
                  <a:cubicBezTo>
                    <a:pt x="0" y="477"/>
                    <a:pt x="8" y="469"/>
                    <a:pt x="18" y="469"/>
                  </a:cubicBezTo>
                  <a:cubicBezTo>
                    <a:pt x="28" y="469"/>
                    <a:pt x="36" y="477"/>
                    <a:pt x="36" y="487"/>
                  </a:cubicBezTo>
                  <a:close/>
                  <a:moveTo>
                    <a:pt x="36" y="595"/>
                  </a:moveTo>
                  <a:lnTo>
                    <a:pt x="36" y="595"/>
                  </a:lnTo>
                  <a:cubicBezTo>
                    <a:pt x="36" y="605"/>
                    <a:pt x="28" y="613"/>
                    <a:pt x="18" y="613"/>
                  </a:cubicBezTo>
                  <a:cubicBezTo>
                    <a:pt x="8" y="613"/>
                    <a:pt x="0" y="605"/>
                    <a:pt x="0" y="595"/>
                  </a:cubicBezTo>
                  <a:lnTo>
                    <a:pt x="0" y="595"/>
                  </a:lnTo>
                  <a:cubicBezTo>
                    <a:pt x="0" y="585"/>
                    <a:pt x="8" y="577"/>
                    <a:pt x="18" y="577"/>
                  </a:cubicBezTo>
                  <a:cubicBezTo>
                    <a:pt x="28" y="577"/>
                    <a:pt x="36" y="585"/>
                    <a:pt x="36" y="595"/>
                  </a:cubicBezTo>
                  <a:close/>
                  <a:moveTo>
                    <a:pt x="36" y="703"/>
                  </a:moveTo>
                  <a:lnTo>
                    <a:pt x="36" y="703"/>
                  </a:lnTo>
                  <a:cubicBezTo>
                    <a:pt x="36" y="713"/>
                    <a:pt x="28" y="721"/>
                    <a:pt x="18" y="721"/>
                  </a:cubicBezTo>
                  <a:cubicBezTo>
                    <a:pt x="8" y="721"/>
                    <a:pt x="0" y="713"/>
                    <a:pt x="0" y="703"/>
                  </a:cubicBezTo>
                  <a:lnTo>
                    <a:pt x="0" y="703"/>
                  </a:lnTo>
                  <a:cubicBezTo>
                    <a:pt x="0" y="693"/>
                    <a:pt x="8" y="685"/>
                    <a:pt x="18" y="685"/>
                  </a:cubicBezTo>
                  <a:cubicBezTo>
                    <a:pt x="28" y="685"/>
                    <a:pt x="36" y="693"/>
                    <a:pt x="36" y="703"/>
                  </a:cubicBezTo>
                  <a:close/>
                  <a:moveTo>
                    <a:pt x="36" y="811"/>
                  </a:moveTo>
                  <a:lnTo>
                    <a:pt x="36" y="811"/>
                  </a:lnTo>
                  <a:cubicBezTo>
                    <a:pt x="36" y="821"/>
                    <a:pt x="28" y="829"/>
                    <a:pt x="18" y="829"/>
                  </a:cubicBezTo>
                  <a:cubicBezTo>
                    <a:pt x="8" y="829"/>
                    <a:pt x="0" y="821"/>
                    <a:pt x="0" y="811"/>
                  </a:cubicBezTo>
                  <a:lnTo>
                    <a:pt x="0" y="811"/>
                  </a:lnTo>
                  <a:cubicBezTo>
                    <a:pt x="0" y="801"/>
                    <a:pt x="8" y="793"/>
                    <a:pt x="18" y="793"/>
                  </a:cubicBezTo>
                  <a:cubicBezTo>
                    <a:pt x="28" y="793"/>
                    <a:pt x="36" y="801"/>
                    <a:pt x="36" y="811"/>
                  </a:cubicBezTo>
                  <a:close/>
                  <a:moveTo>
                    <a:pt x="36" y="919"/>
                  </a:moveTo>
                  <a:lnTo>
                    <a:pt x="36" y="919"/>
                  </a:lnTo>
                  <a:cubicBezTo>
                    <a:pt x="36" y="929"/>
                    <a:pt x="28" y="937"/>
                    <a:pt x="18" y="937"/>
                  </a:cubicBezTo>
                  <a:cubicBezTo>
                    <a:pt x="8" y="937"/>
                    <a:pt x="0" y="929"/>
                    <a:pt x="0" y="919"/>
                  </a:cubicBezTo>
                  <a:lnTo>
                    <a:pt x="0" y="919"/>
                  </a:lnTo>
                  <a:cubicBezTo>
                    <a:pt x="0" y="909"/>
                    <a:pt x="8" y="901"/>
                    <a:pt x="18" y="901"/>
                  </a:cubicBezTo>
                  <a:cubicBezTo>
                    <a:pt x="28" y="901"/>
                    <a:pt x="36" y="909"/>
                    <a:pt x="36" y="919"/>
                  </a:cubicBezTo>
                  <a:close/>
                  <a:moveTo>
                    <a:pt x="36" y="1027"/>
                  </a:moveTo>
                  <a:lnTo>
                    <a:pt x="36" y="1027"/>
                  </a:lnTo>
                  <a:cubicBezTo>
                    <a:pt x="36" y="1037"/>
                    <a:pt x="28" y="1045"/>
                    <a:pt x="18" y="1045"/>
                  </a:cubicBezTo>
                  <a:cubicBezTo>
                    <a:pt x="8" y="1045"/>
                    <a:pt x="0" y="1037"/>
                    <a:pt x="0" y="1027"/>
                  </a:cubicBezTo>
                  <a:lnTo>
                    <a:pt x="0" y="1027"/>
                  </a:lnTo>
                  <a:cubicBezTo>
                    <a:pt x="0" y="1017"/>
                    <a:pt x="8" y="1009"/>
                    <a:pt x="18" y="1009"/>
                  </a:cubicBezTo>
                  <a:cubicBezTo>
                    <a:pt x="28" y="1009"/>
                    <a:pt x="36" y="1017"/>
                    <a:pt x="36" y="1027"/>
                  </a:cubicBezTo>
                  <a:close/>
                  <a:moveTo>
                    <a:pt x="36" y="1135"/>
                  </a:moveTo>
                  <a:lnTo>
                    <a:pt x="36" y="1135"/>
                  </a:lnTo>
                  <a:cubicBezTo>
                    <a:pt x="36" y="1145"/>
                    <a:pt x="28" y="1153"/>
                    <a:pt x="18" y="1153"/>
                  </a:cubicBezTo>
                  <a:cubicBezTo>
                    <a:pt x="8" y="1153"/>
                    <a:pt x="0" y="1145"/>
                    <a:pt x="0" y="1135"/>
                  </a:cubicBezTo>
                  <a:lnTo>
                    <a:pt x="0" y="1135"/>
                  </a:lnTo>
                  <a:cubicBezTo>
                    <a:pt x="0" y="1125"/>
                    <a:pt x="8" y="1117"/>
                    <a:pt x="18" y="1117"/>
                  </a:cubicBezTo>
                  <a:cubicBezTo>
                    <a:pt x="28" y="1117"/>
                    <a:pt x="36" y="1125"/>
                    <a:pt x="36" y="1135"/>
                  </a:cubicBezTo>
                  <a:close/>
                  <a:moveTo>
                    <a:pt x="36" y="1243"/>
                  </a:moveTo>
                  <a:lnTo>
                    <a:pt x="36" y="1243"/>
                  </a:lnTo>
                  <a:cubicBezTo>
                    <a:pt x="36" y="1253"/>
                    <a:pt x="28" y="1261"/>
                    <a:pt x="18" y="1261"/>
                  </a:cubicBezTo>
                  <a:cubicBezTo>
                    <a:pt x="8" y="1261"/>
                    <a:pt x="0" y="1253"/>
                    <a:pt x="0" y="1243"/>
                  </a:cubicBezTo>
                  <a:lnTo>
                    <a:pt x="0" y="1243"/>
                  </a:lnTo>
                  <a:cubicBezTo>
                    <a:pt x="0" y="1233"/>
                    <a:pt x="8" y="1225"/>
                    <a:pt x="18" y="1225"/>
                  </a:cubicBezTo>
                  <a:cubicBezTo>
                    <a:pt x="28" y="1225"/>
                    <a:pt x="36" y="1233"/>
                    <a:pt x="36" y="1243"/>
                  </a:cubicBezTo>
                  <a:close/>
                  <a:moveTo>
                    <a:pt x="36" y="1351"/>
                  </a:moveTo>
                  <a:lnTo>
                    <a:pt x="36" y="1351"/>
                  </a:lnTo>
                  <a:cubicBezTo>
                    <a:pt x="36" y="1361"/>
                    <a:pt x="28" y="1369"/>
                    <a:pt x="18" y="1369"/>
                  </a:cubicBezTo>
                  <a:cubicBezTo>
                    <a:pt x="8" y="1369"/>
                    <a:pt x="0" y="1361"/>
                    <a:pt x="0" y="1351"/>
                  </a:cubicBezTo>
                  <a:lnTo>
                    <a:pt x="0" y="1351"/>
                  </a:lnTo>
                  <a:cubicBezTo>
                    <a:pt x="0" y="1341"/>
                    <a:pt x="8" y="1333"/>
                    <a:pt x="18" y="1333"/>
                  </a:cubicBezTo>
                  <a:cubicBezTo>
                    <a:pt x="28" y="1333"/>
                    <a:pt x="36" y="1341"/>
                    <a:pt x="36" y="1351"/>
                  </a:cubicBezTo>
                  <a:close/>
                  <a:moveTo>
                    <a:pt x="36" y="1459"/>
                  </a:moveTo>
                  <a:lnTo>
                    <a:pt x="36" y="1459"/>
                  </a:lnTo>
                  <a:cubicBezTo>
                    <a:pt x="36" y="1469"/>
                    <a:pt x="28" y="1477"/>
                    <a:pt x="18" y="1477"/>
                  </a:cubicBezTo>
                  <a:cubicBezTo>
                    <a:pt x="8" y="1477"/>
                    <a:pt x="0" y="1469"/>
                    <a:pt x="0" y="1459"/>
                  </a:cubicBezTo>
                  <a:lnTo>
                    <a:pt x="0" y="1459"/>
                  </a:lnTo>
                  <a:cubicBezTo>
                    <a:pt x="0" y="1449"/>
                    <a:pt x="8" y="1441"/>
                    <a:pt x="18" y="1441"/>
                  </a:cubicBezTo>
                  <a:cubicBezTo>
                    <a:pt x="28" y="1441"/>
                    <a:pt x="36" y="1449"/>
                    <a:pt x="36" y="1459"/>
                  </a:cubicBezTo>
                  <a:close/>
                  <a:moveTo>
                    <a:pt x="36" y="1567"/>
                  </a:moveTo>
                  <a:lnTo>
                    <a:pt x="36" y="1567"/>
                  </a:lnTo>
                  <a:cubicBezTo>
                    <a:pt x="36" y="1577"/>
                    <a:pt x="28" y="1585"/>
                    <a:pt x="18" y="1585"/>
                  </a:cubicBezTo>
                  <a:cubicBezTo>
                    <a:pt x="8" y="1585"/>
                    <a:pt x="0" y="1577"/>
                    <a:pt x="0" y="1567"/>
                  </a:cubicBezTo>
                  <a:lnTo>
                    <a:pt x="0" y="1567"/>
                  </a:lnTo>
                  <a:cubicBezTo>
                    <a:pt x="0" y="1557"/>
                    <a:pt x="8" y="1549"/>
                    <a:pt x="18" y="1549"/>
                  </a:cubicBezTo>
                  <a:cubicBezTo>
                    <a:pt x="28" y="1549"/>
                    <a:pt x="36" y="1557"/>
                    <a:pt x="36" y="1567"/>
                  </a:cubicBezTo>
                  <a:close/>
                  <a:moveTo>
                    <a:pt x="36" y="1675"/>
                  </a:moveTo>
                  <a:lnTo>
                    <a:pt x="36" y="1675"/>
                  </a:lnTo>
                  <a:cubicBezTo>
                    <a:pt x="36" y="1685"/>
                    <a:pt x="28" y="1693"/>
                    <a:pt x="18" y="1693"/>
                  </a:cubicBezTo>
                  <a:cubicBezTo>
                    <a:pt x="8" y="1693"/>
                    <a:pt x="0" y="1685"/>
                    <a:pt x="0" y="1675"/>
                  </a:cubicBezTo>
                  <a:lnTo>
                    <a:pt x="0" y="1675"/>
                  </a:lnTo>
                  <a:cubicBezTo>
                    <a:pt x="0" y="1665"/>
                    <a:pt x="8" y="1657"/>
                    <a:pt x="18" y="1657"/>
                  </a:cubicBezTo>
                  <a:cubicBezTo>
                    <a:pt x="28" y="1657"/>
                    <a:pt x="36" y="1665"/>
                    <a:pt x="36" y="1675"/>
                  </a:cubicBezTo>
                  <a:close/>
                  <a:moveTo>
                    <a:pt x="36" y="1783"/>
                  </a:moveTo>
                  <a:lnTo>
                    <a:pt x="36" y="1783"/>
                  </a:lnTo>
                  <a:cubicBezTo>
                    <a:pt x="36" y="1793"/>
                    <a:pt x="28" y="1801"/>
                    <a:pt x="18" y="1801"/>
                  </a:cubicBezTo>
                  <a:cubicBezTo>
                    <a:pt x="8" y="1801"/>
                    <a:pt x="0" y="1793"/>
                    <a:pt x="0" y="1783"/>
                  </a:cubicBezTo>
                  <a:lnTo>
                    <a:pt x="0" y="1783"/>
                  </a:lnTo>
                  <a:cubicBezTo>
                    <a:pt x="0" y="1773"/>
                    <a:pt x="8" y="1765"/>
                    <a:pt x="18" y="1765"/>
                  </a:cubicBezTo>
                  <a:cubicBezTo>
                    <a:pt x="28" y="1765"/>
                    <a:pt x="36" y="1773"/>
                    <a:pt x="36" y="1783"/>
                  </a:cubicBezTo>
                  <a:close/>
                  <a:moveTo>
                    <a:pt x="36" y="1891"/>
                  </a:moveTo>
                  <a:lnTo>
                    <a:pt x="36" y="1891"/>
                  </a:lnTo>
                  <a:cubicBezTo>
                    <a:pt x="36" y="1901"/>
                    <a:pt x="28" y="1909"/>
                    <a:pt x="18" y="1909"/>
                  </a:cubicBezTo>
                  <a:cubicBezTo>
                    <a:pt x="8" y="1909"/>
                    <a:pt x="0" y="1901"/>
                    <a:pt x="0" y="1891"/>
                  </a:cubicBezTo>
                  <a:lnTo>
                    <a:pt x="0" y="1891"/>
                  </a:lnTo>
                  <a:cubicBezTo>
                    <a:pt x="0" y="1881"/>
                    <a:pt x="8" y="1873"/>
                    <a:pt x="18" y="1873"/>
                  </a:cubicBezTo>
                  <a:cubicBezTo>
                    <a:pt x="28" y="1873"/>
                    <a:pt x="36" y="1881"/>
                    <a:pt x="36" y="1891"/>
                  </a:cubicBezTo>
                  <a:close/>
                  <a:moveTo>
                    <a:pt x="36" y="1999"/>
                  </a:moveTo>
                  <a:lnTo>
                    <a:pt x="36" y="1999"/>
                  </a:lnTo>
                  <a:cubicBezTo>
                    <a:pt x="36" y="2009"/>
                    <a:pt x="28" y="2017"/>
                    <a:pt x="18" y="2017"/>
                  </a:cubicBezTo>
                  <a:cubicBezTo>
                    <a:pt x="8" y="2017"/>
                    <a:pt x="0" y="2009"/>
                    <a:pt x="0" y="1999"/>
                  </a:cubicBezTo>
                  <a:lnTo>
                    <a:pt x="0" y="1999"/>
                  </a:lnTo>
                  <a:cubicBezTo>
                    <a:pt x="0" y="1989"/>
                    <a:pt x="8" y="1981"/>
                    <a:pt x="18" y="1981"/>
                  </a:cubicBezTo>
                  <a:cubicBezTo>
                    <a:pt x="28" y="1981"/>
                    <a:pt x="36" y="1989"/>
                    <a:pt x="36" y="1999"/>
                  </a:cubicBezTo>
                  <a:close/>
                  <a:moveTo>
                    <a:pt x="36" y="2107"/>
                  </a:moveTo>
                  <a:lnTo>
                    <a:pt x="36" y="2107"/>
                  </a:lnTo>
                  <a:cubicBezTo>
                    <a:pt x="36" y="2117"/>
                    <a:pt x="28" y="2125"/>
                    <a:pt x="18" y="2125"/>
                  </a:cubicBezTo>
                  <a:cubicBezTo>
                    <a:pt x="8" y="2125"/>
                    <a:pt x="0" y="2117"/>
                    <a:pt x="0" y="2107"/>
                  </a:cubicBezTo>
                  <a:lnTo>
                    <a:pt x="0" y="2107"/>
                  </a:lnTo>
                  <a:cubicBezTo>
                    <a:pt x="0" y="2097"/>
                    <a:pt x="8" y="2089"/>
                    <a:pt x="18" y="2089"/>
                  </a:cubicBezTo>
                  <a:cubicBezTo>
                    <a:pt x="28" y="2089"/>
                    <a:pt x="36" y="2097"/>
                    <a:pt x="36" y="2107"/>
                  </a:cubicBezTo>
                  <a:close/>
                  <a:moveTo>
                    <a:pt x="36" y="2215"/>
                  </a:moveTo>
                  <a:lnTo>
                    <a:pt x="36" y="2215"/>
                  </a:lnTo>
                  <a:cubicBezTo>
                    <a:pt x="36" y="2225"/>
                    <a:pt x="28" y="2233"/>
                    <a:pt x="18" y="2233"/>
                  </a:cubicBezTo>
                  <a:cubicBezTo>
                    <a:pt x="8" y="2233"/>
                    <a:pt x="0" y="2225"/>
                    <a:pt x="0" y="2215"/>
                  </a:cubicBezTo>
                  <a:lnTo>
                    <a:pt x="0" y="2215"/>
                  </a:lnTo>
                  <a:cubicBezTo>
                    <a:pt x="0" y="2205"/>
                    <a:pt x="8" y="2197"/>
                    <a:pt x="18" y="2197"/>
                  </a:cubicBezTo>
                  <a:cubicBezTo>
                    <a:pt x="28" y="2197"/>
                    <a:pt x="36" y="2205"/>
                    <a:pt x="36" y="2215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8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8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8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8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8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8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8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8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8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8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8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8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8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8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8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70"/>
                    <a:pt x="8" y="3061"/>
                    <a:pt x="18" y="3061"/>
                  </a:cubicBezTo>
                  <a:cubicBezTo>
                    <a:pt x="28" y="3061"/>
                    <a:pt x="36" y="3070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8"/>
                  </a:lnTo>
                  <a:cubicBezTo>
                    <a:pt x="36" y="3197"/>
                    <a:pt x="28" y="3206"/>
                    <a:pt x="18" y="3206"/>
                  </a:cubicBezTo>
                  <a:cubicBezTo>
                    <a:pt x="8" y="3206"/>
                    <a:pt x="0" y="3197"/>
                    <a:pt x="0" y="3188"/>
                  </a:cubicBezTo>
                  <a:lnTo>
                    <a:pt x="0" y="3187"/>
                  </a:lnTo>
                  <a:cubicBezTo>
                    <a:pt x="0" y="3178"/>
                    <a:pt x="8" y="3169"/>
                    <a:pt x="18" y="3169"/>
                  </a:cubicBezTo>
                  <a:cubicBezTo>
                    <a:pt x="28" y="3169"/>
                    <a:pt x="36" y="3178"/>
                    <a:pt x="36" y="3187"/>
                  </a:cubicBezTo>
                  <a:close/>
                  <a:moveTo>
                    <a:pt x="36" y="3296"/>
                  </a:moveTo>
                  <a:lnTo>
                    <a:pt x="36" y="3296"/>
                  </a:lnTo>
                  <a:cubicBezTo>
                    <a:pt x="36" y="3306"/>
                    <a:pt x="28" y="3314"/>
                    <a:pt x="18" y="3314"/>
                  </a:cubicBezTo>
                  <a:cubicBezTo>
                    <a:pt x="8" y="3314"/>
                    <a:pt x="0" y="3306"/>
                    <a:pt x="0" y="3296"/>
                  </a:cubicBezTo>
                  <a:lnTo>
                    <a:pt x="0" y="3296"/>
                  </a:lnTo>
                  <a:cubicBezTo>
                    <a:pt x="0" y="3286"/>
                    <a:pt x="8" y="3278"/>
                    <a:pt x="18" y="3278"/>
                  </a:cubicBezTo>
                  <a:cubicBezTo>
                    <a:pt x="28" y="3278"/>
                    <a:pt x="36" y="3286"/>
                    <a:pt x="36" y="3296"/>
                  </a:cubicBezTo>
                  <a:close/>
                  <a:moveTo>
                    <a:pt x="36" y="3404"/>
                  </a:moveTo>
                  <a:lnTo>
                    <a:pt x="36" y="3404"/>
                  </a:lnTo>
                  <a:cubicBezTo>
                    <a:pt x="36" y="3414"/>
                    <a:pt x="28" y="3422"/>
                    <a:pt x="18" y="3422"/>
                  </a:cubicBezTo>
                  <a:cubicBezTo>
                    <a:pt x="8" y="3422"/>
                    <a:pt x="0" y="3414"/>
                    <a:pt x="0" y="3404"/>
                  </a:cubicBezTo>
                  <a:lnTo>
                    <a:pt x="0" y="3404"/>
                  </a:lnTo>
                  <a:cubicBezTo>
                    <a:pt x="0" y="3394"/>
                    <a:pt x="8" y="3386"/>
                    <a:pt x="18" y="3386"/>
                  </a:cubicBezTo>
                  <a:cubicBezTo>
                    <a:pt x="28" y="3386"/>
                    <a:pt x="36" y="3394"/>
                    <a:pt x="36" y="3404"/>
                  </a:cubicBezTo>
                  <a:close/>
                  <a:moveTo>
                    <a:pt x="36" y="3512"/>
                  </a:moveTo>
                  <a:lnTo>
                    <a:pt x="36" y="3512"/>
                  </a:lnTo>
                  <a:cubicBezTo>
                    <a:pt x="36" y="3522"/>
                    <a:pt x="28" y="3530"/>
                    <a:pt x="18" y="3530"/>
                  </a:cubicBezTo>
                  <a:cubicBezTo>
                    <a:pt x="8" y="3530"/>
                    <a:pt x="0" y="3522"/>
                    <a:pt x="0" y="3512"/>
                  </a:cubicBezTo>
                  <a:lnTo>
                    <a:pt x="0" y="3512"/>
                  </a:lnTo>
                  <a:cubicBezTo>
                    <a:pt x="0" y="3502"/>
                    <a:pt x="8" y="3494"/>
                    <a:pt x="18" y="3494"/>
                  </a:cubicBezTo>
                  <a:cubicBezTo>
                    <a:pt x="28" y="3494"/>
                    <a:pt x="36" y="3502"/>
                    <a:pt x="36" y="3512"/>
                  </a:cubicBezTo>
                  <a:close/>
                  <a:moveTo>
                    <a:pt x="36" y="3620"/>
                  </a:moveTo>
                  <a:lnTo>
                    <a:pt x="36" y="3620"/>
                  </a:lnTo>
                  <a:cubicBezTo>
                    <a:pt x="36" y="3630"/>
                    <a:pt x="28" y="3638"/>
                    <a:pt x="18" y="3638"/>
                  </a:cubicBezTo>
                  <a:cubicBezTo>
                    <a:pt x="8" y="3638"/>
                    <a:pt x="0" y="3630"/>
                    <a:pt x="0" y="3620"/>
                  </a:cubicBezTo>
                  <a:lnTo>
                    <a:pt x="0" y="3620"/>
                  </a:lnTo>
                  <a:cubicBezTo>
                    <a:pt x="0" y="3610"/>
                    <a:pt x="8" y="3602"/>
                    <a:pt x="18" y="3602"/>
                  </a:cubicBezTo>
                  <a:cubicBezTo>
                    <a:pt x="28" y="3602"/>
                    <a:pt x="36" y="3610"/>
                    <a:pt x="36" y="3620"/>
                  </a:cubicBezTo>
                  <a:close/>
                  <a:moveTo>
                    <a:pt x="36" y="3728"/>
                  </a:moveTo>
                  <a:lnTo>
                    <a:pt x="36" y="3728"/>
                  </a:lnTo>
                  <a:cubicBezTo>
                    <a:pt x="36" y="3738"/>
                    <a:pt x="28" y="3746"/>
                    <a:pt x="18" y="3746"/>
                  </a:cubicBezTo>
                  <a:cubicBezTo>
                    <a:pt x="8" y="3746"/>
                    <a:pt x="0" y="3738"/>
                    <a:pt x="0" y="3728"/>
                  </a:cubicBezTo>
                  <a:lnTo>
                    <a:pt x="0" y="3728"/>
                  </a:lnTo>
                  <a:cubicBezTo>
                    <a:pt x="0" y="3718"/>
                    <a:pt x="8" y="3710"/>
                    <a:pt x="18" y="3710"/>
                  </a:cubicBezTo>
                  <a:cubicBezTo>
                    <a:pt x="28" y="3710"/>
                    <a:pt x="36" y="3718"/>
                    <a:pt x="36" y="3728"/>
                  </a:cubicBezTo>
                  <a:close/>
                  <a:moveTo>
                    <a:pt x="36" y="3836"/>
                  </a:moveTo>
                  <a:lnTo>
                    <a:pt x="36" y="3836"/>
                  </a:lnTo>
                  <a:cubicBezTo>
                    <a:pt x="36" y="3846"/>
                    <a:pt x="28" y="3854"/>
                    <a:pt x="18" y="3854"/>
                  </a:cubicBezTo>
                  <a:cubicBezTo>
                    <a:pt x="8" y="3854"/>
                    <a:pt x="0" y="3846"/>
                    <a:pt x="0" y="3836"/>
                  </a:cubicBezTo>
                  <a:lnTo>
                    <a:pt x="0" y="3836"/>
                  </a:lnTo>
                  <a:cubicBezTo>
                    <a:pt x="0" y="3826"/>
                    <a:pt x="8" y="3818"/>
                    <a:pt x="18" y="3818"/>
                  </a:cubicBezTo>
                  <a:cubicBezTo>
                    <a:pt x="28" y="3818"/>
                    <a:pt x="36" y="3826"/>
                    <a:pt x="36" y="3836"/>
                  </a:cubicBezTo>
                  <a:close/>
                  <a:moveTo>
                    <a:pt x="36" y="3944"/>
                  </a:moveTo>
                  <a:lnTo>
                    <a:pt x="36" y="3944"/>
                  </a:lnTo>
                  <a:cubicBezTo>
                    <a:pt x="36" y="3954"/>
                    <a:pt x="28" y="3962"/>
                    <a:pt x="18" y="3962"/>
                  </a:cubicBezTo>
                  <a:cubicBezTo>
                    <a:pt x="8" y="3962"/>
                    <a:pt x="0" y="3954"/>
                    <a:pt x="0" y="3944"/>
                  </a:cubicBezTo>
                  <a:lnTo>
                    <a:pt x="0" y="3944"/>
                  </a:lnTo>
                  <a:cubicBezTo>
                    <a:pt x="0" y="3934"/>
                    <a:pt x="8" y="3926"/>
                    <a:pt x="18" y="3926"/>
                  </a:cubicBezTo>
                  <a:cubicBezTo>
                    <a:pt x="28" y="3926"/>
                    <a:pt x="36" y="3934"/>
                    <a:pt x="36" y="3944"/>
                  </a:cubicBezTo>
                  <a:close/>
                  <a:moveTo>
                    <a:pt x="36" y="4052"/>
                  </a:moveTo>
                  <a:lnTo>
                    <a:pt x="36" y="4052"/>
                  </a:lnTo>
                  <a:cubicBezTo>
                    <a:pt x="36" y="4062"/>
                    <a:pt x="28" y="4070"/>
                    <a:pt x="18" y="4070"/>
                  </a:cubicBezTo>
                  <a:cubicBezTo>
                    <a:pt x="8" y="4070"/>
                    <a:pt x="0" y="4062"/>
                    <a:pt x="0" y="4052"/>
                  </a:cubicBezTo>
                  <a:lnTo>
                    <a:pt x="0" y="4052"/>
                  </a:lnTo>
                  <a:cubicBezTo>
                    <a:pt x="0" y="4042"/>
                    <a:pt x="8" y="4034"/>
                    <a:pt x="18" y="4034"/>
                  </a:cubicBezTo>
                  <a:cubicBezTo>
                    <a:pt x="28" y="4034"/>
                    <a:pt x="36" y="4042"/>
                    <a:pt x="36" y="4052"/>
                  </a:cubicBezTo>
                  <a:close/>
                  <a:moveTo>
                    <a:pt x="36" y="4160"/>
                  </a:moveTo>
                  <a:lnTo>
                    <a:pt x="36" y="4160"/>
                  </a:lnTo>
                  <a:cubicBezTo>
                    <a:pt x="36" y="4170"/>
                    <a:pt x="28" y="4178"/>
                    <a:pt x="18" y="4178"/>
                  </a:cubicBezTo>
                  <a:cubicBezTo>
                    <a:pt x="8" y="4178"/>
                    <a:pt x="0" y="4170"/>
                    <a:pt x="0" y="4160"/>
                  </a:cubicBezTo>
                  <a:lnTo>
                    <a:pt x="0" y="4160"/>
                  </a:lnTo>
                  <a:cubicBezTo>
                    <a:pt x="0" y="4150"/>
                    <a:pt x="8" y="4142"/>
                    <a:pt x="18" y="4142"/>
                  </a:cubicBezTo>
                  <a:cubicBezTo>
                    <a:pt x="28" y="4142"/>
                    <a:pt x="36" y="4150"/>
                    <a:pt x="36" y="4160"/>
                  </a:cubicBezTo>
                  <a:close/>
                  <a:moveTo>
                    <a:pt x="36" y="4268"/>
                  </a:moveTo>
                  <a:lnTo>
                    <a:pt x="36" y="4268"/>
                  </a:lnTo>
                  <a:cubicBezTo>
                    <a:pt x="36" y="4278"/>
                    <a:pt x="28" y="4286"/>
                    <a:pt x="18" y="4286"/>
                  </a:cubicBezTo>
                  <a:cubicBezTo>
                    <a:pt x="8" y="4286"/>
                    <a:pt x="0" y="4278"/>
                    <a:pt x="0" y="4268"/>
                  </a:cubicBezTo>
                  <a:lnTo>
                    <a:pt x="0" y="4268"/>
                  </a:lnTo>
                  <a:cubicBezTo>
                    <a:pt x="0" y="4258"/>
                    <a:pt x="8" y="4250"/>
                    <a:pt x="18" y="4250"/>
                  </a:cubicBezTo>
                  <a:cubicBezTo>
                    <a:pt x="28" y="4250"/>
                    <a:pt x="36" y="4258"/>
                    <a:pt x="36" y="4268"/>
                  </a:cubicBezTo>
                  <a:close/>
                  <a:moveTo>
                    <a:pt x="36" y="4376"/>
                  </a:moveTo>
                  <a:lnTo>
                    <a:pt x="36" y="4376"/>
                  </a:lnTo>
                  <a:cubicBezTo>
                    <a:pt x="36" y="4386"/>
                    <a:pt x="28" y="4394"/>
                    <a:pt x="18" y="4394"/>
                  </a:cubicBezTo>
                  <a:cubicBezTo>
                    <a:pt x="8" y="4394"/>
                    <a:pt x="0" y="4386"/>
                    <a:pt x="0" y="4376"/>
                  </a:cubicBezTo>
                  <a:lnTo>
                    <a:pt x="0" y="4376"/>
                  </a:lnTo>
                  <a:cubicBezTo>
                    <a:pt x="0" y="4366"/>
                    <a:pt x="8" y="4358"/>
                    <a:pt x="18" y="4358"/>
                  </a:cubicBezTo>
                  <a:cubicBezTo>
                    <a:pt x="28" y="4358"/>
                    <a:pt x="36" y="4366"/>
                    <a:pt x="36" y="4376"/>
                  </a:cubicBezTo>
                  <a:close/>
                  <a:moveTo>
                    <a:pt x="36" y="4484"/>
                  </a:moveTo>
                  <a:lnTo>
                    <a:pt x="36" y="4484"/>
                  </a:lnTo>
                  <a:cubicBezTo>
                    <a:pt x="36" y="4494"/>
                    <a:pt x="28" y="4502"/>
                    <a:pt x="18" y="4502"/>
                  </a:cubicBezTo>
                  <a:cubicBezTo>
                    <a:pt x="8" y="4502"/>
                    <a:pt x="0" y="4494"/>
                    <a:pt x="0" y="4484"/>
                  </a:cubicBezTo>
                  <a:lnTo>
                    <a:pt x="0" y="4484"/>
                  </a:lnTo>
                  <a:cubicBezTo>
                    <a:pt x="0" y="4474"/>
                    <a:pt x="8" y="4466"/>
                    <a:pt x="18" y="4466"/>
                  </a:cubicBezTo>
                  <a:cubicBezTo>
                    <a:pt x="28" y="4466"/>
                    <a:pt x="36" y="4474"/>
                    <a:pt x="36" y="4484"/>
                  </a:cubicBezTo>
                  <a:close/>
                  <a:moveTo>
                    <a:pt x="36" y="4592"/>
                  </a:moveTo>
                  <a:lnTo>
                    <a:pt x="36" y="4592"/>
                  </a:lnTo>
                  <a:cubicBezTo>
                    <a:pt x="36" y="4602"/>
                    <a:pt x="28" y="4610"/>
                    <a:pt x="18" y="4610"/>
                  </a:cubicBezTo>
                  <a:cubicBezTo>
                    <a:pt x="8" y="4610"/>
                    <a:pt x="0" y="4602"/>
                    <a:pt x="0" y="4592"/>
                  </a:cubicBezTo>
                  <a:lnTo>
                    <a:pt x="0" y="4592"/>
                  </a:lnTo>
                  <a:cubicBezTo>
                    <a:pt x="0" y="4582"/>
                    <a:pt x="8" y="4574"/>
                    <a:pt x="18" y="4574"/>
                  </a:cubicBezTo>
                  <a:cubicBezTo>
                    <a:pt x="28" y="4574"/>
                    <a:pt x="36" y="4582"/>
                    <a:pt x="36" y="4592"/>
                  </a:cubicBezTo>
                  <a:close/>
                  <a:moveTo>
                    <a:pt x="36" y="4700"/>
                  </a:moveTo>
                  <a:lnTo>
                    <a:pt x="36" y="4700"/>
                  </a:lnTo>
                  <a:cubicBezTo>
                    <a:pt x="36" y="4710"/>
                    <a:pt x="28" y="4718"/>
                    <a:pt x="18" y="4718"/>
                  </a:cubicBezTo>
                  <a:cubicBezTo>
                    <a:pt x="8" y="4718"/>
                    <a:pt x="0" y="4710"/>
                    <a:pt x="0" y="4700"/>
                  </a:cubicBezTo>
                  <a:lnTo>
                    <a:pt x="0" y="4700"/>
                  </a:lnTo>
                  <a:cubicBezTo>
                    <a:pt x="0" y="4690"/>
                    <a:pt x="8" y="4682"/>
                    <a:pt x="18" y="4682"/>
                  </a:cubicBezTo>
                  <a:cubicBezTo>
                    <a:pt x="28" y="4682"/>
                    <a:pt x="36" y="4690"/>
                    <a:pt x="36" y="4700"/>
                  </a:cubicBezTo>
                  <a:close/>
                  <a:moveTo>
                    <a:pt x="36" y="4808"/>
                  </a:moveTo>
                  <a:lnTo>
                    <a:pt x="36" y="4808"/>
                  </a:lnTo>
                  <a:cubicBezTo>
                    <a:pt x="36" y="4818"/>
                    <a:pt x="28" y="4826"/>
                    <a:pt x="18" y="4826"/>
                  </a:cubicBezTo>
                  <a:cubicBezTo>
                    <a:pt x="8" y="4826"/>
                    <a:pt x="0" y="4818"/>
                    <a:pt x="0" y="4808"/>
                  </a:cubicBezTo>
                  <a:lnTo>
                    <a:pt x="0" y="4808"/>
                  </a:lnTo>
                  <a:cubicBezTo>
                    <a:pt x="0" y="4798"/>
                    <a:pt x="8" y="4790"/>
                    <a:pt x="18" y="4790"/>
                  </a:cubicBezTo>
                  <a:cubicBezTo>
                    <a:pt x="28" y="4790"/>
                    <a:pt x="36" y="4798"/>
                    <a:pt x="36" y="4808"/>
                  </a:cubicBezTo>
                  <a:close/>
                  <a:moveTo>
                    <a:pt x="36" y="4916"/>
                  </a:moveTo>
                  <a:lnTo>
                    <a:pt x="36" y="4916"/>
                  </a:lnTo>
                  <a:cubicBezTo>
                    <a:pt x="36" y="4926"/>
                    <a:pt x="28" y="4934"/>
                    <a:pt x="18" y="4934"/>
                  </a:cubicBezTo>
                  <a:cubicBezTo>
                    <a:pt x="8" y="4934"/>
                    <a:pt x="0" y="4926"/>
                    <a:pt x="0" y="4916"/>
                  </a:cubicBezTo>
                  <a:lnTo>
                    <a:pt x="0" y="4916"/>
                  </a:lnTo>
                  <a:cubicBezTo>
                    <a:pt x="0" y="4906"/>
                    <a:pt x="8" y="4898"/>
                    <a:pt x="18" y="4898"/>
                  </a:cubicBezTo>
                  <a:cubicBezTo>
                    <a:pt x="28" y="4898"/>
                    <a:pt x="36" y="4906"/>
                    <a:pt x="36" y="4916"/>
                  </a:cubicBezTo>
                  <a:close/>
                  <a:moveTo>
                    <a:pt x="36" y="5024"/>
                  </a:moveTo>
                  <a:lnTo>
                    <a:pt x="36" y="5024"/>
                  </a:lnTo>
                  <a:cubicBezTo>
                    <a:pt x="36" y="5034"/>
                    <a:pt x="28" y="5042"/>
                    <a:pt x="18" y="5042"/>
                  </a:cubicBezTo>
                  <a:cubicBezTo>
                    <a:pt x="8" y="5042"/>
                    <a:pt x="0" y="5034"/>
                    <a:pt x="0" y="5024"/>
                  </a:cubicBezTo>
                  <a:lnTo>
                    <a:pt x="0" y="5024"/>
                  </a:lnTo>
                  <a:cubicBezTo>
                    <a:pt x="0" y="5014"/>
                    <a:pt x="8" y="5006"/>
                    <a:pt x="18" y="5006"/>
                  </a:cubicBezTo>
                  <a:cubicBezTo>
                    <a:pt x="28" y="5006"/>
                    <a:pt x="36" y="5014"/>
                    <a:pt x="36" y="5024"/>
                  </a:cubicBezTo>
                  <a:close/>
                  <a:moveTo>
                    <a:pt x="36" y="5132"/>
                  </a:moveTo>
                  <a:lnTo>
                    <a:pt x="36" y="5132"/>
                  </a:lnTo>
                  <a:cubicBezTo>
                    <a:pt x="36" y="5142"/>
                    <a:pt x="28" y="5150"/>
                    <a:pt x="18" y="5150"/>
                  </a:cubicBezTo>
                  <a:cubicBezTo>
                    <a:pt x="8" y="5150"/>
                    <a:pt x="0" y="5142"/>
                    <a:pt x="0" y="5132"/>
                  </a:cubicBezTo>
                  <a:lnTo>
                    <a:pt x="0" y="5132"/>
                  </a:lnTo>
                  <a:cubicBezTo>
                    <a:pt x="0" y="5122"/>
                    <a:pt x="8" y="5114"/>
                    <a:pt x="18" y="5114"/>
                  </a:cubicBezTo>
                  <a:cubicBezTo>
                    <a:pt x="28" y="5114"/>
                    <a:pt x="36" y="5122"/>
                    <a:pt x="36" y="5132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3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3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3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3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3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3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3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3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3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3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3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3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3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3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2" y="5184"/>
                  </a:lnTo>
                  <a:cubicBezTo>
                    <a:pt x="822" y="5184"/>
                    <a:pt x="830" y="5193"/>
                    <a:pt x="830" y="5202"/>
                  </a:cubicBezTo>
                  <a:cubicBezTo>
                    <a:pt x="830" y="5212"/>
                    <a:pt x="822" y="5220"/>
                    <a:pt x="812" y="5220"/>
                  </a:cubicBezTo>
                  <a:lnTo>
                    <a:pt x="812" y="5220"/>
                  </a:lnTo>
                  <a:cubicBezTo>
                    <a:pt x="802" y="5220"/>
                    <a:pt x="794" y="5212"/>
                    <a:pt x="794" y="5202"/>
                  </a:cubicBezTo>
                  <a:cubicBezTo>
                    <a:pt x="794" y="5193"/>
                    <a:pt x="802" y="5184"/>
                    <a:pt x="812" y="5184"/>
                  </a:cubicBezTo>
                  <a:close/>
                  <a:moveTo>
                    <a:pt x="920" y="5184"/>
                  </a:moveTo>
                  <a:lnTo>
                    <a:pt x="920" y="5184"/>
                  </a:lnTo>
                  <a:cubicBezTo>
                    <a:pt x="930" y="5184"/>
                    <a:pt x="938" y="5193"/>
                    <a:pt x="938" y="5202"/>
                  </a:cubicBezTo>
                  <a:cubicBezTo>
                    <a:pt x="938" y="5212"/>
                    <a:pt x="930" y="5220"/>
                    <a:pt x="920" y="5220"/>
                  </a:cubicBezTo>
                  <a:lnTo>
                    <a:pt x="920" y="5220"/>
                  </a:lnTo>
                  <a:cubicBezTo>
                    <a:pt x="910" y="5220"/>
                    <a:pt x="902" y="5212"/>
                    <a:pt x="902" y="5202"/>
                  </a:cubicBezTo>
                  <a:cubicBezTo>
                    <a:pt x="902" y="5193"/>
                    <a:pt x="910" y="5184"/>
                    <a:pt x="920" y="5184"/>
                  </a:cubicBezTo>
                  <a:close/>
                  <a:moveTo>
                    <a:pt x="1028" y="5184"/>
                  </a:moveTo>
                  <a:lnTo>
                    <a:pt x="1028" y="5184"/>
                  </a:lnTo>
                  <a:cubicBezTo>
                    <a:pt x="1038" y="5184"/>
                    <a:pt x="1046" y="5193"/>
                    <a:pt x="1046" y="5202"/>
                  </a:cubicBezTo>
                  <a:cubicBezTo>
                    <a:pt x="1046" y="5212"/>
                    <a:pt x="1038" y="5220"/>
                    <a:pt x="1028" y="5220"/>
                  </a:cubicBezTo>
                  <a:lnTo>
                    <a:pt x="1028" y="5220"/>
                  </a:lnTo>
                  <a:cubicBezTo>
                    <a:pt x="1018" y="5220"/>
                    <a:pt x="1010" y="5212"/>
                    <a:pt x="1010" y="5202"/>
                  </a:cubicBezTo>
                  <a:cubicBezTo>
                    <a:pt x="1010" y="5193"/>
                    <a:pt x="1018" y="5184"/>
                    <a:pt x="1028" y="5184"/>
                  </a:cubicBezTo>
                  <a:close/>
                  <a:moveTo>
                    <a:pt x="1136" y="5184"/>
                  </a:moveTo>
                  <a:lnTo>
                    <a:pt x="1136" y="5184"/>
                  </a:lnTo>
                  <a:cubicBezTo>
                    <a:pt x="1146" y="5184"/>
                    <a:pt x="1154" y="5193"/>
                    <a:pt x="1154" y="5202"/>
                  </a:cubicBezTo>
                  <a:cubicBezTo>
                    <a:pt x="1154" y="5212"/>
                    <a:pt x="1146" y="5220"/>
                    <a:pt x="1136" y="5220"/>
                  </a:cubicBezTo>
                  <a:lnTo>
                    <a:pt x="1136" y="5220"/>
                  </a:lnTo>
                  <a:cubicBezTo>
                    <a:pt x="1126" y="5220"/>
                    <a:pt x="1118" y="5212"/>
                    <a:pt x="1118" y="5202"/>
                  </a:cubicBezTo>
                  <a:cubicBezTo>
                    <a:pt x="1118" y="5193"/>
                    <a:pt x="1126" y="5184"/>
                    <a:pt x="1136" y="5184"/>
                  </a:cubicBezTo>
                  <a:close/>
                  <a:moveTo>
                    <a:pt x="1244" y="5184"/>
                  </a:moveTo>
                  <a:lnTo>
                    <a:pt x="1244" y="5184"/>
                  </a:lnTo>
                  <a:cubicBezTo>
                    <a:pt x="1254" y="5184"/>
                    <a:pt x="1262" y="5193"/>
                    <a:pt x="1262" y="5202"/>
                  </a:cubicBezTo>
                  <a:cubicBezTo>
                    <a:pt x="1262" y="5212"/>
                    <a:pt x="1254" y="5220"/>
                    <a:pt x="1244" y="5220"/>
                  </a:cubicBezTo>
                  <a:lnTo>
                    <a:pt x="1244" y="5220"/>
                  </a:lnTo>
                  <a:cubicBezTo>
                    <a:pt x="1234" y="5220"/>
                    <a:pt x="1226" y="5212"/>
                    <a:pt x="1226" y="5202"/>
                  </a:cubicBezTo>
                  <a:cubicBezTo>
                    <a:pt x="1226" y="5193"/>
                    <a:pt x="1234" y="5184"/>
                    <a:pt x="1244" y="5184"/>
                  </a:cubicBezTo>
                  <a:close/>
                  <a:moveTo>
                    <a:pt x="1352" y="5184"/>
                  </a:moveTo>
                  <a:lnTo>
                    <a:pt x="1352" y="5184"/>
                  </a:lnTo>
                  <a:cubicBezTo>
                    <a:pt x="1362" y="5184"/>
                    <a:pt x="1370" y="5193"/>
                    <a:pt x="1370" y="5202"/>
                  </a:cubicBezTo>
                  <a:cubicBezTo>
                    <a:pt x="1370" y="5212"/>
                    <a:pt x="1362" y="5220"/>
                    <a:pt x="1352" y="5220"/>
                  </a:cubicBezTo>
                  <a:lnTo>
                    <a:pt x="1352" y="5220"/>
                  </a:lnTo>
                  <a:cubicBezTo>
                    <a:pt x="1342" y="5220"/>
                    <a:pt x="1334" y="5212"/>
                    <a:pt x="1334" y="5202"/>
                  </a:cubicBezTo>
                  <a:cubicBezTo>
                    <a:pt x="1334" y="5193"/>
                    <a:pt x="1342" y="5184"/>
                    <a:pt x="1352" y="5184"/>
                  </a:cubicBezTo>
                  <a:close/>
                  <a:moveTo>
                    <a:pt x="1460" y="5184"/>
                  </a:moveTo>
                  <a:lnTo>
                    <a:pt x="1460" y="5184"/>
                  </a:lnTo>
                  <a:cubicBezTo>
                    <a:pt x="1470" y="5184"/>
                    <a:pt x="1478" y="5193"/>
                    <a:pt x="1478" y="5202"/>
                  </a:cubicBezTo>
                  <a:cubicBezTo>
                    <a:pt x="1478" y="5212"/>
                    <a:pt x="1470" y="5220"/>
                    <a:pt x="1460" y="5220"/>
                  </a:cubicBezTo>
                  <a:lnTo>
                    <a:pt x="1460" y="5220"/>
                  </a:lnTo>
                  <a:cubicBezTo>
                    <a:pt x="1450" y="5220"/>
                    <a:pt x="1442" y="5212"/>
                    <a:pt x="1442" y="5202"/>
                  </a:cubicBezTo>
                  <a:cubicBezTo>
                    <a:pt x="1442" y="5193"/>
                    <a:pt x="1450" y="5184"/>
                    <a:pt x="1460" y="5184"/>
                  </a:cubicBezTo>
                  <a:close/>
                  <a:moveTo>
                    <a:pt x="1568" y="5184"/>
                  </a:moveTo>
                  <a:lnTo>
                    <a:pt x="1568" y="5184"/>
                  </a:lnTo>
                  <a:cubicBezTo>
                    <a:pt x="1578" y="5184"/>
                    <a:pt x="1586" y="5193"/>
                    <a:pt x="1586" y="5202"/>
                  </a:cubicBezTo>
                  <a:cubicBezTo>
                    <a:pt x="1586" y="5212"/>
                    <a:pt x="1578" y="5220"/>
                    <a:pt x="1568" y="5220"/>
                  </a:cubicBezTo>
                  <a:lnTo>
                    <a:pt x="1568" y="5220"/>
                  </a:lnTo>
                  <a:cubicBezTo>
                    <a:pt x="1558" y="5220"/>
                    <a:pt x="1550" y="5212"/>
                    <a:pt x="1550" y="5202"/>
                  </a:cubicBezTo>
                  <a:cubicBezTo>
                    <a:pt x="1550" y="5193"/>
                    <a:pt x="1558" y="5184"/>
                    <a:pt x="1568" y="5184"/>
                  </a:cubicBezTo>
                  <a:close/>
                  <a:moveTo>
                    <a:pt x="1676" y="5184"/>
                  </a:moveTo>
                  <a:lnTo>
                    <a:pt x="1676" y="5184"/>
                  </a:lnTo>
                  <a:cubicBezTo>
                    <a:pt x="1686" y="5184"/>
                    <a:pt x="1694" y="5193"/>
                    <a:pt x="1694" y="5202"/>
                  </a:cubicBezTo>
                  <a:cubicBezTo>
                    <a:pt x="1694" y="5212"/>
                    <a:pt x="1686" y="5220"/>
                    <a:pt x="1676" y="5220"/>
                  </a:cubicBezTo>
                  <a:lnTo>
                    <a:pt x="1676" y="5220"/>
                  </a:lnTo>
                  <a:cubicBezTo>
                    <a:pt x="1666" y="5220"/>
                    <a:pt x="1658" y="5212"/>
                    <a:pt x="1658" y="5202"/>
                  </a:cubicBezTo>
                  <a:cubicBezTo>
                    <a:pt x="1658" y="5193"/>
                    <a:pt x="1666" y="5184"/>
                    <a:pt x="1676" y="5184"/>
                  </a:cubicBezTo>
                  <a:close/>
                  <a:moveTo>
                    <a:pt x="1784" y="5184"/>
                  </a:moveTo>
                  <a:lnTo>
                    <a:pt x="1784" y="5184"/>
                  </a:lnTo>
                  <a:cubicBezTo>
                    <a:pt x="1794" y="5184"/>
                    <a:pt x="1802" y="5193"/>
                    <a:pt x="1802" y="5202"/>
                  </a:cubicBezTo>
                  <a:cubicBezTo>
                    <a:pt x="1802" y="5212"/>
                    <a:pt x="1794" y="5220"/>
                    <a:pt x="1784" y="5220"/>
                  </a:cubicBezTo>
                  <a:lnTo>
                    <a:pt x="1784" y="5220"/>
                  </a:lnTo>
                  <a:cubicBezTo>
                    <a:pt x="1774" y="5220"/>
                    <a:pt x="1766" y="5212"/>
                    <a:pt x="1766" y="5202"/>
                  </a:cubicBezTo>
                  <a:cubicBezTo>
                    <a:pt x="1766" y="5193"/>
                    <a:pt x="1774" y="5184"/>
                    <a:pt x="1784" y="5184"/>
                  </a:cubicBezTo>
                  <a:close/>
                  <a:moveTo>
                    <a:pt x="1892" y="5184"/>
                  </a:moveTo>
                  <a:lnTo>
                    <a:pt x="1892" y="5184"/>
                  </a:lnTo>
                  <a:cubicBezTo>
                    <a:pt x="1902" y="5184"/>
                    <a:pt x="1910" y="5193"/>
                    <a:pt x="1910" y="5202"/>
                  </a:cubicBezTo>
                  <a:cubicBezTo>
                    <a:pt x="1910" y="5212"/>
                    <a:pt x="1902" y="5220"/>
                    <a:pt x="1892" y="5220"/>
                  </a:cubicBezTo>
                  <a:lnTo>
                    <a:pt x="1892" y="5220"/>
                  </a:lnTo>
                  <a:cubicBezTo>
                    <a:pt x="1882" y="5220"/>
                    <a:pt x="1874" y="5212"/>
                    <a:pt x="1874" y="5202"/>
                  </a:cubicBezTo>
                  <a:cubicBezTo>
                    <a:pt x="1874" y="5193"/>
                    <a:pt x="1882" y="5184"/>
                    <a:pt x="1892" y="5184"/>
                  </a:cubicBezTo>
                  <a:close/>
                  <a:moveTo>
                    <a:pt x="2000" y="5184"/>
                  </a:moveTo>
                  <a:lnTo>
                    <a:pt x="2000" y="5184"/>
                  </a:lnTo>
                  <a:cubicBezTo>
                    <a:pt x="2010" y="5184"/>
                    <a:pt x="2018" y="5193"/>
                    <a:pt x="2018" y="5202"/>
                  </a:cubicBezTo>
                  <a:cubicBezTo>
                    <a:pt x="2018" y="5212"/>
                    <a:pt x="2010" y="5220"/>
                    <a:pt x="2000" y="5220"/>
                  </a:cubicBezTo>
                  <a:lnTo>
                    <a:pt x="2000" y="5220"/>
                  </a:lnTo>
                  <a:cubicBezTo>
                    <a:pt x="1990" y="5220"/>
                    <a:pt x="1982" y="5212"/>
                    <a:pt x="1982" y="5202"/>
                  </a:cubicBezTo>
                  <a:cubicBezTo>
                    <a:pt x="1982" y="5193"/>
                    <a:pt x="1990" y="5184"/>
                    <a:pt x="2000" y="5184"/>
                  </a:cubicBezTo>
                  <a:close/>
                  <a:moveTo>
                    <a:pt x="2108" y="5184"/>
                  </a:moveTo>
                  <a:lnTo>
                    <a:pt x="2108" y="5184"/>
                  </a:lnTo>
                  <a:cubicBezTo>
                    <a:pt x="2118" y="5184"/>
                    <a:pt x="2126" y="5193"/>
                    <a:pt x="2126" y="5202"/>
                  </a:cubicBezTo>
                  <a:cubicBezTo>
                    <a:pt x="2126" y="5212"/>
                    <a:pt x="2118" y="5220"/>
                    <a:pt x="2108" y="5220"/>
                  </a:cubicBezTo>
                  <a:lnTo>
                    <a:pt x="2108" y="5220"/>
                  </a:lnTo>
                  <a:cubicBezTo>
                    <a:pt x="2098" y="5220"/>
                    <a:pt x="2090" y="5212"/>
                    <a:pt x="2090" y="5202"/>
                  </a:cubicBezTo>
                  <a:cubicBezTo>
                    <a:pt x="2090" y="5193"/>
                    <a:pt x="2098" y="5184"/>
                    <a:pt x="2108" y="5184"/>
                  </a:cubicBezTo>
                  <a:close/>
                  <a:moveTo>
                    <a:pt x="2216" y="5184"/>
                  </a:moveTo>
                  <a:lnTo>
                    <a:pt x="2216" y="5184"/>
                  </a:lnTo>
                  <a:cubicBezTo>
                    <a:pt x="2226" y="5184"/>
                    <a:pt x="2234" y="5193"/>
                    <a:pt x="2234" y="5202"/>
                  </a:cubicBezTo>
                  <a:cubicBezTo>
                    <a:pt x="2234" y="5212"/>
                    <a:pt x="2226" y="5220"/>
                    <a:pt x="2216" y="5220"/>
                  </a:cubicBezTo>
                  <a:lnTo>
                    <a:pt x="2216" y="5220"/>
                  </a:lnTo>
                  <a:cubicBezTo>
                    <a:pt x="2206" y="5220"/>
                    <a:pt x="2198" y="5212"/>
                    <a:pt x="2198" y="5202"/>
                  </a:cubicBezTo>
                  <a:cubicBezTo>
                    <a:pt x="2198" y="5193"/>
                    <a:pt x="2206" y="5184"/>
                    <a:pt x="2216" y="5184"/>
                  </a:cubicBezTo>
                  <a:close/>
                  <a:moveTo>
                    <a:pt x="2304" y="5200"/>
                  </a:moveTo>
                  <a:lnTo>
                    <a:pt x="2304" y="5200"/>
                  </a:lnTo>
                  <a:cubicBezTo>
                    <a:pt x="2304" y="5190"/>
                    <a:pt x="2312" y="5182"/>
                    <a:pt x="2322" y="5182"/>
                  </a:cubicBezTo>
                  <a:cubicBezTo>
                    <a:pt x="2332" y="5182"/>
                    <a:pt x="2340" y="5190"/>
                    <a:pt x="2340" y="5200"/>
                  </a:cubicBezTo>
                  <a:lnTo>
                    <a:pt x="2340" y="5200"/>
                  </a:lnTo>
                  <a:cubicBezTo>
                    <a:pt x="2340" y="5210"/>
                    <a:pt x="2332" y="5218"/>
                    <a:pt x="2322" y="5218"/>
                  </a:cubicBezTo>
                  <a:cubicBezTo>
                    <a:pt x="2312" y="5218"/>
                    <a:pt x="2304" y="5210"/>
                    <a:pt x="2304" y="5200"/>
                  </a:cubicBezTo>
                  <a:close/>
                  <a:moveTo>
                    <a:pt x="2304" y="5092"/>
                  </a:moveTo>
                  <a:lnTo>
                    <a:pt x="2304" y="5092"/>
                  </a:lnTo>
                  <a:cubicBezTo>
                    <a:pt x="2304" y="5082"/>
                    <a:pt x="2312" y="5074"/>
                    <a:pt x="2322" y="5074"/>
                  </a:cubicBezTo>
                  <a:cubicBezTo>
                    <a:pt x="2332" y="5074"/>
                    <a:pt x="2340" y="5082"/>
                    <a:pt x="2340" y="5092"/>
                  </a:cubicBezTo>
                  <a:lnTo>
                    <a:pt x="2340" y="5092"/>
                  </a:lnTo>
                  <a:cubicBezTo>
                    <a:pt x="2340" y="5102"/>
                    <a:pt x="2332" y="5110"/>
                    <a:pt x="2322" y="5110"/>
                  </a:cubicBezTo>
                  <a:cubicBezTo>
                    <a:pt x="2312" y="5110"/>
                    <a:pt x="2304" y="5102"/>
                    <a:pt x="2304" y="5092"/>
                  </a:cubicBezTo>
                  <a:close/>
                  <a:moveTo>
                    <a:pt x="2304" y="4984"/>
                  </a:moveTo>
                  <a:lnTo>
                    <a:pt x="2304" y="4984"/>
                  </a:lnTo>
                  <a:cubicBezTo>
                    <a:pt x="2304" y="4974"/>
                    <a:pt x="2312" y="4966"/>
                    <a:pt x="2322" y="4966"/>
                  </a:cubicBezTo>
                  <a:cubicBezTo>
                    <a:pt x="2332" y="4966"/>
                    <a:pt x="2340" y="4974"/>
                    <a:pt x="2340" y="4984"/>
                  </a:cubicBezTo>
                  <a:lnTo>
                    <a:pt x="2340" y="4984"/>
                  </a:lnTo>
                  <a:cubicBezTo>
                    <a:pt x="2340" y="4994"/>
                    <a:pt x="2332" y="5002"/>
                    <a:pt x="2322" y="5002"/>
                  </a:cubicBezTo>
                  <a:cubicBezTo>
                    <a:pt x="2312" y="5002"/>
                    <a:pt x="2304" y="4994"/>
                    <a:pt x="2304" y="4984"/>
                  </a:cubicBezTo>
                  <a:close/>
                  <a:moveTo>
                    <a:pt x="2304" y="4876"/>
                  </a:moveTo>
                  <a:lnTo>
                    <a:pt x="2304" y="4876"/>
                  </a:lnTo>
                  <a:cubicBezTo>
                    <a:pt x="2304" y="4866"/>
                    <a:pt x="2312" y="4858"/>
                    <a:pt x="2322" y="4858"/>
                  </a:cubicBezTo>
                  <a:cubicBezTo>
                    <a:pt x="2332" y="4858"/>
                    <a:pt x="2340" y="4866"/>
                    <a:pt x="2340" y="4876"/>
                  </a:cubicBezTo>
                  <a:lnTo>
                    <a:pt x="2340" y="4876"/>
                  </a:lnTo>
                  <a:cubicBezTo>
                    <a:pt x="2340" y="4886"/>
                    <a:pt x="2332" y="4894"/>
                    <a:pt x="2322" y="4894"/>
                  </a:cubicBezTo>
                  <a:cubicBezTo>
                    <a:pt x="2312" y="4894"/>
                    <a:pt x="2304" y="4886"/>
                    <a:pt x="2304" y="4876"/>
                  </a:cubicBezTo>
                  <a:close/>
                  <a:moveTo>
                    <a:pt x="2304" y="4768"/>
                  </a:moveTo>
                  <a:lnTo>
                    <a:pt x="2304" y="4768"/>
                  </a:lnTo>
                  <a:cubicBezTo>
                    <a:pt x="2304" y="4758"/>
                    <a:pt x="2312" y="4750"/>
                    <a:pt x="2322" y="4750"/>
                  </a:cubicBezTo>
                  <a:cubicBezTo>
                    <a:pt x="2332" y="4750"/>
                    <a:pt x="2340" y="4758"/>
                    <a:pt x="2340" y="4768"/>
                  </a:cubicBezTo>
                  <a:lnTo>
                    <a:pt x="2340" y="4768"/>
                  </a:lnTo>
                  <a:cubicBezTo>
                    <a:pt x="2340" y="4778"/>
                    <a:pt x="2332" y="4786"/>
                    <a:pt x="2322" y="4786"/>
                  </a:cubicBezTo>
                  <a:cubicBezTo>
                    <a:pt x="2312" y="4786"/>
                    <a:pt x="2304" y="4778"/>
                    <a:pt x="2304" y="4768"/>
                  </a:cubicBezTo>
                  <a:close/>
                  <a:moveTo>
                    <a:pt x="2304" y="4660"/>
                  </a:moveTo>
                  <a:lnTo>
                    <a:pt x="2304" y="4660"/>
                  </a:lnTo>
                  <a:cubicBezTo>
                    <a:pt x="2304" y="4650"/>
                    <a:pt x="2312" y="4642"/>
                    <a:pt x="2322" y="4642"/>
                  </a:cubicBezTo>
                  <a:cubicBezTo>
                    <a:pt x="2332" y="4642"/>
                    <a:pt x="2340" y="4650"/>
                    <a:pt x="2340" y="4660"/>
                  </a:cubicBezTo>
                  <a:lnTo>
                    <a:pt x="2340" y="4660"/>
                  </a:lnTo>
                  <a:cubicBezTo>
                    <a:pt x="2340" y="4670"/>
                    <a:pt x="2332" y="4678"/>
                    <a:pt x="2322" y="4678"/>
                  </a:cubicBezTo>
                  <a:cubicBezTo>
                    <a:pt x="2312" y="4678"/>
                    <a:pt x="2304" y="4670"/>
                    <a:pt x="2304" y="4660"/>
                  </a:cubicBezTo>
                  <a:close/>
                  <a:moveTo>
                    <a:pt x="2304" y="4552"/>
                  </a:moveTo>
                  <a:lnTo>
                    <a:pt x="2304" y="4552"/>
                  </a:lnTo>
                  <a:cubicBezTo>
                    <a:pt x="2304" y="4542"/>
                    <a:pt x="2312" y="4534"/>
                    <a:pt x="2322" y="4534"/>
                  </a:cubicBezTo>
                  <a:cubicBezTo>
                    <a:pt x="2332" y="4534"/>
                    <a:pt x="2340" y="4542"/>
                    <a:pt x="2340" y="4552"/>
                  </a:cubicBezTo>
                  <a:lnTo>
                    <a:pt x="2340" y="4552"/>
                  </a:lnTo>
                  <a:cubicBezTo>
                    <a:pt x="2340" y="4562"/>
                    <a:pt x="2332" y="4570"/>
                    <a:pt x="2322" y="4570"/>
                  </a:cubicBezTo>
                  <a:cubicBezTo>
                    <a:pt x="2312" y="4570"/>
                    <a:pt x="2304" y="4562"/>
                    <a:pt x="2304" y="4552"/>
                  </a:cubicBezTo>
                  <a:close/>
                  <a:moveTo>
                    <a:pt x="2304" y="4444"/>
                  </a:moveTo>
                  <a:lnTo>
                    <a:pt x="2304" y="4444"/>
                  </a:lnTo>
                  <a:cubicBezTo>
                    <a:pt x="2304" y="4434"/>
                    <a:pt x="2312" y="4426"/>
                    <a:pt x="2322" y="4426"/>
                  </a:cubicBezTo>
                  <a:cubicBezTo>
                    <a:pt x="2332" y="4426"/>
                    <a:pt x="2340" y="4434"/>
                    <a:pt x="2340" y="4444"/>
                  </a:cubicBezTo>
                  <a:lnTo>
                    <a:pt x="2340" y="4444"/>
                  </a:lnTo>
                  <a:cubicBezTo>
                    <a:pt x="2340" y="4454"/>
                    <a:pt x="2332" y="4462"/>
                    <a:pt x="2322" y="4462"/>
                  </a:cubicBezTo>
                  <a:cubicBezTo>
                    <a:pt x="2312" y="4462"/>
                    <a:pt x="2304" y="4454"/>
                    <a:pt x="2304" y="4444"/>
                  </a:cubicBezTo>
                  <a:close/>
                  <a:moveTo>
                    <a:pt x="2304" y="4336"/>
                  </a:moveTo>
                  <a:lnTo>
                    <a:pt x="2304" y="4336"/>
                  </a:lnTo>
                  <a:cubicBezTo>
                    <a:pt x="2304" y="4326"/>
                    <a:pt x="2312" y="4318"/>
                    <a:pt x="2322" y="4318"/>
                  </a:cubicBezTo>
                  <a:cubicBezTo>
                    <a:pt x="2332" y="4318"/>
                    <a:pt x="2340" y="4326"/>
                    <a:pt x="2340" y="4336"/>
                  </a:cubicBezTo>
                  <a:lnTo>
                    <a:pt x="2340" y="4336"/>
                  </a:lnTo>
                  <a:cubicBezTo>
                    <a:pt x="2340" y="4346"/>
                    <a:pt x="2332" y="4354"/>
                    <a:pt x="2322" y="4354"/>
                  </a:cubicBezTo>
                  <a:cubicBezTo>
                    <a:pt x="2312" y="4354"/>
                    <a:pt x="2304" y="4346"/>
                    <a:pt x="2304" y="4336"/>
                  </a:cubicBezTo>
                  <a:close/>
                  <a:moveTo>
                    <a:pt x="2304" y="4228"/>
                  </a:moveTo>
                  <a:lnTo>
                    <a:pt x="2304" y="4228"/>
                  </a:lnTo>
                  <a:cubicBezTo>
                    <a:pt x="2304" y="4218"/>
                    <a:pt x="2312" y="4210"/>
                    <a:pt x="2322" y="4210"/>
                  </a:cubicBezTo>
                  <a:cubicBezTo>
                    <a:pt x="2332" y="4210"/>
                    <a:pt x="2340" y="4218"/>
                    <a:pt x="2340" y="4228"/>
                  </a:cubicBezTo>
                  <a:lnTo>
                    <a:pt x="2340" y="4228"/>
                  </a:lnTo>
                  <a:cubicBezTo>
                    <a:pt x="2340" y="4238"/>
                    <a:pt x="2332" y="4246"/>
                    <a:pt x="2322" y="4246"/>
                  </a:cubicBezTo>
                  <a:cubicBezTo>
                    <a:pt x="2312" y="4246"/>
                    <a:pt x="2304" y="4238"/>
                    <a:pt x="2304" y="4228"/>
                  </a:cubicBezTo>
                  <a:close/>
                  <a:moveTo>
                    <a:pt x="2304" y="4120"/>
                  </a:moveTo>
                  <a:lnTo>
                    <a:pt x="2304" y="4120"/>
                  </a:lnTo>
                  <a:cubicBezTo>
                    <a:pt x="2304" y="4110"/>
                    <a:pt x="2312" y="4102"/>
                    <a:pt x="2322" y="4102"/>
                  </a:cubicBezTo>
                  <a:cubicBezTo>
                    <a:pt x="2332" y="4102"/>
                    <a:pt x="2340" y="4110"/>
                    <a:pt x="2340" y="4120"/>
                  </a:cubicBezTo>
                  <a:lnTo>
                    <a:pt x="2340" y="4120"/>
                  </a:lnTo>
                  <a:cubicBezTo>
                    <a:pt x="2340" y="4130"/>
                    <a:pt x="2332" y="4138"/>
                    <a:pt x="2322" y="4138"/>
                  </a:cubicBezTo>
                  <a:cubicBezTo>
                    <a:pt x="2312" y="4138"/>
                    <a:pt x="2304" y="4130"/>
                    <a:pt x="2304" y="4120"/>
                  </a:cubicBezTo>
                  <a:close/>
                  <a:moveTo>
                    <a:pt x="2304" y="4012"/>
                  </a:moveTo>
                  <a:lnTo>
                    <a:pt x="2304" y="4012"/>
                  </a:lnTo>
                  <a:cubicBezTo>
                    <a:pt x="2304" y="4002"/>
                    <a:pt x="2312" y="3994"/>
                    <a:pt x="2322" y="3994"/>
                  </a:cubicBezTo>
                  <a:cubicBezTo>
                    <a:pt x="2332" y="3994"/>
                    <a:pt x="2340" y="4002"/>
                    <a:pt x="2340" y="4012"/>
                  </a:cubicBezTo>
                  <a:lnTo>
                    <a:pt x="2340" y="4012"/>
                  </a:lnTo>
                  <a:cubicBezTo>
                    <a:pt x="2340" y="4021"/>
                    <a:pt x="2332" y="4030"/>
                    <a:pt x="2322" y="4030"/>
                  </a:cubicBezTo>
                  <a:cubicBezTo>
                    <a:pt x="2312" y="4030"/>
                    <a:pt x="2304" y="4021"/>
                    <a:pt x="2304" y="4012"/>
                  </a:cubicBezTo>
                  <a:close/>
                  <a:moveTo>
                    <a:pt x="2304" y="3904"/>
                  </a:moveTo>
                  <a:lnTo>
                    <a:pt x="2304" y="3903"/>
                  </a:lnTo>
                  <a:cubicBezTo>
                    <a:pt x="2304" y="3894"/>
                    <a:pt x="2312" y="3885"/>
                    <a:pt x="2322" y="3885"/>
                  </a:cubicBezTo>
                  <a:cubicBezTo>
                    <a:pt x="2332" y="3885"/>
                    <a:pt x="2340" y="3894"/>
                    <a:pt x="2340" y="3903"/>
                  </a:cubicBezTo>
                  <a:lnTo>
                    <a:pt x="2340" y="3904"/>
                  </a:lnTo>
                  <a:cubicBezTo>
                    <a:pt x="2340" y="3913"/>
                    <a:pt x="2332" y="3922"/>
                    <a:pt x="2322" y="3922"/>
                  </a:cubicBezTo>
                  <a:cubicBezTo>
                    <a:pt x="2312" y="3922"/>
                    <a:pt x="2304" y="3913"/>
                    <a:pt x="2304" y="3904"/>
                  </a:cubicBezTo>
                  <a:close/>
                  <a:moveTo>
                    <a:pt x="2304" y="3795"/>
                  </a:moveTo>
                  <a:lnTo>
                    <a:pt x="2304" y="3795"/>
                  </a:lnTo>
                  <a:cubicBezTo>
                    <a:pt x="2304" y="3786"/>
                    <a:pt x="2312" y="3777"/>
                    <a:pt x="2322" y="3777"/>
                  </a:cubicBezTo>
                  <a:cubicBezTo>
                    <a:pt x="2332" y="3777"/>
                    <a:pt x="2340" y="3786"/>
                    <a:pt x="2340" y="3795"/>
                  </a:cubicBezTo>
                  <a:lnTo>
                    <a:pt x="2340" y="3795"/>
                  </a:lnTo>
                  <a:cubicBezTo>
                    <a:pt x="2340" y="3805"/>
                    <a:pt x="2332" y="3813"/>
                    <a:pt x="2322" y="3813"/>
                  </a:cubicBezTo>
                  <a:cubicBezTo>
                    <a:pt x="2312" y="3813"/>
                    <a:pt x="2304" y="3805"/>
                    <a:pt x="2304" y="3795"/>
                  </a:cubicBezTo>
                  <a:close/>
                  <a:moveTo>
                    <a:pt x="2304" y="3687"/>
                  </a:moveTo>
                  <a:lnTo>
                    <a:pt x="2304" y="3687"/>
                  </a:lnTo>
                  <a:cubicBezTo>
                    <a:pt x="2304" y="3677"/>
                    <a:pt x="2312" y="3669"/>
                    <a:pt x="2322" y="3669"/>
                  </a:cubicBezTo>
                  <a:cubicBezTo>
                    <a:pt x="2332" y="3669"/>
                    <a:pt x="2340" y="3677"/>
                    <a:pt x="2340" y="3687"/>
                  </a:cubicBezTo>
                  <a:lnTo>
                    <a:pt x="2340" y="3687"/>
                  </a:lnTo>
                  <a:cubicBezTo>
                    <a:pt x="2340" y="3697"/>
                    <a:pt x="2332" y="3705"/>
                    <a:pt x="2322" y="3705"/>
                  </a:cubicBezTo>
                  <a:cubicBezTo>
                    <a:pt x="2312" y="3705"/>
                    <a:pt x="2304" y="3697"/>
                    <a:pt x="2304" y="3687"/>
                  </a:cubicBezTo>
                  <a:close/>
                  <a:moveTo>
                    <a:pt x="2304" y="3579"/>
                  </a:moveTo>
                  <a:lnTo>
                    <a:pt x="2304" y="3579"/>
                  </a:lnTo>
                  <a:cubicBezTo>
                    <a:pt x="2304" y="3569"/>
                    <a:pt x="2312" y="3561"/>
                    <a:pt x="2322" y="3561"/>
                  </a:cubicBezTo>
                  <a:cubicBezTo>
                    <a:pt x="2332" y="3561"/>
                    <a:pt x="2340" y="3569"/>
                    <a:pt x="2340" y="3579"/>
                  </a:cubicBezTo>
                  <a:lnTo>
                    <a:pt x="2340" y="3579"/>
                  </a:lnTo>
                  <a:cubicBezTo>
                    <a:pt x="2340" y="3589"/>
                    <a:pt x="2332" y="3597"/>
                    <a:pt x="2322" y="3597"/>
                  </a:cubicBezTo>
                  <a:cubicBezTo>
                    <a:pt x="2312" y="3597"/>
                    <a:pt x="2304" y="3589"/>
                    <a:pt x="2304" y="3579"/>
                  </a:cubicBezTo>
                  <a:close/>
                  <a:moveTo>
                    <a:pt x="2304" y="3471"/>
                  </a:moveTo>
                  <a:lnTo>
                    <a:pt x="2304" y="3471"/>
                  </a:lnTo>
                  <a:cubicBezTo>
                    <a:pt x="2304" y="3461"/>
                    <a:pt x="2312" y="3453"/>
                    <a:pt x="2322" y="3453"/>
                  </a:cubicBezTo>
                  <a:cubicBezTo>
                    <a:pt x="2332" y="3453"/>
                    <a:pt x="2340" y="3461"/>
                    <a:pt x="2340" y="3471"/>
                  </a:cubicBezTo>
                  <a:lnTo>
                    <a:pt x="2340" y="3471"/>
                  </a:lnTo>
                  <a:cubicBezTo>
                    <a:pt x="2340" y="3481"/>
                    <a:pt x="2332" y="3489"/>
                    <a:pt x="2322" y="3489"/>
                  </a:cubicBezTo>
                  <a:cubicBezTo>
                    <a:pt x="2312" y="3489"/>
                    <a:pt x="2304" y="3481"/>
                    <a:pt x="2304" y="3471"/>
                  </a:cubicBezTo>
                  <a:close/>
                  <a:moveTo>
                    <a:pt x="2304" y="3363"/>
                  </a:moveTo>
                  <a:lnTo>
                    <a:pt x="2304" y="3363"/>
                  </a:lnTo>
                  <a:cubicBezTo>
                    <a:pt x="2304" y="3353"/>
                    <a:pt x="2312" y="3345"/>
                    <a:pt x="2322" y="3345"/>
                  </a:cubicBezTo>
                  <a:cubicBezTo>
                    <a:pt x="2332" y="3345"/>
                    <a:pt x="2340" y="3353"/>
                    <a:pt x="2340" y="3363"/>
                  </a:cubicBezTo>
                  <a:lnTo>
                    <a:pt x="2340" y="3363"/>
                  </a:lnTo>
                  <a:cubicBezTo>
                    <a:pt x="2340" y="3373"/>
                    <a:pt x="2332" y="3381"/>
                    <a:pt x="2322" y="3381"/>
                  </a:cubicBezTo>
                  <a:cubicBezTo>
                    <a:pt x="2312" y="3381"/>
                    <a:pt x="2304" y="3373"/>
                    <a:pt x="2304" y="3363"/>
                  </a:cubicBezTo>
                  <a:close/>
                  <a:moveTo>
                    <a:pt x="2304" y="3255"/>
                  </a:moveTo>
                  <a:lnTo>
                    <a:pt x="2304" y="3255"/>
                  </a:lnTo>
                  <a:cubicBezTo>
                    <a:pt x="2304" y="3245"/>
                    <a:pt x="2312" y="3237"/>
                    <a:pt x="2322" y="3237"/>
                  </a:cubicBezTo>
                  <a:cubicBezTo>
                    <a:pt x="2332" y="3237"/>
                    <a:pt x="2340" y="3245"/>
                    <a:pt x="2340" y="3255"/>
                  </a:cubicBezTo>
                  <a:lnTo>
                    <a:pt x="2340" y="3255"/>
                  </a:lnTo>
                  <a:cubicBezTo>
                    <a:pt x="2340" y="3265"/>
                    <a:pt x="2332" y="3273"/>
                    <a:pt x="2322" y="3273"/>
                  </a:cubicBezTo>
                  <a:cubicBezTo>
                    <a:pt x="2312" y="3273"/>
                    <a:pt x="2304" y="3265"/>
                    <a:pt x="2304" y="3255"/>
                  </a:cubicBezTo>
                  <a:close/>
                  <a:moveTo>
                    <a:pt x="2304" y="3147"/>
                  </a:moveTo>
                  <a:lnTo>
                    <a:pt x="2304" y="3147"/>
                  </a:lnTo>
                  <a:cubicBezTo>
                    <a:pt x="2304" y="3137"/>
                    <a:pt x="2312" y="3129"/>
                    <a:pt x="2322" y="3129"/>
                  </a:cubicBezTo>
                  <a:cubicBezTo>
                    <a:pt x="2332" y="3129"/>
                    <a:pt x="2340" y="3137"/>
                    <a:pt x="2340" y="3147"/>
                  </a:cubicBezTo>
                  <a:lnTo>
                    <a:pt x="2340" y="3147"/>
                  </a:lnTo>
                  <a:cubicBezTo>
                    <a:pt x="2340" y="3157"/>
                    <a:pt x="2332" y="3165"/>
                    <a:pt x="2322" y="3165"/>
                  </a:cubicBezTo>
                  <a:cubicBezTo>
                    <a:pt x="2312" y="3165"/>
                    <a:pt x="2304" y="3157"/>
                    <a:pt x="2304" y="3147"/>
                  </a:cubicBezTo>
                  <a:close/>
                  <a:moveTo>
                    <a:pt x="2304" y="3039"/>
                  </a:moveTo>
                  <a:lnTo>
                    <a:pt x="2304" y="3039"/>
                  </a:lnTo>
                  <a:cubicBezTo>
                    <a:pt x="2304" y="3029"/>
                    <a:pt x="2312" y="3021"/>
                    <a:pt x="2322" y="3021"/>
                  </a:cubicBezTo>
                  <a:cubicBezTo>
                    <a:pt x="2332" y="3021"/>
                    <a:pt x="2340" y="3029"/>
                    <a:pt x="2340" y="3039"/>
                  </a:cubicBezTo>
                  <a:lnTo>
                    <a:pt x="2340" y="3039"/>
                  </a:lnTo>
                  <a:cubicBezTo>
                    <a:pt x="2340" y="3049"/>
                    <a:pt x="2332" y="3057"/>
                    <a:pt x="2322" y="3057"/>
                  </a:cubicBezTo>
                  <a:cubicBezTo>
                    <a:pt x="2312" y="3057"/>
                    <a:pt x="2304" y="3049"/>
                    <a:pt x="2304" y="3039"/>
                  </a:cubicBezTo>
                  <a:close/>
                  <a:moveTo>
                    <a:pt x="2304" y="2931"/>
                  </a:moveTo>
                  <a:lnTo>
                    <a:pt x="2304" y="2931"/>
                  </a:lnTo>
                  <a:cubicBezTo>
                    <a:pt x="2304" y="2921"/>
                    <a:pt x="2312" y="2913"/>
                    <a:pt x="2322" y="2913"/>
                  </a:cubicBezTo>
                  <a:cubicBezTo>
                    <a:pt x="2332" y="2913"/>
                    <a:pt x="2340" y="2921"/>
                    <a:pt x="2340" y="2931"/>
                  </a:cubicBezTo>
                  <a:lnTo>
                    <a:pt x="2340" y="2931"/>
                  </a:lnTo>
                  <a:cubicBezTo>
                    <a:pt x="2340" y="2941"/>
                    <a:pt x="2332" y="2949"/>
                    <a:pt x="2322" y="2949"/>
                  </a:cubicBezTo>
                  <a:cubicBezTo>
                    <a:pt x="2312" y="2949"/>
                    <a:pt x="2304" y="2941"/>
                    <a:pt x="2304" y="2931"/>
                  </a:cubicBezTo>
                  <a:close/>
                  <a:moveTo>
                    <a:pt x="2304" y="2823"/>
                  </a:moveTo>
                  <a:lnTo>
                    <a:pt x="2304" y="2823"/>
                  </a:lnTo>
                  <a:cubicBezTo>
                    <a:pt x="2304" y="2813"/>
                    <a:pt x="2312" y="2805"/>
                    <a:pt x="2322" y="2805"/>
                  </a:cubicBezTo>
                  <a:cubicBezTo>
                    <a:pt x="2332" y="2805"/>
                    <a:pt x="2340" y="2813"/>
                    <a:pt x="2340" y="2823"/>
                  </a:cubicBezTo>
                  <a:lnTo>
                    <a:pt x="2340" y="2823"/>
                  </a:lnTo>
                  <a:cubicBezTo>
                    <a:pt x="2340" y="2833"/>
                    <a:pt x="2332" y="2841"/>
                    <a:pt x="2322" y="2841"/>
                  </a:cubicBezTo>
                  <a:cubicBezTo>
                    <a:pt x="2312" y="2841"/>
                    <a:pt x="2304" y="2833"/>
                    <a:pt x="2304" y="2823"/>
                  </a:cubicBezTo>
                  <a:close/>
                  <a:moveTo>
                    <a:pt x="2304" y="2715"/>
                  </a:moveTo>
                  <a:lnTo>
                    <a:pt x="2304" y="2715"/>
                  </a:lnTo>
                  <a:cubicBezTo>
                    <a:pt x="2304" y="2705"/>
                    <a:pt x="2312" y="2697"/>
                    <a:pt x="2322" y="2697"/>
                  </a:cubicBezTo>
                  <a:cubicBezTo>
                    <a:pt x="2332" y="2697"/>
                    <a:pt x="2340" y="2705"/>
                    <a:pt x="2340" y="2715"/>
                  </a:cubicBezTo>
                  <a:lnTo>
                    <a:pt x="2340" y="2715"/>
                  </a:lnTo>
                  <a:cubicBezTo>
                    <a:pt x="2340" y="2725"/>
                    <a:pt x="2332" y="2733"/>
                    <a:pt x="2322" y="2733"/>
                  </a:cubicBezTo>
                  <a:cubicBezTo>
                    <a:pt x="2312" y="2733"/>
                    <a:pt x="2304" y="2725"/>
                    <a:pt x="2304" y="2715"/>
                  </a:cubicBezTo>
                  <a:close/>
                  <a:moveTo>
                    <a:pt x="2304" y="2607"/>
                  </a:moveTo>
                  <a:lnTo>
                    <a:pt x="2304" y="2607"/>
                  </a:lnTo>
                  <a:cubicBezTo>
                    <a:pt x="2304" y="2597"/>
                    <a:pt x="2312" y="2589"/>
                    <a:pt x="2322" y="2589"/>
                  </a:cubicBezTo>
                  <a:cubicBezTo>
                    <a:pt x="2332" y="2589"/>
                    <a:pt x="2340" y="2597"/>
                    <a:pt x="2340" y="2607"/>
                  </a:cubicBezTo>
                  <a:lnTo>
                    <a:pt x="2340" y="2607"/>
                  </a:lnTo>
                  <a:cubicBezTo>
                    <a:pt x="2340" y="2617"/>
                    <a:pt x="2332" y="2625"/>
                    <a:pt x="2322" y="2625"/>
                  </a:cubicBezTo>
                  <a:cubicBezTo>
                    <a:pt x="2312" y="2625"/>
                    <a:pt x="2304" y="2617"/>
                    <a:pt x="2304" y="2607"/>
                  </a:cubicBezTo>
                  <a:close/>
                  <a:moveTo>
                    <a:pt x="2304" y="2499"/>
                  </a:moveTo>
                  <a:lnTo>
                    <a:pt x="2304" y="2499"/>
                  </a:lnTo>
                  <a:cubicBezTo>
                    <a:pt x="2304" y="2489"/>
                    <a:pt x="2312" y="2481"/>
                    <a:pt x="2322" y="2481"/>
                  </a:cubicBezTo>
                  <a:cubicBezTo>
                    <a:pt x="2332" y="2481"/>
                    <a:pt x="2340" y="2489"/>
                    <a:pt x="2340" y="2499"/>
                  </a:cubicBezTo>
                  <a:lnTo>
                    <a:pt x="2340" y="2499"/>
                  </a:lnTo>
                  <a:cubicBezTo>
                    <a:pt x="2340" y="2509"/>
                    <a:pt x="2332" y="2517"/>
                    <a:pt x="2322" y="2517"/>
                  </a:cubicBezTo>
                  <a:cubicBezTo>
                    <a:pt x="2312" y="2517"/>
                    <a:pt x="2304" y="2509"/>
                    <a:pt x="2304" y="2499"/>
                  </a:cubicBezTo>
                  <a:close/>
                  <a:moveTo>
                    <a:pt x="2304" y="2391"/>
                  </a:moveTo>
                  <a:lnTo>
                    <a:pt x="2304" y="2391"/>
                  </a:lnTo>
                  <a:cubicBezTo>
                    <a:pt x="2304" y="2381"/>
                    <a:pt x="2312" y="2373"/>
                    <a:pt x="2322" y="2373"/>
                  </a:cubicBezTo>
                  <a:cubicBezTo>
                    <a:pt x="2332" y="2373"/>
                    <a:pt x="2340" y="2381"/>
                    <a:pt x="2340" y="2391"/>
                  </a:cubicBezTo>
                  <a:lnTo>
                    <a:pt x="2340" y="2391"/>
                  </a:lnTo>
                  <a:cubicBezTo>
                    <a:pt x="2340" y="2401"/>
                    <a:pt x="2332" y="2409"/>
                    <a:pt x="2322" y="2409"/>
                  </a:cubicBezTo>
                  <a:cubicBezTo>
                    <a:pt x="2312" y="2409"/>
                    <a:pt x="2304" y="2401"/>
                    <a:pt x="2304" y="2391"/>
                  </a:cubicBezTo>
                  <a:close/>
                  <a:moveTo>
                    <a:pt x="2304" y="2283"/>
                  </a:moveTo>
                  <a:lnTo>
                    <a:pt x="2304" y="2283"/>
                  </a:lnTo>
                  <a:cubicBezTo>
                    <a:pt x="2304" y="2273"/>
                    <a:pt x="2312" y="2265"/>
                    <a:pt x="2322" y="2265"/>
                  </a:cubicBezTo>
                  <a:cubicBezTo>
                    <a:pt x="2332" y="2265"/>
                    <a:pt x="2340" y="2273"/>
                    <a:pt x="2340" y="2283"/>
                  </a:cubicBezTo>
                  <a:lnTo>
                    <a:pt x="2340" y="2283"/>
                  </a:lnTo>
                  <a:cubicBezTo>
                    <a:pt x="2340" y="2293"/>
                    <a:pt x="2332" y="2301"/>
                    <a:pt x="2322" y="2301"/>
                  </a:cubicBezTo>
                  <a:cubicBezTo>
                    <a:pt x="2312" y="2301"/>
                    <a:pt x="2304" y="2293"/>
                    <a:pt x="2304" y="2283"/>
                  </a:cubicBezTo>
                  <a:close/>
                  <a:moveTo>
                    <a:pt x="2304" y="2175"/>
                  </a:moveTo>
                  <a:lnTo>
                    <a:pt x="2304" y="2175"/>
                  </a:lnTo>
                  <a:cubicBezTo>
                    <a:pt x="2304" y="2165"/>
                    <a:pt x="2312" y="2157"/>
                    <a:pt x="2322" y="2157"/>
                  </a:cubicBezTo>
                  <a:cubicBezTo>
                    <a:pt x="2332" y="2157"/>
                    <a:pt x="2340" y="2165"/>
                    <a:pt x="2340" y="2175"/>
                  </a:cubicBezTo>
                  <a:lnTo>
                    <a:pt x="2340" y="2175"/>
                  </a:lnTo>
                  <a:cubicBezTo>
                    <a:pt x="2340" y="2185"/>
                    <a:pt x="2332" y="2193"/>
                    <a:pt x="2322" y="2193"/>
                  </a:cubicBezTo>
                  <a:cubicBezTo>
                    <a:pt x="2312" y="2193"/>
                    <a:pt x="2304" y="2185"/>
                    <a:pt x="2304" y="2175"/>
                  </a:cubicBezTo>
                  <a:close/>
                  <a:moveTo>
                    <a:pt x="2304" y="2067"/>
                  </a:moveTo>
                  <a:lnTo>
                    <a:pt x="2304" y="2067"/>
                  </a:lnTo>
                  <a:cubicBezTo>
                    <a:pt x="2304" y="2057"/>
                    <a:pt x="2312" y="2049"/>
                    <a:pt x="2322" y="2049"/>
                  </a:cubicBezTo>
                  <a:cubicBezTo>
                    <a:pt x="2332" y="2049"/>
                    <a:pt x="2340" y="2057"/>
                    <a:pt x="2340" y="2067"/>
                  </a:cubicBezTo>
                  <a:lnTo>
                    <a:pt x="2340" y="2067"/>
                  </a:lnTo>
                  <a:cubicBezTo>
                    <a:pt x="2340" y="2077"/>
                    <a:pt x="2332" y="2085"/>
                    <a:pt x="2322" y="2085"/>
                  </a:cubicBezTo>
                  <a:cubicBezTo>
                    <a:pt x="2312" y="2085"/>
                    <a:pt x="2304" y="2077"/>
                    <a:pt x="2304" y="2067"/>
                  </a:cubicBezTo>
                  <a:close/>
                  <a:moveTo>
                    <a:pt x="2304" y="1959"/>
                  </a:moveTo>
                  <a:lnTo>
                    <a:pt x="2304" y="1959"/>
                  </a:lnTo>
                  <a:cubicBezTo>
                    <a:pt x="2304" y="1949"/>
                    <a:pt x="2312" y="1941"/>
                    <a:pt x="2322" y="1941"/>
                  </a:cubicBezTo>
                  <a:cubicBezTo>
                    <a:pt x="2332" y="1941"/>
                    <a:pt x="2340" y="1949"/>
                    <a:pt x="2340" y="1959"/>
                  </a:cubicBezTo>
                  <a:lnTo>
                    <a:pt x="2340" y="1959"/>
                  </a:lnTo>
                  <a:cubicBezTo>
                    <a:pt x="2340" y="1969"/>
                    <a:pt x="2332" y="1977"/>
                    <a:pt x="2322" y="1977"/>
                  </a:cubicBezTo>
                  <a:cubicBezTo>
                    <a:pt x="2312" y="1977"/>
                    <a:pt x="2304" y="1969"/>
                    <a:pt x="2304" y="1959"/>
                  </a:cubicBezTo>
                  <a:close/>
                  <a:moveTo>
                    <a:pt x="2304" y="1851"/>
                  </a:moveTo>
                  <a:lnTo>
                    <a:pt x="2304" y="1851"/>
                  </a:lnTo>
                  <a:cubicBezTo>
                    <a:pt x="2304" y="1841"/>
                    <a:pt x="2312" y="1833"/>
                    <a:pt x="2322" y="1833"/>
                  </a:cubicBezTo>
                  <a:cubicBezTo>
                    <a:pt x="2332" y="1833"/>
                    <a:pt x="2340" y="1841"/>
                    <a:pt x="2340" y="1851"/>
                  </a:cubicBezTo>
                  <a:lnTo>
                    <a:pt x="2340" y="1851"/>
                  </a:lnTo>
                  <a:cubicBezTo>
                    <a:pt x="2340" y="1861"/>
                    <a:pt x="2332" y="1869"/>
                    <a:pt x="2322" y="1869"/>
                  </a:cubicBezTo>
                  <a:cubicBezTo>
                    <a:pt x="2312" y="1869"/>
                    <a:pt x="2304" y="1861"/>
                    <a:pt x="2304" y="1851"/>
                  </a:cubicBezTo>
                  <a:close/>
                  <a:moveTo>
                    <a:pt x="2304" y="1743"/>
                  </a:moveTo>
                  <a:lnTo>
                    <a:pt x="2304" y="1743"/>
                  </a:lnTo>
                  <a:cubicBezTo>
                    <a:pt x="2304" y="1733"/>
                    <a:pt x="2312" y="1725"/>
                    <a:pt x="2322" y="1725"/>
                  </a:cubicBezTo>
                  <a:cubicBezTo>
                    <a:pt x="2332" y="1725"/>
                    <a:pt x="2340" y="1733"/>
                    <a:pt x="2340" y="1743"/>
                  </a:cubicBezTo>
                  <a:lnTo>
                    <a:pt x="2340" y="1743"/>
                  </a:lnTo>
                  <a:cubicBezTo>
                    <a:pt x="2340" y="1753"/>
                    <a:pt x="2332" y="1761"/>
                    <a:pt x="2322" y="1761"/>
                  </a:cubicBezTo>
                  <a:cubicBezTo>
                    <a:pt x="2312" y="1761"/>
                    <a:pt x="2304" y="1753"/>
                    <a:pt x="2304" y="1743"/>
                  </a:cubicBezTo>
                  <a:close/>
                  <a:moveTo>
                    <a:pt x="2304" y="1635"/>
                  </a:moveTo>
                  <a:lnTo>
                    <a:pt x="2304" y="1635"/>
                  </a:lnTo>
                  <a:cubicBezTo>
                    <a:pt x="2304" y="1625"/>
                    <a:pt x="2312" y="1617"/>
                    <a:pt x="2322" y="1617"/>
                  </a:cubicBezTo>
                  <a:cubicBezTo>
                    <a:pt x="2332" y="1617"/>
                    <a:pt x="2340" y="1625"/>
                    <a:pt x="2340" y="1635"/>
                  </a:cubicBezTo>
                  <a:lnTo>
                    <a:pt x="2340" y="1635"/>
                  </a:lnTo>
                  <a:cubicBezTo>
                    <a:pt x="2340" y="1645"/>
                    <a:pt x="2332" y="1653"/>
                    <a:pt x="2322" y="1653"/>
                  </a:cubicBezTo>
                  <a:cubicBezTo>
                    <a:pt x="2312" y="1653"/>
                    <a:pt x="2304" y="1645"/>
                    <a:pt x="2304" y="1635"/>
                  </a:cubicBezTo>
                  <a:close/>
                  <a:moveTo>
                    <a:pt x="2304" y="1527"/>
                  </a:moveTo>
                  <a:lnTo>
                    <a:pt x="2304" y="1527"/>
                  </a:lnTo>
                  <a:cubicBezTo>
                    <a:pt x="2304" y="1517"/>
                    <a:pt x="2312" y="1509"/>
                    <a:pt x="2322" y="1509"/>
                  </a:cubicBezTo>
                  <a:cubicBezTo>
                    <a:pt x="2332" y="1509"/>
                    <a:pt x="2340" y="1517"/>
                    <a:pt x="2340" y="1527"/>
                  </a:cubicBezTo>
                  <a:lnTo>
                    <a:pt x="2340" y="1527"/>
                  </a:lnTo>
                  <a:cubicBezTo>
                    <a:pt x="2340" y="1537"/>
                    <a:pt x="2332" y="1545"/>
                    <a:pt x="2322" y="1545"/>
                  </a:cubicBezTo>
                  <a:cubicBezTo>
                    <a:pt x="2312" y="1545"/>
                    <a:pt x="2304" y="1537"/>
                    <a:pt x="2304" y="1527"/>
                  </a:cubicBezTo>
                  <a:close/>
                  <a:moveTo>
                    <a:pt x="2304" y="1419"/>
                  </a:moveTo>
                  <a:lnTo>
                    <a:pt x="2304" y="1419"/>
                  </a:lnTo>
                  <a:cubicBezTo>
                    <a:pt x="2304" y="1409"/>
                    <a:pt x="2312" y="1401"/>
                    <a:pt x="2322" y="1401"/>
                  </a:cubicBezTo>
                  <a:cubicBezTo>
                    <a:pt x="2332" y="1401"/>
                    <a:pt x="2340" y="1409"/>
                    <a:pt x="2340" y="1419"/>
                  </a:cubicBezTo>
                  <a:lnTo>
                    <a:pt x="2340" y="1419"/>
                  </a:lnTo>
                  <a:cubicBezTo>
                    <a:pt x="2340" y="1429"/>
                    <a:pt x="2332" y="1437"/>
                    <a:pt x="2322" y="1437"/>
                  </a:cubicBezTo>
                  <a:cubicBezTo>
                    <a:pt x="2312" y="1437"/>
                    <a:pt x="2304" y="1429"/>
                    <a:pt x="2304" y="1419"/>
                  </a:cubicBezTo>
                  <a:close/>
                  <a:moveTo>
                    <a:pt x="2304" y="1311"/>
                  </a:moveTo>
                  <a:lnTo>
                    <a:pt x="2304" y="1311"/>
                  </a:lnTo>
                  <a:cubicBezTo>
                    <a:pt x="2304" y="1301"/>
                    <a:pt x="2312" y="1293"/>
                    <a:pt x="2322" y="1293"/>
                  </a:cubicBezTo>
                  <a:cubicBezTo>
                    <a:pt x="2332" y="1293"/>
                    <a:pt x="2340" y="1301"/>
                    <a:pt x="2340" y="1311"/>
                  </a:cubicBezTo>
                  <a:lnTo>
                    <a:pt x="2340" y="1311"/>
                  </a:lnTo>
                  <a:cubicBezTo>
                    <a:pt x="2340" y="1321"/>
                    <a:pt x="2332" y="1329"/>
                    <a:pt x="2322" y="1329"/>
                  </a:cubicBezTo>
                  <a:cubicBezTo>
                    <a:pt x="2312" y="1329"/>
                    <a:pt x="2304" y="1321"/>
                    <a:pt x="2304" y="1311"/>
                  </a:cubicBezTo>
                  <a:close/>
                  <a:moveTo>
                    <a:pt x="2304" y="1203"/>
                  </a:moveTo>
                  <a:lnTo>
                    <a:pt x="2304" y="1203"/>
                  </a:lnTo>
                  <a:cubicBezTo>
                    <a:pt x="2304" y="1193"/>
                    <a:pt x="2312" y="1185"/>
                    <a:pt x="2322" y="1185"/>
                  </a:cubicBezTo>
                  <a:cubicBezTo>
                    <a:pt x="2332" y="1185"/>
                    <a:pt x="2340" y="1193"/>
                    <a:pt x="2340" y="1203"/>
                  </a:cubicBezTo>
                  <a:lnTo>
                    <a:pt x="2340" y="1203"/>
                  </a:lnTo>
                  <a:cubicBezTo>
                    <a:pt x="2340" y="1213"/>
                    <a:pt x="2332" y="1221"/>
                    <a:pt x="2322" y="1221"/>
                  </a:cubicBezTo>
                  <a:cubicBezTo>
                    <a:pt x="2312" y="1221"/>
                    <a:pt x="2304" y="1213"/>
                    <a:pt x="2304" y="1203"/>
                  </a:cubicBezTo>
                  <a:close/>
                  <a:moveTo>
                    <a:pt x="2304" y="1095"/>
                  </a:moveTo>
                  <a:lnTo>
                    <a:pt x="2304" y="1095"/>
                  </a:lnTo>
                  <a:cubicBezTo>
                    <a:pt x="2304" y="1085"/>
                    <a:pt x="2312" y="1077"/>
                    <a:pt x="2322" y="1077"/>
                  </a:cubicBezTo>
                  <a:cubicBezTo>
                    <a:pt x="2332" y="1077"/>
                    <a:pt x="2340" y="1085"/>
                    <a:pt x="2340" y="1095"/>
                  </a:cubicBezTo>
                  <a:lnTo>
                    <a:pt x="2340" y="1095"/>
                  </a:lnTo>
                  <a:cubicBezTo>
                    <a:pt x="2340" y="1105"/>
                    <a:pt x="2332" y="1113"/>
                    <a:pt x="2322" y="1113"/>
                  </a:cubicBezTo>
                  <a:cubicBezTo>
                    <a:pt x="2312" y="1113"/>
                    <a:pt x="2304" y="1105"/>
                    <a:pt x="2304" y="1095"/>
                  </a:cubicBezTo>
                  <a:close/>
                  <a:moveTo>
                    <a:pt x="2304" y="987"/>
                  </a:moveTo>
                  <a:lnTo>
                    <a:pt x="2304" y="987"/>
                  </a:lnTo>
                  <a:cubicBezTo>
                    <a:pt x="2304" y="977"/>
                    <a:pt x="2312" y="969"/>
                    <a:pt x="2322" y="969"/>
                  </a:cubicBezTo>
                  <a:cubicBezTo>
                    <a:pt x="2332" y="969"/>
                    <a:pt x="2340" y="977"/>
                    <a:pt x="2340" y="987"/>
                  </a:cubicBezTo>
                  <a:lnTo>
                    <a:pt x="2340" y="987"/>
                  </a:lnTo>
                  <a:cubicBezTo>
                    <a:pt x="2340" y="996"/>
                    <a:pt x="2332" y="1005"/>
                    <a:pt x="2322" y="1005"/>
                  </a:cubicBezTo>
                  <a:cubicBezTo>
                    <a:pt x="2312" y="1005"/>
                    <a:pt x="2304" y="996"/>
                    <a:pt x="2304" y="987"/>
                  </a:cubicBezTo>
                  <a:close/>
                  <a:moveTo>
                    <a:pt x="2304" y="879"/>
                  </a:moveTo>
                  <a:lnTo>
                    <a:pt x="2304" y="878"/>
                  </a:lnTo>
                  <a:cubicBezTo>
                    <a:pt x="2304" y="869"/>
                    <a:pt x="2312" y="860"/>
                    <a:pt x="2322" y="860"/>
                  </a:cubicBezTo>
                  <a:cubicBezTo>
                    <a:pt x="2332" y="860"/>
                    <a:pt x="2340" y="869"/>
                    <a:pt x="2340" y="878"/>
                  </a:cubicBezTo>
                  <a:lnTo>
                    <a:pt x="2340" y="879"/>
                  </a:lnTo>
                  <a:cubicBezTo>
                    <a:pt x="2340" y="888"/>
                    <a:pt x="2332" y="897"/>
                    <a:pt x="2322" y="897"/>
                  </a:cubicBezTo>
                  <a:cubicBezTo>
                    <a:pt x="2312" y="897"/>
                    <a:pt x="2304" y="888"/>
                    <a:pt x="2304" y="879"/>
                  </a:cubicBezTo>
                  <a:close/>
                  <a:moveTo>
                    <a:pt x="2304" y="770"/>
                  </a:moveTo>
                  <a:lnTo>
                    <a:pt x="2304" y="770"/>
                  </a:lnTo>
                  <a:cubicBezTo>
                    <a:pt x="2304" y="760"/>
                    <a:pt x="2312" y="752"/>
                    <a:pt x="2322" y="752"/>
                  </a:cubicBezTo>
                  <a:cubicBezTo>
                    <a:pt x="2332" y="752"/>
                    <a:pt x="2340" y="760"/>
                    <a:pt x="2340" y="770"/>
                  </a:cubicBezTo>
                  <a:lnTo>
                    <a:pt x="2340" y="770"/>
                  </a:lnTo>
                  <a:cubicBezTo>
                    <a:pt x="2340" y="780"/>
                    <a:pt x="2332" y="788"/>
                    <a:pt x="2322" y="788"/>
                  </a:cubicBezTo>
                  <a:cubicBezTo>
                    <a:pt x="2312" y="788"/>
                    <a:pt x="2304" y="780"/>
                    <a:pt x="2304" y="770"/>
                  </a:cubicBezTo>
                  <a:close/>
                  <a:moveTo>
                    <a:pt x="2304" y="662"/>
                  </a:moveTo>
                  <a:lnTo>
                    <a:pt x="2304" y="662"/>
                  </a:lnTo>
                  <a:cubicBezTo>
                    <a:pt x="2304" y="652"/>
                    <a:pt x="2312" y="644"/>
                    <a:pt x="2322" y="644"/>
                  </a:cubicBezTo>
                  <a:cubicBezTo>
                    <a:pt x="2332" y="644"/>
                    <a:pt x="2340" y="652"/>
                    <a:pt x="2340" y="662"/>
                  </a:cubicBezTo>
                  <a:lnTo>
                    <a:pt x="2340" y="662"/>
                  </a:lnTo>
                  <a:cubicBezTo>
                    <a:pt x="2340" y="672"/>
                    <a:pt x="2332" y="680"/>
                    <a:pt x="2322" y="680"/>
                  </a:cubicBezTo>
                  <a:cubicBezTo>
                    <a:pt x="2312" y="680"/>
                    <a:pt x="2304" y="672"/>
                    <a:pt x="2304" y="662"/>
                  </a:cubicBezTo>
                  <a:close/>
                  <a:moveTo>
                    <a:pt x="2304" y="554"/>
                  </a:moveTo>
                  <a:lnTo>
                    <a:pt x="2304" y="554"/>
                  </a:lnTo>
                  <a:cubicBezTo>
                    <a:pt x="2304" y="544"/>
                    <a:pt x="2312" y="536"/>
                    <a:pt x="2322" y="536"/>
                  </a:cubicBezTo>
                  <a:cubicBezTo>
                    <a:pt x="2332" y="536"/>
                    <a:pt x="2340" y="544"/>
                    <a:pt x="2340" y="554"/>
                  </a:cubicBezTo>
                  <a:lnTo>
                    <a:pt x="2340" y="554"/>
                  </a:lnTo>
                  <a:cubicBezTo>
                    <a:pt x="2340" y="564"/>
                    <a:pt x="2332" y="572"/>
                    <a:pt x="2322" y="572"/>
                  </a:cubicBezTo>
                  <a:cubicBezTo>
                    <a:pt x="2312" y="572"/>
                    <a:pt x="2304" y="564"/>
                    <a:pt x="2304" y="554"/>
                  </a:cubicBezTo>
                  <a:close/>
                  <a:moveTo>
                    <a:pt x="2304" y="446"/>
                  </a:moveTo>
                  <a:lnTo>
                    <a:pt x="2304" y="446"/>
                  </a:lnTo>
                  <a:cubicBezTo>
                    <a:pt x="2304" y="436"/>
                    <a:pt x="2312" y="428"/>
                    <a:pt x="2322" y="428"/>
                  </a:cubicBezTo>
                  <a:cubicBezTo>
                    <a:pt x="2332" y="428"/>
                    <a:pt x="2340" y="436"/>
                    <a:pt x="2340" y="446"/>
                  </a:cubicBezTo>
                  <a:lnTo>
                    <a:pt x="2340" y="446"/>
                  </a:lnTo>
                  <a:cubicBezTo>
                    <a:pt x="2340" y="456"/>
                    <a:pt x="2332" y="464"/>
                    <a:pt x="2322" y="464"/>
                  </a:cubicBezTo>
                  <a:cubicBezTo>
                    <a:pt x="2312" y="464"/>
                    <a:pt x="2304" y="456"/>
                    <a:pt x="2304" y="446"/>
                  </a:cubicBezTo>
                  <a:close/>
                  <a:moveTo>
                    <a:pt x="2304" y="338"/>
                  </a:moveTo>
                  <a:lnTo>
                    <a:pt x="2304" y="338"/>
                  </a:lnTo>
                  <a:cubicBezTo>
                    <a:pt x="2304" y="328"/>
                    <a:pt x="2312" y="320"/>
                    <a:pt x="2322" y="320"/>
                  </a:cubicBezTo>
                  <a:cubicBezTo>
                    <a:pt x="2332" y="320"/>
                    <a:pt x="2340" y="328"/>
                    <a:pt x="2340" y="338"/>
                  </a:cubicBezTo>
                  <a:lnTo>
                    <a:pt x="2340" y="338"/>
                  </a:lnTo>
                  <a:cubicBezTo>
                    <a:pt x="2340" y="348"/>
                    <a:pt x="2332" y="356"/>
                    <a:pt x="2322" y="356"/>
                  </a:cubicBezTo>
                  <a:cubicBezTo>
                    <a:pt x="2312" y="356"/>
                    <a:pt x="2304" y="348"/>
                    <a:pt x="2304" y="338"/>
                  </a:cubicBezTo>
                  <a:close/>
                  <a:moveTo>
                    <a:pt x="2304" y="230"/>
                  </a:moveTo>
                  <a:lnTo>
                    <a:pt x="2304" y="230"/>
                  </a:lnTo>
                  <a:cubicBezTo>
                    <a:pt x="2304" y="220"/>
                    <a:pt x="2312" y="212"/>
                    <a:pt x="2322" y="212"/>
                  </a:cubicBezTo>
                  <a:cubicBezTo>
                    <a:pt x="2332" y="212"/>
                    <a:pt x="2340" y="220"/>
                    <a:pt x="2340" y="230"/>
                  </a:cubicBezTo>
                  <a:lnTo>
                    <a:pt x="2340" y="230"/>
                  </a:lnTo>
                  <a:cubicBezTo>
                    <a:pt x="2340" y="240"/>
                    <a:pt x="2332" y="248"/>
                    <a:pt x="2322" y="248"/>
                  </a:cubicBezTo>
                  <a:cubicBezTo>
                    <a:pt x="2312" y="248"/>
                    <a:pt x="2304" y="240"/>
                    <a:pt x="2304" y="230"/>
                  </a:cubicBezTo>
                  <a:close/>
                  <a:moveTo>
                    <a:pt x="2304" y="122"/>
                  </a:moveTo>
                  <a:lnTo>
                    <a:pt x="2304" y="122"/>
                  </a:lnTo>
                  <a:cubicBezTo>
                    <a:pt x="2304" y="112"/>
                    <a:pt x="2312" y="104"/>
                    <a:pt x="2322" y="104"/>
                  </a:cubicBezTo>
                  <a:cubicBezTo>
                    <a:pt x="2332" y="104"/>
                    <a:pt x="2340" y="112"/>
                    <a:pt x="2340" y="122"/>
                  </a:cubicBezTo>
                  <a:lnTo>
                    <a:pt x="2340" y="122"/>
                  </a:lnTo>
                  <a:cubicBezTo>
                    <a:pt x="2340" y="132"/>
                    <a:pt x="2332" y="140"/>
                    <a:pt x="2322" y="140"/>
                  </a:cubicBezTo>
                  <a:cubicBezTo>
                    <a:pt x="2312" y="140"/>
                    <a:pt x="2304" y="132"/>
                    <a:pt x="2304" y="122"/>
                  </a:cubicBezTo>
                  <a:close/>
                  <a:moveTo>
                    <a:pt x="2318" y="36"/>
                  </a:moveTo>
                  <a:lnTo>
                    <a:pt x="2318" y="36"/>
                  </a:lnTo>
                  <a:cubicBezTo>
                    <a:pt x="2308" y="36"/>
                    <a:pt x="2300" y="28"/>
                    <a:pt x="2300" y="18"/>
                  </a:cubicBezTo>
                  <a:cubicBezTo>
                    <a:pt x="2300" y="9"/>
                    <a:pt x="2308" y="0"/>
                    <a:pt x="2318" y="0"/>
                  </a:cubicBezTo>
                  <a:lnTo>
                    <a:pt x="2318" y="0"/>
                  </a:lnTo>
                  <a:cubicBezTo>
                    <a:pt x="2328" y="0"/>
                    <a:pt x="2336" y="9"/>
                    <a:pt x="2336" y="18"/>
                  </a:cubicBezTo>
                  <a:cubicBezTo>
                    <a:pt x="2336" y="28"/>
                    <a:pt x="2328" y="36"/>
                    <a:pt x="2318" y="36"/>
                  </a:cubicBezTo>
                  <a:close/>
                  <a:moveTo>
                    <a:pt x="2210" y="36"/>
                  </a:moveTo>
                  <a:lnTo>
                    <a:pt x="2210" y="36"/>
                  </a:lnTo>
                  <a:cubicBezTo>
                    <a:pt x="2200" y="36"/>
                    <a:pt x="2192" y="28"/>
                    <a:pt x="2192" y="18"/>
                  </a:cubicBezTo>
                  <a:cubicBezTo>
                    <a:pt x="2192" y="9"/>
                    <a:pt x="2200" y="0"/>
                    <a:pt x="2210" y="0"/>
                  </a:cubicBezTo>
                  <a:lnTo>
                    <a:pt x="2210" y="0"/>
                  </a:lnTo>
                  <a:cubicBezTo>
                    <a:pt x="2220" y="0"/>
                    <a:pt x="2228" y="9"/>
                    <a:pt x="2228" y="18"/>
                  </a:cubicBezTo>
                  <a:cubicBezTo>
                    <a:pt x="2228" y="28"/>
                    <a:pt x="2220" y="36"/>
                    <a:pt x="2210" y="36"/>
                  </a:cubicBezTo>
                  <a:close/>
                  <a:moveTo>
                    <a:pt x="2102" y="36"/>
                  </a:moveTo>
                  <a:lnTo>
                    <a:pt x="2102" y="36"/>
                  </a:lnTo>
                  <a:cubicBezTo>
                    <a:pt x="2092" y="36"/>
                    <a:pt x="2084" y="28"/>
                    <a:pt x="2084" y="18"/>
                  </a:cubicBezTo>
                  <a:cubicBezTo>
                    <a:pt x="2084" y="9"/>
                    <a:pt x="2092" y="0"/>
                    <a:pt x="2102" y="0"/>
                  </a:cubicBezTo>
                  <a:lnTo>
                    <a:pt x="2102" y="0"/>
                  </a:lnTo>
                  <a:cubicBezTo>
                    <a:pt x="2112" y="0"/>
                    <a:pt x="2120" y="9"/>
                    <a:pt x="2120" y="18"/>
                  </a:cubicBezTo>
                  <a:cubicBezTo>
                    <a:pt x="2120" y="28"/>
                    <a:pt x="2112" y="36"/>
                    <a:pt x="2102" y="36"/>
                  </a:cubicBezTo>
                  <a:close/>
                  <a:moveTo>
                    <a:pt x="1994" y="36"/>
                  </a:moveTo>
                  <a:lnTo>
                    <a:pt x="1994" y="36"/>
                  </a:lnTo>
                  <a:cubicBezTo>
                    <a:pt x="1984" y="36"/>
                    <a:pt x="1976" y="28"/>
                    <a:pt x="1976" y="18"/>
                  </a:cubicBezTo>
                  <a:cubicBezTo>
                    <a:pt x="1976" y="9"/>
                    <a:pt x="1984" y="0"/>
                    <a:pt x="1994" y="0"/>
                  </a:cubicBezTo>
                  <a:lnTo>
                    <a:pt x="1994" y="0"/>
                  </a:lnTo>
                  <a:cubicBezTo>
                    <a:pt x="2004" y="0"/>
                    <a:pt x="2012" y="9"/>
                    <a:pt x="2012" y="18"/>
                  </a:cubicBezTo>
                  <a:cubicBezTo>
                    <a:pt x="2012" y="28"/>
                    <a:pt x="2004" y="36"/>
                    <a:pt x="1994" y="36"/>
                  </a:cubicBezTo>
                  <a:close/>
                  <a:moveTo>
                    <a:pt x="1886" y="36"/>
                  </a:moveTo>
                  <a:lnTo>
                    <a:pt x="1885" y="36"/>
                  </a:lnTo>
                  <a:cubicBezTo>
                    <a:pt x="1876" y="36"/>
                    <a:pt x="1867" y="28"/>
                    <a:pt x="1867" y="18"/>
                  </a:cubicBezTo>
                  <a:cubicBezTo>
                    <a:pt x="1867" y="9"/>
                    <a:pt x="1876" y="0"/>
                    <a:pt x="1885" y="0"/>
                  </a:cubicBezTo>
                  <a:lnTo>
                    <a:pt x="1886" y="0"/>
                  </a:lnTo>
                  <a:cubicBezTo>
                    <a:pt x="1895" y="0"/>
                    <a:pt x="1904" y="9"/>
                    <a:pt x="1904" y="18"/>
                  </a:cubicBezTo>
                  <a:cubicBezTo>
                    <a:pt x="1904" y="28"/>
                    <a:pt x="1895" y="36"/>
                    <a:pt x="1886" y="36"/>
                  </a:cubicBezTo>
                  <a:close/>
                  <a:moveTo>
                    <a:pt x="1777" y="36"/>
                  </a:moveTo>
                  <a:lnTo>
                    <a:pt x="1777" y="36"/>
                  </a:lnTo>
                  <a:cubicBezTo>
                    <a:pt x="1768" y="36"/>
                    <a:pt x="1759" y="28"/>
                    <a:pt x="1759" y="18"/>
                  </a:cubicBezTo>
                  <a:cubicBezTo>
                    <a:pt x="1759" y="9"/>
                    <a:pt x="1768" y="0"/>
                    <a:pt x="1777" y="0"/>
                  </a:cubicBezTo>
                  <a:lnTo>
                    <a:pt x="1777" y="0"/>
                  </a:lnTo>
                  <a:cubicBezTo>
                    <a:pt x="1787" y="0"/>
                    <a:pt x="1795" y="9"/>
                    <a:pt x="1795" y="18"/>
                  </a:cubicBezTo>
                  <a:cubicBezTo>
                    <a:pt x="1795" y="28"/>
                    <a:pt x="1787" y="36"/>
                    <a:pt x="1777" y="36"/>
                  </a:cubicBezTo>
                  <a:close/>
                  <a:moveTo>
                    <a:pt x="1669" y="36"/>
                  </a:moveTo>
                  <a:lnTo>
                    <a:pt x="1669" y="36"/>
                  </a:lnTo>
                  <a:cubicBezTo>
                    <a:pt x="1659" y="36"/>
                    <a:pt x="1651" y="28"/>
                    <a:pt x="1651" y="18"/>
                  </a:cubicBezTo>
                  <a:cubicBezTo>
                    <a:pt x="1651" y="9"/>
                    <a:pt x="1659" y="0"/>
                    <a:pt x="1669" y="0"/>
                  </a:cubicBezTo>
                  <a:lnTo>
                    <a:pt x="1669" y="0"/>
                  </a:lnTo>
                  <a:cubicBezTo>
                    <a:pt x="1679" y="0"/>
                    <a:pt x="1687" y="9"/>
                    <a:pt x="1687" y="18"/>
                  </a:cubicBezTo>
                  <a:cubicBezTo>
                    <a:pt x="1687" y="28"/>
                    <a:pt x="1679" y="36"/>
                    <a:pt x="1669" y="36"/>
                  </a:cubicBezTo>
                  <a:close/>
                  <a:moveTo>
                    <a:pt x="1561" y="36"/>
                  </a:moveTo>
                  <a:lnTo>
                    <a:pt x="1561" y="36"/>
                  </a:lnTo>
                  <a:cubicBezTo>
                    <a:pt x="1551" y="36"/>
                    <a:pt x="1543" y="28"/>
                    <a:pt x="1543" y="18"/>
                  </a:cubicBezTo>
                  <a:cubicBezTo>
                    <a:pt x="1543" y="9"/>
                    <a:pt x="1551" y="0"/>
                    <a:pt x="1561" y="0"/>
                  </a:cubicBezTo>
                  <a:lnTo>
                    <a:pt x="1561" y="0"/>
                  </a:lnTo>
                  <a:cubicBezTo>
                    <a:pt x="1571" y="0"/>
                    <a:pt x="1579" y="9"/>
                    <a:pt x="1579" y="18"/>
                  </a:cubicBezTo>
                  <a:cubicBezTo>
                    <a:pt x="1579" y="28"/>
                    <a:pt x="1571" y="36"/>
                    <a:pt x="1561" y="36"/>
                  </a:cubicBezTo>
                  <a:close/>
                  <a:moveTo>
                    <a:pt x="1453" y="36"/>
                  </a:moveTo>
                  <a:lnTo>
                    <a:pt x="1453" y="36"/>
                  </a:lnTo>
                  <a:cubicBezTo>
                    <a:pt x="1443" y="36"/>
                    <a:pt x="1435" y="28"/>
                    <a:pt x="1435" y="18"/>
                  </a:cubicBezTo>
                  <a:cubicBezTo>
                    <a:pt x="1435" y="9"/>
                    <a:pt x="1443" y="0"/>
                    <a:pt x="1453" y="0"/>
                  </a:cubicBezTo>
                  <a:lnTo>
                    <a:pt x="1453" y="0"/>
                  </a:lnTo>
                  <a:cubicBezTo>
                    <a:pt x="1463" y="0"/>
                    <a:pt x="1471" y="9"/>
                    <a:pt x="1471" y="18"/>
                  </a:cubicBezTo>
                  <a:cubicBezTo>
                    <a:pt x="1471" y="28"/>
                    <a:pt x="1463" y="36"/>
                    <a:pt x="1453" y="36"/>
                  </a:cubicBezTo>
                  <a:close/>
                  <a:moveTo>
                    <a:pt x="1345" y="36"/>
                  </a:moveTo>
                  <a:lnTo>
                    <a:pt x="1345" y="36"/>
                  </a:lnTo>
                  <a:cubicBezTo>
                    <a:pt x="1335" y="36"/>
                    <a:pt x="1327" y="28"/>
                    <a:pt x="1327" y="18"/>
                  </a:cubicBezTo>
                  <a:cubicBezTo>
                    <a:pt x="1327" y="9"/>
                    <a:pt x="1335" y="0"/>
                    <a:pt x="1345" y="0"/>
                  </a:cubicBezTo>
                  <a:lnTo>
                    <a:pt x="1345" y="0"/>
                  </a:lnTo>
                  <a:cubicBezTo>
                    <a:pt x="1355" y="0"/>
                    <a:pt x="1363" y="9"/>
                    <a:pt x="1363" y="18"/>
                  </a:cubicBezTo>
                  <a:cubicBezTo>
                    <a:pt x="1363" y="28"/>
                    <a:pt x="1355" y="36"/>
                    <a:pt x="1345" y="36"/>
                  </a:cubicBezTo>
                  <a:close/>
                  <a:moveTo>
                    <a:pt x="1237" y="36"/>
                  </a:moveTo>
                  <a:lnTo>
                    <a:pt x="1237" y="36"/>
                  </a:lnTo>
                  <a:cubicBezTo>
                    <a:pt x="1227" y="36"/>
                    <a:pt x="1219" y="28"/>
                    <a:pt x="1219" y="18"/>
                  </a:cubicBezTo>
                  <a:cubicBezTo>
                    <a:pt x="1219" y="9"/>
                    <a:pt x="1227" y="0"/>
                    <a:pt x="1237" y="0"/>
                  </a:cubicBezTo>
                  <a:lnTo>
                    <a:pt x="1237" y="0"/>
                  </a:lnTo>
                  <a:cubicBezTo>
                    <a:pt x="1247" y="0"/>
                    <a:pt x="1255" y="9"/>
                    <a:pt x="1255" y="18"/>
                  </a:cubicBezTo>
                  <a:cubicBezTo>
                    <a:pt x="1255" y="28"/>
                    <a:pt x="1247" y="36"/>
                    <a:pt x="1237" y="36"/>
                  </a:cubicBezTo>
                  <a:close/>
                  <a:moveTo>
                    <a:pt x="1129" y="36"/>
                  </a:moveTo>
                  <a:lnTo>
                    <a:pt x="1129" y="36"/>
                  </a:lnTo>
                  <a:cubicBezTo>
                    <a:pt x="1119" y="36"/>
                    <a:pt x="1111" y="28"/>
                    <a:pt x="1111" y="18"/>
                  </a:cubicBezTo>
                  <a:cubicBezTo>
                    <a:pt x="1111" y="9"/>
                    <a:pt x="1119" y="0"/>
                    <a:pt x="1129" y="0"/>
                  </a:cubicBezTo>
                  <a:lnTo>
                    <a:pt x="1129" y="0"/>
                  </a:lnTo>
                  <a:cubicBezTo>
                    <a:pt x="1139" y="0"/>
                    <a:pt x="1147" y="9"/>
                    <a:pt x="1147" y="18"/>
                  </a:cubicBezTo>
                  <a:cubicBezTo>
                    <a:pt x="1147" y="28"/>
                    <a:pt x="1139" y="36"/>
                    <a:pt x="1129" y="36"/>
                  </a:cubicBezTo>
                  <a:close/>
                  <a:moveTo>
                    <a:pt x="1021" y="36"/>
                  </a:moveTo>
                  <a:lnTo>
                    <a:pt x="1021" y="36"/>
                  </a:lnTo>
                  <a:cubicBezTo>
                    <a:pt x="1011" y="36"/>
                    <a:pt x="1003" y="28"/>
                    <a:pt x="1003" y="18"/>
                  </a:cubicBezTo>
                  <a:cubicBezTo>
                    <a:pt x="1003" y="9"/>
                    <a:pt x="1011" y="0"/>
                    <a:pt x="1021" y="0"/>
                  </a:cubicBezTo>
                  <a:lnTo>
                    <a:pt x="1021" y="0"/>
                  </a:lnTo>
                  <a:cubicBezTo>
                    <a:pt x="1031" y="0"/>
                    <a:pt x="1039" y="9"/>
                    <a:pt x="1039" y="18"/>
                  </a:cubicBezTo>
                  <a:cubicBezTo>
                    <a:pt x="1039" y="28"/>
                    <a:pt x="1031" y="36"/>
                    <a:pt x="1021" y="36"/>
                  </a:cubicBezTo>
                  <a:close/>
                  <a:moveTo>
                    <a:pt x="913" y="36"/>
                  </a:moveTo>
                  <a:lnTo>
                    <a:pt x="913" y="36"/>
                  </a:lnTo>
                  <a:cubicBezTo>
                    <a:pt x="903" y="36"/>
                    <a:pt x="895" y="28"/>
                    <a:pt x="895" y="18"/>
                  </a:cubicBezTo>
                  <a:cubicBezTo>
                    <a:pt x="895" y="9"/>
                    <a:pt x="903" y="0"/>
                    <a:pt x="913" y="0"/>
                  </a:cubicBezTo>
                  <a:lnTo>
                    <a:pt x="913" y="0"/>
                  </a:lnTo>
                  <a:cubicBezTo>
                    <a:pt x="923" y="0"/>
                    <a:pt x="931" y="9"/>
                    <a:pt x="931" y="18"/>
                  </a:cubicBezTo>
                  <a:cubicBezTo>
                    <a:pt x="931" y="28"/>
                    <a:pt x="923" y="36"/>
                    <a:pt x="913" y="36"/>
                  </a:cubicBezTo>
                  <a:close/>
                  <a:moveTo>
                    <a:pt x="805" y="36"/>
                  </a:moveTo>
                  <a:lnTo>
                    <a:pt x="805" y="36"/>
                  </a:lnTo>
                  <a:cubicBezTo>
                    <a:pt x="795" y="36"/>
                    <a:pt x="787" y="28"/>
                    <a:pt x="787" y="18"/>
                  </a:cubicBezTo>
                  <a:cubicBezTo>
                    <a:pt x="787" y="9"/>
                    <a:pt x="795" y="0"/>
                    <a:pt x="805" y="0"/>
                  </a:cubicBezTo>
                  <a:lnTo>
                    <a:pt x="805" y="0"/>
                  </a:lnTo>
                  <a:cubicBezTo>
                    <a:pt x="815" y="0"/>
                    <a:pt x="823" y="9"/>
                    <a:pt x="823" y="18"/>
                  </a:cubicBezTo>
                  <a:cubicBezTo>
                    <a:pt x="823" y="28"/>
                    <a:pt x="815" y="36"/>
                    <a:pt x="805" y="36"/>
                  </a:cubicBezTo>
                  <a:close/>
                  <a:moveTo>
                    <a:pt x="697" y="36"/>
                  </a:moveTo>
                  <a:lnTo>
                    <a:pt x="697" y="36"/>
                  </a:lnTo>
                  <a:cubicBezTo>
                    <a:pt x="687" y="36"/>
                    <a:pt x="679" y="28"/>
                    <a:pt x="679" y="18"/>
                  </a:cubicBezTo>
                  <a:cubicBezTo>
                    <a:pt x="679" y="9"/>
                    <a:pt x="687" y="0"/>
                    <a:pt x="697" y="0"/>
                  </a:cubicBezTo>
                  <a:lnTo>
                    <a:pt x="697" y="0"/>
                  </a:lnTo>
                  <a:cubicBezTo>
                    <a:pt x="707" y="0"/>
                    <a:pt x="715" y="9"/>
                    <a:pt x="715" y="18"/>
                  </a:cubicBezTo>
                  <a:cubicBezTo>
                    <a:pt x="715" y="28"/>
                    <a:pt x="707" y="36"/>
                    <a:pt x="697" y="36"/>
                  </a:cubicBezTo>
                  <a:close/>
                  <a:moveTo>
                    <a:pt x="589" y="36"/>
                  </a:moveTo>
                  <a:lnTo>
                    <a:pt x="589" y="36"/>
                  </a:lnTo>
                  <a:cubicBezTo>
                    <a:pt x="579" y="36"/>
                    <a:pt x="571" y="28"/>
                    <a:pt x="571" y="18"/>
                  </a:cubicBezTo>
                  <a:cubicBezTo>
                    <a:pt x="571" y="9"/>
                    <a:pt x="579" y="0"/>
                    <a:pt x="589" y="0"/>
                  </a:cubicBezTo>
                  <a:lnTo>
                    <a:pt x="589" y="0"/>
                  </a:lnTo>
                  <a:cubicBezTo>
                    <a:pt x="599" y="0"/>
                    <a:pt x="607" y="9"/>
                    <a:pt x="607" y="18"/>
                  </a:cubicBezTo>
                  <a:cubicBezTo>
                    <a:pt x="607" y="28"/>
                    <a:pt x="599" y="36"/>
                    <a:pt x="589" y="36"/>
                  </a:cubicBezTo>
                  <a:close/>
                  <a:moveTo>
                    <a:pt x="481" y="36"/>
                  </a:moveTo>
                  <a:lnTo>
                    <a:pt x="481" y="36"/>
                  </a:lnTo>
                  <a:cubicBezTo>
                    <a:pt x="471" y="36"/>
                    <a:pt x="463" y="28"/>
                    <a:pt x="463" y="18"/>
                  </a:cubicBezTo>
                  <a:cubicBezTo>
                    <a:pt x="463" y="9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499" y="9"/>
                    <a:pt x="499" y="18"/>
                  </a:cubicBezTo>
                  <a:cubicBezTo>
                    <a:pt x="499" y="28"/>
                    <a:pt x="491" y="36"/>
                    <a:pt x="481" y="36"/>
                  </a:cubicBezTo>
                  <a:close/>
                  <a:moveTo>
                    <a:pt x="373" y="36"/>
                  </a:moveTo>
                  <a:lnTo>
                    <a:pt x="373" y="36"/>
                  </a:lnTo>
                  <a:cubicBezTo>
                    <a:pt x="363" y="36"/>
                    <a:pt x="355" y="28"/>
                    <a:pt x="355" y="18"/>
                  </a:cubicBezTo>
                  <a:cubicBezTo>
                    <a:pt x="355" y="9"/>
                    <a:pt x="363" y="0"/>
                    <a:pt x="373" y="0"/>
                  </a:cubicBezTo>
                  <a:lnTo>
                    <a:pt x="373" y="0"/>
                  </a:lnTo>
                  <a:cubicBezTo>
                    <a:pt x="383" y="0"/>
                    <a:pt x="391" y="9"/>
                    <a:pt x="391" y="18"/>
                  </a:cubicBezTo>
                  <a:cubicBezTo>
                    <a:pt x="391" y="28"/>
                    <a:pt x="383" y="36"/>
                    <a:pt x="373" y="36"/>
                  </a:cubicBezTo>
                  <a:close/>
                  <a:moveTo>
                    <a:pt x="265" y="36"/>
                  </a:moveTo>
                  <a:lnTo>
                    <a:pt x="265" y="36"/>
                  </a:lnTo>
                  <a:cubicBezTo>
                    <a:pt x="255" y="36"/>
                    <a:pt x="247" y="28"/>
                    <a:pt x="247" y="18"/>
                  </a:cubicBezTo>
                  <a:cubicBezTo>
                    <a:pt x="247" y="9"/>
                    <a:pt x="255" y="0"/>
                    <a:pt x="265" y="0"/>
                  </a:cubicBezTo>
                  <a:lnTo>
                    <a:pt x="265" y="0"/>
                  </a:lnTo>
                  <a:cubicBezTo>
                    <a:pt x="275" y="0"/>
                    <a:pt x="283" y="9"/>
                    <a:pt x="283" y="18"/>
                  </a:cubicBezTo>
                  <a:cubicBezTo>
                    <a:pt x="283" y="28"/>
                    <a:pt x="275" y="36"/>
                    <a:pt x="265" y="36"/>
                  </a:cubicBezTo>
                  <a:close/>
                  <a:moveTo>
                    <a:pt x="157" y="36"/>
                  </a:moveTo>
                  <a:lnTo>
                    <a:pt x="157" y="36"/>
                  </a:lnTo>
                  <a:cubicBezTo>
                    <a:pt x="147" y="36"/>
                    <a:pt x="139" y="28"/>
                    <a:pt x="139" y="18"/>
                  </a:cubicBezTo>
                  <a:cubicBezTo>
                    <a:pt x="139" y="9"/>
                    <a:pt x="147" y="0"/>
                    <a:pt x="157" y="0"/>
                  </a:cubicBezTo>
                  <a:lnTo>
                    <a:pt x="157" y="0"/>
                  </a:lnTo>
                  <a:cubicBezTo>
                    <a:pt x="167" y="0"/>
                    <a:pt x="175" y="9"/>
                    <a:pt x="175" y="18"/>
                  </a:cubicBezTo>
                  <a:cubicBezTo>
                    <a:pt x="175" y="28"/>
                    <a:pt x="167" y="36"/>
                    <a:pt x="157" y="36"/>
                  </a:cubicBezTo>
                  <a:close/>
                  <a:moveTo>
                    <a:pt x="49" y="36"/>
                  </a:moveTo>
                  <a:lnTo>
                    <a:pt x="49" y="36"/>
                  </a:lnTo>
                  <a:cubicBezTo>
                    <a:pt x="39" y="36"/>
                    <a:pt x="31" y="28"/>
                    <a:pt x="31" y="18"/>
                  </a:cubicBezTo>
                  <a:cubicBezTo>
                    <a:pt x="31" y="9"/>
                    <a:pt x="39" y="0"/>
                    <a:pt x="49" y="0"/>
                  </a:cubicBezTo>
                  <a:lnTo>
                    <a:pt x="49" y="0"/>
                  </a:lnTo>
                  <a:cubicBezTo>
                    <a:pt x="59" y="0"/>
                    <a:pt x="67" y="9"/>
                    <a:pt x="67" y="18"/>
                  </a:cubicBezTo>
                  <a:cubicBezTo>
                    <a:pt x="67" y="28"/>
                    <a:pt x="59" y="36"/>
                    <a:pt x="49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Rectangle 74">
              <a:extLst>
                <a:ext uri="{FF2B5EF4-FFF2-40B4-BE49-F238E27FC236}">
                  <a16:creationId xmlns:a16="http://schemas.microsoft.com/office/drawing/2014/main" id="{022C7DBC-B144-4D2E-9CA1-A08469C8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770"/>
              <a:ext cx="37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Cloud Access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1" name="Rectangle 75">
              <a:extLst>
                <a:ext uri="{FF2B5EF4-FFF2-40B4-BE49-F238E27FC236}">
                  <a16:creationId xmlns:a16="http://schemas.microsoft.com/office/drawing/2014/main" id="{11EDDABF-4991-4BD9-B014-8C3738B5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834"/>
              <a:ext cx="16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Point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2" name="Freeform 76">
              <a:extLst>
                <a:ext uri="{FF2B5EF4-FFF2-40B4-BE49-F238E27FC236}">
                  <a16:creationId xmlns:a16="http://schemas.microsoft.com/office/drawing/2014/main" id="{311924EE-EA18-4A91-BC88-B6CBF6672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" y="2748"/>
              <a:ext cx="1626" cy="1216"/>
            </a:xfrm>
            <a:custGeom>
              <a:avLst/>
              <a:gdLst>
                <a:gd name="T0" fmla="*/ 17 w 8729"/>
                <a:gd name="T1" fmla="*/ 501 h 6528"/>
                <a:gd name="T2" fmla="*/ 17 w 8729"/>
                <a:gd name="T3" fmla="*/ 977 h 6528"/>
                <a:gd name="T4" fmla="*/ 9 w 8729"/>
                <a:gd name="T5" fmla="*/ 1461 h 6528"/>
                <a:gd name="T6" fmla="*/ 0 w 8729"/>
                <a:gd name="T7" fmla="*/ 1927 h 6528"/>
                <a:gd name="T8" fmla="*/ 0 w 8729"/>
                <a:gd name="T9" fmla="*/ 2403 h 6528"/>
                <a:gd name="T10" fmla="*/ 9 w 8729"/>
                <a:gd name="T11" fmla="*/ 2869 h 6528"/>
                <a:gd name="T12" fmla="*/ 17 w 8729"/>
                <a:gd name="T13" fmla="*/ 3354 h 6528"/>
                <a:gd name="T14" fmla="*/ 17 w 8729"/>
                <a:gd name="T15" fmla="*/ 3882 h 6528"/>
                <a:gd name="T16" fmla="*/ 17 w 8729"/>
                <a:gd name="T17" fmla="*/ 4357 h 6528"/>
                <a:gd name="T18" fmla="*/ 9 w 8729"/>
                <a:gd name="T19" fmla="*/ 4841 h 6528"/>
                <a:gd name="T20" fmla="*/ 0 w 8729"/>
                <a:gd name="T21" fmla="*/ 5308 h 6528"/>
                <a:gd name="T22" fmla="*/ 0 w 8729"/>
                <a:gd name="T23" fmla="*/ 5783 h 6528"/>
                <a:gd name="T24" fmla="*/ 9 w 8729"/>
                <a:gd name="T25" fmla="*/ 6250 h 6528"/>
                <a:gd name="T26" fmla="*/ 223 w 8729"/>
                <a:gd name="T27" fmla="*/ 6511 h 6528"/>
                <a:gd name="T28" fmla="*/ 751 w 8729"/>
                <a:gd name="T29" fmla="*/ 6511 h 6528"/>
                <a:gd name="T30" fmla="*/ 1226 w 8729"/>
                <a:gd name="T31" fmla="*/ 6511 h 6528"/>
                <a:gd name="T32" fmla="*/ 1710 w 8729"/>
                <a:gd name="T33" fmla="*/ 6520 h 6528"/>
                <a:gd name="T34" fmla="*/ 2177 w 8729"/>
                <a:gd name="T35" fmla="*/ 6528 h 6528"/>
                <a:gd name="T36" fmla="*/ 2652 w 8729"/>
                <a:gd name="T37" fmla="*/ 6528 h 6528"/>
                <a:gd name="T38" fmla="*/ 3119 w 8729"/>
                <a:gd name="T39" fmla="*/ 6520 h 6528"/>
                <a:gd name="T40" fmla="*/ 3603 w 8729"/>
                <a:gd name="T41" fmla="*/ 6511 h 6528"/>
                <a:gd name="T42" fmla="*/ 4131 w 8729"/>
                <a:gd name="T43" fmla="*/ 6511 h 6528"/>
                <a:gd name="T44" fmla="*/ 4607 w 8729"/>
                <a:gd name="T45" fmla="*/ 6511 h 6528"/>
                <a:gd name="T46" fmla="*/ 5091 w 8729"/>
                <a:gd name="T47" fmla="*/ 6520 h 6528"/>
                <a:gd name="T48" fmla="*/ 5557 w 8729"/>
                <a:gd name="T49" fmla="*/ 6528 h 6528"/>
                <a:gd name="T50" fmla="*/ 6033 w 8729"/>
                <a:gd name="T51" fmla="*/ 6528 h 6528"/>
                <a:gd name="T52" fmla="*/ 6499 w 8729"/>
                <a:gd name="T53" fmla="*/ 6520 h 6528"/>
                <a:gd name="T54" fmla="*/ 6983 w 8729"/>
                <a:gd name="T55" fmla="*/ 6511 h 6528"/>
                <a:gd name="T56" fmla="*/ 7512 w 8729"/>
                <a:gd name="T57" fmla="*/ 6511 h 6528"/>
                <a:gd name="T58" fmla="*/ 7987 w 8729"/>
                <a:gd name="T59" fmla="*/ 6511 h 6528"/>
                <a:gd name="T60" fmla="*/ 8471 w 8729"/>
                <a:gd name="T61" fmla="*/ 6520 h 6528"/>
                <a:gd name="T62" fmla="*/ 8729 w 8729"/>
                <a:gd name="T63" fmla="*/ 6302 h 6528"/>
                <a:gd name="T64" fmla="*/ 8729 w 8729"/>
                <a:gd name="T65" fmla="*/ 5827 h 6528"/>
                <a:gd name="T66" fmla="*/ 8720 w 8729"/>
                <a:gd name="T67" fmla="*/ 5360 h 6528"/>
                <a:gd name="T68" fmla="*/ 8711 w 8729"/>
                <a:gd name="T69" fmla="*/ 4876 h 6528"/>
                <a:gd name="T70" fmla="*/ 8711 w 8729"/>
                <a:gd name="T71" fmla="*/ 4348 h 6528"/>
                <a:gd name="T72" fmla="*/ 8711 w 8729"/>
                <a:gd name="T73" fmla="*/ 3872 h 6528"/>
                <a:gd name="T74" fmla="*/ 8720 w 8729"/>
                <a:gd name="T75" fmla="*/ 3388 h 6528"/>
                <a:gd name="T76" fmla="*/ 8729 w 8729"/>
                <a:gd name="T77" fmla="*/ 2922 h 6528"/>
                <a:gd name="T78" fmla="*/ 8729 w 8729"/>
                <a:gd name="T79" fmla="*/ 2446 h 6528"/>
                <a:gd name="T80" fmla="*/ 8720 w 8729"/>
                <a:gd name="T81" fmla="*/ 1980 h 6528"/>
                <a:gd name="T82" fmla="*/ 8711 w 8729"/>
                <a:gd name="T83" fmla="*/ 1495 h 6528"/>
                <a:gd name="T84" fmla="*/ 8711 w 8729"/>
                <a:gd name="T85" fmla="*/ 967 h 6528"/>
                <a:gd name="T86" fmla="*/ 8711 w 8729"/>
                <a:gd name="T87" fmla="*/ 492 h 6528"/>
                <a:gd name="T88" fmla="*/ 8720 w 8729"/>
                <a:gd name="T89" fmla="*/ 8 h 6528"/>
                <a:gd name="T90" fmla="*/ 8253 w 8729"/>
                <a:gd name="T91" fmla="*/ 0 h 6528"/>
                <a:gd name="T92" fmla="*/ 7777 w 8729"/>
                <a:gd name="T93" fmla="*/ 0 h 6528"/>
                <a:gd name="T94" fmla="*/ 7311 w 8729"/>
                <a:gd name="T95" fmla="*/ 8 h 6528"/>
                <a:gd name="T96" fmla="*/ 6827 w 8729"/>
                <a:gd name="T97" fmla="*/ 17 h 6528"/>
                <a:gd name="T98" fmla="*/ 6298 w 8729"/>
                <a:gd name="T99" fmla="*/ 17 h 6528"/>
                <a:gd name="T100" fmla="*/ 5823 w 8729"/>
                <a:gd name="T101" fmla="*/ 17 h 6528"/>
                <a:gd name="T102" fmla="*/ 5339 w 8729"/>
                <a:gd name="T103" fmla="*/ 8 h 6528"/>
                <a:gd name="T104" fmla="*/ 4872 w 8729"/>
                <a:gd name="T105" fmla="*/ 0 h 6528"/>
                <a:gd name="T106" fmla="*/ 4397 w 8729"/>
                <a:gd name="T107" fmla="*/ 0 h 6528"/>
                <a:gd name="T108" fmla="*/ 3930 w 8729"/>
                <a:gd name="T109" fmla="*/ 8 h 6528"/>
                <a:gd name="T110" fmla="*/ 3446 w 8729"/>
                <a:gd name="T111" fmla="*/ 17 h 6528"/>
                <a:gd name="T112" fmla="*/ 2918 w 8729"/>
                <a:gd name="T113" fmla="*/ 17 h 6528"/>
                <a:gd name="T114" fmla="*/ 2443 w 8729"/>
                <a:gd name="T115" fmla="*/ 17 h 6528"/>
                <a:gd name="T116" fmla="*/ 1959 w 8729"/>
                <a:gd name="T117" fmla="*/ 8 h 6528"/>
                <a:gd name="T118" fmla="*/ 1492 w 8729"/>
                <a:gd name="T119" fmla="*/ 0 h 6528"/>
                <a:gd name="T120" fmla="*/ 1017 w 8729"/>
                <a:gd name="T121" fmla="*/ 0 h 6528"/>
                <a:gd name="T122" fmla="*/ 550 w 8729"/>
                <a:gd name="T123" fmla="*/ 8 h 6528"/>
                <a:gd name="T124" fmla="*/ 66 w 8729"/>
                <a:gd name="T125" fmla="*/ 17 h 6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29" h="6528">
                  <a:moveTo>
                    <a:pt x="17" y="26"/>
                  </a:moveTo>
                  <a:lnTo>
                    <a:pt x="17" y="26"/>
                  </a:lnTo>
                  <a:cubicBezTo>
                    <a:pt x="17" y="31"/>
                    <a:pt x="13" y="35"/>
                    <a:pt x="9" y="35"/>
                  </a:cubicBezTo>
                  <a:cubicBezTo>
                    <a:pt x="4" y="35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21"/>
                    <a:pt x="4" y="17"/>
                    <a:pt x="9" y="17"/>
                  </a:cubicBezTo>
                  <a:cubicBezTo>
                    <a:pt x="13" y="17"/>
                    <a:pt x="17" y="21"/>
                    <a:pt x="17" y="26"/>
                  </a:cubicBezTo>
                  <a:close/>
                  <a:moveTo>
                    <a:pt x="17" y="79"/>
                  </a:moveTo>
                  <a:lnTo>
                    <a:pt x="17" y="79"/>
                  </a:lnTo>
                  <a:cubicBezTo>
                    <a:pt x="17" y="84"/>
                    <a:pt x="13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lnTo>
                    <a:pt x="0" y="79"/>
                  </a:lnTo>
                  <a:cubicBezTo>
                    <a:pt x="0" y="74"/>
                    <a:pt x="4" y="70"/>
                    <a:pt x="9" y="70"/>
                  </a:cubicBezTo>
                  <a:cubicBezTo>
                    <a:pt x="13" y="70"/>
                    <a:pt x="17" y="74"/>
                    <a:pt x="17" y="79"/>
                  </a:cubicBezTo>
                  <a:close/>
                  <a:moveTo>
                    <a:pt x="17" y="132"/>
                  </a:moveTo>
                  <a:lnTo>
                    <a:pt x="17" y="132"/>
                  </a:lnTo>
                  <a:cubicBezTo>
                    <a:pt x="17" y="137"/>
                    <a:pt x="13" y="141"/>
                    <a:pt x="9" y="141"/>
                  </a:cubicBezTo>
                  <a:cubicBezTo>
                    <a:pt x="4" y="141"/>
                    <a:pt x="0" y="137"/>
                    <a:pt x="0" y="132"/>
                  </a:cubicBezTo>
                  <a:lnTo>
                    <a:pt x="0" y="132"/>
                  </a:lnTo>
                  <a:cubicBezTo>
                    <a:pt x="0" y="127"/>
                    <a:pt x="4" y="123"/>
                    <a:pt x="9" y="123"/>
                  </a:cubicBezTo>
                  <a:cubicBezTo>
                    <a:pt x="13" y="123"/>
                    <a:pt x="17" y="127"/>
                    <a:pt x="17" y="132"/>
                  </a:cubicBezTo>
                  <a:close/>
                  <a:moveTo>
                    <a:pt x="17" y="185"/>
                  </a:moveTo>
                  <a:lnTo>
                    <a:pt x="17" y="185"/>
                  </a:lnTo>
                  <a:cubicBezTo>
                    <a:pt x="17" y="189"/>
                    <a:pt x="13" y="193"/>
                    <a:pt x="9" y="193"/>
                  </a:cubicBezTo>
                  <a:cubicBezTo>
                    <a:pt x="4" y="193"/>
                    <a:pt x="0" y="189"/>
                    <a:pt x="0" y="185"/>
                  </a:cubicBezTo>
                  <a:lnTo>
                    <a:pt x="0" y="185"/>
                  </a:lnTo>
                  <a:cubicBezTo>
                    <a:pt x="0" y="180"/>
                    <a:pt x="4" y="176"/>
                    <a:pt x="9" y="176"/>
                  </a:cubicBezTo>
                  <a:cubicBezTo>
                    <a:pt x="13" y="176"/>
                    <a:pt x="17" y="180"/>
                    <a:pt x="17" y="185"/>
                  </a:cubicBezTo>
                  <a:close/>
                  <a:moveTo>
                    <a:pt x="17" y="237"/>
                  </a:moveTo>
                  <a:lnTo>
                    <a:pt x="17" y="237"/>
                  </a:lnTo>
                  <a:cubicBezTo>
                    <a:pt x="17" y="242"/>
                    <a:pt x="13" y="246"/>
                    <a:pt x="9" y="246"/>
                  </a:cubicBezTo>
                  <a:cubicBezTo>
                    <a:pt x="4" y="246"/>
                    <a:pt x="0" y="242"/>
                    <a:pt x="0" y="237"/>
                  </a:cubicBezTo>
                  <a:lnTo>
                    <a:pt x="0" y="237"/>
                  </a:lnTo>
                  <a:cubicBezTo>
                    <a:pt x="0" y="232"/>
                    <a:pt x="4" y="229"/>
                    <a:pt x="9" y="229"/>
                  </a:cubicBezTo>
                  <a:cubicBezTo>
                    <a:pt x="13" y="229"/>
                    <a:pt x="17" y="232"/>
                    <a:pt x="17" y="237"/>
                  </a:cubicBezTo>
                  <a:close/>
                  <a:moveTo>
                    <a:pt x="17" y="290"/>
                  </a:moveTo>
                  <a:lnTo>
                    <a:pt x="17" y="290"/>
                  </a:lnTo>
                  <a:cubicBezTo>
                    <a:pt x="17" y="295"/>
                    <a:pt x="13" y="299"/>
                    <a:pt x="9" y="299"/>
                  </a:cubicBezTo>
                  <a:cubicBezTo>
                    <a:pt x="4" y="299"/>
                    <a:pt x="0" y="295"/>
                    <a:pt x="0" y="290"/>
                  </a:cubicBezTo>
                  <a:lnTo>
                    <a:pt x="0" y="290"/>
                  </a:lnTo>
                  <a:cubicBezTo>
                    <a:pt x="0" y="285"/>
                    <a:pt x="4" y="281"/>
                    <a:pt x="9" y="281"/>
                  </a:cubicBezTo>
                  <a:cubicBezTo>
                    <a:pt x="13" y="281"/>
                    <a:pt x="17" y="285"/>
                    <a:pt x="17" y="290"/>
                  </a:cubicBezTo>
                  <a:close/>
                  <a:moveTo>
                    <a:pt x="17" y="343"/>
                  </a:moveTo>
                  <a:lnTo>
                    <a:pt x="17" y="343"/>
                  </a:lnTo>
                  <a:cubicBezTo>
                    <a:pt x="17" y="348"/>
                    <a:pt x="13" y="352"/>
                    <a:pt x="9" y="352"/>
                  </a:cubicBezTo>
                  <a:cubicBezTo>
                    <a:pt x="4" y="352"/>
                    <a:pt x="0" y="348"/>
                    <a:pt x="0" y="343"/>
                  </a:cubicBezTo>
                  <a:lnTo>
                    <a:pt x="0" y="343"/>
                  </a:lnTo>
                  <a:cubicBezTo>
                    <a:pt x="0" y="338"/>
                    <a:pt x="4" y="334"/>
                    <a:pt x="9" y="334"/>
                  </a:cubicBezTo>
                  <a:cubicBezTo>
                    <a:pt x="13" y="334"/>
                    <a:pt x="17" y="338"/>
                    <a:pt x="17" y="343"/>
                  </a:cubicBezTo>
                  <a:close/>
                  <a:moveTo>
                    <a:pt x="17" y="396"/>
                  </a:moveTo>
                  <a:lnTo>
                    <a:pt x="17" y="396"/>
                  </a:lnTo>
                  <a:cubicBezTo>
                    <a:pt x="17" y="401"/>
                    <a:pt x="13" y="405"/>
                    <a:pt x="9" y="405"/>
                  </a:cubicBezTo>
                  <a:cubicBezTo>
                    <a:pt x="4" y="405"/>
                    <a:pt x="0" y="401"/>
                    <a:pt x="0" y="396"/>
                  </a:cubicBezTo>
                  <a:lnTo>
                    <a:pt x="0" y="396"/>
                  </a:lnTo>
                  <a:cubicBezTo>
                    <a:pt x="0" y="391"/>
                    <a:pt x="4" y="387"/>
                    <a:pt x="9" y="387"/>
                  </a:cubicBezTo>
                  <a:cubicBezTo>
                    <a:pt x="13" y="387"/>
                    <a:pt x="17" y="391"/>
                    <a:pt x="17" y="396"/>
                  </a:cubicBezTo>
                  <a:close/>
                  <a:moveTo>
                    <a:pt x="17" y="449"/>
                  </a:moveTo>
                  <a:lnTo>
                    <a:pt x="17" y="449"/>
                  </a:lnTo>
                  <a:cubicBezTo>
                    <a:pt x="17" y="453"/>
                    <a:pt x="13" y="457"/>
                    <a:pt x="9" y="457"/>
                  </a:cubicBezTo>
                  <a:cubicBezTo>
                    <a:pt x="4" y="457"/>
                    <a:pt x="0" y="453"/>
                    <a:pt x="0" y="449"/>
                  </a:cubicBezTo>
                  <a:lnTo>
                    <a:pt x="0" y="449"/>
                  </a:lnTo>
                  <a:cubicBezTo>
                    <a:pt x="0" y="444"/>
                    <a:pt x="4" y="440"/>
                    <a:pt x="9" y="440"/>
                  </a:cubicBezTo>
                  <a:cubicBezTo>
                    <a:pt x="13" y="440"/>
                    <a:pt x="17" y="444"/>
                    <a:pt x="17" y="449"/>
                  </a:cubicBezTo>
                  <a:close/>
                  <a:moveTo>
                    <a:pt x="17" y="501"/>
                  </a:moveTo>
                  <a:lnTo>
                    <a:pt x="17" y="501"/>
                  </a:lnTo>
                  <a:cubicBezTo>
                    <a:pt x="17" y="506"/>
                    <a:pt x="13" y="510"/>
                    <a:pt x="9" y="510"/>
                  </a:cubicBezTo>
                  <a:cubicBezTo>
                    <a:pt x="4" y="510"/>
                    <a:pt x="0" y="506"/>
                    <a:pt x="0" y="501"/>
                  </a:cubicBezTo>
                  <a:lnTo>
                    <a:pt x="0" y="501"/>
                  </a:lnTo>
                  <a:cubicBezTo>
                    <a:pt x="0" y="497"/>
                    <a:pt x="4" y="493"/>
                    <a:pt x="9" y="493"/>
                  </a:cubicBezTo>
                  <a:cubicBezTo>
                    <a:pt x="13" y="493"/>
                    <a:pt x="17" y="497"/>
                    <a:pt x="17" y="501"/>
                  </a:cubicBezTo>
                  <a:close/>
                  <a:moveTo>
                    <a:pt x="17" y="554"/>
                  </a:moveTo>
                  <a:lnTo>
                    <a:pt x="17" y="554"/>
                  </a:lnTo>
                  <a:cubicBezTo>
                    <a:pt x="17" y="559"/>
                    <a:pt x="13" y="563"/>
                    <a:pt x="9" y="563"/>
                  </a:cubicBezTo>
                  <a:cubicBezTo>
                    <a:pt x="4" y="563"/>
                    <a:pt x="0" y="559"/>
                    <a:pt x="0" y="554"/>
                  </a:cubicBezTo>
                  <a:lnTo>
                    <a:pt x="0" y="554"/>
                  </a:lnTo>
                  <a:cubicBezTo>
                    <a:pt x="0" y="549"/>
                    <a:pt x="4" y="545"/>
                    <a:pt x="9" y="545"/>
                  </a:cubicBezTo>
                  <a:cubicBezTo>
                    <a:pt x="13" y="545"/>
                    <a:pt x="17" y="549"/>
                    <a:pt x="17" y="554"/>
                  </a:cubicBezTo>
                  <a:close/>
                  <a:moveTo>
                    <a:pt x="17" y="607"/>
                  </a:moveTo>
                  <a:lnTo>
                    <a:pt x="17" y="607"/>
                  </a:lnTo>
                  <a:cubicBezTo>
                    <a:pt x="17" y="612"/>
                    <a:pt x="13" y="616"/>
                    <a:pt x="9" y="616"/>
                  </a:cubicBezTo>
                  <a:cubicBezTo>
                    <a:pt x="4" y="616"/>
                    <a:pt x="0" y="612"/>
                    <a:pt x="0" y="607"/>
                  </a:cubicBezTo>
                  <a:lnTo>
                    <a:pt x="0" y="607"/>
                  </a:lnTo>
                  <a:cubicBezTo>
                    <a:pt x="0" y="602"/>
                    <a:pt x="4" y="598"/>
                    <a:pt x="9" y="598"/>
                  </a:cubicBezTo>
                  <a:cubicBezTo>
                    <a:pt x="13" y="598"/>
                    <a:pt x="17" y="602"/>
                    <a:pt x="17" y="607"/>
                  </a:cubicBezTo>
                  <a:close/>
                  <a:moveTo>
                    <a:pt x="17" y="660"/>
                  </a:moveTo>
                  <a:lnTo>
                    <a:pt x="17" y="660"/>
                  </a:lnTo>
                  <a:cubicBezTo>
                    <a:pt x="17" y="665"/>
                    <a:pt x="13" y="669"/>
                    <a:pt x="9" y="669"/>
                  </a:cubicBezTo>
                  <a:cubicBezTo>
                    <a:pt x="4" y="669"/>
                    <a:pt x="0" y="665"/>
                    <a:pt x="0" y="660"/>
                  </a:cubicBezTo>
                  <a:lnTo>
                    <a:pt x="0" y="660"/>
                  </a:lnTo>
                  <a:cubicBezTo>
                    <a:pt x="0" y="655"/>
                    <a:pt x="4" y="651"/>
                    <a:pt x="9" y="651"/>
                  </a:cubicBezTo>
                  <a:cubicBezTo>
                    <a:pt x="13" y="651"/>
                    <a:pt x="17" y="655"/>
                    <a:pt x="17" y="660"/>
                  </a:cubicBezTo>
                  <a:close/>
                  <a:moveTo>
                    <a:pt x="17" y="713"/>
                  </a:moveTo>
                  <a:lnTo>
                    <a:pt x="17" y="713"/>
                  </a:lnTo>
                  <a:cubicBezTo>
                    <a:pt x="17" y="718"/>
                    <a:pt x="13" y="721"/>
                    <a:pt x="9" y="721"/>
                  </a:cubicBezTo>
                  <a:cubicBezTo>
                    <a:pt x="4" y="721"/>
                    <a:pt x="0" y="718"/>
                    <a:pt x="0" y="713"/>
                  </a:cubicBezTo>
                  <a:lnTo>
                    <a:pt x="0" y="713"/>
                  </a:lnTo>
                  <a:cubicBezTo>
                    <a:pt x="0" y="708"/>
                    <a:pt x="4" y="704"/>
                    <a:pt x="9" y="704"/>
                  </a:cubicBezTo>
                  <a:cubicBezTo>
                    <a:pt x="13" y="704"/>
                    <a:pt x="17" y="708"/>
                    <a:pt x="17" y="713"/>
                  </a:cubicBezTo>
                  <a:close/>
                  <a:moveTo>
                    <a:pt x="17" y="765"/>
                  </a:moveTo>
                  <a:lnTo>
                    <a:pt x="17" y="766"/>
                  </a:lnTo>
                  <a:cubicBezTo>
                    <a:pt x="17" y="770"/>
                    <a:pt x="13" y="774"/>
                    <a:pt x="9" y="774"/>
                  </a:cubicBezTo>
                  <a:cubicBezTo>
                    <a:pt x="4" y="774"/>
                    <a:pt x="0" y="770"/>
                    <a:pt x="0" y="766"/>
                  </a:cubicBezTo>
                  <a:lnTo>
                    <a:pt x="0" y="765"/>
                  </a:lnTo>
                  <a:cubicBezTo>
                    <a:pt x="0" y="761"/>
                    <a:pt x="4" y="757"/>
                    <a:pt x="9" y="757"/>
                  </a:cubicBezTo>
                  <a:cubicBezTo>
                    <a:pt x="13" y="757"/>
                    <a:pt x="17" y="761"/>
                    <a:pt x="17" y="765"/>
                  </a:cubicBezTo>
                  <a:close/>
                  <a:moveTo>
                    <a:pt x="17" y="818"/>
                  </a:moveTo>
                  <a:lnTo>
                    <a:pt x="17" y="818"/>
                  </a:lnTo>
                  <a:cubicBezTo>
                    <a:pt x="17" y="823"/>
                    <a:pt x="13" y="827"/>
                    <a:pt x="9" y="827"/>
                  </a:cubicBezTo>
                  <a:cubicBezTo>
                    <a:pt x="4" y="827"/>
                    <a:pt x="0" y="823"/>
                    <a:pt x="0" y="818"/>
                  </a:cubicBezTo>
                  <a:lnTo>
                    <a:pt x="0" y="818"/>
                  </a:lnTo>
                  <a:cubicBezTo>
                    <a:pt x="0" y="813"/>
                    <a:pt x="4" y="810"/>
                    <a:pt x="9" y="810"/>
                  </a:cubicBezTo>
                  <a:cubicBezTo>
                    <a:pt x="13" y="810"/>
                    <a:pt x="17" y="813"/>
                    <a:pt x="17" y="818"/>
                  </a:cubicBezTo>
                  <a:close/>
                  <a:moveTo>
                    <a:pt x="17" y="871"/>
                  </a:moveTo>
                  <a:lnTo>
                    <a:pt x="17" y="871"/>
                  </a:lnTo>
                  <a:cubicBezTo>
                    <a:pt x="17" y="876"/>
                    <a:pt x="13" y="880"/>
                    <a:pt x="9" y="880"/>
                  </a:cubicBezTo>
                  <a:cubicBezTo>
                    <a:pt x="4" y="880"/>
                    <a:pt x="0" y="876"/>
                    <a:pt x="0" y="871"/>
                  </a:cubicBezTo>
                  <a:lnTo>
                    <a:pt x="0" y="871"/>
                  </a:lnTo>
                  <a:cubicBezTo>
                    <a:pt x="0" y="866"/>
                    <a:pt x="4" y="862"/>
                    <a:pt x="9" y="862"/>
                  </a:cubicBezTo>
                  <a:cubicBezTo>
                    <a:pt x="13" y="862"/>
                    <a:pt x="17" y="866"/>
                    <a:pt x="17" y="871"/>
                  </a:cubicBezTo>
                  <a:close/>
                  <a:moveTo>
                    <a:pt x="17" y="924"/>
                  </a:moveTo>
                  <a:lnTo>
                    <a:pt x="17" y="924"/>
                  </a:lnTo>
                  <a:cubicBezTo>
                    <a:pt x="17" y="929"/>
                    <a:pt x="13" y="933"/>
                    <a:pt x="9" y="933"/>
                  </a:cubicBezTo>
                  <a:cubicBezTo>
                    <a:pt x="4" y="933"/>
                    <a:pt x="0" y="929"/>
                    <a:pt x="0" y="924"/>
                  </a:cubicBezTo>
                  <a:lnTo>
                    <a:pt x="0" y="924"/>
                  </a:lnTo>
                  <a:cubicBezTo>
                    <a:pt x="0" y="919"/>
                    <a:pt x="4" y="915"/>
                    <a:pt x="9" y="915"/>
                  </a:cubicBezTo>
                  <a:cubicBezTo>
                    <a:pt x="13" y="915"/>
                    <a:pt x="17" y="919"/>
                    <a:pt x="17" y="924"/>
                  </a:cubicBezTo>
                  <a:close/>
                  <a:moveTo>
                    <a:pt x="17" y="977"/>
                  </a:moveTo>
                  <a:lnTo>
                    <a:pt x="17" y="977"/>
                  </a:lnTo>
                  <a:cubicBezTo>
                    <a:pt x="17" y="982"/>
                    <a:pt x="13" y="986"/>
                    <a:pt x="9" y="986"/>
                  </a:cubicBezTo>
                  <a:cubicBezTo>
                    <a:pt x="4" y="986"/>
                    <a:pt x="0" y="982"/>
                    <a:pt x="0" y="977"/>
                  </a:cubicBezTo>
                  <a:lnTo>
                    <a:pt x="0" y="977"/>
                  </a:lnTo>
                  <a:cubicBezTo>
                    <a:pt x="0" y="972"/>
                    <a:pt x="4" y="968"/>
                    <a:pt x="9" y="968"/>
                  </a:cubicBezTo>
                  <a:cubicBezTo>
                    <a:pt x="13" y="968"/>
                    <a:pt x="17" y="972"/>
                    <a:pt x="17" y="977"/>
                  </a:cubicBezTo>
                  <a:close/>
                  <a:moveTo>
                    <a:pt x="17" y="1030"/>
                  </a:moveTo>
                  <a:lnTo>
                    <a:pt x="17" y="1030"/>
                  </a:lnTo>
                  <a:cubicBezTo>
                    <a:pt x="17" y="1034"/>
                    <a:pt x="13" y="1038"/>
                    <a:pt x="9" y="1038"/>
                  </a:cubicBezTo>
                  <a:cubicBezTo>
                    <a:pt x="4" y="1038"/>
                    <a:pt x="0" y="1034"/>
                    <a:pt x="0" y="1030"/>
                  </a:cubicBezTo>
                  <a:lnTo>
                    <a:pt x="0" y="1030"/>
                  </a:lnTo>
                  <a:cubicBezTo>
                    <a:pt x="0" y="1025"/>
                    <a:pt x="4" y="1021"/>
                    <a:pt x="9" y="1021"/>
                  </a:cubicBezTo>
                  <a:cubicBezTo>
                    <a:pt x="13" y="1021"/>
                    <a:pt x="17" y="1025"/>
                    <a:pt x="17" y="1030"/>
                  </a:cubicBezTo>
                  <a:close/>
                  <a:moveTo>
                    <a:pt x="17" y="1082"/>
                  </a:moveTo>
                  <a:lnTo>
                    <a:pt x="17" y="1082"/>
                  </a:lnTo>
                  <a:cubicBezTo>
                    <a:pt x="17" y="1087"/>
                    <a:pt x="13" y="1091"/>
                    <a:pt x="9" y="1091"/>
                  </a:cubicBezTo>
                  <a:cubicBezTo>
                    <a:pt x="4" y="1091"/>
                    <a:pt x="0" y="1087"/>
                    <a:pt x="0" y="1082"/>
                  </a:cubicBezTo>
                  <a:lnTo>
                    <a:pt x="0" y="1082"/>
                  </a:lnTo>
                  <a:cubicBezTo>
                    <a:pt x="0" y="1078"/>
                    <a:pt x="4" y="1074"/>
                    <a:pt x="9" y="1074"/>
                  </a:cubicBezTo>
                  <a:cubicBezTo>
                    <a:pt x="13" y="1074"/>
                    <a:pt x="17" y="1078"/>
                    <a:pt x="17" y="1082"/>
                  </a:cubicBezTo>
                  <a:close/>
                  <a:moveTo>
                    <a:pt x="17" y="1135"/>
                  </a:moveTo>
                  <a:lnTo>
                    <a:pt x="17" y="1135"/>
                  </a:lnTo>
                  <a:cubicBezTo>
                    <a:pt x="17" y="1140"/>
                    <a:pt x="13" y="1144"/>
                    <a:pt x="9" y="1144"/>
                  </a:cubicBezTo>
                  <a:cubicBezTo>
                    <a:pt x="4" y="1144"/>
                    <a:pt x="0" y="1140"/>
                    <a:pt x="0" y="1135"/>
                  </a:cubicBezTo>
                  <a:lnTo>
                    <a:pt x="0" y="1135"/>
                  </a:lnTo>
                  <a:cubicBezTo>
                    <a:pt x="0" y="1130"/>
                    <a:pt x="4" y="1126"/>
                    <a:pt x="9" y="1126"/>
                  </a:cubicBezTo>
                  <a:cubicBezTo>
                    <a:pt x="13" y="1126"/>
                    <a:pt x="17" y="1130"/>
                    <a:pt x="17" y="1135"/>
                  </a:cubicBezTo>
                  <a:close/>
                  <a:moveTo>
                    <a:pt x="17" y="1188"/>
                  </a:moveTo>
                  <a:lnTo>
                    <a:pt x="17" y="1188"/>
                  </a:lnTo>
                  <a:cubicBezTo>
                    <a:pt x="17" y="1193"/>
                    <a:pt x="13" y="1197"/>
                    <a:pt x="9" y="1197"/>
                  </a:cubicBezTo>
                  <a:cubicBezTo>
                    <a:pt x="4" y="1197"/>
                    <a:pt x="0" y="1193"/>
                    <a:pt x="0" y="1188"/>
                  </a:cubicBezTo>
                  <a:lnTo>
                    <a:pt x="0" y="1188"/>
                  </a:lnTo>
                  <a:cubicBezTo>
                    <a:pt x="0" y="1183"/>
                    <a:pt x="4" y="1179"/>
                    <a:pt x="9" y="1179"/>
                  </a:cubicBezTo>
                  <a:cubicBezTo>
                    <a:pt x="13" y="1179"/>
                    <a:pt x="17" y="1183"/>
                    <a:pt x="17" y="1188"/>
                  </a:cubicBezTo>
                  <a:close/>
                  <a:moveTo>
                    <a:pt x="17" y="1241"/>
                  </a:moveTo>
                  <a:lnTo>
                    <a:pt x="17" y="1241"/>
                  </a:lnTo>
                  <a:cubicBezTo>
                    <a:pt x="17" y="1246"/>
                    <a:pt x="13" y="1250"/>
                    <a:pt x="9" y="1250"/>
                  </a:cubicBezTo>
                  <a:cubicBezTo>
                    <a:pt x="4" y="1250"/>
                    <a:pt x="0" y="1246"/>
                    <a:pt x="0" y="1241"/>
                  </a:cubicBezTo>
                  <a:lnTo>
                    <a:pt x="0" y="1241"/>
                  </a:lnTo>
                  <a:cubicBezTo>
                    <a:pt x="0" y="1236"/>
                    <a:pt x="4" y="1232"/>
                    <a:pt x="9" y="1232"/>
                  </a:cubicBezTo>
                  <a:cubicBezTo>
                    <a:pt x="13" y="1232"/>
                    <a:pt x="17" y="1236"/>
                    <a:pt x="17" y="1241"/>
                  </a:cubicBezTo>
                  <a:close/>
                  <a:moveTo>
                    <a:pt x="17" y="1294"/>
                  </a:moveTo>
                  <a:lnTo>
                    <a:pt x="17" y="1294"/>
                  </a:lnTo>
                  <a:cubicBezTo>
                    <a:pt x="17" y="1299"/>
                    <a:pt x="13" y="1302"/>
                    <a:pt x="9" y="1302"/>
                  </a:cubicBezTo>
                  <a:cubicBezTo>
                    <a:pt x="4" y="1302"/>
                    <a:pt x="0" y="1299"/>
                    <a:pt x="0" y="1294"/>
                  </a:cubicBezTo>
                  <a:lnTo>
                    <a:pt x="0" y="1294"/>
                  </a:lnTo>
                  <a:cubicBezTo>
                    <a:pt x="0" y="1289"/>
                    <a:pt x="4" y="1285"/>
                    <a:pt x="9" y="1285"/>
                  </a:cubicBezTo>
                  <a:cubicBezTo>
                    <a:pt x="13" y="1285"/>
                    <a:pt x="17" y="1289"/>
                    <a:pt x="17" y="1294"/>
                  </a:cubicBezTo>
                  <a:close/>
                  <a:moveTo>
                    <a:pt x="17" y="1346"/>
                  </a:moveTo>
                  <a:lnTo>
                    <a:pt x="17" y="1346"/>
                  </a:lnTo>
                  <a:cubicBezTo>
                    <a:pt x="17" y="1351"/>
                    <a:pt x="13" y="1355"/>
                    <a:pt x="9" y="1355"/>
                  </a:cubicBezTo>
                  <a:cubicBezTo>
                    <a:pt x="4" y="1355"/>
                    <a:pt x="0" y="1351"/>
                    <a:pt x="0" y="1346"/>
                  </a:cubicBezTo>
                  <a:lnTo>
                    <a:pt x="0" y="1346"/>
                  </a:lnTo>
                  <a:cubicBezTo>
                    <a:pt x="0" y="1342"/>
                    <a:pt x="4" y="1338"/>
                    <a:pt x="9" y="1338"/>
                  </a:cubicBezTo>
                  <a:cubicBezTo>
                    <a:pt x="13" y="1338"/>
                    <a:pt x="17" y="1342"/>
                    <a:pt x="17" y="1346"/>
                  </a:cubicBezTo>
                  <a:close/>
                  <a:moveTo>
                    <a:pt x="17" y="1399"/>
                  </a:moveTo>
                  <a:lnTo>
                    <a:pt x="17" y="1399"/>
                  </a:lnTo>
                  <a:cubicBezTo>
                    <a:pt x="17" y="1404"/>
                    <a:pt x="13" y="1408"/>
                    <a:pt x="9" y="1408"/>
                  </a:cubicBezTo>
                  <a:cubicBezTo>
                    <a:pt x="4" y="1408"/>
                    <a:pt x="0" y="1404"/>
                    <a:pt x="0" y="1399"/>
                  </a:cubicBezTo>
                  <a:lnTo>
                    <a:pt x="0" y="1399"/>
                  </a:lnTo>
                  <a:cubicBezTo>
                    <a:pt x="0" y="1394"/>
                    <a:pt x="4" y="1390"/>
                    <a:pt x="9" y="1390"/>
                  </a:cubicBezTo>
                  <a:cubicBezTo>
                    <a:pt x="13" y="1390"/>
                    <a:pt x="17" y="1394"/>
                    <a:pt x="17" y="1399"/>
                  </a:cubicBezTo>
                  <a:close/>
                  <a:moveTo>
                    <a:pt x="17" y="1452"/>
                  </a:moveTo>
                  <a:lnTo>
                    <a:pt x="17" y="1452"/>
                  </a:lnTo>
                  <a:cubicBezTo>
                    <a:pt x="17" y="1457"/>
                    <a:pt x="13" y="1461"/>
                    <a:pt x="9" y="1461"/>
                  </a:cubicBezTo>
                  <a:cubicBezTo>
                    <a:pt x="4" y="1461"/>
                    <a:pt x="0" y="1457"/>
                    <a:pt x="0" y="1452"/>
                  </a:cubicBezTo>
                  <a:lnTo>
                    <a:pt x="0" y="1452"/>
                  </a:lnTo>
                  <a:cubicBezTo>
                    <a:pt x="0" y="1447"/>
                    <a:pt x="4" y="1443"/>
                    <a:pt x="9" y="1443"/>
                  </a:cubicBezTo>
                  <a:cubicBezTo>
                    <a:pt x="13" y="1443"/>
                    <a:pt x="17" y="1447"/>
                    <a:pt x="17" y="1452"/>
                  </a:cubicBezTo>
                  <a:close/>
                  <a:moveTo>
                    <a:pt x="17" y="1505"/>
                  </a:moveTo>
                  <a:lnTo>
                    <a:pt x="17" y="1505"/>
                  </a:lnTo>
                  <a:cubicBezTo>
                    <a:pt x="17" y="1510"/>
                    <a:pt x="13" y="1514"/>
                    <a:pt x="9" y="1514"/>
                  </a:cubicBezTo>
                  <a:cubicBezTo>
                    <a:pt x="4" y="1514"/>
                    <a:pt x="0" y="1510"/>
                    <a:pt x="0" y="1505"/>
                  </a:cubicBezTo>
                  <a:lnTo>
                    <a:pt x="0" y="1505"/>
                  </a:lnTo>
                  <a:cubicBezTo>
                    <a:pt x="0" y="1500"/>
                    <a:pt x="4" y="1496"/>
                    <a:pt x="9" y="1496"/>
                  </a:cubicBezTo>
                  <a:cubicBezTo>
                    <a:pt x="13" y="1496"/>
                    <a:pt x="17" y="1500"/>
                    <a:pt x="17" y="1505"/>
                  </a:cubicBezTo>
                  <a:close/>
                  <a:moveTo>
                    <a:pt x="17" y="1558"/>
                  </a:moveTo>
                  <a:lnTo>
                    <a:pt x="17" y="1558"/>
                  </a:lnTo>
                  <a:cubicBezTo>
                    <a:pt x="17" y="1563"/>
                    <a:pt x="13" y="1567"/>
                    <a:pt x="9" y="1567"/>
                  </a:cubicBezTo>
                  <a:cubicBezTo>
                    <a:pt x="4" y="1567"/>
                    <a:pt x="0" y="1563"/>
                    <a:pt x="0" y="1558"/>
                  </a:cubicBezTo>
                  <a:lnTo>
                    <a:pt x="0" y="1558"/>
                  </a:lnTo>
                  <a:cubicBezTo>
                    <a:pt x="0" y="1553"/>
                    <a:pt x="4" y="1549"/>
                    <a:pt x="9" y="1549"/>
                  </a:cubicBezTo>
                  <a:cubicBezTo>
                    <a:pt x="13" y="1549"/>
                    <a:pt x="17" y="1553"/>
                    <a:pt x="17" y="1558"/>
                  </a:cubicBezTo>
                  <a:close/>
                  <a:moveTo>
                    <a:pt x="17" y="1611"/>
                  </a:moveTo>
                  <a:lnTo>
                    <a:pt x="17" y="1611"/>
                  </a:lnTo>
                  <a:cubicBezTo>
                    <a:pt x="17" y="1615"/>
                    <a:pt x="13" y="1619"/>
                    <a:pt x="9" y="1619"/>
                  </a:cubicBezTo>
                  <a:cubicBezTo>
                    <a:pt x="4" y="1619"/>
                    <a:pt x="0" y="1615"/>
                    <a:pt x="0" y="1611"/>
                  </a:cubicBezTo>
                  <a:lnTo>
                    <a:pt x="0" y="1611"/>
                  </a:lnTo>
                  <a:cubicBezTo>
                    <a:pt x="0" y="1606"/>
                    <a:pt x="4" y="1602"/>
                    <a:pt x="9" y="1602"/>
                  </a:cubicBezTo>
                  <a:cubicBezTo>
                    <a:pt x="13" y="1602"/>
                    <a:pt x="17" y="1606"/>
                    <a:pt x="17" y="1611"/>
                  </a:cubicBezTo>
                  <a:close/>
                  <a:moveTo>
                    <a:pt x="17" y="1663"/>
                  </a:moveTo>
                  <a:lnTo>
                    <a:pt x="17" y="1663"/>
                  </a:lnTo>
                  <a:cubicBezTo>
                    <a:pt x="17" y="1668"/>
                    <a:pt x="13" y="1672"/>
                    <a:pt x="9" y="1672"/>
                  </a:cubicBezTo>
                  <a:cubicBezTo>
                    <a:pt x="4" y="1672"/>
                    <a:pt x="0" y="1668"/>
                    <a:pt x="0" y="1663"/>
                  </a:cubicBezTo>
                  <a:lnTo>
                    <a:pt x="0" y="1663"/>
                  </a:lnTo>
                  <a:cubicBezTo>
                    <a:pt x="0" y="1659"/>
                    <a:pt x="4" y="1655"/>
                    <a:pt x="9" y="1655"/>
                  </a:cubicBezTo>
                  <a:cubicBezTo>
                    <a:pt x="13" y="1655"/>
                    <a:pt x="17" y="1659"/>
                    <a:pt x="17" y="1663"/>
                  </a:cubicBezTo>
                  <a:close/>
                  <a:moveTo>
                    <a:pt x="17" y="1716"/>
                  </a:moveTo>
                  <a:lnTo>
                    <a:pt x="17" y="1716"/>
                  </a:lnTo>
                  <a:cubicBezTo>
                    <a:pt x="17" y="1721"/>
                    <a:pt x="13" y="1725"/>
                    <a:pt x="9" y="1725"/>
                  </a:cubicBezTo>
                  <a:cubicBezTo>
                    <a:pt x="4" y="1725"/>
                    <a:pt x="0" y="1721"/>
                    <a:pt x="0" y="1716"/>
                  </a:cubicBezTo>
                  <a:lnTo>
                    <a:pt x="0" y="1716"/>
                  </a:lnTo>
                  <a:cubicBezTo>
                    <a:pt x="0" y="1711"/>
                    <a:pt x="4" y="1707"/>
                    <a:pt x="9" y="1707"/>
                  </a:cubicBezTo>
                  <a:cubicBezTo>
                    <a:pt x="13" y="1707"/>
                    <a:pt x="17" y="1711"/>
                    <a:pt x="17" y="1716"/>
                  </a:cubicBezTo>
                  <a:close/>
                  <a:moveTo>
                    <a:pt x="17" y="1769"/>
                  </a:moveTo>
                  <a:lnTo>
                    <a:pt x="17" y="1769"/>
                  </a:lnTo>
                  <a:cubicBezTo>
                    <a:pt x="17" y="1774"/>
                    <a:pt x="13" y="1778"/>
                    <a:pt x="9" y="1778"/>
                  </a:cubicBezTo>
                  <a:cubicBezTo>
                    <a:pt x="4" y="1778"/>
                    <a:pt x="0" y="1774"/>
                    <a:pt x="0" y="1769"/>
                  </a:cubicBezTo>
                  <a:lnTo>
                    <a:pt x="0" y="1769"/>
                  </a:lnTo>
                  <a:cubicBezTo>
                    <a:pt x="0" y="1764"/>
                    <a:pt x="4" y="1760"/>
                    <a:pt x="9" y="1760"/>
                  </a:cubicBezTo>
                  <a:cubicBezTo>
                    <a:pt x="13" y="1760"/>
                    <a:pt x="17" y="1764"/>
                    <a:pt x="17" y="1769"/>
                  </a:cubicBezTo>
                  <a:close/>
                  <a:moveTo>
                    <a:pt x="17" y="1822"/>
                  </a:moveTo>
                  <a:lnTo>
                    <a:pt x="17" y="1822"/>
                  </a:lnTo>
                  <a:cubicBezTo>
                    <a:pt x="17" y="1827"/>
                    <a:pt x="13" y="1831"/>
                    <a:pt x="9" y="1831"/>
                  </a:cubicBezTo>
                  <a:cubicBezTo>
                    <a:pt x="4" y="1831"/>
                    <a:pt x="0" y="1827"/>
                    <a:pt x="0" y="1822"/>
                  </a:cubicBezTo>
                  <a:lnTo>
                    <a:pt x="0" y="1822"/>
                  </a:lnTo>
                  <a:cubicBezTo>
                    <a:pt x="0" y="1817"/>
                    <a:pt x="4" y="1813"/>
                    <a:pt x="9" y="1813"/>
                  </a:cubicBezTo>
                  <a:cubicBezTo>
                    <a:pt x="13" y="1813"/>
                    <a:pt x="17" y="1817"/>
                    <a:pt x="17" y="1822"/>
                  </a:cubicBezTo>
                  <a:close/>
                  <a:moveTo>
                    <a:pt x="17" y="1875"/>
                  </a:moveTo>
                  <a:lnTo>
                    <a:pt x="17" y="1875"/>
                  </a:lnTo>
                  <a:cubicBezTo>
                    <a:pt x="17" y="1880"/>
                    <a:pt x="13" y="1883"/>
                    <a:pt x="9" y="1883"/>
                  </a:cubicBezTo>
                  <a:cubicBezTo>
                    <a:pt x="4" y="1883"/>
                    <a:pt x="0" y="1880"/>
                    <a:pt x="0" y="1875"/>
                  </a:cubicBezTo>
                  <a:lnTo>
                    <a:pt x="0" y="1875"/>
                  </a:lnTo>
                  <a:cubicBezTo>
                    <a:pt x="0" y="1870"/>
                    <a:pt x="4" y="1866"/>
                    <a:pt x="9" y="1866"/>
                  </a:cubicBezTo>
                  <a:cubicBezTo>
                    <a:pt x="13" y="1866"/>
                    <a:pt x="17" y="1870"/>
                    <a:pt x="17" y="1875"/>
                  </a:cubicBezTo>
                  <a:close/>
                  <a:moveTo>
                    <a:pt x="17" y="1927"/>
                  </a:moveTo>
                  <a:lnTo>
                    <a:pt x="17" y="1927"/>
                  </a:lnTo>
                  <a:cubicBezTo>
                    <a:pt x="17" y="1932"/>
                    <a:pt x="13" y="1936"/>
                    <a:pt x="9" y="1936"/>
                  </a:cubicBezTo>
                  <a:cubicBezTo>
                    <a:pt x="4" y="1936"/>
                    <a:pt x="0" y="1932"/>
                    <a:pt x="0" y="1927"/>
                  </a:cubicBezTo>
                  <a:lnTo>
                    <a:pt x="0" y="1927"/>
                  </a:lnTo>
                  <a:cubicBezTo>
                    <a:pt x="0" y="1923"/>
                    <a:pt x="4" y="1919"/>
                    <a:pt x="9" y="1919"/>
                  </a:cubicBezTo>
                  <a:cubicBezTo>
                    <a:pt x="13" y="1919"/>
                    <a:pt x="17" y="1923"/>
                    <a:pt x="17" y="1927"/>
                  </a:cubicBezTo>
                  <a:close/>
                  <a:moveTo>
                    <a:pt x="17" y="1980"/>
                  </a:moveTo>
                  <a:lnTo>
                    <a:pt x="17" y="1980"/>
                  </a:lnTo>
                  <a:cubicBezTo>
                    <a:pt x="17" y="1985"/>
                    <a:pt x="13" y="1989"/>
                    <a:pt x="9" y="1989"/>
                  </a:cubicBezTo>
                  <a:cubicBezTo>
                    <a:pt x="4" y="1989"/>
                    <a:pt x="0" y="1985"/>
                    <a:pt x="0" y="1980"/>
                  </a:cubicBezTo>
                  <a:lnTo>
                    <a:pt x="0" y="1980"/>
                  </a:lnTo>
                  <a:cubicBezTo>
                    <a:pt x="0" y="1975"/>
                    <a:pt x="4" y="1971"/>
                    <a:pt x="9" y="1971"/>
                  </a:cubicBezTo>
                  <a:cubicBezTo>
                    <a:pt x="13" y="1971"/>
                    <a:pt x="17" y="1975"/>
                    <a:pt x="17" y="1980"/>
                  </a:cubicBezTo>
                  <a:close/>
                  <a:moveTo>
                    <a:pt x="17" y="2033"/>
                  </a:moveTo>
                  <a:lnTo>
                    <a:pt x="17" y="2033"/>
                  </a:lnTo>
                  <a:cubicBezTo>
                    <a:pt x="17" y="2038"/>
                    <a:pt x="13" y="2042"/>
                    <a:pt x="9" y="2042"/>
                  </a:cubicBezTo>
                  <a:cubicBezTo>
                    <a:pt x="4" y="2042"/>
                    <a:pt x="0" y="2038"/>
                    <a:pt x="0" y="2033"/>
                  </a:cubicBezTo>
                  <a:lnTo>
                    <a:pt x="0" y="2033"/>
                  </a:lnTo>
                  <a:cubicBezTo>
                    <a:pt x="0" y="2028"/>
                    <a:pt x="4" y="2024"/>
                    <a:pt x="9" y="2024"/>
                  </a:cubicBezTo>
                  <a:cubicBezTo>
                    <a:pt x="13" y="2024"/>
                    <a:pt x="17" y="2028"/>
                    <a:pt x="17" y="2033"/>
                  </a:cubicBezTo>
                  <a:close/>
                  <a:moveTo>
                    <a:pt x="17" y="2086"/>
                  </a:moveTo>
                  <a:lnTo>
                    <a:pt x="17" y="2086"/>
                  </a:lnTo>
                  <a:cubicBezTo>
                    <a:pt x="17" y="2091"/>
                    <a:pt x="13" y="2095"/>
                    <a:pt x="9" y="2095"/>
                  </a:cubicBezTo>
                  <a:cubicBezTo>
                    <a:pt x="4" y="2095"/>
                    <a:pt x="0" y="2091"/>
                    <a:pt x="0" y="2086"/>
                  </a:cubicBezTo>
                  <a:lnTo>
                    <a:pt x="0" y="2086"/>
                  </a:lnTo>
                  <a:cubicBezTo>
                    <a:pt x="0" y="2081"/>
                    <a:pt x="4" y="2077"/>
                    <a:pt x="9" y="2077"/>
                  </a:cubicBezTo>
                  <a:cubicBezTo>
                    <a:pt x="13" y="2077"/>
                    <a:pt x="17" y="2081"/>
                    <a:pt x="17" y="2086"/>
                  </a:cubicBezTo>
                  <a:close/>
                  <a:moveTo>
                    <a:pt x="17" y="2139"/>
                  </a:moveTo>
                  <a:lnTo>
                    <a:pt x="17" y="2139"/>
                  </a:lnTo>
                  <a:cubicBezTo>
                    <a:pt x="17" y="2144"/>
                    <a:pt x="13" y="2148"/>
                    <a:pt x="9" y="2148"/>
                  </a:cubicBezTo>
                  <a:cubicBezTo>
                    <a:pt x="4" y="2148"/>
                    <a:pt x="0" y="2144"/>
                    <a:pt x="0" y="2139"/>
                  </a:cubicBezTo>
                  <a:lnTo>
                    <a:pt x="0" y="2139"/>
                  </a:lnTo>
                  <a:cubicBezTo>
                    <a:pt x="0" y="2134"/>
                    <a:pt x="4" y="2130"/>
                    <a:pt x="9" y="2130"/>
                  </a:cubicBezTo>
                  <a:cubicBezTo>
                    <a:pt x="13" y="2130"/>
                    <a:pt x="17" y="2134"/>
                    <a:pt x="17" y="2139"/>
                  </a:cubicBezTo>
                  <a:close/>
                  <a:moveTo>
                    <a:pt x="17" y="2192"/>
                  </a:moveTo>
                  <a:lnTo>
                    <a:pt x="17" y="2192"/>
                  </a:lnTo>
                  <a:cubicBezTo>
                    <a:pt x="17" y="2196"/>
                    <a:pt x="13" y="2200"/>
                    <a:pt x="9" y="2200"/>
                  </a:cubicBezTo>
                  <a:cubicBezTo>
                    <a:pt x="4" y="2200"/>
                    <a:pt x="0" y="2196"/>
                    <a:pt x="0" y="2192"/>
                  </a:cubicBezTo>
                  <a:lnTo>
                    <a:pt x="0" y="2192"/>
                  </a:lnTo>
                  <a:cubicBezTo>
                    <a:pt x="0" y="2187"/>
                    <a:pt x="4" y="2183"/>
                    <a:pt x="9" y="2183"/>
                  </a:cubicBezTo>
                  <a:cubicBezTo>
                    <a:pt x="13" y="2183"/>
                    <a:pt x="17" y="2187"/>
                    <a:pt x="17" y="2192"/>
                  </a:cubicBezTo>
                  <a:close/>
                  <a:moveTo>
                    <a:pt x="17" y="2244"/>
                  </a:moveTo>
                  <a:lnTo>
                    <a:pt x="17" y="2244"/>
                  </a:lnTo>
                  <a:cubicBezTo>
                    <a:pt x="17" y="2249"/>
                    <a:pt x="13" y="2253"/>
                    <a:pt x="9" y="2253"/>
                  </a:cubicBezTo>
                  <a:cubicBezTo>
                    <a:pt x="4" y="2253"/>
                    <a:pt x="0" y="2249"/>
                    <a:pt x="0" y="2244"/>
                  </a:cubicBezTo>
                  <a:lnTo>
                    <a:pt x="0" y="2244"/>
                  </a:lnTo>
                  <a:cubicBezTo>
                    <a:pt x="0" y="2240"/>
                    <a:pt x="4" y="2236"/>
                    <a:pt x="9" y="2236"/>
                  </a:cubicBezTo>
                  <a:cubicBezTo>
                    <a:pt x="13" y="2236"/>
                    <a:pt x="17" y="2240"/>
                    <a:pt x="17" y="2244"/>
                  </a:cubicBezTo>
                  <a:close/>
                  <a:moveTo>
                    <a:pt x="17" y="2297"/>
                  </a:moveTo>
                  <a:lnTo>
                    <a:pt x="17" y="2297"/>
                  </a:lnTo>
                  <a:cubicBezTo>
                    <a:pt x="17" y="2302"/>
                    <a:pt x="13" y="2306"/>
                    <a:pt x="9" y="2306"/>
                  </a:cubicBezTo>
                  <a:cubicBezTo>
                    <a:pt x="4" y="2306"/>
                    <a:pt x="0" y="2302"/>
                    <a:pt x="0" y="2297"/>
                  </a:cubicBezTo>
                  <a:lnTo>
                    <a:pt x="0" y="2297"/>
                  </a:lnTo>
                  <a:cubicBezTo>
                    <a:pt x="0" y="2292"/>
                    <a:pt x="4" y="2288"/>
                    <a:pt x="9" y="2288"/>
                  </a:cubicBezTo>
                  <a:cubicBezTo>
                    <a:pt x="13" y="2288"/>
                    <a:pt x="17" y="2292"/>
                    <a:pt x="17" y="2297"/>
                  </a:cubicBezTo>
                  <a:close/>
                  <a:moveTo>
                    <a:pt x="17" y="2350"/>
                  </a:moveTo>
                  <a:lnTo>
                    <a:pt x="17" y="2350"/>
                  </a:lnTo>
                  <a:cubicBezTo>
                    <a:pt x="17" y="2355"/>
                    <a:pt x="13" y="2359"/>
                    <a:pt x="9" y="2359"/>
                  </a:cubicBezTo>
                  <a:cubicBezTo>
                    <a:pt x="4" y="2359"/>
                    <a:pt x="0" y="2355"/>
                    <a:pt x="0" y="2350"/>
                  </a:cubicBezTo>
                  <a:lnTo>
                    <a:pt x="0" y="2350"/>
                  </a:lnTo>
                  <a:cubicBezTo>
                    <a:pt x="0" y="2345"/>
                    <a:pt x="4" y="2341"/>
                    <a:pt x="9" y="2341"/>
                  </a:cubicBezTo>
                  <a:cubicBezTo>
                    <a:pt x="13" y="2341"/>
                    <a:pt x="17" y="2345"/>
                    <a:pt x="17" y="2350"/>
                  </a:cubicBezTo>
                  <a:close/>
                  <a:moveTo>
                    <a:pt x="17" y="2403"/>
                  </a:moveTo>
                  <a:lnTo>
                    <a:pt x="17" y="2403"/>
                  </a:lnTo>
                  <a:cubicBezTo>
                    <a:pt x="17" y="2408"/>
                    <a:pt x="13" y="2412"/>
                    <a:pt x="9" y="2412"/>
                  </a:cubicBezTo>
                  <a:cubicBezTo>
                    <a:pt x="4" y="2412"/>
                    <a:pt x="0" y="2408"/>
                    <a:pt x="0" y="2403"/>
                  </a:cubicBezTo>
                  <a:lnTo>
                    <a:pt x="0" y="2403"/>
                  </a:lnTo>
                  <a:cubicBezTo>
                    <a:pt x="0" y="2398"/>
                    <a:pt x="4" y="2394"/>
                    <a:pt x="9" y="2394"/>
                  </a:cubicBezTo>
                  <a:cubicBezTo>
                    <a:pt x="13" y="2394"/>
                    <a:pt x="17" y="2398"/>
                    <a:pt x="17" y="2403"/>
                  </a:cubicBezTo>
                  <a:close/>
                  <a:moveTo>
                    <a:pt x="17" y="2456"/>
                  </a:moveTo>
                  <a:lnTo>
                    <a:pt x="17" y="2456"/>
                  </a:lnTo>
                  <a:cubicBezTo>
                    <a:pt x="17" y="2461"/>
                    <a:pt x="13" y="2464"/>
                    <a:pt x="9" y="2464"/>
                  </a:cubicBezTo>
                  <a:cubicBezTo>
                    <a:pt x="4" y="2464"/>
                    <a:pt x="0" y="2461"/>
                    <a:pt x="0" y="2456"/>
                  </a:cubicBezTo>
                  <a:lnTo>
                    <a:pt x="0" y="2456"/>
                  </a:lnTo>
                  <a:cubicBezTo>
                    <a:pt x="0" y="2451"/>
                    <a:pt x="4" y="2447"/>
                    <a:pt x="9" y="2447"/>
                  </a:cubicBezTo>
                  <a:cubicBezTo>
                    <a:pt x="13" y="2447"/>
                    <a:pt x="17" y="2451"/>
                    <a:pt x="17" y="2456"/>
                  </a:cubicBezTo>
                  <a:close/>
                  <a:moveTo>
                    <a:pt x="17" y="2508"/>
                  </a:moveTo>
                  <a:lnTo>
                    <a:pt x="17" y="2508"/>
                  </a:lnTo>
                  <a:cubicBezTo>
                    <a:pt x="17" y="2513"/>
                    <a:pt x="13" y="2517"/>
                    <a:pt x="9" y="2517"/>
                  </a:cubicBezTo>
                  <a:cubicBezTo>
                    <a:pt x="4" y="2517"/>
                    <a:pt x="0" y="2513"/>
                    <a:pt x="0" y="2508"/>
                  </a:cubicBezTo>
                  <a:lnTo>
                    <a:pt x="0" y="2508"/>
                  </a:lnTo>
                  <a:cubicBezTo>
                    <a:pt x="0" y="2504"/>
                    <a:pt x="4" y="2500"/>
                    <a:pt x="9" y="2500"/>
                  </a:cubicBezTo>
                  <a:cubicBezTo>
                    <a:pt x="13" y="2500"/>
                    <a:pt x="17" y="2504"/>
                    <a:pt x="17" y="2508"/>
                  </a:cubicBezTo>
                  <a:close/>
                  <a:moveTo>
                    <a:pt x="17" y="2561"/>
                  </a:moveTo>
                  <a:lnTo>
                    <a:pt x="17" y="2561"/>
                  </a:lnTo>
                  <a:cubicBezTo>
                    <a:pt x="17" y="2566"/>
                    <a:pt x="13" y="2570"/>
                    <a:pt x="9" y="2570"/>
                  </a:cubicBezTo>
                  <a:cubicBezTo>
                    <a:pt x="4" y="2570"/>
                    <a:pt x="0" y="2566"/>
                    <a:pt x="0" y="2561"/>
                  </a:cubicBezTo>
                  <a:lnTo>
                    <a:pt x="0" y="2561"/>
                  </a:lnTo>
                  <a:cubicBezTo>
                    <a:pt x="0" y="2556"/>
                    <a:pt x="4" y="2552"/>
                    <a:pt x="9" y="2552"/>
                  </a:cubicBezTo>
                  <a:cubicBezTo>
                    <a:pt x="13" y="2552"/>
                    <a:pt x="17" y="2556"/>
                    <a:pt x="17" y="2561"/>
                  </a:cubicBezTo>
                  <a:close/>
                  <a:moveTo>
                    <a:pt x="17" y="2614"/>
                  </a:moveTo>
                  <a:lnTo>
                    <a:pt x="17" y="2614"/>
                  </a:lnTo>
                  <a:cubicBezTo>
                    <a:pt x="17" y="2619"/>
                    <a:pt x="13" y="2623"/>
                    <a:pt x="9" y="2623"/>
                  </a:cubicBezTo>
                  <a:cubicBezTo>
                    <a:pt x="4" y="2623"/>
                    <a:pt x="0" y="2619"/>
                    <a:pt x="0" y="2614"/>
                  </a:cubicBezTo>
                  <a:lnTo>
                    <a:pt x="0" y="2614"/>
                  </a:lnTo>
                  <a:cubicBezTo>
                    <a:pt x="0" y="2609"/>
                    <a:pt x="4" y="2605"/>
                    <a:pt x="9" y="2605"/>
                  </a:cubicBezTo>
                  <a:cubicBezTo>
                    <a:pt x="13" y="2605"/>
                    <a:pt x="17" y="2609"/>
                    <a:pt x="17" y="2614"/>
                  </a:cubicBezTo>
                  <a:close/>
                  <a:moveTo>
                    <a:pt x="17" y="2667"/>
                  </a:moveTo>
                  <a:lnTo>
                    <a:pt x="17" y="2667"/>
                  </a:lnTo>
                  <a:cubicBezTo>
                    <a:pt x="17" y="2672"/>
                    <a:pt x="13" y="2676"/>
                    <a:pt x="9" y="2676"/>
                  </a:cubicBezTo>
                  <a:cubicBezTo>
                    <a:pt x="4" y="2676"/>
                    <a:pt x="0" y="2672"/>
                    <a:pt x="0" y="2667"/>
                  </a:cubicBezTo>
                  <a:lnTo>
                    <a:pt x="0" y="2667"/>
                  </a:lnTo>
                  <a:cubicBezTo>
                    <a:pt x="0" y="2662"/>
                    <a:pt x="4" y="2658"/>
                    <a:pt x="9" y="2658"/>
                  </a:cubicBezTo>
                  <a:cubicBezTo>
                    <a:pt x="13" y="2658"/>
                    <a:pt x="17" y="2662"/>
                    <a:pt x="17" y="2667"/>
                  </a:cubicBezTo>
                  <a:close/>
                  <a:moveTo>
                    <a:pt x="17" y="2720"/>
                  </a:moveTo>
                  <a:lnTo>
                    <a:pt x="17" y="2720"/>
                  </a:lnTo>
                  <a:cubicBezTo>
                    <a:pt x="17" y="2725"/>
                    <a:pt x="13" y="2729"/>
                    <a:pt x="9" y="2729"/>
                  </a:cubicBezTo>
                  <a:cubicBezTo>
                    <a:pt x="4" y="2729"/>
                    <a:pt x="0" y="2725"/>
                    <a:pt x="0" y="2720"/>
                  </a:cubicBezTo>
                  <a:lnTo>
                    <a:pt x="0" y="2720"/>
                  </a:lnTo>
                  <a:cubicBezTo>
                    <a:pt x="0" y="2715"/>
                    <a:pt x="4" y="2711"/>
                    <a:pt x="9" y="2711"/>
                  </a:cubicBezTo>
                  <a:cubicBezTo>
                    <a:pt x="13" y="2711"/>
                    <a:pt x="17" y="2715"/>
                    <a:pt x="17" y="2720"/>
                  </a:cubicBezTo>
                  <a:close/>
                  <a:moveTo>
                    <a:pt x="17" y="2773"/>
                  </a:moveTo>
                  <a:lnTo>
                    <a:pt x="17" y="2773"/>
                  </a:lnTo>
                  <a:cubicBezTo>
                    <a:pt x="17" y="2777"/>
                    <a:pt x="13" y="2781"/>
                    <a:pt x="9" y="2781"/>
                  </a:cubicBezTo>
                  <a:cubicBezTo>
                    <a:pt x="4" y="2781"/>
                    <a:pt x="0" y="2777"/>
                    <a:pt x="0" y="2773"/>
                  </a:cubicBezTo>
                  <a:lnTo>
                    <a:pt x="0" y="2773"/>
                  </a:lnTo>
                  <a:cubicBezTo>
                    <a:pt x="0" y="2768"/>
                    <a:pt x="4" y="2764"/>
                    <a:pt x="9" y="2764"/>
                  </a:cubicBezTo>
                  <a:cubicBezTo>
                    <a:pt x="13" y="2764"/>
                    <a:pt x="17" y="2768"/>
                    <a:pt x="17" y="2773"/>
                  </a:cubicBezTo>
                  <a:close/>
                  <a:moveTo>
                    <a:pt x="17" y="2825"/>
                  </a:moveTo>
                  <a:lnTo>
                    <a:pt x="17" y="2825"/>
                  </a:lnTo>
                  <a:cubicBezTo>
                    <a:pt x="17" y="2830"/>
                    <a:pt x="13" y="2834"/>
                    <a:pt x="9" y="2834"/>
                  </a:cubicBezTo>
                  <a:cubicBezTo>
                    <a:pt x="4" y="2834"/>
                    <a:pt x="0" y="2830"/>
                    <a:pt x="0" y="2825"/>
                  </a:cubicBezTo>
                  <a:lnTo>
                    <a:pt x="0" y="2825"/>
                  </a:lnTo>
                  <a:cubicBezTo>
                    <a:pt x="0" y="2821"/>
                    <a:pt x="4" y="2817"/>
                    <a:pt x="9" y="2817"/>
                  </a:cubicBezTo>
                  <a:cubicBezTo>
                    <a:pt x="13" y="2817"/>
                    <a:pt x="17" y="2821"/>
                    <a:pt x="17" y="2825"/>
                  </a:cubicBezTo>
                  <a:close/>
                  <a:moveTo>
                    <a:pt x="17" y="2878"/>
                  </a:moveTo>
                  <a:lnTo>
                    <a:pt x="17" y="2878"/>
                  </a:lnTo>
                  <a:cubicBezTo>
                    <a:pt x="17" y="2883"/>
                    <a:pt x="13" y="2887"/>
                    <a:pt x="9" y="2887"/>
                  </a:cubicBezTo>
                  <a:cubicBezTo>
                    <a:pt x="4" y="2887"/>
                    <a:pt x="0" y="2883"/>
                    <a:pt x="0" y="2878"/>
                  </a:cubicBezTo>
                  <a:lnTo>
                    <a:pt x="0" y="2878"/>
                  </a:lnTo>
                  <a:cubicBezTo>
                    <a:pt x="0" y="2873"/>
                    <a:pt x="4" y="2869"/>
                    <a:pt x="9" y="2869"/>
                  </a:cubicBezTo>
                  <a:cubicBezTo>
                    <a:pt x="13" y="2869"/>
                    <a:pt x="17" y="2873"/>
                    <a:pt x="17" y="2878"/>
                  </a:cubicBezTo>
                  <a:close/>
                  <a:moveTo>
                    <a:pt x="17" y="2931"/>
                  </a:moveTo>
                  <a:lnTo>
                    <a:pt x="17" y="2931"/>
                  </a:lnTo>
                  <a:cubicBezTo>
                    <a:pt x="17" y="2936"/>
                    <a:pt x="13" y="2940"/>
                    <a:pt x="9" y="2940"/>
                  </a:cubicBezTo>
                  <a:cubicBezTo>
                    <a:pt x="4" y="2940"/>
                    <a:pt x="0" y="2936"/>
                    <a:pt x="0" y="2931"/>
                  </a:cubicBezTo>
                  <a:lnTo>
                    <a:pt x="0" y="2931"/>
                  </a:lnTo>
                  <a:cubicBezTo>
                    <a:pt x="0" y="2926"/>
                    <a:pt x="4" y="2922"/>
                    <a:pt x="9" y="2922"/>
                  </a:cubicBezTo>
                  <a:cubicBezTo>
                    <a:pt x="13" y="2922"/>
                    <a:pt x="17" y="2926"/>
                    <a:pt x="17" y="2931"/>
                  </a:cubicBezTo>
                  <a:close/>
                  <a:moveTo>
                    <a:pt x="17" y="2984"/>
                  </a:moveTo>
                  <a:lnTo>
                    <a:pt x="17" y="2984"/>
                  </a:lnTo>
                  <a:cubicBezTo>
                    <a:pt x="17" y="2989"/>
                    <a:pt x="13" y="2993"/>
                    <a:pt x="9" y="2993"/>
                  </a:cubicBezTo>
                  <a:cubicBezTo>
                    <a:pt x="4" y="2993"/>
                    <a:pt x="0" y="2989"/>
                    <a:pt x="0" y="2984"/>
                  </a:cubicBezTo>
                  <a:lnTo>
                    <a:pt x="0" y="2984"/>
                  </a:lnTo>
                  <a:cubicBezTo>
                    <a:pt x="0" y="2979"/>
                    <a:pt x="4" y="2975"/>
                    <a:pt x="9" y="2975"/>
                  </a:cubicBezTo>
                  <a:cubicBezTo>
                    <a:pt x="13" y="2975"/>
                    <a:pt x="17" y="2979"/>
                    <a:pt x="17" y="2984"/>
                  </a:cubicBezTo>
                  <a:close/>
                  <a:moveTo>
                    <a:pt x="17" y="3037"/>
                  </a:moveTo>
                  <a:lnTo>
                    <a:pt x="17" y="3037"/>
                  </a:lnTo>
                  <a:cubicBezTo>
                    <a:pt x="17" y="3042"/>
                    <a:pt x="13" y="3045"/>
                    <a:pt x="9" y="3045"/>
                  </a:cubicBezTo>
                  <a:cubicBezTo>
                    <a:pt x="4" y="3045"/>
                    <a:pt x="0" y="3042"/>
                    <a:pt x="0" y="3037"/>
                  </a:cubicBezTo>
                  <a:lnTo>
                    <a:pt x="0" y="3037"/>
                  </a:lnTo>
                  <a:cubicBezTo>
                    <a:pt x="0" y="3032"/>
                    <a:pt x="4" y="3028"/>
                    <a:pt x="9" y="3028"/>
                  </a:cubicBezTo>
                  <a:cubicBezTo>
                    <a:pt x="13" y="3028"/>
                    <a:pt x="17" y="3032"/>
                    <a:pt x="17" y="3037"/>
                  </a:cubicBezTo>
                  <a:close/>
                  <a:moveTo>
                    <a:pt x="17" y="3089"/>
                  </a:moveTo>
                  <a:lnTo>
                    <a:pt x="17" y="3089"/>
                  </a:lnTo>
                  <a:cubicBezTo>
                    <a:pt x="17" y="3094"/>
                    <a:pt x="13" y="3098"/>
                    <a:pt x="9" y="3098"/>
                  </a:cubicBezTo>
                  <a:cubicBezTo>
                    <a:pt x="4" y="3098"/>
                    <a:pt x="0" y="3094"/>
                    <a:pt x="0" y="3089"/>
                  </a:cubicBezTo>
                  <a:lnTo>
                    <a:pt x="0" y="3089"/>
                  </a:lnTo>
                  <a:cubicBezTo>
                    <a:pt x="0" y="3085"/>
                    <a:pt x="4" y="3081"/>
                    <a:pt x="9" y="3081"/>
                  </a:cubicBezTo>
                  <a:cubicBezTo>
                    <a:pt x="13" y="3081"/>
                    <a:pt x="17" y="3085"/>
                    <a:pt x="17" y="3089"/>
                  </a:cubicBezTo>
                  <a:close/>
                  <a:moveTo>
                    <a:pt x="17" y="3142"/>
                  </a:moveTo>
                  <a:lnTo>
                    <a:pt x="17" y="3142"/>
                  </a:lnTo>
                  <a:cubicBezTo>
                    <a:pt x="17" y="3147"/>
                    <a:pt x="13" y="3151"/>
                    <a:pt x="9" y="3151"/>
                  </a:cubicBezTo>
                  <a:cubicBezTo>
                    <a:pt x="4" y="3151"/>
                    <a:pt x="0" y="3147"/>
                    <a:pt x="0" y="3142"/>
                  </a:cubicBezTo>
                  <a:lnTo>
                    <a:pt x="0" y="3142"/>
                  </a:lnTo>
                  <a:cubicBezTo>
                    <a:pt x="0" y="3137"/>
                    <a:pt x="4" y="3133"/>
                    <a:pt x="9" y="3133"/>
                  </a:cubicBezTo>
                  <a:cubicBezTo>
                    <a:pt x="13" y="3133"/>
                    <a:pt x="17" y="3137"/>
                    <a:pt x="17" y="3142"/>
                  </a:cubicBezTo>
                  <a:close/>
                  <a:moveTo>
                    <a:pt x="17" y="3195"/>
                  </a:moveTo>
                  <a:lnTo>
                    <a:pt x="17" y="3195"/>
                  </a:lnTo>
                  <a:cubicBezTo>
                    <a:pt x="17" y="3200"/>
                    <a:pt x="13" y="3204"/>
                    <a:pt x="9" y="3204"/>
                  </a:cubicBezTo>
                  <a:cubicBezTo>
                    <a:pt x="4" y="3204"/>
                    <a:pt x="0" y="3200"/>
                    <a:pt x="0" y="3195"/>
                  </a:cubicBezTo>
                  <a:lnTo>
                    <a:pt x="0" y="3195"/>
                  </a:lnTo>
                  <a:cubicBezTo>
                    <a:pt x="0" y="3190"/>
                    <a:pt x="4" y="3186"/>
                    <a:pt x="9" y="3186"/>
                  </a:cubicBezTo>
                  <a:cubicBezTo>
                    <a:pt x="13" y="3186"/>
                    <a:pt x="17" y="3190"/>
                    <a:pt x="17" y="3195"/>
                  </a:cubicBezTo>
                  <a:close/>
                  <a:moveTo>
                    <a:pt x="17" y="3248"/>
                  </a:moveTo>
                  <a:lnTo>
                    <a:pt x="17" y="3248"/>
                  </a:lnTo>
                  <a:cubicBezTo>
                    <a:pt x="17" y="3253"/>
                    <a:pt x="13" y="3257"/>
                    <a:pt x="9" y="3257"/>
                  </a:cubicBezTo>
                  <a:cubicBezTo>
                    <a:pt x="4" y="3257"/>
                    <a:pt x="0" y="3253"/>
                    <a:pt x="0" y="3248"/>
                  </a:cubicBezTo>
                  <a:lnTo>
                    <a:pt x="0" y="3248"/>
                  </a:lnTo>
                  <a:cubicBezTo>
                    <a:pt x="0" y="3243"/>
                    <a:pt x="4" y="3239"/>
                    <a:pt x="9" y="3239"/>
                  </a:cubicBezTo>
                  <a:cubicBezTo>
                    <a:pt x="13" y="3239"/>
                    <a:pt x="17" y="3243"/>
                    <a:pt x="17" y="3248"/>
                  </a:cubicBezTo>
                  <a:close/>
                  <a:moveTo>
                    <a:pt x="17" y="3301"/>
                  </a:moveTo>
                  <a:lnTo>
                    <a:pt x="17" y="3301"/>
                  </a:lnTo>
                  <a:cubicBezTo>
                    <a:pt x="17" y="3306"/>
                    <a:pt x="13" y="3310"/>
                    <a:pt x="9" y="3310"/>
                  </a:cubicBezTo>
                  <a:cubicBezTo>
                    <a:pt x="4" y="3310"/>
                    <a:pt x="0" y="3306"/>
                    <a:pt x="0" y="3301"/>
                  </a:cubicBezTo>
                  <a:lnTo>
                    <a:pt x="0" y="3301"/>
                  </a:lnTo>
                  <a:cubicBezTo>
                    <a:pt x="0" y="3296"/>
                    <a:pt x="4" y="3292"/>
                    <a:pt x="9" y="3292"/>
                  </a:cubicBezTo>
                  <a:cubicBezTo>
                    <a:pt x="13" y="3292"/>
                    <a:pt x="17" y="3296"/>
                    <a:pt x="17" y="3301"/>
                  </a:cubicBezTo>
                  <a:close/>
                  <a:moveTo>
                    <a:pt x="17" y="3354"/>
                  </a:moveTo>
                  <a:lnTo>
                    <a:pt x="17" y="3354"/>
                  </a:lnTo>
                  <a:cubicBezTo>
                    <a:pt x="17" y="3358"/>
                    <a:pt x="13" y="3362"/>
                    <a:pt x="9" y="3362"/>
                  </a:cubicBezTo>
                  <a:cubicBezTo>
                    <a:pt x="4" y="3362"/>
                    <a:pt x="0" y="3358"/>
                    <a:pt x="0" y="3354"/>
                  </a:cubicBezTo>
                  <a:lnTo>
                    <a:pt x="0" y="3354"/>
                  </a:lnTo>
                  <a:cubicBezTo>
                    <a:pt x="0" y="3349"/>
                    <a:pt x="4" y="3345"/>
                    <a:pt x="9" y="3345"/>
                  </a:cubicBezTo>
                  <a:cubicBezTo>
                    <a:pt x="13" y="3345"/>
                    <a:pt x="17" y="3349"/>
                    <a:pt x="17" y="3354"/>
                  </a:cubicBezTo>
                  <a:close/>
                  <a:moveTo>
                    <a:pt x="17" y="3406"/>
                  </a:moveTo>
                  <a:lnTo>
                    <a:pt x="17" y="3406"/>
                  </a:lnTo>
                  <a:cubicBezTo>
                    <a:pt x="17" y="3411"/>
                    <a:pt x="13" y="3415"/>
                    <a:pt x="9" y="3415"/>
                  </a:cubicBezTo>
                  <a:cubicBezTo>
                    <a:pt x="4" y="3415"/>
                    <a:pt x="0" y="3411"/>
                    <a:pt x="0" y="3406"/>
                  </a:cubicBezTo>
                  <a:lnTo>
                    <a:pt x="0" y="3406"/>
                  </a:lnTo>
                  <a:cubicBezTo>
                    <a:pt x="0" y="3401"/>
                    <a:pt x="4" y="3398"/>
                    <a:pt x="9" y="3398"/>
                  </a:cubicBezTo>
                  <a:cubicBezTo>
                    <a:pt x="13" y="3398"/>
                    <a:pt x="17" y="3401"/>
                    <a:pt x="17" y="3406"/>
                  </a:cubicBezTo>
                  <a:close/>
                  <a:moveTo>
                    <a:pt x="17" y="3459"/>
                  </a:moveTo>
                  <a:lnTo>
                    <a:pt x="17" y="3459"/>
                  </a:lnTo>
                  <a:cubicBezTo>
                    <a:pt x="17" y="3464"/>
                    <a:pt x="13" y="3468"/>
                    <a:pt x="9" y="3468"/>
                  </a:cubicBezTo>
                  <a:cubicBezTo>
                    <a:pt x="4" y="3468"/>
                    <a:pt x="0" y="3464"/>
                    <a:pt x="0" y="3459"/>
                  </a:cubicBezTo>
                  <a:lnTo>
                    <a:pt x="0" y="3459"/>
                  </a:lnTo>
                  <a:cubicBezTo>
                    <a:pt x="0" y="3454"/>
                    <a:pt x="4" y="3450"/>
                    <a:pt x="9" y="3450"/>
                  </a:cubicBezTo>
                  <a:cubicBezTo>
                    <a:pt x="13" y="3450"/>
                    <a:pt x="17" y="3454"/>
                    <a:pt x="17" y="3459"/>
                  </a:cubicBezTo>
                  <a:close/>
                  <a:moveTo>
                    <a:pt x="17" y="3512"/>
                  </a:moveTo>
                  <a:lnTo>
                    <a:pt x="17" y="3512"/>
                  </a:lnTo>
                  <a:cubicBezTo>
                    <a:pt x="17" y="3517"/>
                    <a:pt x="13" y="3521"/>
                    <a:pt x="9" y="3521"/>
                  </a:cubicBezTo>
                  <a:cubicBezTo>
                    <a:pt x="4" y="3521"/>
                    <a:pt x="0" y="3517"/>
                    <a:pt x="0" y="3512"/>
                  </a:cubicBezTo>
                  <a:lnTo>
                    <a:pt x="0" y="3512"/>
                  </a:lnTo>
                  <a:cubicBezTo>
                    <a:pt x="0" y="3507"/>
                    <a:pt x="4" y="3503"/>
                    <a:pt x="9" y="3503"/>
                  </a:cubicBezTo>
                  <a:cubicBezTo>
                    <a:pt x="13" y="3503"/>
                    <a:pt x="17" y="3507"/>
                    <a:pt x="17" y="3512"/>
                  </a:cubicBezTo>
                  <a:close/>
                  <a:moveTo>
                    <a:pt x="17" y="3565"/>
                  </a:moveTo>
                  <a:lnTo>
                    <a:pt x="17" y="3565"/>
                  </a:lnTo>
                  <a:cubicBezTo>
                    <a:pt x="17" y="3570"/>
                    <a:pt x="13" y="3574"/>
                    <a:pt x="9" y="3574"/>
                  </a:cubicBezTo>
                  <a:cubicBezTo>
                    <a:pt x="4" y="3574"/>
                    <a:pt x="0" y="3570"/>
                    <a:pt x="0" y="3565"/>
                  </a:cubicBezTo>
                  <a:lnTo>
                    <a:pt x="0" y="3565"/>
                  </a:lnTo>
                  <a:cubicBezTo>
                    <a:pt x="0" y="3560"/>
                    <a:pt x="4" y="3556"/>
                    <a:pt x="9" y="3556"/>
                  </a:cubicBezTo>
                  <a:cubicBezTo>
                    <a:pt x="13" y="3556"/>
                    <a:pt x="17" y="3560"/>
                    <a:pt x="17" y="3565"/>
                  </a:cubicBezTo>
                  <a:close/>
                  <a:moveTo>
                    <a:pt x="17" y="3618"/>
                  </a:moveTo>
                  <a:lnTo>
                    <a:pt x="17" y="3618"/>
                  </a:lnTo>
                  <a:cubicBezTo>
                    <a:pt x="17" y="3623"/>
                    <a:pt x="13" y="3626"/>
                    <a:pt x="9" y="3626"/>
                  </a:cubicBezTo>
                  <a:cubicBezTo>
                    <a:pt x="4" y="3626"/>
                    <a:pt x="0" y="3623"/>
                    <a:pt x="0" y="3618"/>
                  </a:cubicBezTo>
                  <a:lnTo>
                    <a:pt x="0" y="3618"/>
                  </a:lnTo>
                  <a:cubicBezTo>
                    <a:pt x="0" y="3613"/>
                    <a:pt x="4" y="3609"/>
                    <a:pt x="9" y="3609"/>
                  </a:cubicBezTo>
                  <a:cubicBezTo>
                    <a:pt x="13" y="3609"/>
                    <a:pt x="17" y="3613"/>
                    <a:pt x="17" y="3618"/>
                  </a:cubicBezTo>
                  <a:close/>
                  <a:moveTo>
                    <a:pt x="17" y="3670"/>
                  </a:moveTo>
                  <a:lnTo>
                    <a:pt x="17" y="3670"/>
                  </a:lnTo>
                  <a:cubicBezTo>
                    <a:pt x="17" y="3675"/>
                    <a:pt x="13" y="3679"/>
                    <a:pt x="9" y="3679"/>
                  </a:cubicBezTo>
                  <a:cubicBezTo>
                    <a:pt x="4" y="3679"/>
                    <a:pt x="0" y="3675"/>
                    <a:pt x="0" y="3670"/>
                  </a:cubicBezTo>
                  <a:lnTo>
                    <a:pt x="0" y="3670"/>
                  </a:lnTo>
                  <a:cubicBezTo>
                    <a:pt x="0" y="3666"/>
                    <a:pt x="4" y="3662"/>
                    <a:pt x="9" y="3662"/>
                  </a:cubicBezTo>
                  <a:cubicBezTo>
                    <a:pt x="13" y="3662"/>
                    <a:pt x="17" y="3666"/>
                    <a:pt x="17" y="3670"/>
                  </a:cubicBezTo>
                  <a:close/>
                  <a:moveTo>
                    <a:pt x="17" y="3723"/>
                  </a:moveTo>
                  <a:lnTo>
                    <a:pt x="17" y="3723"/>
                  </a:lnTo>
                  <a:cubicBezTo>
                    <a:pt x="17" y="3728"/>
                    <a:pt x="13" y="3732"/>
                    <a:pt x="9" y="3732"/>
                  </a:cubicBezTo>
                  <a:cubicBezTo>
                    <a:pt x="4" y="3732"/>
                    <a:pt x="0" y="3728"/>
                    <a:pt x="0" y="3723"/>
                  </a:cubicBezTo>
                  <a:lnTo>
                    <a:pt x="0" y="3723"/>
                  </a:lnTo>
                  <a:cubicBezTo>
                    <a:pt x="0" y="3718"/>
                    <a:pt x="4" y="3714"/>
                    <a:pt x="9" y="3714"/>
                  </a:cubicBezTo>
                  <a:cubicBezTo>
                    <a:pt x="13" y="3714"/>
                    <a:pt x="17" y="3718"/>
                    <a:pt x="17" y="3723"/>
                  </a:cubicBezTo>
                  <a:close/>
                  <a:moveTo>
                    <a:pt x="17" y="3776"/>
                  </a:moveTo>
                  <a:lnTo>
                    <a:pt x="17" y="3776"/>
                  </a:lnTo>
                  <a:cubicBezTo>
                    <a:pt x="17" y="3781"/>
                    <a:pt x="13" y="3785"/>
                    <a:pt x="9" y="3785"/>
                  </a:cubicBezTo>
                  <a:cubicBezTo>
                    <a:pt x="4" y="3785"/>
                    <a:pt x="0" y="3781"/>
                    <a:pt x="0" y="3776"/>
                  </a:cubicBezTo>
                  <a:lnTo>
                    <a:pt x="0" y="3776"/>
                  </a:lnTo>
                  <a:cubicBezTo>
                    <a:pt x="0" y="3771"/>
                    <a:pt x="4" y="3767"/>
                    <a:pt x="9" y="3767"/>
                  </a:cubicBezTo>
                  <a:cubicBezTo>
                    <a:pt x="13" y="3767"/>
                    <a:pt x="17" y="3771"/>
                    <a:pt x="17" y="3776"/>
                  </a:cubicBezTo>
                  <a:close/>
                  <a:moveTo>
                    <a:pt x="17" y="3829"/>
                  </a:moveTo>
                  <a:lnTo>
                    <a:pt x="17" y="3829"/>
                  </a:lnTo>
                  <a:cubicBezTo>
                    <a:pt x="17" y="3834"/>
                    <a:pt x="13" y="3838"/>
                    <a:pt x="9" y="3838"/>
                  </a:cubicBezTo>
                  <a:cubicBezTo>
                    <a:pt x="4" y="3838"/>
                    <a:pt x="0" y="3834"/>
                    <a:pt x="0" y="3829"/>
                  </a:cubicBezTo>
                  <a:lnTo>
                    <a:pt x="0" y="3829"/>
                  </a:lnTo>
                  <a:cubicBezTo>
                    <a:pt x="0" y="3824"/>
                    <a:pt x="4" y="3820"/>
                    <a:pt x="9" y="3820"/>
                  </a:cubicBezTo>
                  <a:cubicBezTo>
                    <a:pt x="13" y="3820"/>
                    <a:pt x="17" y="3824"/>
                    <a:pt x="17" y="3829"/>
                  </a:cubicBezTo>
                  <a:close/>
                  <a:moveTo>
                    <a:pt x="17" y="3882"/>
                  </a:moveTo>
                  <a:lnTo>
                    <a:pt x="17" y="3882"/>
                  </a:lnTo>
                  <a:cubicBezTo>
                    <a:pt x="17" y="3887"/>
                    <a:pt x="13" y="3891"/>
                    <a:pt x="9" y="3891"/>
                  </a:cubicBezTo>
                  <a:cubicBezTo>
                    <a:pt x="4" y="3891"/>
                    <a:pt x="0" y="3887"/>
                    <a:pt x="0" y="3882"/>
                  </a:cubicBezTo>
                  <a:lnTo>
                    <a:pt x="0" y="3882"/>
                  </a:lnTo>
                  <a:cubicBezTo>
                    <a:pt x="0" y="3877"/>
                    <a:pt x="4" y="3873"/>
                    <a:pt x="9" y="3873"/>
                  </a:cubicBezTo>
                  <a:cubicBezTo>
                    <a:pt x="13" y="3873"/>
                    <a:pt x="17" y="3877"/>
                    <a:pt x="17" y="3882"/>
                  </a:cubicBezTo>
                  <a:close/>
                  <a:moveTo>
                    <a:pt x="17" y="3935"/>
                  </a:moveTo>
                  <a:lnTo>
                    <a:pt x="17" y="3935"/>
                  </a:lnTo>
                  <a:cubicBezTo>
                    <a:pt x="17" y="3939"/>
                    <a:pt x="13" y="3943"/>
                    <a:pt x="9" y="3943"/>
                  </a:cubicBezTo>
                  <a:cubicBezTo>
                    <a:pt x="4" y="3943"/>
                    <a:pt x="0" y="3939"/>
                    <a:pt x="0" y="3935"/>
                  </a:cubicBezTo>
                  <a:lnTo>
                    <a:pt x="0" y="3935"/>
                  </a:lnTo>
                  <a:cubicBezTo>
                    <a:pt x="0" y="3930"/>
                    <a:pt x="4" y="3926"/>
                    <a:pt x="9" y="3926"/>
                  </a:cubicBezTo>
                  <a:cubicBezTo>
                    <a:pt x="13" y="3926"/>
                    <a:pt x="17" y="3930"/>
                    <a:pt x="17" y="3935"/>
                  </a:cubicBezTo>
                  <a:close/>
                  <a:moveTo>
                    <a:pt x="17" y="3987"/>
                  </a:moveTo>
                  <a:lnTo>
                    <a:pt x="17" y="3987"/>
                  </a:lnTo>
                  <a:cubicBezTo>
                    <a:pt x="17" y="3992"/>
                    <a:pt x="13" y="3996"/>
                    <a:pt x="9" y="3996"/>
                  </a:cubicBezTo>
                  <a:cubicBezTo>
                    <a:pt x="4" y="3996"/>
                    <a:pt x="0" y="3992"/>
                    <a:pt x="0" y="3987"/>
                  </a:cubicBezTo>
                  <a:lnTo>
                    <a:pt x="0" y="3987"/>
                  </a:lnTo>
                  <a:cubicBezTo>
                    <a:pt x="0" y="3982"/>
                    <a:pt x="4" y="3979"/>
                    <a:pt x="9" y="3979"/>
                  </a:cubicBezTo>
                  <a:cubicBezTo>
                    <a:pt x="13" y="3979"/>
                    <a:pt x="17" y="3982"/>
                    <a:pt x="17" y="3987"/>
                  </a:cubicBezTo>
                  <a:close/>
                  <a:moveTo>
                    <a:pt x="17" y="4040"/>
                  </a:moveTo>
                  <a:lnTo>
                    <a:pt x="17" y="4040"/>
                  </a:lnTo>
                  <a:cubicBezTo>
                    <a:pt x="17" y="4045"/>
                    <a:pt x="13" y="4049"/>
                    <a:pt x="9" y="4049"/>
                  </a:cubicBezTo>
                  <a:cubicBezTo>
                    <a:pt x="4" y="4049"/>
                    <a:pt x="0" y="4045"/>
                    <a:pt x="0" y="4040"/>
                  </a:cubicBezTo>
                  <a:lnTo>
                    <a:pt x="0" y="4040"/>
                  </a:lnTo>
                  <a:cubicBezTo>
                    <a:pt x="0" y="4035"/>
                    <a:pt x="4" y="4031"/>
                    <a:pt x="9" y="4031"/>
                  </a:cubicBezTo>
                  <a:cubicBezTo>
                    <a:pt x="13" y="4031"/>
                    <a:pt x="17" y="4035"/>
                    <a:pt x="17" y="4040"/>
                  </a:cubicBezTo>
                  <a:close/>
                  <a:moveTo>
                    <a:pt x="17" y="4093"/>
                  </a:moveTo>
                  <a:lnTo>
                    <a:pt x="17" y="4093"/>
                  </a:lnTo>
                  <a:cubicBezTo>
                    <a:pt x="17" y="4098"/>
                    <a:pt x="13" y="4102"/>
                    <a:pt x="9" y="4102"/>
                  </a:cubicBezTo>
                  <a:cubicBezTo>
                    <a:pt x="4" y="4102"/>
                    <a:pt x="0" y="4098"/>
                    <a:pt x="0" y="4093"/>
                  </a:cubicBezTo>
                  <a:lnTo>
                    <a:pt x="0" y="4093"/>
                  </a:lnTo>
                  <a:cubicBezTo>
                    <a:pt x="0" y="4088"/>
                    <a:pt x="4" y="4084"/>
                    <a:pt x="9" y="4084"/>
                  </a:cubicBezTo>
                  <a:cubicBezTo>
                    <a:pt x="13" y="4084"/>
                    <a:pt x="17" y="4088"/>
                    <a:pt x="17" y="4093"/>
                  </a:cubicBezTo>
                  <a:close/>
                  <a:moveTo>
                    <a:pt x="17" y="4146"/>
                  </a:moveTo>
                  <a:lnTo>
                    <a:pt x="17" y="4146"/>
                  </a:lnTo>
                  <a:cubicBezTo>
                    <a:pt x="17" y="4151"/>
                    <a:pt x="13" y="4155"/>
                    <a:pt x="9" y="4155"/>
                  </a:cubicBezTo>
                  <a:cubicBezTo>
                    <a:pt x="4" y="4155"/>
                    <a:pt x="0" y="4151"/>
                    <a:pt x="0" y="4146"/>
                  </a:cubicBezTo>
                  <a:lnTo>
                    <a:pt x="0" y="4146"/>
                  </a:lnTo>
                  <a:cubicBezTo>
                    <a:pt x="0" y="4141"/>
                    <a:pt x="4" y="4137"/>
                    <a:pt x="9" y="4137"/>
                  </a:cubicBezTo>
                  <a:cubicBezTo>
                    <a:pt x="13" y="4137"/>
                    <a:pt x="17" y="4141"/>
                    <a:pt x="17" y="4146"/>
                  </a:cubicBezTo>
                  <a:close/>
                  <a:moveTo>
                    <a:pt x="17" y="4199"/>
                  </a:moveTo>
                  <a:lnTo>
                    <a:pt x="17" y="4199"/>
                  </a:lnTo>
                  <a:cubicBezTo>
                    <a:pt x="17" y="4203"/>
                    <a:pt x="13" y="4207"/>
                    <a:pt x="9" y="4207"/>
                  </a:cubicBezTo>
                  <a:cubicBezTo>
                    <a:pt x="4" y="4207"/>
                    <a:pt x="0" y="4203"/>
                    <a:pt x="0" y="4199"/>
                  </a:cubicBezTo>
                  <a:lnTo>
                    <a:pt x="0" y="4199"/>
                  </a:lnTo>
                  <a:cubicBezTo>
                    <a:pt x="0" y="4194"/>
                    <a:pt x="4" y="4190"/>
                    <a:pt x="9" y="4190"/>
                  </a:cubicBezTo>
                  <a:cubicBezTo>
                    <a:pt x="13" y="4190"/>
                    <a:pt x="17" y="4194"/>
                    <a:pt x="17" y="4199"/>
                  </a:cubicBezTo>
                  <a:close/>
                  <a:moveTo>
                    <a:pt x="17" y="4251"/>
                  </a:moveTo>
                  <a:lnTo>
                    <a:pt x="17" y="4251"/>
                  </a:lnTo>
                  <a:cubicBezTo>
                    <a:pt x="17" y="4256"/>
                    <a:pt x="13" y="4260"/>
                    <a:pt x="9" y="4260"/>
                  </a:cubicBezTo>
                  <a:cubicBezTo>
                    <a:pt x="4" y="4260"/>
                    <a:pt x="0" y="4256"/>
                    <a:pt x="0" y="4251"/>
                  </a:cubicBezTo>
                  <a:lnTo>
                    <a:pt x="0" y="4251"/>
                  </a:lnTo>
                  <a:cubicBezTo>
                    <a:pt x="0" y="4247"/>
                    <a:pt x="4" y="4243"/>
                    <a:pt x="9" y="4243"/>
                  </a:cubicBezTo>
                  <a:cubicBezTo>
                    <a:pt x="13" y="4243"/>
                    <a:pt x="17" y="4247"/>
                    <a:pt x="17" y="4251"/>
                  </a:cubicBezTo>
                  <a:close/>
                  <a:moveTo>
                    <a:pt x="17" y="4304"/>
                  </a:moveTo>
                  <a:lnTo>
                    <a:pt x="17" y="4304"/>
                  </a:lnTo>
                  <a:cubicBezTo>
                    <a:pt x="17" y="4309"/>
                    <a:pt x="13" y="4313"/>
                    <a:pt x="9" y="4313"/>
                  </a:cubicBezTo>
                  <a:cubicBezTo>
                    <a:pt x="4" y="4313"/>
                    <a:pt x="0" y="4309"/>
                    <a:pt x="0" y="4304"/>
                  </a:cubicBezTo>
                  <a:lnTo>
                    <a:pt x="0" y="4304"/>
                  </a:lnTo>
                  <a:cubicBezTo>
                    <a:pt x="0" y="4299"/>
                    <a:pt x="4" y="4295"/>
                    <a:pt x="9" y="4295"/>
                  </a:cubicBezTo>
                  <a:cubicBezTo>
                    <a:pt x="13" y="4295"/>
                    <a:pt x="17" y="4299"/>
                    <a:pt x="17" y="4304"/>
                  </a:cubicBezTo>
                  <a:close/>
                  <a:moveTo>
                    <a:pt x="17" y="4357"/>
                  </a:moveTo>
                  <a:lnTo>
                    <a:pt x="17" y="4357"/>
                  </a:lnTo>
                  <a:cubicBezTo>
                    <a:pt x="17" y="4362"/>
                    <a:pt x="13" y="4366"/>
                    <a:pt x="9" y="4366"/>
                  </a:cubicBezTo>
                  <a:cubicBezTo>
                    <a:pt x="4" y="4366"/>
                    <a:pt x="0" y="4362"/>
                    <a:pt x="0" y="4357"/>
                  </a:cubicBezTo>
                  <a:lnTo>
                    <a:pt x="0" y="4357"/>
                  </a:lnTo>
                  <a:cubicBezTo>
                    <a:pt x="0" y="4352"/>
                    <a:pt x="4" y="4348"/>
                    <a:pt x="9" y="4348"/>
                  </a:cubicBezTo>
                  <a:cubicBezTo>
                    <a:pt x="13" y="4348"/>
                    <a:pt x="17" y="4352"/>
                    <a:pt x="17" y="4357"/>
                  </a:cubicBezTo>
                  <a:close/>
                  <a:moveTo>
                    <a:pt x="17" y="4410"/>
                  </a:moveTo>
                  <a:lnTo>
                    <a:pt x="17" y="4410"/>
                  </a:lnTo>
                  <a:cubicBezTo>
                    <a:pt x="17" y="4415"/>
                    <a:pt x="13" y="4419"/>
                    <a:pt x="9" y="4419"/>
                  </a:cubicBezTo>
                  <a:cubicBezTo>
                    <a:pt x="4" y="4419"/>
                    <a:pt x="0" y="4415"/>
                    <a:pt x="0" y="4410"/>
                  </a:cubicBezTo>
                  <a:lnTo>
                    <a:pt x="0" y="4410"/>
                  </a:lnTo>
                  <a:cubicBezTo>
                    <a:pt x="0" y="4405"/>
                    <a:pt x="4" y="4401"/>
                    <a:pt x="9" y="4401"/>
                  </a:cubicBezTo>
                  <a:cubicBezTo>
                    <a:pt x="13" y="4401"/>
                    <a:pt x="17" y="4405"/>
                    <a:pt x="17" y="4410"/>
                  </a:cubicBezTo>
                  <a:close/>
                  <a:moveTo>
                    <a:pt x="17" y="4463"/>
                  </a:moveTo>
                  <a:lnTo>
                    <a:pt x="17" y="4463"/>
                  </a:lnTo>
                  <a:cubicBezTo>
                    <a:pt x="17" y="4468"/>
                    <a:pt x="13" y="4472"/>
                    <a:pt x="9" y="4472"/>
                  </a:cubicBezTo>
                  <a:cubicBezTo>
                    <a:pt x="4" y="4472"/>
                    <a:pt x="0" y="4468"/>
                    <a:pt x="0" y="4463"/>
                  </a:cubicBezTo>
                  <a:lnTo>
                    <a:pt x="0" y="4463"/>
                  </a:lnTo>
                  <a:cubicBezTo>
                    <a:pt x="0" y="4458"/>
                    <a:pt x="4" y="4454"/>
                    <a:pt x="9" y="4454"/>
                  </a:cubicBezTo>
                  <a:cubicBezTo>
                    <a:pt x="13" y="4454"/>
                    <a:pt x="17" y="4458"/>
                    <a:pt x="17" y="4463"/>
                  </a:cubicBezTo>
                  <a:close/>
                  <a:moveTo>
                    <a:pt x="17" y="4516"/>
                  </a:moveTo>
                  <a:lnTo>
                    <a:pt x="17" y="4516"/>
                  </a:lnTo>
                  <a:cubicBezTo>
                    <a:pt x="17" y="4520"/>
                    <a:pt x="13" y="4524"/>
                    <a:pt x="9" y="4524"/>
                  </a:cubicBezTo>
                  <a:cubicBezTo>
                    <a:pt x="4" y="4524"/>
                    <a:pt x="0" y="4520"/>
                    <a:pt x="0" y="4516"/>
                  </a:cubicBezTo>
                  <a:lnTo>
                    <a:pt x="0" y="4516"/>
                  </a:lnTo>
                  <a:cubicBezTo>
                    <a:pt x="0" y="4511"/>
                    <a:pt x="4" y="4507"/>
                    <a:pt x="9" y="4507"/>
                  </a:cubicBezTo>
                  <a:cubicBezTo>
                    <a:pt x="13" y="4507"/>
                    <a:pt x="17" y="4511"/>
                    <a:pt x="17" y="4516"/>
                  </a:cubicBezTo>
                  <a:close/>
                  <a:moveTo>
                    <a:pt x="17" y="4568"/>
                  </a:moveTo>
                  <a:lnTo>
                    <a:pt x="17" y="4568"/>
                  </a:lnTo>
                  <a:cubicBezTo>
                    <a:pt x="17" y="4573"/>
                    <a:pt x="13" y="4577"/>
                    <a:pt x="9" y="4577"/>
                  </a:cubicBezTo>
                  <a:cubicBezTo>
                    <a:pt x="4" y="4577"/>
                    <a:pt x="0" y="4573"/>
                    <a:pt x="0" y="4568"/>
                  </a:cubicBezTo>
                  <a:lnTo>
                    <a:pt x="0" y="4568"/>
                  </a:lnTo>
                  <a:cubicBezTo>
                    <a:pt x="0" y="4563"/>
                    <a:pt x="4" y="4560"/>
                    <a:pt x="9" y="4560"/>
                  </a:cubicBezTo>
                  <a:cubicBezTo>
                    <a:pt x="13" y="4560"/>
                    <a:pt x="17" y="4563"/>
                    <a:pt x="17" y="4568"/>
                  </a:cubicBezTo>
                  <a:close/>
                  <a:moveTo>
                    <a:pt x="17" y="4621"/>
                  </a:moveTo>
                  <a:lnTo>
                    <a:pt x="17" y="4621"/>
                  </a:lnTo>
                  <a:cubicBezTo>
                    <a:pt x="17" y="4626"/>
                    <a:pt x="13" y="4630"/>
                    <a:pt x="9" y="4630"/>
                  </a:cubicBezTo>
                  <a:cubicBezTo>
                    <a:pt x="4" y="4630"/>
                    <a:pt x="0" y="4626"/>
                    <a:pt x="0" y="4621"/>
                  </a:cubicBezTo>
                  <a:lnTo>
                    <a:pt x="0" y="4621"/>
                  </a:lnTo>
                  <a:cubicBezTo>
                    <a:pt x="0" y="4616"/>
                    <a:pt x="4" y="4612"/>
                    <a:pt x="9" y="4612"/>
                  </a:cubicBezTo>
                  <a:cubicBezTo>
                    <a:pt x="13" y="4612"/>
                    <a:pt x="17" y="4616"/>
                    <a:pt x="17" y="4621"/>
                  </a:cubicBezTo>
                  <a:close/>
                  <a:moveTo>
                    <a:pt x="17" y="4674"/>
                  </a:moveTo>
                  <a:lnTo>
                    <a:pt x="17" y="4674"/>
                  </a:lnTo>
                  <a:cubicBezTo>
                    <a:pt x="17" y="4679"/>
                    <a:pt x="13" y="4683"/>
                    <a:pt x="9" y="4683"/>
                  </a:cubicBezTo>
                  <a:cubicBezTo>
                    <a:pt x="4" y="4683"/>
                    <a:pt x="0" y="4679"/>
                    <a:pt x="0" y="4674"/>
                  </a:cubicBezTo>
                  <a:lnTo>
                    <a:pt x="0" y="4674"/>
                  </a:lnTo>
                  <a:cubicBezTo>
                    <a:pt x="0" y="4669"/>
                    <a:pt x="4" y="4665"/>
                    <a:pt x="9" y="4665"/>
                  </a:cubicBezTo>
                  <a:cubicBezTo>
                    <a:pt x="13" y="4665"/>
                    <a:pt x="17" y="4669"/>
                    <a:pt x="17" y="4674"/>
                  </a:cubicBezTo>
                  <a:close/>
                  <a:moveTo>
                    <a:pt x="17" y="4727"/>
                  </a:moveTo>
                  <a:lnTo>
                    <a:pt x="17" y="4727"/>
                  </a:lnTo>
                  <a:cubicBezTo>
                    <a:pt x="17" y="4732"/>
                    <a:pt x="13" y="4736"/>
                    <a:pt x="9" y="4736"/>
                  </a:cubicBezTo>
                  <a:cubicBezTo>
                    <a:pt x="4" y="4736"/>
                    <a:pt x="0" y="4732"/>
                    <a:pt x="0" y="4727"/>
                  </a:cubicBezTo>
                  <a:lnTo>
                    <a:pt x="0" y="4727"/>
                  </a:lnTo>
                  <a:cubicBezTo>
                    <a:pt x="0" y="4722"/>
                    <a:pt x="4" y="4718"/>
                    <a:pt x="9" y="4718"/>
                  </a:cubicBezTo>
                  <a:cubicBezTo>
                    <a:pt x="13" y="4718"/>
                    <a:pt x="17" y="4722"/>
                    <a:pt x="17" y="4727"/>
                  </a:cubicBezTo>
                  <a:close/>
                  <a:moveTo>
                    <a:pt x="17" y="4780"/>
                  </a:moveTo>
                  <a:lnTo>
                    <a:pt x="17" y="4780"/>
                  </a:lnTo>
                  <a:cubicBezTo>
                    <a:pt x="17" y="4784"/>
                    <a:pt x="13" y="4788"/>
                    <a:pt x="9" y="4788"/>
                  </a:cubicBezTo>
                  <a:cubicBezTo>
                    <a:pt x="4" y="4788"/>
                    <a:pt x="0" y="4784"/>
                    <a:pt x="0" y="4780"/>
                  </a:cubicBezTo>
                  <a:lnTo>
                    <a:pt x="0" y="4780"/>
                  </a:lnTo>
                  <a:cubicBezTo>
                    <a:pt x="0" y="4775"/>
                    <a:pt x="4" y="4771"/>
                    <a:pt x="9" y="4771"/>
                  </a:cubicBezTo>
                  <a:cubicBezTo>
                    <a:pt x="13" y="4771"/>
                    <a:pt x="17" y="4775"/>
                    <a:pt x="17" y="4780"/>
                  </a:cubicBezTo>
                  <a:close/>
                  <a:moveTo>
                    <a:pt x="17" y="4832"/>
                  </a:moveTo>
                  <a:lnTo>
                    <a:pt x="17" y="4832"/>
                  </a:lnTo>
                  <a:cubicBezTo>
                    <a:pt x="17" y="4837"/>
                    <a:pt x="13" y="4841"/>
                    <a:pt x="9" y="4841"/>
                  </a:cubicBezTo>
                  <a:cubicBezTo>
                    <a:pt x="4" y="4841"/>
                    <a:pt x="0" y="4837"/>
                    <a:pt x="0" y="4832"/>
                  </a:cubicBezTo>
                  <a:lnTo>
                    <a:pt x="0" y="4832"/>
                  </a:lnTo>
                  <a:cubicBezTo>
                    <a:pt x="0" y="4828"/>
                    <a:pt x="4" y="4824"/>
                    <a:pt x="9" y="4824"/>
                  </a:cubicBezTo>
                  <a:cubicBezTo>
                    <a:pt x="13" y="4824"/>
                    <a:pt x="17" y="4828"/>
                    <a:pt x="17" y="4832"/>
                  </a:cubicBezTo>
                  <a:close/>
                  <a:moveTo>
                    <a:pt x="17" y="4885"/>
                  </a:moveTo>
                  <a:lnTo>
                    <a:pt x="17" y="4885"/>
                  </a:lnTo>
                  <a:cubicBezTo>
                    <a:pt x="17" y="4890"/>
                    <a:pt x="13" y="4894"/>
                    <a:pt x="9" y="4894"/>
                  </a:cubicBezTo>
                  <a:cubicBezTo>
                    <a:pt x="4" y="4894"/>
                    <a:pt x="0" y="4890"/>
                    <a:pt x="0" y="4885"/>
                  </a:cubicBezTo>
                  <a:lnTo>
                    <a:pt x="0" y="4885"/>
                  </a:lnTo>
                  <a:cubicBezTo>
                    <a:pt x="0" y="4880"/>
                    <a:pt x="4" y="4876"/>
                    <a:pt x="9" y="4876"/>
                  </a:cubicBezTo>
                  <a:cubicBezTo>
                    <a:pt x="13" y="4876"/>
                    <a:pt x="17" y="4880"/>
                    <a:pt x="17" y="4885"/>
                  </a:cubicBezTo>
                  <a:close/>
                  <a:moveTo>
                    <a:pt x="17" y="4938"/>
                  </a:moveTo>
                  <a:lnTo>
                    <a:pt x="17" y="4938"/>
                  </a:lnTo>
                  <a:cubicBezTo>
                    <a:pt x="17" y="4943"/>
                    <a:pt x="13" y="4947"/>
                    <a:pt x="9" y="4947"/>
                  </a:cubicBezTo>
                  <a:cubicBezTo>
                    <a:pt x="4" y="4947"/>
                    <a:pt x="0" y="4943"/>
                    <a:pt x="0" y="4938"/>
                  </a:cubicBezTo>
                  <a:lnTo>
                    <a:pt x="0" y="4938"/>
                  </a:lnTo>
                  <a:cubicBezTo>
                    <a:pt x="0" y="4933"/>
                    <a:pt x="4" y="4929"/>
                    <a:pt x="9" y="4929"/>
                  </a:cubicBezTo>
                  <a:cubicBezTo>
                    <a:pt x="13" y="4929"/>
                    <a:pt x="17" y="4933"/>
                    <a:pt x="17" y="4938"/>
                  </a:cubicBezTo>
                  <a:close/>
                  <a:moveTo>
                    <a:pt x="17" y="4991"/>
                  </a:moveTo>
                  <a:lnTo>
                    <a:pt x="17" y="4991"/>
                  </a:lnTo>
                  <a:cubicBezTo>
                    <a:pt x="17" y="4996"/>
                    <a:pt x="13" y="5000"/>
                    <a:pt x="9" y="5000"/>
                  </a:cubicBezTo>
                  <a:cubicBezTo>
                    <a:pt x="4" y="5000"/>
                    <a:pt x="0" y="4996"/>
                    <a:pt x="0" y="4991"/>
                  </a:cubicBezTo>
                  <a:lnTo>
                    <a:pt x="0" y="4991"/>
                  </a:lnTo>
                  <a:cubicBezTo>
                    <a:pt x="0" y="4986"/>
                    <a:pt x="4" y="4982"/>
                    <a:pt x="9" y="4982"/>
                  </a:cubicBezTo>
                  <a:cubicBezTo>
                    <a:pt x="13" y="4982"/>
                    <a:pt x="17" y="4986"/>
                    <a:pt x="17" y="4991"/>
                  </a:cubicBezTo>
                  <a:close/>
                  <a:moveTo>
                    <a:pt x="17" y="5044"/>
                  </a:moveTo>
                  <a:lnTo>
                    <a:pt x="17" y="5044"/>
                  </a:lnTo>
                  <a:cubicBezTo>
                    <a:pt x="17" y="5049"/>
                    <a:pt x="13" y="5053"/>
                    <a:pt x="9" y="5053"/>
                  </a:cubicBezTo>
                  <a:cubicBezTo>
                    <a:pt x="4" y="5053"/>
                    <a:pt x="0" y="5049"/>
                    <a:pt x="0" y="5044"/>
                  </a:cubicBezTo>
                  <a:lnTo>
                    <a:pt x="0" y="5044"/>
                  </a:lnTo>
                  <a:cubicBezTo>
                    <a:pt x="0" y="5039"/>
                    <a:pt x="4" y="5035"/>
                    <a:pt x="9" y="5035"/>
                  </a:cubicBezTo>
                  <a:cubicBezTo>
                    <a:pt x="13" y="5035"/>
                    <a:pt x="17" y="5039"/>
                    <a:pt x="17" y="5044"/>
                  </a:cubicBezTo>
                  <a:close/>
                  <a:moveTo>
                    <a:pt x="17" y="5097"/>
                  </a:moveTo>
                  <a:lnTo>
                    <a:pt x="17" y="5097"/>
                  </a:lnTo>
                  <a:cubicBezTo>
                    <a:pt x="17" y="5101"/>
                    <a:pt x="13" y="5105"/>
                    <a:pt x="9" y="5105"/>
                  </a:cubicBezTo>
                  <a:cubicBezTo>
                    <a:pt x="4" y="5105"/>
                    <a:pt x="0" y="5101"/>
                    <a:pt x="0" y="5097"/>
                  </a:cubicBezTo>
                  <a:lnTo>
                    <a:pt x="0" y="5097"/>
                  </a:lnTo>
                  <a:cubicBezTo>
                    <a:pt x="0" y="5092"/>
                    <a:pt x="4" y="5088"/>
                    <a:pt x="9" y="5088"/>
                  </a:cubicBezTo>
                  <a:cubicBezTo>
                    <a:pt x="13" y="5088"/>
                    <a:pt x="17" y="5092"/>
                    <a:pt x="17" y="5097"/>
                  </a:cubicBezTo>
                  <a:close/>
                  <a:moveTo>
                    <a:pt x="17" y="5149"/>
                  </a:moveTo>
                  <a:lnTo>
                    <a:pt x="17" y="5149"/>
                  </a:lnTo>
                  <a:cubicBezTo>
                    <a:pt x="17" y="5154"/>
                    <a:pt x="13" y="5158"/>
                    <a:pt x="9" y="5158"/>
                  </a:cubicBezTo>
                  <a:cubicBezTo>
                    <a:pt x="4" y="5158"/>
                    <a:pt x="0" y="5154"/>
                    <a:pt x="0" y="5149"/>
                  </a:cubicBezTo>
                  <a:lnTo>
                    <a:pt x="0" y="5149"/>
                  </a:lnTo>
                  <a:cubicBezTo>
                    <a:pt x="0" y="5144"/>
                    <a:pt x="4" y="5141"/>
                    <a:pt x="9" y="5141"/>
                  </a:cubicBezTo>
                  <a:cubicBezTo>
                    <a:pt x="13" y="5141"/>
                    <a:pt x="17" y="5144"/>
                    <a:pt x="17" y="5149"/>
                  </a:cubicBezTo>
                  <a:close/>
                  <a:moveTo>
                    <a:pt x="17" y="5202"/>
                  </a:moveTo>
                  <a:lnTo>
                    <a:pt x="17" y="5202"/>
                  </a:lnTo>
                  <a:cubicBezTo>
                    <a:pt x="17" y="5207"/>
                    <a:pt x="13" y="5211"/>
                    <a:pt x="9" y="5211"/>
                  </a:cubicBezTo>
                  <a:cubicBezTo>
                    <a:pt x="4" y="5211"/>
                    <a:pt x="0" y="5207"/>
                    <a:pt x="0" y="5202"/>
                  </a:cubicBezTo>
                  <a:lnTo>
                    <a:pt x="0" y="5202"/>
                  </a:lnTo>
                  <a:cubicBezTo>
                    <a:pt x="0" y="5197"/>
                    <a:pt x="4" y="5193"/>
                    <a:pt x="9" y="5193"/>
                  </a:cubicBezTo>
                  <a:cubicBezTo>
                    <a:pt x="13" y="5193"/>
                    <a:pt x="17" y="5197"/>
                    <a:pt x="17" y="5202"/>
                  </a:cubicBezTo>
                  <a:close/>
                  <a:moveTo>
                    <a:pt x="17" y="5255"/>
                  </a:moveTo>
                  <a:lnTo>
                    <a:pt x="17" y="5255"/>
                  </a:lnTo>
                  <a:cubicBezTo>
                    <a:pt x="17" y="5260"/>
                    <a:pt x="13" y="5264"/>
                    <a:pt x="9" y="5264"/>
                  </a:cubicBezTo>
                  <a:cubicBezTo>
                    <a:pt x="4" y="5264"/>
                    <a:pt x="0" y="5260"/>
                    <a:pt x="0" y="5255"/>
                  </a:cubicBezTo>
                  <a:lnTo>
                    <a:pt x="0" y="5255"/>
                  </a:lnTo>
                  <a:cubicBezTo>
                    <a:pt x="0" y="5250"/>
                    <a:pt x="4" y="5246"/>
                    <a:pt x="9" y="5246"/>
                  </a:cubicBezTo>
                  <a:cubicBezTo>
                    <a:pt x="13" y="5246"/>
                    <a:pt x="17" y="5250"/>
                    <a:pt x="17" y="5255"/>
                  </a:cubicBezTo>
                  <a:close/>
                  <a:moveTo>
                    <a:pt x="17" y="5308"/>
                  </a:moveTo>
                  <a:lnTo>
                    <a:pt x="17" y="5308"/>
                  </a:lnTo>
                  <a:cubicBezTo>
                    <a:pt x="17" y="5313"/>
                    <a:pt x="13" y="5317"/>
                    <a:pt x="9" y="5317"/>
                  </a:cubicBezTo>
                  <a:cubicBezTo>
                    <a:pt x="4" y="5317"/>
                    <a:pt x="0" y="5313"/>
                    <a:pt x="0" y="5308"/>
                  </a:cubicBezTo>
                  <a:lnTo>
                    <a:pt x="0" y="5308"/>
                  </a:lnTo>
                  <a:cubicBezTo>
                    <a:pt x="0" y="5303"/>
                    <a:pt x="4" y="5299"/>
                    <a:pt x="9" y="5299"/>
                  </a:cubicBezTo>
                  <a:cubicBezTo>
                    <a:pt x="13" y="5299"/>
                    <a:pt x="17" y="5303"/>
                    <a:pt x="17" y="5308"/>
                  </a:cubicBezTo>
                  <a:close/>
                  <a:moveTo>
                    <a:pt x="17" y="5361"/>
                  </a:moveTo>
                  <a:lnTo>
                    <a:pt x="17" y="5361"/>
                  </a:lnTo>
                  <a:cubicBezTo>
                    <a:pt x="17" y="5365"/>
                    <a:pt x="13" y="5369"/>
                    <a:pt x="9" y="5369"/>
                  </a:cubicBezTo>
                  <a:cubicBezTo>
                    <a:pt x="4" y="5369"/>
                    <a:pt x="0" y="5365"/>
                    <a:pt x="0" y="5361"/>
                  </a:cubicBezTo>
                  <a:lnTo>
                    <a:pt x="0" y="5361"/>
                  </a:lnTo>
                  <a:cubicBezTo>
                    <a:pt x="0" y="5356"/>
                    <a:pt x="4" y="5352"/>
                    <a:pt x="9" y="5352"/>
                  </a:cubicBezTo>
                  <a:cubicBezTo>
                    <a:pt x="13" y="5352"/>
                    <a:pt x="17" y="5356"/>
                    <a:pt x="17" y="5361"/>
                  </a:cubicBezTo>
                  <a:close/>
                  <a:moveTo>
                    <a:pt x="17" y="5413"/>
                  </a:moveTo>
                  <a:lnTo>
                    <a:pt x="17" y="5413"/>
                  </a:lnTo>
                  <a:cubicBezTo>
                    <a:pt x="17" y="5418"/>
                    <a:pt x="13" y="5422"/>
                    <a:pt x="9" y="5422"/>
                  </a:cubicBezTo>
                  <a:cubicBezTo>
                    <a:pt x="4" y="5422"/>
                    <a:pt x="0" y="5418"/>
                    <a:pt x="0" y="5413"/>
                  </a:cubicBezTo>
                  <a:lnTo>
                    <a:pt x="0" y="5413"/>
                  </a:lnTo>
                  <a:cubicBezTo>
                    <a:pt x="0" y="5409"/>
                    <a:pt x="4" y="5405"/>
                    <a:pt x="9" y="5405"/>
                  </a:cubicBezTo>
                  <a:cubicBezTo>
                    <a:pt x="13" y="5405"/>
                    <a:pt x="17" y="5409"/>
                    <a:pt x="17" y="5413"/>
                  </a:cubicBezTo>
                  <a:close/>
                  <a:moveTo>
                    <a:pt x="17" y="5466"/>
                  </a:moveTo>
                  <a:lnTo>
                    <a:pt x="17" y="5466"/>
                  </a:lnTo>
                  <a:cubicBezTo>
                    <a:pt x="17" y="5471"/>
                    <a:pt x="13" y="5475"/>
                    <a:pt x="9" y="5475"/>
                  </a:cubicBezTo>
                  <a:cubicBezTo>
                    <a:pt x="4" y="5475"/>
                    <a:pt x="0" y="5471"/>
                    <a:pt x="0" y="5466"/>
                  </a:cubicBezTo>
                  <a:lnTo>
                    <a:pt x="0" y="5466"/>
                  </a:lnTo>
                  <a:cubicBezTo>
                    <a:pt x="0" y="5461"/>
                    <a:pt x="4" y="5457"/>
                    <a:pt x="9" y="5457"/>
                  </a:cubicBezTo>
                  <a:cubicBezTo>
                    <a:pt x="13" y="5457"/>
                    <a:pt x="17" y="5461"/>
                    <a:pt x="17" y="5466"/>
                  </a:cubicBezTo>
                  <a:close/>
                  <a:moveTo>
                    <a:pt x="17" y="5519"/>
                  </a:moveTo>
                  <a:lnTo>
                    <a:pt x="17" y="5519"/>
                  </a:lnTo>
                  <a:cubicBezTo>
                    <a:pt x="17" y="5524"/>
                    <a:pt x="13" y="5528"/>
                    <a:pt x="9" y="5528"/>
                  </a:cubicBezTo>
                  <a:cubicBezTo>
                    <a:pt x="4" y="5528"/>
                    <a:pt x="0" y="5524"/>
                    <a:pt x="0" y="5519"/>
                  </a:cubicBezTo>
                  <a:lnTo>
                    <a:pt x="0" y="5519"/>
                  </a:lnTo>
                  <a:cubicBezTo>
                    <a:pt x="0" y="5514"/>
                    <a:pt x="4" y="5510"/>
                    <a:pt x="9" y="5510"/>
                  </a:cubicBezTo>
                  <a:cubicBezTo>
                    <a:pt x="13" y="5510"/>
                    <a:pt x="17" y="5514"/>
                    <a:pt x="17" y="5519"/>
                  </a:cubicBezTo>
                  <a:close/>
                  <a:moveTo>
                    <a:pt x="17" y="5572"/>
                  </a:moveTo>
                  <a:lnTo>
                    <a:pt x="17" y="5572"/>
                  </a:lnTo>
                  <a:cubicBezTo>
                    <a:pt x="17" y="5577"/>
                    <a:pt x="13" y="5581"/>
                    <a:pt x="9" y="5581"/>
                  </a:cubicBezTo>
                  <a:cubicBezTo>
                    <a:pt x="4" y="5581"/>
                    <a:pt x="0" y="5577"/>
                    <a:pt x="0" y="5572"/>
                  </a:cubicBezTo>
                  <a:lnTo>
                    <a:pt x="0" y="5572"/>
                  </a:lnTo>
                  <a:cubicBezTo>
                    <a:pt x="0" y="5567"/>
                    <a:pt x="4" y="5563"/>
                    <a:pt x="9" y="5563"/>
                  </a:cubicBezTo>
                  <a:cubicBezTo>
                    <a:pt x="13" y="5563"/>
                    <a:pt x="17" y="5567"/>
                    <a:pt x="17" y="5572"/>
                  </a:cubicBezTo>
                  <a:close/>
                  <a:moveTo>
                    <a:pt x="17" y="5625"/>
                  </a:moveTo>
                  <a:lnTo>
                    <a:pt x="17" y="5625"/>
                  </a:lnTo>
                  <a:cubicBezTo>
                    <a:pt x="17" y="5630"/>
                    <a:pt x="13" y="5634"/>
                    <a:pt x="9" y="5634"/>
                  </a:cubicBezTo>
                  <a:cubicBezTo>
                    <a:pt x="4" y="5634"/>
                    <a:pt x="0" y="5630"/>
                    <a:pt x="0" y="5625"/>
                  </a:cubicBezTo>
                  <a:lnTo>
                    <a:pt x="0" y="5625"/>
                  </a:lnTo>
                  <a:cubicBezTo>
                    <a:pt x="0" y="5620"/>
                    <a:pt x="4" y="5616"/>
                    <a:pt x="9" y="5616"/>
                  </a:cubicBezTo>
                  <a:cubicBezTo>
                    <a:pt x="13" y="5616"/>
                    <a:pt x="17" y="5620"/>
                    <a:pt x="17" y="5625"/>
                  </a:cubicBezTo>
                  <a:close/>
                  <a:moveTo>
                    <a:pt x="17" y="5678"/>
                  </a:moveTo>
                  <a:lnTo>
                    <a:pt x="17" y="5678"/>
                  </a:lnTo>
                  <a:cubicBezTo>
                    <a:pt x="17" y="5682"/>
                    <a:pt x="13" y="5686"/>
                    <a:pt x="9" y="5686"/>
                  </a:cubicBezTo>
                  <a:cubicBezTo>
                    <a:pt x="4" y="5686"/>
                    <a:pt x="0" y="5682"/>
                    <a:pt x="0" y="5678"/>
                  </a:cubicBezTo>
                  <a:lnTo>
                    <a:pt x="0" y="5678"/>
                  </a:lnTo>
                  <a:cubicBezTo>
                    <a:pt x="0" y="5673"/>
                    <a:pt x="4" y="5669"/>
                    <a:pt x="9" y="5669"/>
                  </a:cubicBezTo>
                  <a:cubicBezTo>
                    <a:pt x="13" y="5669"/>
                    <a:pt x="17" y="5673"/>
                    <a:pt x="17" y="5678"/>
                  </a:cubicBezTo>
                  <a:close/>
                  <a:moveTo>
                    <a:pt x="17" y="5730"/>
                  </a:moveTo>
                  <a:lnTo>
                    <a:pt x="17" y="5730"/>
                  </a:lnTo>
                  <a:cubicBezTo>
                    <a:pt x="17" y="5735"/>
                    <a:pt x="13" y="5739"/>
                    <a:pt x="9" y="5739"/>
                  </a:cubicBezTo>
                  <a:cubicBezTo>
                    <a:pt x="4" y="5739"/>
                    <a:pt x="0" y="5735"/>
                    <a:pt x="0" y="5730"/>
                  </a:cubicBezTo>
                  <a:lnTo>
                    <a:pt x="0" y="5730"/>
                  </a:lnTo>
                  <a:cubicBezTo>
                    <a:pt x="0" y="5725"/>
                    <a:pt x="4" y="5722"/>
                    <a:pt x="9" y="5722"/>
                  </a:cubicBezTo>
                  <a:cubicBezTo>
                    <a:pt x="13" y="5722"/>
                    <a:pt x="17" y="5725"/>
                    <a:pt x="17" y="5730"/>
                  </a:cubicBezTo>
                  <a:close/>
                  <a:moveTo>
                    <a:pt x="17" y="5783"/>
                  </a:moveTo>
                  <a:lnTo>
                    <a:pt x="17" y="5783"/>
                  </a:lnTo>
                  <a:cubicBezTo>
                    <a:pt x="17" y="5788"/>
                    <a:pt x="13" y="5792"/>
                    <a:pt x="9" y="5792"/>
                  </a:cubicBezTo>
                  <a:cubicBezTo>
                    <a:pt x="4" y="5792"/>
                    <a:pt x="0" y="5788"/>
                    <a:pt x="0" y="5783"/>
                  </a:cubicBezTo>
                  <a:lnTo>
                    <a:pt x="0" y="5783"/>
                  </a:lnTo>
                  <a:cubicBezTo>
                    <a:pt x="0" y="5778"/>
                    <a:pt x="4" y="5774"/>
                    <a:pt x="9" y="5774"/>
                  </a:cubicBezTo>
                  <a:cubicBezTo>
                    <a:pt x="13" y="5774"/>
                    <a:pt x="17" y="5778"/>
                    <a:pt x="17" y="5783"/>
                  </a:cubicBezTo>
                  <a:close/>
                  <a:moveTo>
                    <a:pt x="17" y="5836"/>
                  </a:moveTo>
                  <a:lnTo>
                    <a:pt x="17" y="5836"/>
                  </a:lnTo>
                  <a:cubicBezTo>
                    <a:pt x="17" y="5841"/>
                    <a:pt x="13" y="5845"/>
                    <a:pt x="9" y="5845"/>
                  </a:cubicBezTo>
                  <a:cubicBezTo>
                    <a:pt x="4" y="5845"/>
                    <a:pt x="0" y="5841"/>
                    <a:pt x="0" y="5836"/>
                  </a:cubicBezTo>
                  <a:lnTo>
                    <a:pt x="0" y="5836"/>
                  </a:lnTo>
                  <a:cubicBezTo>
                    <a:pt x="0" y="5831"/>
                    <a:pt x="4" y="5827"/>
                    <a:pt x="9" y="5827"/>
                  </a:cubicBezTo>
                  <a:cubicBezTo>
                    <a:pt x="13" y="5827"/>
                    <a:pt x="17" y="5831"/>
                    <a:pt x="17" y="5836"/>
                  </a:cubicBezTo>
                  <a:close/>
                  <a:moveTo>
                    <a:pt x="17" y="5889"/>
                  </a:moveTo>
                  <a:lnTo>
                    <a:pt x="17" y="5889"/>
                  </a:lnTo>
                  <a:cubicBezTo>
                    <a:pt x="17" y="5894"/>
                    <a:pt x="13" y="5898"/>
                    <a:pt x="9" y="5898"/>
                  </a:cubicBezTo>
                  <a:cubicBezTo>
                    <a:pt x="4" y="5898"/>
                    <a:pt x="0" y="5894"/>
                    <a:pt x="0" y="5889"/>
                  </a:cubicBezTo>
                  <a:lnTo>
                    <a:pt x="0" y="5889"/>
                  </a:lnTo>
                  <a:cubicBezTo>
                    <a:pt x="0" y="5884"/>
                    <a:pt x="4" y="5880"/>
                    <a:pt x="9" y="5880"/>
                  </a:cubicBezTo>
                  <a:cubicBezTo>
                    <a:pt x="13" y="5880"/>
                    <a:pt x="17" y="5884"/>
                    <a:pt x="17" y="5889"/>
                  </a:cubicBezTo>
                  <a:close/>
                  <a:moveTo>
                    <a:pt x="17" y="5942"/>
                  </a:moveTo>
                  <a:lnTo>
                    <a:pt x="17" y="5942"/>
                  </a:lnTo>
                  <a:cubicBezTo>
                    <a:pt x="17" y="5946"/>
                    <a:pt x="13" y="5950"/>
                    <a:pt x="9" y="5950"/>
                  </a:cubicBezTo>
                  <a:cubicBezTo>
                    <a:pt x="4" y="5950"/>
                    <a:pt x="0" y="5946"/>
                    <a:pt x="0" y="5942"/>
                  </a:cubicBezTo>
                  <a:lnTo>
                    <a:pt x="0" y="5942"/>
                  </a:lnTo>
                  <a:cubicBezTo>
                    <a:pt x="0" y="5937"/>
                    <a:pt x="4" y="5933"/>
                    <a:pt x="9" y="5933"/>
                  </a:cubicBezTo>
                  <a:cubicBezTo>
                    <a:pt x="13" y="5933"/>
                    <a:pt x="17" y="5937"/>
                    <a:pt x="17" y="5942"/>
                  </a:cubicBezTo>
                  <a:close/>
                  <a:moveTo>
                    <a:pt x="17" y="5994"/>
                  </a:moveTo>
                  <a:lnTo>
                    <a:pt x="17" y="5994"/>
                  </a:lnTo>
                  <a:cubicBezTo>
                    <a:pt x="17" y="5999"/>
                    <a:pt x="13" y="6003"/>
                    <a:pt x="9" y="6003"/>
                  </a:cubicBezTo>
                  <a:cubicBezTo>
                    <a:pt x="4" y="6003"/>
                    <a:pt x="0" y="5999"/>
                    <a:pt x="0" y="5994"/>
                  </a:cubicBezTo>
                  <a:lnTo>
                    <a:pt x="0" y="5994"/>
                  </a:lnTo>
                  <a:cubicBezTo>
                    <a:pt x="0" y="5990"/>
                    <a:pt x="4" y="5986"/>
                    <a:pt x="9" y="5986"/>
                  </a:cubicBezTo>
                  <a:cubicBezTo>
                    <a:pt x="13" y="5986"/>
                    <a:pt x="17" y="5990"/>
                    <a:pt x="17" y="5994"/>
                  </a:cubicBezTo>
                  <a:close/>
                  <a:moveTo>
                    <a:pt x="17" y="6047"/>
                  </a:moveTo>
                  <a:lnTo>
                    <a:pt x="17" y="6047"/>
                  </a:lnTo>
                  <a:cubicBezTo>
                    <a:pt x="17" y="6052"/>
                    <a:pt x="13" y="6056"/>
                    <a:pt x="9" y="6056"/>
                  </a:cubicBezTo>
                  <a:cubicBezTo>
                    <a:pt x="4" y="6056"/>
                    <a:pt x="0" y="6052"/>
                    <a:pt x="0" y="6047"/>
                  </a:cubicBezTo>
                  <a:lnTo>
                    <a:pt x="0" y="6047"/>
                  </a:lnTo>
                  <a:cubicBezTo>
                    <a:pt x="0" y="6042"/>
                    <a:pt x="4" y="6038"/>
                    <a:pt x="9" y="6038"/>
                  </a:cubicBezTo>
                  <a:cubicBezTo>
                    <a:pt x="13" y="6038"/>
                    <a:pt x="17" y="6042"/>
                    <a:pt x="17" y="6047"/>
                  </a:cubicBezTo>
                  <a:close/>
                  <a:moveTo>
                    <a:pt x="17" y="6100"/>
                  </a:moveTo>
                  <a:lnTo>
                    <a:pt x="17" y="6100"/>
                  </a:lnTo>
                  <a:cubicBezTo>
                    <a:pt x="17" y="6105"/>
                    <a:pt x="13" y="6109"/>
                    <a:pt x="9" y="6109"/>
                  </a:cubicBezTo>
                  <a:cubicBezTo>
                    <a:pt x="4" y="6109"/>
                    <a:pt x="0" y="6105"/>
                    <a:pt x="0" y="6100"/>
                  </a:cubicBezTo>
                  <a:lnTo>
                    <a:pt x="0" y="6100"/>
                  </a:lnTo>
                  <a:cubicBezTo>
                    <a:pt x="0" y="6095"/>
                    <a:pt x="4" y="6091"/>
                    <a:pt x="9" y="6091"/>
                  </a:cubicBezTo>
                  <a:cubicBezTo>
                    <a:pt x="13" y="6091"/>
                    <a:pt x="17" y="6095"/>
                    <a:pt x="17" y="6100"/>
                  </a:cubicBezTo>
                  <a:close/>
                  <a:moveTo>
                    <a:pt x="17" y="6153"/>
                  </a:moveTo>
                  <a:lnTo>
                    <a:pt x="17" y="6153"/>
                  </a:lnTo>
                  <a:cubicBezTo>
                    <a:pt x="17" y="6158"/>
                    <a:pt x="13" y="6162"/>
                    <a:pt x="9" y="6162"/>
                  </a:cubicBezTo>
                  <a:cubicBezTo>
                    <a:pt x="4" y="6162"/>
                    <a:pt x="0" y="6158"/>
                    <a:pt x="0" y="6153"/>
                  </a:cubicBezTo>
                  <a:lnTo>
                    <a:pt x="0" y="6153"/>
                  </a:lnTo>
                  <a:cubicBezTo>
                    <a:pt x="0" y="6148"/>
                    <a:pt x="4" y="6144"/>
                    <a:pt x="9" y="6144"/>
                  </a:cubicBezTo>
                  <a:cubicBezTo>
                    <a:pt x="13" y="6144"/>
                    <a:pt x="17" y="6148"/>
                    <a:pt x="17" y="6153"/>
                  </a:cubicBezTo>
                  <a:close/>
                  <a:moveTo>
                    <a:pt x="17" y="6206"/>
                  </a:moveTo>
                  <a:lnTo>
                    <a:pt x="17" y="6206"/>
                  </a:lnTo>
                  <a:cubicBezTo>
                    <a:pt x="17" y="6211"/>
                    <a:pt x="13" y="6215"/>
                    <a:pt x="9" y="6215"/>
                  </a:cubicBezTo>
                  <a:cubicBezTo>
                    <a:pt x="4" y="6215"/>
                    <a:pt x="0" y="6211"/>
                    <a:pt x="0" y="6206"/>
                  </a:cubicBezTo>
                  <a:lnTo>
                    <a:pt x="0" y="6206"/>
                  </a:lnTo>
                  <a:cubicBezTo>
                    <a:pt x="0" y="6201"/>
                    <a:pt x="4" y="6197"/>
                    <a:pt x="9" y="6197"/>
                  </a:cubicBezTo>
                  <a:cubicBezTo>
                    <a:pt x="13" y="6197"/>
                    <a:pt x="17" y="6201"/>
                    <a:pt x="17" y="6206"/>
                  </a:cubicBezTo>
                  <a:close/>
                  <a:moveTo>
                    <a:pt x="17" y="6259"/>
                  </a:moveTo>
                  <a:lnTo>
                    <a:pt x="17" y="6259"/>
                  </a:lnTo>
                  <a:cubicBezTo>
                    <a:pt x="17" y="6263"/>
                    <a:pt x="13" y="6267"/>
                    <a:pt x="9" y="6267"/>
                  </a:cubicBezTo>
                  <a:cubicBezTo>
                    <a:pt x="4" y="6267"/>
                    <a:pt x="0" y="6263"/>
                    <a:pt x="0" y="6259"/>
                  </a:cubicBezTo>
                  <a:lnTo>
                    <a:pt x="0" y="6259"/>
                  </a:lnTo>
                  <a:cubicBezTo>
                    <a:pt x="0" y="6254"/>
                    <a:pt x="4" y="6250"/>
                    <a:pt x="9" y="6250"/>
                  </a:cubicBezTo>
                  <a:cubicBezTo>
                    <a:pt x="13" y="6250"/>
                    <a:pt x="17" y="6254"/>
                    <a:pt x="17" y="6259"/>
                  </a:cubicBezTo>
                  <a:close/>
                  <a:moveTo>
                    <a:pt x="17" y="6311"/>
                  </a:moveTo>
                  <a:lnTo>
                    <a:pt x="17" y="6311"/>
                  </a:lnTo>
                  <a:cubicBezTo>
                    <a:pt x="17" y="6316"/>
                    <a:pt x="13" y="6320"/>
                    <a:pt x="9" y="6320"/>
                  </a:cubicBezTo>
                  <a:cubicBezTo>
                    <a:pt x="4" y="6320"/>
                    <a:pt x="0" y="6316"/>
                    <a:pt x="0" y="6311"/>
                  </a:cubicBezTo>
                  <a:lnTo>
                    <a:pt x="0" y="6311"/>
                  </a:lnTo>
                  <a:cubicBezTo>
                    <a:pt x="0" y="6306"/>
                    <a:pt x="4" y="6303"/>
                    <a:pt x="9" y="6303"/>
                  </a:cubicBezTo>
                  <a:cubicBezTo>
                    <a:pt x="13" y="6303"/>
                    <a:pt x="17" y="6306"/>
                    <a:pt x="17" y="6311"/>
                  </a:cubicBezTo>
                  <a:close/>
                  <a:moveTo>
                    <a:pt x="17" y="6364"/>
                  </a:moveTo>
                  <a:lnTo>
                    <a:pt x="17" y="6364"/>
                  </a:lnTo>
                  <a:cubicBezTo>
                    <a:pt x="17" y="6369"/>
                    <a:pt x="13" y="6373"/>
                    <a:pt x="9" y="6373"/>
                  </a:cubicBezTo>
                  <a:cubicBezTo>
                    <a:pt x="4" y="6373"/>
                    <a:pt x="0" y="6369"/>
                    <a:pt x="0" y="6364"/>
                  </a:cubicBezTo>
                  <a:lnTo>
                    <a:pt x="0" y="6364"/>
                  </a:lnTo>
                  <a:cubicBezTo>
                    <a:pt x="0" y="6359"/>
                    <a:pt x="4" y="6355"/>
                    <a:pt x="9" y="6355"/>
                  </a:cubicBezTo>
                  <a:cubicBezTo>
                    <a:pt x="13" y="6355"/>
                    <a:pt x="17" y="6359"/>
                    <a:pt x="17" y="6364"/>
                  </a:cubicBezTo>
                  <a:close/>
                  <a:moveTo>
                    <a:pt x="17" y="6417"/>
                  </a:moveTo>
                  <a:lnTo>
                    <a:pt x="17" y="6417"/>
                  </a:lnTo>
                  <a:cubicBezTo>
                    <a:pt x="17" y="6422"/>
                    <a:pt x="13" y="6426"/>
                    <a:pt x="9" y="6426"/>
                  </a:cubicBezTo>
                  <a:cubicBezTo>
                    <a:pt x="4" y="6426"/>
                    <a:pt x="0" y="6422"/>
                    <a:pt x="0" y="6417"/>
                  </a:cubicBezTo>
                  <a:lnTo>
                    <a:pt x="0" y="6417"/>
                  </a:lnTo>
                  <a:cubicBezTo>
                    <a:pt x="0" y="6412"/>
                    <a:pt x="4" y="6408"/>
                    <a:pt x="9" y="6408"/>
                  </a:cubicBezTo>
                  <a:cubicBezTo>
                    <a:pt x="13" y="6408"/>
                    <a:pt x="17" y="6412"/>
                    <a:pt x="17" y="6417"/>
                  </a:cubicBezTo>
                  <a:close/>
                  <a:moveTo>
                    <a:pt x="17" y="6470"/>
                  </a:moveTo>
                  <a:lnTo>
                    <a:pt x="17" y="6470"/>
                  </a:lnTo>
                  <a:cubicBezTo>
                    <a:pt x="17" y="6475"/>
                    <a:pt x="13" y="6479"/>
                    <a:pt x="9" y="6479"/>
                  </a:cubicBezTo>
                  <a:cubicBezTo>
                    <a:pt x="4" y="6479"/>
                    <a:pt x="0" y="6475"/>
                    <a:pt x="0" y="6470"/>
                  </a:cubicBezTo>
                  <a:lnTo>
                    <a:pt x="0" y="6470"/>
                  </a:lnTo>
                  <a:cubicBezTo>
                    <a:pt x="0" y="6465"/>
                    <a:pt x="4" y="6461"/>
                    <a:pt x="9" y="6461"/>
                  </a:cubicBezTo>
                  <a:cubicBezTo>
                    <a:pt x="13" y="6461"/>
                    <a:pt x="17" y="6465"/>
                    <a:pt x="17" y="6470"/>
                  </a:cubicBezTo>
                  <a:close/>
                  <a:moveTo>
                    <a:pt x="12" y="6511"/>
                  </a:moveTo>
                  <a:lnTo>
                    <a:pt x="12" y="6511"/>
                  </a:lnTo>
                  <a:cubicBezTo>
                    <a:pt x="16" y="6511"/>
                    <a:pt x="20" y="6515"/>
                    <a:pt x="20" y="6520"/>
                  </a:cubicBezTo>
                  <a:cubicBezTo>
                    <a:pt x="20" y="6525"/>
                    <a:pt x="16" y="6528"/>
                    <a:pt x="12" y="6528"/>
                  </a:cubicBezTo>
                  <a:lnTo>
                    <a:pt x="12" y="6528"/>
                  </a:lnTo>
                  <a:cubicBezTo>
                    <a:pt x="7" y="6528"/>
                    <a:pt x="3" y="6525"/>
                    <a:pt x="3" y="6520"/>
                  </a:cubicBezTo>
                  <a:cubicBezTo>
                    <a:pt x="3" y="6515"/>
                    <a:pt x="7" y="6511"/>
                    <a:pt x="12" y="6511"/>
                  </a:cubicBezTo>
                  <a:close/>
                  <a:moveTo>
                    <a:pt x="64" y="6511"/>
                  </a:moveTo>
                  <a:lnTo>
                    <a:pt x="64" y="6511"/>
                  </a:lnTo>
                  <a:cubicBezTo>
                    <a:pt x="69" y="6511"/>
                    <a:pt x="73" y="6515"/>
                    <a:pt x="73" y="6520"/>
                  </a:cubicBezTo>
                  <a:cubicBezTo>
                    <a:pt x="73" y="6525"/>
                    <a:pt x="69" y="6528"/>
                    <a:pt x="64" y="6528"/>
                  </a:cubicBezTo>
                  <a:lnTo>
                    <a:pt x="64" y="6528"/>
                  </a:lnTo>
                  <a:cubicBezTo>
                    <a:pt x="59" y="6528"/>
                    <a:pt x="56" y="6525"/>
                    <a:pt x="56" y="6520"/>
                  </a:cubicBezTo>
                  <a:cubicBezTo>
                    <a:pt x="56" y="6515"/>
                    <a:pt x="59" y="6511"/>
                    <a:pt x="64" y="6511"/>
                  </a:cubicBezTo>
                  <a:close/>
                  <a:moveTo>
                    <a:pt x="117" y="6511"/>
                  </a:moveTo>
                  <a:lnTo>
                    <a:pt x="117" y="6511"/>
                  </a:lnTo>
                  <a:cubicBezTo>
                    <a:pt x="122" y="6511"/>
                    <a:pt x="126" y="6515"/>
                    <a:pt x="126" y="6520"/>
                  </a:cubicBezTo>
                  <a:cubicBezTo>
                    <a:pt x="126" y="6525"/>
                    <a:pt x="122" y="6528"/>
                    <a:pt x="117" y="6528"/>
                  </a:cubicBezTo>
                  <a:lnTo>
                    <a:pt x="117" y="6528"/>
                  </a:lnTo>
                  <a:cubicBezTo>
                    <a:pt x="112" y="6528"/>
                    <a:pt x="108" y="6525"/>
                    <a:pt x="108" y="6520"/>
                  </a:cubicBezTo>
                  <a:cubicBezTo>
                    <a:pt x="108" y="6515"/>
                    <a:pt x="112" y="6511"/>
                    <a:pt x="117" y="6511"/>
                  </a:cubicBezTo>
                  <a:close/>
                  <a:moveTo>
                    <a:pt x="170" y="6511"/>
                  </a:moveTo>
                  <a:lnTo>
                    <a:pt x="170" y="6511"/>
                  </a:lnTo>
                  <a:cubicBezTo>
                    <a:pt x="175" y="6511"/>
                    <a:pt x="179" y="6515"/>
                    <a:pt x="179" y="6520"/>
                  </a:cubicBezTo>
                  <a:cubicBezTo>
                    <a:pt x="179" y="6525"/>
                    <a:pt x="175" y="6528"/>
                    <a:pt x="170" y="6528"/>
                  </a:cubicBezTo>
                  <a:lnTo>
                    <a:pt x="170" y="6528"/>
                  </a:lnTo>
                  <a:cubicBezTo>
                    <a:pt x="165" y="6528"/>
                    <a:pt x="161" y="6525"/>
                    <a:pt x="161" y="6520"/>
                  </a:cubicBezTo>
                  <a:cubicBezTo>
                    <a:pt x="161" y="6515"/>
                    <a:pt x="165" y="6511"/>
                    <a:pt x="170" y="6511"/>
                  </a:cubicBezTo>
                  <a:close/>
                  <a:moveTo>
                    <a:pt x="223" y="6511"/>
                  </a:moveTo>
                  <a:lnTo>
                    <a:pt x="223" y="6511"/>
                  </a:lnTo>
                  <a:cubicBezTo>
                    <a:pt x="228" y="6511"/>
                    <a:pt x="232" y="6515"/>
                    <a:pt x="232" y="6520"/>
                  </a:cubicBezTo>
                  <a:cubicBezTo>
                    <a:pt x="232" y="6525"/>
                    <a:pt x="228" y="6528"/>
                    <a:pt x="223" y="6528"/>
                  </a:cubicBezTo>
                  <a:lnTo>
                    <a:pt x="223" y="6528"/>
                  </a:lnTo>
                  <a:cubicBezTo>
                    <a:pt x="218" y="6528"/>
                    <a:pt x="214" y="6525"/>
                    <a:pt x="214" y="6520"/>
                  </a:cubicBezTo>
                  <a:cubicBezTo>
                    <a:pt x="214" y="6515"/>
                    <a:pt x="218" y="6511"/>
                    <a:pt x="223" y="6511"/>
                  </a:cubicBezTo>
                  <a:close/>
                  <a:moveTo>
                    <a:pt x="276" y="6511"/>
                  </a:moveTo>
                  <a:lnTo>
                    <a:pt x="276" y="6511"/>
                  </a:lnTo>
                  <a:cubicBezTo>
                    <a:pt x="280" y="6511"/>
                    <a:pt x="284" y="6515"/>
                    <a:pt x="284" y="6520"/>
                  </a:cubicBezTo>
                  <a:cubicBezTo>
                    <a:pt x="284" y="6525"/>
                    <a:pt x="280" y="6528"/>
                    <a:pt x="276" y="6528"/>
                  </a:cubicBezTo>
                  <a:lnTo>
                    <a:pt x="276" y="6528"/>
                  </a:lnTo>
                  <a:cubicBezTo>
                    <a:pt x="271" y="6528"/>
                    <a:pt x="267" y="6525"/>
                    <a:pt x="267" y="6520"/>
                  </a:cubicBezTo>
                  <a:cubicBezTo>
                    <a:pt x="267" y="6515"/>
                    <a:pt x="271" y="6511"/>
                    <a:pt x="276" y="6511"/>
                  </a:cubicBezTo>
                  <a:close/>
                  <a:moveTo>
                    <a:pt x="328" y="6511"/>
                  </a:moveTo>
                  <a:lnTo>
                    <a:pt x="328" y="6511"/>
                  </a:lnTo>
                  <a:cubicBezTo>
                    <a:pt x="333" y="6511"/>
                    <a:pt x="337" y="6515"/>
                    <a:pt x="337" y="6520"/>
                  </a:cubicBezTo>
                  <a:cubicBezTo>
                    <a:pt x="337" y="6525"/>
                    <a:pt x="333" y="6528"/>
                    <a:pt x="328" y="6528"/>
                  </a:cubicBezTo>
                  <a:lnTo>
                    <a:pt x="328" y="6528"/>
                  </a:lnTo>
                  <a:cubicBezTo>
                    <a:pt x="324" y="6528"/>
                    <a:pt x="320" y="6525"/>
                    <a:pt x="320" y="6520"/>
                  </a:cubicBezTo>
                  <a:cubicBezTo>
                    <a:pt x="320" y="6515"/>
                    <a:pt x="324" y="6511"/>
                    <a:pt x="328" y="6511"/>
                  </a:cubicBezTo>
                  <a:close/>
                  <a:moveTo>
                    <a:pt x="381" y="6511"/>
                  </a:moveTo>
                  <a:lnTo>
                    <a:pt x="381" y="6511"/>
                  </a:lnTo>
                  <a:cubicBezTo>
                    <a:pt x="386" y="6511"/>
                    <a:pt x="390" y="6515"/>
                    <a:pt x="390" y="6520"/>
                  </a:cubicBezTo>
                  <a:cubicBezTo>
                    <a:pt x="390" y="6525"/>
                    <a:pt x="386" y="6528"/>
                    <a:pt x="381" y="6528"/>
                  </a:cubicBezTo>
                  <a:lnTo>
                    <a:pt x="381" y="6528"/>
                  </a:lnTo>
                  <a:cubicBezTo>
                    <a:pt x="376" y="6528"/>
                    <a:pt x="372" y="6525"/>
                    <a:pt x="372" y="6520"/>
                  </a:cubicBezTo>
                  <a:cubicBezTo>
                    <a:pt x="372" y="6515"/>
                    <a:pt x="376" y="6511"/>
                    <a:pt x="381" y="6511"/>
                  </a:cubicBezTo>
                  <a:close/>
                  <a:moveTo>
                    <a:pt x="434" y="6511"/>
                  </a:moveTo>
                  <a:lnTo>
                    <a:pt x="434" y="6511"/>
                  </a:lnTo>
                  <a:cubicBezTo>
                    <a:pt x="439" y="6511"/>
                    <a:pt x="443" y="6515"/>
                    <a:pt x="443" y="6520"/>
                  </a:cubicBezTo>
                  <a:cubicBezTo>
                    <a:pt x="443" y="6525"/>
                    <a:pt x="439" y="6528"/>
                    <a:pt x="434" y="6528"/>
                  </a:cubicBezTo>
                  <a:lnTo>
                    <a:pt x="434" y="6528"/>
                  </a:lnTo>
                  <a:cubicBezTo>
                    <a:pt x="429" y="6528"/>
                    <a:pt x="425" y="6525"/>
                    <a:pt x="425" y="6520"/>
                  </a:cubicBezTo>
                  <a:cubicBezTo>
                    <a:pt x="425" y="6515"/>
                    <a:pt x="429" y="6511"/>
                    <a:pt x="434" y="6511"/>
                  </a:cubicBezTo>
                  <a:close/>
                  <a:moveTo>
                    <a:pt x="487" y="6511"/>
                  </a:moveTo>
                  <a:lnTo>
                    <a:pt x="487" y="6511"/>
                  </a:lnTo>
                  <a:cubicBezTo>
                    <a:pt x="492" y="6511"/>
                    <a:pt x="496" y="6515"/>
                    <a:pt x="496" y="6520"/>
                  </a:cubicBezTo>
                  <a:cubicBezTo>
                    <a:pt x="496" y="6525"/>
                    <a:pt x="492" y="6528"/>
                    <a:pt x="487" y="6528"/>
                  </a:cubicBezTo>
                  <a:lnTo>
                    <a:pt x="487" y="6528"/>
                  </a:lnTo>
                  <a:cubicBezTo>
                    <a:pt x="482" y="6528"/>
                    <a:pt x="478" y="6525"/>
                    <a:pt x="478" y="6520"/>
                  </a:cubicBezTo>
                  <a:cubicBezTo>
                    <a:pt x="478" y="6515"/>
                    <a:pt x="482" y="6511"/>
                    <a:pt x="487" y="6511"/>
                  </a:cubicBezTo>
                  <a:close/>
                  <a:moveTo>
                    <a:pt x="540" y="6511"/>
                  </a:moveTo>
                  <a:lnTo>
                    <a:pt x="540" y="6511"/>
                  </a:lnTo>
                  <a:cubicBezTo>
                    <a:pt x="545" y="6511"/>
                    <a:pt x="549" y="6515"/>
                    <a:pt x="549" y="6520"/>
                  </a:cubicBezTo>
                  <a:cubicBezTo>
                    <a:pt x="549" y="6525"/>
                    <a:pt x="545" y="6528"/>
                    <a:pt x="540" y="6528"/>
                  </a:cubicBezTo>
                  <a:lnTo>
                    <a:pt x="540" y="6528"/>
                  </a:lnTo>
                  <a:cubicBezTo>
                    <a:pt x="535" y="6528"/>
                    <a:pt x="531" y="6525"/>
                    <a:pt x="531" y="6520"/>
                  </a:cubicBezTo>
                  <a:cubicBezTo>
                    <a:pt x="531" y="6515"/>
                    <a:pt x="535" y="6511"/>
                    <a:pt x="540" y="6511"/>
                  </a:cubicBezTo>
                  <a:close/>
                  <a:moveTo>
                    <a:pt x="593" y="6511"/>
                  </a:moveTo>
                  <a:lnTo>
                    <a:pt x="593" y="6511"/>
                  </a:lnTo>
                  <a:cubicBezTo>
                    <a:pt x="597" y="6511"/>
                    <a:pt x="601" y="6515"/>
                    <a:pt x="601" y="6520"/>
                  </a:cubicBezTo>
                  <a:cubicBezTo>
                    <a:pt x="601" y="6525"/>
                    <a:pt x="597" y="6528"/>
                    <a:pt x="593" y="6528"/>
                  </a:cubicBezTo>
                  <a:lnTo>
                    <a:pt x="593" y="6528"/>
                  </a:lnTo>
                  <a:cubicBezTo>
                    <a:pt x="588" y="6528"/>
                    <a:pt x="584" y="6525"/>
                    <a:pt x="584" y="6520"/>
                  </a:cubicBezTo>
                  <a:cubicBezTo>
                    <a:pt x="584" y="6515"/>
                    <a:pt x="588" y="6511"/>
                    <a:pt x="593" y="6511"/>
                  </a:cubicBezTo>
                  <a:close/>
                  <a:moveTo>
                    <a:pt x="645" y="6511"/>
                  </a:moveTo>
                  <a:lnTo>
                    <a:pt x="645" y="6511"/>
                  </a:lnTo>
                  <a:cubicBezTo>
                    <a:pt x="650" y="6511"/>
                    <a:pt x="654" y="6515"/>
                    <a:pt x="654" y="6520"/>
                  </a:cubicBezTo>
                  <a:cubicBezTo>
                    <a:pt x="654" y="6525"/>
                    <a:pt x="650" y="6528"/>
                    <a:pt x="645" y="6528"/>
                  </a:cubicBezTo>
                  <a:lnTo>
                    <a:pt x="645" y="6528"/>
                  </a:lnTo>
                  <a:cubicBezTo>
                    <a:pt x="640" y="6528"/>
                    <a:pt x="637" y="6525"/>
                    <a:pt x="637" y="6520"/>
                  </a:cubicBezTo>
                  <a:cubicBezTo>
                    <a:pt x="637" y="6515"/>
                    <a:pt x="640" y="6511"/>
                    <a:pt x="645" y="6511"/>
                  </a:cubicBezTo>
                  <a:close/>
                  <a:moveTo>
                    <a:pt x="698" y="6511"/>
                  </a:moveTo>
                  <a:lnTo>
                    <a:pt x="698" y="6511"/>
                  </a:lnTo>
                  <a:cubicBezTo>
                    <a:pt x="703" y="6511"/>
                    <a:pt x="707" y="6515"/>
                    <a:pt x="707" y="6520"/>
                  </a:cubicBezTo>
                  <a:cubicBezTo>
                    <a:pt x="707" y="6525"/>
                    <a:pt x="703" y="6528"/>
                    <a:pt x="698" y="6528"/>
                  </a:cubicBezTo>
                  <a:lnTo>
                    <a:pt x="698" y="6528"/>
                  </a:lnTo>
                  <a:cubicBezTo>
                    <a:pt x="693" y="6528"/>
                    <a:pt x="689" y="6525"/>
                    <a:pt x="689" y="6520"/>
                  </a:cubicBezTo>
                  <a:cubicBezTo>
                    <a:pt x="689" y="6515"/>
                    <a:pt x="693" y="6511"/>
                    <a:pt x="698" y="6511"/>
                  </a:cubicBezTo>
                  <a:close/>
                  <a:moveTo>
                    <a:pt x="751" y="6511"/>
                  </a:moveTo>
                  <a:lnTo>
                    <a:pt x="751" y="6511"/>
                  </a:lnTo>
                  <a:cubicBezTo>
                    <a:pt x="756" y="6511"/>
                    <a:pt x="760" y="6515"/>
                    <a:pt x="760" y="6520"/>
                  </a:cubicBezTo>
                  <a:cubicBezTo>
                    <a:pt x="760" y="6525"/>
                    <a:pt x="756" y="6528"/>
                    <a:pt x="751" y="6528"/>
                  </a:cubicBezTo>
                  <a:lnTo>
                    <a:pt x="751" y="6528"/>
                  </a:lnTo>
                  <a:cubicBezTo>
                    <a:pt x="746" y="6528"/>
                    <a:pt x="742" y="6525"/>
                    <a:pt x="742" y="6520"/>
                  </a:cubicBezTo>
                  <a:cubicBezTo>
                    <a:pt x="742" y="6515"/>
                    <a:pt x="746" y="6511"/>
                    <a:pt x="751" y="6511"/>
                  </a:cubicBezTo>
                  <a:close/>
                  <a:moveTo>
                    <a:pt x="804" y="6511"/>
                  </a:moveTo>
                  <a:lnTo>
                    <a:pt x="804" y="6511"/>
                  </a:lnTo>
                  <a:cubicBezTo>
                    <a:pt x="809" y="6511"/>
                    <a:pt x="813" y="6515"/>
                    <a:pt x="813" y="6520"/>
                  </a:cubicBezTo>
                  <a:cubicBezTo>
                    <a:pt x="813" y="6525"/>
                    <a:pt x="809" y="6528"/>
                    <a:pt x="804" y="6528"/>
                  </a:cubicBezTo>
                  <a:lnTo>
                    <a:pt x="804" y="6528"/>
                  </a:lnTo>
                  <a:cubicBezTo>
                    <a:pt x="799" y="6528"/>
                    <a:pt x="795" y="6525"/>
                    <a:pt x="795" y="6520"/>
                  </a:cubicBezTo>
                  <a:cubicBezTo>
                    <a:pt x="795" y="6515"/>
                    <a:pt x="799" y="6511"/>
                    <a:pt x="804" y="6511"/>
                  </a:cubicBezTo>
                  <a:close/>
                  <a:moveTo>
                    <a:pt x="857" y="6511"/>
                  </a:moveTo>
                  <a:lnTo>
                    <a:pt x="857" y="6511"/>
                  </a:lnTo>
                  <a:cubicBezTo>
                    <a:pt x="861" y="6511"/>
                    <a:pt x="865" y="6515"/>
                    <a:pt x="865" y="6520"/>
                  </a:cubicBezTo>
                  <a:cubicBezTo>
                    <a:pt x="865" y="6525"/>
                    <a:pt x="861" y="6528"/>
                    <a:pt x="857" y="6528"/>
                  </a:cubicBezTo>
                  <a:lnTo>
                    <a:pt x="857" y="6528"/>
                  </a:lnTo>
                  <a:cubicBezTo>
                    <a:pt x="852" y="6528"/>
                    <a:pt x="848" y="6525"/>
                    <a:pt x="848" y="6520"/>
                  </a:cubicBezTo>
                  <a:cubicBezTo>
                    <a:pt x="848" y="6515"/>
                    <a:pt x="852" y="6511"/>
                    <a:pt x="857" y="6511"/>
                  </a:cubicBezTo>
                  <a:close/>
                  <a:moveTo>
                    <a:pt x="909" y="6511"/>
                  </a:moveTo>
                  <a:lnTo>
                    <a:pt x="909" y="6511"/>
                  </a:lnTo>
                  <a:cubicBezTo>
                    <a:pt x="914" y="6511"/>
                    <a:pt x="918" y="6515"/>
                    <a:pt x="918" y="6520"/>
                  </a:cubicBezTo>
                  <a:cubicBezTo>
                    <a:pt x="918" y="6525"/>
                    <a:pt x="914" y="6528"/>
                    <a:pt x="909" y="6528"/>
                  </a:cubicBezTo>
                  <a:lnTo>
                    <a:pt x="909" y="6528"/>
                  </a:lnTo>
                  <a:cubicBezTo>
                    <a:pt x="905" y="6528"/>
                    <a:pt x="901" y="6525"/>
                    <a:pt x="901" y="6520"/>
                  </a:cubicBezTo>
                  <a:cubicBezTo>
                    <a:pt x="901" y="6515"/>
                    <a:pt x="905" y="6511"/>
                    <a:pt x="909" y="6511"/>
                  </a:cubicBezTo>
                  <a:close/>
                  <a:moveTo>
                    <a:pt x="962" y="6511"/>
                  </a:moveTo>
                  <a:lnTo>
                    <a:pt x="962" y="6511"/>
                  </a:lnTo>
                  <a:cubicBezTo>
                    <a:pt x="967" y="6511"/>
                    <a:pt x="971" y="6515"/>
                    <a:pt x="971" y="6520"/>
                  </a:cubicBezTo>
                  <a:cubicBezTo>
                    <a:pt x="971" y="6525"/>
                    <a:pt x="967" y="6528"/>
                    <a:pt x="962" y="6528"/>
                  </a:cubicBezTo>
                  <a:lnTo>
                    <a:pt x="962" y="6528"/>
                  </a:lnTo>
                  <a:cubicBezTo>
                    <a:pt x="957" y="6528"/>
                    <a:pt x="953" y="6525"/>
                    <a:pt x="953" y="6520"/>
                  </a:cubicBezTo>
                  <a:cubicBezTo>
                    <a:pt x="953" y="6515"/>
                    <a:pt x="957" y="6511"/>
                    <a:pt x="962" y="6511"/>
                  </a:cubicBezTo>
                  <a:close/>
                  <a:moveTo>
                    <a:pt x="1015" y="6511"/>
                  </a:moveTo>
                  <a:lnTo>
                    <a:pt x="1015" y="6511"/>
                  </a:lnTo>
                  <a:cubicBezTo>
                    <a:pt x="1020" y="6511"/>
                    <a:pt x="1024" y="6515"/>
                    <a:pt x="1024" y="6520"/>
                  </a:cubicBezTo>
                  <a:cubicBezTo>
                    <a:pt x="1024" y="6525"/>
                    <a:pt x="1020" y="6528"/>
                    <a:pt x="1015" y="6528"/>
                  </a:cubicBezTo>
                  <a:lnTo>
                    <a:pt x="1015" y="6528"/>
                  </a:lnTo>
                  <a:cubicBezTo>
                    <a:pt x="1010" y="6528"/>
                    <a:pt x="1006" y="6525"/>
                    <a:pt x="1006" y="6520"/>
                  </a:cubicBezTo>
                  <a:cubicBezTo>
                    <a:pt x="1006" y="6515"/>
                    <a:pt x="1010" y="6511"/>
                    <a:pt x="1015" y="6511"/>
                  </a:cubicBezTo>
                  <a:close/>
                  <a:moveTo>
                    <a:pt x="1068" y="6511"/>
                  </a:moveTo>
                  <a:lnTo>
                    <a:pt x="1068" y="6511"/>
                  </a:lnTo>
                  <a:cubicBezTo>
                    <a:pt x="1073" y="6511"/>
                    <a:pt x="1077" y="6515"/>
                    <a:pt x="1077" y="6520"/>
                  </a:cubicBezTo>
                  <a:cubicBezTo>
                    <a:pt x="1077" y="6525"/>
                    <a:pt x="1073" y="6528"/>
                    <a:pt x="1068" y="6528"/>
                  </a:cubicBezTo>
                  <a:lnTo>
                    <a:pt x="1068" y="6528"/>
                  </a:lnTo>
                  <a:cubicBezTo>
                    <a:pt x="1063" y="6528"/>
                    <a:pt x="1059" y="6525"/>
                    <a:pt x="1059" y="6520"/>
                  </a:cubicBezTo>
                  <a:cubicBezTo>
                    <a:pt x="1059" y="6515"/>
                    <a:pt x="1063" y="6511"/>
                    <a:pt x="1068" y="6511"/>
                  </a:cubicBezTo>
                  <a:close/>
                  <a:moveTo>
                    <a:pt x="1121" y="6511"/>
                  </a:moveTo>
                  <a:lnTo>
                    <a:pt x="1121" y="6511"/>
                  </a:lnTo>
                  <a:cubicBezTo>
                    <a:pt x="1126" y="6511"/>
                    <a:pt x="1130" y="6515"/>
                    <a:pt x="1130" y="6520"/>
                  </a:cubicBezTo>
                  <a:cubicBezTo>
                    <a:pt x="1130" y="6525"/>
                    <a:pt x="1126" y="6528"/>
                    <a:pt x="1121" y="6528"/>
                  </a:cubicBezTo>
                  <a:lnTo>
                    <a:pt x="1121" y="6528"/>
                  </a:lnTo>
                  <a:cubicBezTo>
                    <a:pt x="1116" y="6528"/>
                    <a:pt x="1112" y="6525"/>
                    <a:pt x="1112" y="6520"/>
                  </a:cubicBezTo>
                  <a:cubicBezTo>
                    <a:pt x="1112" y="6515"/>
                    <a:pt x="1116" y="6511"/>
                    <a:pt x="1121" y="6511"/>
                  </a:cubicBezTo>
                  <a:close/>
                  <a:moveTo>
                    <a:pt x="1174" y="6511"/>
                  </a:moveTo>
                  <a:lnTo>
                    <a:pt x="1174" y="6511"/>
                  </a:lnTo>
                  <a:cubicBezTo>
                    <a:pt x="1178" y="6511"/>
                    <a:pt x="1182" y="6515"/>
                    <a:pt x="1182" y="6520"/>
                  </a:cubicBezTo>
                  <a:cubicBezTo>
                    <a:pt x="1182" y="6525"/>
                    <a:pt x="1178" y="6528"/>
                    <a:pt x="1174" y="6528"/>
                  </a:cubicBezTo>
                  <a:lnTo>
                    <a:pt x="1174" y="6528"/>
                  </a:lnTo>
                  <a:cubicBezTo>
                    <a:pt x="1169" y="6528"/>
                    <a:pt x="1165" y="6525"/>
                    <a:pt x="1165" y="6520"/>
                  </a:cubicBezTo>
                  <a:cubicBezTo>
                    <a:pt x="1165" y="6515"/>
                    <a:pt x="1169" y="6511"/>
                    <a:pt x="1174" y="6511"/>
                  </a:cubicBezTo>
                  <a:close/>
                  <a:moveTo>
                    <a:pt x="1226" y="6511"/>
                  </a:moveTo>
                  <a:lnTo>
                    <a:pt x="1226" y="6511"/>
                  </a:lnTo>
                  <a:cubicBezTo>
                    <a:pt x="1231" y="6511"/>
                    <a:pt x="1235" y="6515"/>
                    <a:pt x="1235" y="6520"/>
                  </a:cubicBezTo>
                  <a:cubicBezTo>
                    <a:pt x="1235" y="6525"/>
                    <a:pt x="1231" y="6528"/>
                    <a:pt x="1226" y="6528"/>
                  </a:cubicBezTo>
                  <a:lnTo>
                    <a:pt x="1226" y="6528"/>
                  </a:lnTo>
                  <a:cubicBezTo>
                    <a:pt x="1221" y="6528"/>
                    <a:pt x="1218" y="6525"/>
                    <a:pt x="1218" y="6520"/>
                  </a:cubicBezTo>
                  <a:cubicBezTo>
                    <a:pt x="1218" y="6515"/>
                    <a:pt x="1221" y="6511"/>
                    <a:pt x="1226" y="6511"/>
                  </a:cubicBezTo>
                  <a:close/>
                  <a:moveTo>
                    <a:pt x="1279" y="6511"/>
                  </a:moveTo>
                  <a:lnTo>
                    <a:pt x="1279" y="6511"/>
                  </a:lnTo>
                  <a:cubicBezTo>
                    <a:pt x="1284" y="6511"/>
                    <a:pt x="1288" y="6515"/>
                    <a:pt x="1288" y="6520"/>
                  </a:cubicBezTo>
                  <a:cubicBezTo>
                    <a:pt x="1288" y="6525"/>
                    <a:pt x="1284" y="6528"/>
                    <a:pt x="1279" y="6528"/>
                  </a:cubicBezTo>
                  <a:lnTo>
                    <a:pt x="1279" y="6528"/>
                  </a:lnTo>
                  <a:cubicBezTo>
                    <a:pt x="1274" y="6528"/>
                    <a:pt x="1270" y="6525"/>
                    <a:pt x="1270" y="6520"/>
                  </a:cubicBezTo>
                  <a:cubicBezTo>
                    <a:pt x="1270" y="6515"/>
                    <a:pt x="1274" y="6511"/>
                    <a:pt x="1279" y="6511"/>
                  </a:cubicBezTo>
                  <a:close/>
                  <a:moveTo>
                    <a:pt x="1332" y="6511"/>
                  </a:moveTo>
                  <a:lnTo>
                    <a:pt x="1332" y="6511"/>
                  </a:lnTo>
                  <a:cubicBezTo>
                    <a:pt x="1337" y="6511"/>
                    <a:pt x="1341" y="6515"/>
                    <a:pt x="1341" y="6520"/>
                  </a:cubicBezTo>
                  <a:cubicBezTo>
                    <a:pt x="1341" y="6525"/>
                    <a:pt x="1337" y="6528"/>
                    <a:pt x="1332" y="6528"/>
                  </a:cubicBezTo>
                  <a:lnTo>
                    <a:pt x="1332" y="6528"/>
                  </a:lnTo>
                  <a:cubicBezTo>
                    <a:pt x="1327" y="6528"/>
                    <a:pt x="1323" y="6525"/>
                    <a:pt x="1323" y="6520"/>
                  </a:cubicBezTo>
                  <a:cubicBezTo>
                    <a:pt x="1323" y="6515"/>
                    <a:pt x="1327" y="6511"/>
                    <a:pt x="1332" y="6511"/>
                  </a:cubicBezTo>
                  <a:close/>
                  <a:moveTo>
                    <a:pt x="1385" y="6511"/>
                  </a:moveTo>
                  <a:lnTo>
                    <a:pt x="1385" y="6511"/>
                  </a:lnTo>
                  <a:cubicBezTo>
                    <a:pt x="1390" y="6511"/>
                    <a:pt x="1394" y="6515"/>
                    <a:pt x="1394" y="6520"/>
                  </a:cubicBezTo>
                  <a:cubicBezTo>
                    <a:pt x="1394" y="6525"/>
                    <a:pt x="1390" y="6528"/>
                    <a:pt x="1385" y="6528"/>
                  </a:cubicBezTo>
                  <a:lnTo>
                    <a:pt x="1385" y="6528"/>
                  </a:lnTo>
                  <a:cubicBezTo>
                    <a:pt x="1380" y="6528"/>
                    <a:pt x="1376" y="6525"/>
                    <a:pt x="1376" y="6520"/>
                  </a:cubicBezTo>
                  <a:cubicBezTo>
                    <a:pt x="1376" y="6515"/>
                    <a:pt x="1380" y="6511"/>
                    <a:pt x="1385" y="6511"/>
                  </a:cubicBezTo>
                  <a:close/>
                  <a:moveTo>
                    <a:pt x="1438" y="6511"/>
                  </a:moveTo>
                  <a:lnTo>
                    <a:pt x="1438" y="6511"/>
                  </a:lnTo>
                  <a:cubicBezTo>
                    <a:pt x="1442" y="6511"/>
                    <a:pt x="1446" y="6515"/>
                    <a:pt x="1446" y="6520"/>
                  </a:cubicBezTo>
                  <a:cubicBezTo>
                    <a:pt x="1446" y="6525"/>
                    <a:pt x="1442" y="6528"/>
                    <a:pt x="1438" y="6528"/>
                  </a:cubicBezTo>
                  <a:lnTo>
                    <a:pt x="1438" y="6528"/>
                  </a:lnTo>
                  <a:cubicBezTo>
                    <a:pt x="1433" y="6528"/>
                    <a:pt x="1429" y="6525"/>
                    <a:pt x="1429" y="6520"/>
                  </a:cubicBezTo>
                  <a:cubicBezTo>
                    <a:pt x="1429" y="6515"/>
                    <a:pt x="1433" y="6511"/>
                    <a:pt x="1438" y="6511"/>
                  </a:cubicBezTo>
                  <a:close/>
                  <a:moveTo>
                    <a:pt x="1490" y="6511"/>
                  </a:moveTo>
                  <a:lnTo>
                    <a:pt x="1490" y="6511"/>
                  </a:lnTo>
                  <a:cubicBezTo>
                    <a:pt x="1495" y="6511"/>
                    <a:pt x="1499" y="6515"/>
                    <a:pt x="1499" y="6520"/>
                  </a:cubicBezTo>
                  <a:cubicBezTo>
                    <a:pt x="1499" y="6525"/>
                    <a:pt x="1495" y="6528"/>
                    <a:pt x="1490" y="6528"/>
                  </a:cubicBezTo>
                  <a:lnTo>
                    <a:pt x="1490" y="6528"/>
                  </a:lnTo>
                  <a:cubicBezTo>
                    <a:pt x="1486" y="6528"/>
                    <a:pt x="1482" y="6525"/>
                    <a:pt x="1482" y="6520"/>
                  </a:cubicBezTo>
                  <a:cubicBezTo>
                    <a:pt x="1482" y="6515"/>
                    <a:pt x="1486" y="6511"/>
                    <a:pt x="1490" y="6511"/>
                  </a:cubicBezTo>
                  <a:close/>
                  <a:moveTo>
                    <a:pt x="1543" y="6511"/>
                  </a:moveTo>
                  <a:lnTo>
                    <a:pt x="1543" y="6511"/>
                  </a:lnTo>
                  <a:cubicBezTo>
                    <a:pt x="1548" y="6511"/>
                    <a:pt x="1552" y="6515"/>
                    <a:pt x="1552" y="6520"/>
                  </a:cubicBezTo>
                  <a:cubicBezTo>
                    <a:pt x="1552" y="6525"/>
                    <a:pt x="1548" y="6528"/>
                    <a:pt x="1543" y="6528"/>
                  </a:cubicBezTo>
                  <a:lnTo>
                    <a:pt x="1543" y="6528"/>
                  </a:lnTo>
                  <a:cubicBezTo>
                    <a:pt x="1538" y="6528"/>
                    <a:pt x="1534" y="6525"/>
                    <a:pt x="1534" y="6520"/>
                  </a:cubicBezTo>
                  <a:cubicBezTo>
                    <a:pt x="1534" y="6515"/>
                    <a:pt x="1538" y="6511"/>
                    <a:pt x="1543" y="6511"/>
                  </a:cubicBezTo>
                  <a:close/>
                  <a:moveTo>
                    <a:pt x="1596" y="6511"/>
                  </a:moveTo>
                  <a:lnTo>
                    <a:pt x="1596" y="6511"/>
                  </a:lnTo>
                  <a:cubicBezTo>
                    <a:pt x="1601" y="6511"/>
                    <a:pt x="1605" y="6515"/>
                    <a:pt x="1605" y="6520"/>
                  </a:cubicBezTo>
                  <a:cubicBezTo>
                    <a:pt x="1605" y="6525"/>
                    <a:pt x="1601" y="6528"/>
                    <a:pt x="1596" y="6528"/>
                  </a:cubicBezTo>
                  <a:lnTo>
                    <a:pt x="1596" y="6528"/>
                  </a:lnTo>
                  <a:cubicBezTo>
                    <a:pt x="1591" y="6528"/>
                    <a:pt x="1587" y="6525"/>
                    <a:pt x="1587" y="6520"/>
                  </a:cubicBezTo>
                  <a:cubicBezTo>
                    <a:pt x="1587" y="6515"/>
                    <a:pt x="1591" y="6511"/>
                    <a:pt x="1596" y="6511"/>
                  </a:cubicBezTo>
                  <a:close/>
                  <a:moveTo>
                    <a:pt x="1649" y="6511"/>
                  </a:moveTo>
                  <a:lnTo>
                    <a:pt x="1649" y="6511"/>
                  </a:lnTo>
                  <a:cubicBezTo>
                    <a:pt x="1654" y="6511"/>
                    <a:pt x="1658" y="6515"/>
                    <a:pt x="1658" y="6520"/>
                  </a:cubicBezTo>
                  <a:cubicBezTo>
                    <a:pt x="1658" y="6525"/>
                    <a:pt x="1654" y="6528"/>
                    <a:pt x="1649" y="6528"/>
                  </a:cubicBezTo>
                  <a:lnTo>
                    <a:pt x="1649" y="6528"/>
                  </a:lnTo>
                  <a:cubicBezTo>
                    <a:pt x="1644" y="6528"/>
                    <a:pt x="1640" y="6525"/>
                    <a:pt x="1640" y="6520"/>
                  </a:cubicBezTo>
                  <a:cubicBezTo>
                    <a:pt x="1640" y="6515"/>
                    <a:pt x="1644" y="6511"/>
                    <a:pt x="1649" y="6511"/>
                  </a:cubicBezTo>
                  <a:close/>
                  <a:moveTo>
                    <a:pt x="1702" y="6511"/>
                  </a:moveTo>
                  <a:lnTo>
                    <a:pt x="1702" y="6511"/>
                  </a:lnTo>
                  <a:cubicBezTo>
                    <a:pt x="1707" y="6511"/>
                    <a:pt x="1710" y="6515"/>
                    <a:pt x="1710" y="6520"/>
                  </a:cubicBezTo>
                  <a:cubicBezTo>
                    <a:pt x="1710" y="6525"/>
                    <a:pt x="1707" y="6528"/>
                    <a:pt x="1702" y="6528"/>
                  </a:cubicBezTo>
                  <a:lnTo>
                    <a:pt x="1702" y="6528"/>
                  </a:lnTo>
                  <a:cubicBezTo>
                    <a:pt x="1697" y="6528"/>
                    <a:pt x="1693" y="6525"/>
                    <a:pt x="1693" y="6520"/>
                  </a:cubicBezTo>
                  <a:cubicBezTo>
                    <a:pt x="1693" y="6515"/>
                    <a:pt x="1697" y="6511"/>
                    <a:pt x="1702" y="6511"/>
                  </a:cubicBezTo>
                  <a:close/>
                  <a:moveTo>
                    <a:pt x="1754" y="6511"/>
                  </a:moveTo>
                  <a:lnTo>
                    <a:pt x="1755" y="6511"/>
                  </a:lnTo>
                  <a:cubicBezTo>
                    <a:pt x="1759" y="6511"/>
                    <a:pt x="1763" y="6515"/>
                    <a:pt x="1763" y="6520"/>
                  </a:cubicBezTo>
                  <a:cubicBezTo>
                    <a:pt x="1763" y="6525"/>
                    <a:pt x="1759" y="6528"/>
                    <a:pt x="1755" y="6528"/>
                  </a:cubicBezTo>
                  <a:lnTo>
                    <a:pt x="1754" y="6528"/>
                  </a:lnTo>
                  <a:cubicBezTo>
                    <a:pt x="1750" y="6528"/>
                    <a:pt x="1746" y="6525"/>
                    <a:pt x="1746" y="6520"/>
                  </a:cubicBezTo>
                  <a:cubicBezTo>
                    <a:pt x="1746" y="6515"/>
                    <a:pt x="1750" y="6511"/>
                    <a:pt x="1754" y="6511"/>
                  </a:cubicBezTo>
                  <a:close/>
                  <a:moveTo>
                    <a:pt x="1807" y="6511"/>
                  </a:moveTo>
                  <a:lnTo>
                    <a:pt x="1807" y="6511"/>
                  </a:lnTo>
                  <a:cubicBezTo>
                    <a:pt x="1812" y="6511"/>
                    <a:pt x="1816" y="6515"/>
                    <a:pt x="1816" y="6520"/>
                  </a:cubicBezTo>
                  <a:cubicBezTo>
                    <a:pt x="1816" y="6525"/>
                    <a:pt x="1812" y="6528"/>
                    <a:pt x="1807" y="6528"/>
                  </a:cubicBezTo>
                  <a:lnTo>
                    <a:pt x="1807" y="6528"/>
                  </a:lnTo>
                  <a:cubicBezTo>
                    <a:pt x="1802" y="6528"/>
                    <a:pt x="1799" y="6525"/>
                    <a:pt x="1799" y="6520"/>
                  </a:cubicBezTo>
                  <a:cubicBezTo>
                    <a:pt x="1799" y="6515"/>
                    <a:pt x="1802" y="6511"/>
                    <a:pt x="1807" y="6511"/>
                  </a:cubicBezTo>
                  <a:close/>
                  <a:moveTo>
                    <a:pt x="1860" y="6511"/>
                  </a:moveTo>
                  <a:lnTo>
                    <a:pt x="1860" y="6511"/>
                  </a:lnTo>
                  <a:cubicBezTo>
                    <a:pt x="1865" y="6511"/>
                    <a:pt x="1869" y="6515"/>
                    <a:pt x="1869" y="6520"/>
                  </a:cubicBezTo>
                  <a:cubicBezTo>
                    <a:pt x="1869" y="6525"/>
                    <a:pt x="1865" y="6528"/>
                    <a:pt x="1860" y="6528"/>
                  </a:cubicBezTo>
                  <a:lnTo>
                    <a:pt x="1860" y="6528"/>
                  </a:lnTo>
                  <a:cubicBezTo>
                    <a:pt x="1855" y="6528"/>
                    <a:pt x="1851" y="6525"/>
                    <a:pt x="1851" y="6520"/>
                  </a:cubicBezTo>
                  <a:cubicBezTo>
                    <a:pt x="1851" y="6515"/>
                    <a:pt x="1855" y="6511"/>
                    <a:pt x="1860" y="6511"/>
                  </a:cubicBezTo>
                  <a:close/>
                  <a:moveTo>
                    <a:pt x="1913" y="6511"/>
                  </a:moveTo>
                  <a:lnTo>
                    <a:pt x="1913" y="6511"/>
                  </a:lnTo>
                  <a:cubicBezTo>
                    <a:pt x="1918" y="6511"/>
                    <a:pt x="1922" y="6515"/>
                    <a:pt x="1922" y="6520"/>
                  </a:cubicBezTo>
                  <a:cubicBezTo>
                    <a:pt x="1922" y="6525"/>
                    <a:pt x="1918" y="6528"/>
                    <a:pt x="1913" y="6528"/>
                  </a:cubicBezTo>
                  <a:lnTo>
                    <a:pt x="1913" y="6528"/>
                  </a:lnTo>
                  <a:cubicBezTo>
                    <a:pt x="1908" y="6528"/>
                    <a:pt x="1904" y="6525"/>
                    <a:pt x="1904" y="6520"/>
                  </a:cubicBezTo>
                  <a:cubicBezTo>
                    <a:pt x="1904" y="6515"/>
                    <a:pt x="1908" y="6511"/>
                    <a:pt x="1913" y="6511"/>
                  </a:cubicBezTo>
                  <a:close/>
                  <a:moveTo>
                    <a:pt x="1966" y="6511"/>
                  </a:moveTo>
                  <a:lnTo>
                    <a:pt x="1966" y="6511"/>
                  </a:lnTo>
                  <a:cubicBezTo>
                    <a:pt x="1971" y="6511"/>
                    <a:pt x="1975" y="6515"/>
                    <a:pt x="1975" y="6520"/>
                  </a:cubicBezTo>
                  <a:cubicBezTo>
                    <a:pt x="1975" y="6525"/>
                    <a:pt x="1971" y="6528"/>
                    <a:pt x="1966" y="6528"/>
                  </a:cubicBezTo>
                  <a:lnTo>
                    <a:pt x="1966" y="6528"/>
                  </a:lnTo>
                  <a:cubicBezTo>
                    <a:pt x="1961" y="6528"/>
                    <a:pt x="1957" y="6525"/>
                    <a:pt x="1957" y="6520"/>
                  </a:cubicBezTo>
                  <a:cubicBezTo>
                    <a:pt x="1957" y="6515"/>
                    <a:pt x="1961" y="6511"/>
                    <a:pt x="1966" y="6511"/>
                  </a:cubicBezTo>
                  <a:close/>
                  <a:moveTo>
                    <a:pt x="2019" y="6511"/>
                  </a:moveTo>
                  <a:lnTo>
                    <a:pt x="2019" y="6511"/>
                  </a:lnTo>
                  <a:cubicBezTo>
                    <a:pt x="2023" y="6511"/>
                    <a:pt x="2027" y="6515"/>
                    <a:pt x="2027" y="6520"/>
                  </a:cubicBezTo>
                  <a:cubicBezTo>
                    <a:pt x="2027" y="6525"/>
                    <a:pt x="2023" y="6528"/>
                    <a:pt x="2019" y="6528"/>
                  </a:cubicBezTo>
                  <a:lnTo>
                    <a:pt x="2019" y="6528"/>
                  </a:lnTo>
                  <a:cubicBezTo>
                    <a:pt x="2014" y="6528"/>
                    <a:pt x="2010" y="6525"/>
                    <a:pt x="2010" y="6520"/>
                  </a:cubicBezTo>
                  <a:cubicBezTo>
                    <a:pt x="2010" y="6515"/>
                    <a:pt x="2014" y="6511"/>
                    <a:pt x="2019" y="6511"/>
                  </a:cubicBezTo>
                  <a:close/>
                  <a:moveTo>
                    <a:pt x="2071" y="6511"/>
                  </a:moveTo>
                  <a:lnTo>
                    <a:pt x="2071" y="6511"/>
                  </a:lnTo>
                  <a:cubicBezTo>
                    <a:pt x="2076" y="6511"/>
                    <a:pt x="2080" y="6515"/>
                    <a:pt x="2080" y="6520"/>
                  </a:cubicBezTo>
                  <a:cubicBezTo>
                    <a:pt x="2080" y="6525"/>
                    <a:pt x="2076" y="6528"/>
                    <a:pt x="2071" y="6528"/>
                  </a:cubicBezTo>
                  <a:lnTo>
                    <a:pt x="2071" y="6528"/>
                  </a:lnTo>
                  <a:cubicBezTo>
                    <a:pt x="2067" y="6528"/>
                    <a:pt x="2063" y="6525"/>
                    <a:pt x="2063" y="6520"/>
                  </a:cubicBezTo>
                  <a:cubicBezTo>
                    <a:pt x="2063" y="6515"/>
                    <a:pt x="2067" y="6511"/>
                    <a:pt x="2071" y="6511"/>
                  </a:cubicBezTo>
                  <a:close/>
                  <a:moveTo>
                    <a:pt x="2124" y="6511"/>
                  </a:moveTo>
                  <a:lnTo>
                    <a:pt x="2124" y="6511"/>
                  </a:lnTo>
                  <a:cubicBezTo>
                    <a:pt x="2129" y="6511"/>
                    <a:pt x="2133" y="6515"/>
                    <a:pt x="2133" y="6520"/>
                  </a:cubicBezTo>
                  <a:cubicBezTo>
                    <a:pt x="2133" y="6525"/>
                    <a:pt x="2129" y="6528"/>
                    <a:pt x="2124" y="6528"/>
                  </a:cubicBezTo>
                  <a:lnTo>
                    <a:pt x="2124" y="6528"/>
                  </a:lnTo>
                  <a:cubicBezTo>
                    <a:pt x="2119" y="6528"/>
                    <a:pt x="2115" y="6525"/>
                    <a:pt x="2115" y="6520"/>
                  </a:cubicBezTo>
                  <a:cubicBezTo>
                    <a:pt x="2115" y="6515"/>
                    <a:pt x="2119" y="6511"/>
                    <a:pt x="2124" y="6511"/>
                  </a:cubicBezTo>
                  <a:close/>
                  <a:moveTo>
                    <a:pt x="2177" y="6511"/>
                  </a:moveTo>
                  <a:lnTo>
                    <a:pt x="2177" y="6511"/>
                  </a:lnTo>
                  <a:cubicBezTo>
                    <a:pt x="2182" y="6511"/>
                    <a:pt x="2186" y="6515"/>
                    <a:pt x="2186" y="6520"/>
                  </a:cubicBezTo>
                  <a:cubicBezTo>
                    <a:pt x="2186" y="6525"/>
                    <a:pt x="2182" y="6528"/>
                    <a:pt x="2177" y="6528"/>
                  </a:cubicBezTo>
                  <a:lnTo>
                    <a:pt x="2177" y="6528"/>
                  </a:lnTo>
                  <a:cubicBezTo>
                    <a:pt x="2172" y="6528"/>
                    <a:pt x="2168" y="6525"/>
                    <a:pt x="2168" y="6520"/>
                  </a:cubicBezTo>
                  <a:cubicBezTo>
                    <a:pt x="2168" y="6515"/>
                    <a:pt x="2172" y="6511"/>
                    <a:pt x="2177" y="6511"/>
                  </a:cubicBezTo>
                  <a:close/>
                  <a:moveTo>
                    <a:pt x="2230" y="6511"/>
                  </a:moveTo>
                  <a:lnTo>
                    <a:pt x="2230" y="6511"/>
                  </a:lnTo>
                  <a:cubicBezTo>
                    <a:pt x="2235" y="6511"/>
                    <a:pt x="2239" y="6515"/>
                    <a:pt x="2239" y="6520"/>
                  </a:cubicBezTo>
                  <a:cubicBezTo>
                    <a:pt x="2239" y="6525"/>
                    <a:pt x="2235" y="6528"/>
                    <a:pt x="2230" y="6528"/>
                  </a:cubicBezTo>
                  <a:lnTo>
                    <a:pt x="2230" y="6528"/>
                  </a:lnTo>
                  <a:cubicBezTo>
                    <a:pt x="2225" y="6528"/>
                    <a:pt x="2221" y="6525"/>
                    <a:pt x="2221" y="6520"/>
                  </a:cubicBezTo>
                  <a:cubicBezTo>
                    <a:pt x="2221" y="6515"/>
                    <a:pt x="2225" y="6511"/>
                    <a:pt x="2230" y="6511"/>
                  </a:cubicBezTo>
                  <a:close/>
                  <a:moveTo>
                    <a:pt x="2283" y="6511"/>
                  </a:moveTo>
                  <a:lnTo>
                    <a:pt x="2283" y="6511"/>
                  </a:lnTo>
                  <a:cubicBezTo>
                    <a:pt x="2288" y="6511"/>
                    <a:pt x="2291" y="6515"/>
                    <a:pt x="2291" y="6520"/>
                  </a:cubicBezTo>
                  <a:cubicBezTo>
                    <a:pt x="2291" y="6525"/>
                    <a:pt x="2288" y="6528"/>
                    <a:pt x="2283" y="6528"/>
                  </a:cubicBezTo>
                  <a:lnTo>
                    <a:pt x="2283" y="6528"/>
                  </a:lnTo>
                  <a:cubicBezTo>
                    <a:pt x="2278" y="6528"/>
                    <a:pt x="2274" y="6525"/>
                    <a:pt x="2274" y="6520"/>
                  </a:cubicBezTo>
                  <a:cubicBezTo>
                    <a:pt x="2274" y="6515"/>
                    <a:pt x="2278" y="6511"/>
                    <a:pt x="2283" y="6511"/>
                  </a:cubicBezTo>
                  <a:close/>
                  <a:moveTo>
                    <a:pt x="2335" y="6511"/>
                  </a:moveTo>
                  <a:lnTo>
                    <a:pt x="2336" y="6511"/>
                  </a:lnTo>
                  <a:cubicBezTo>
                    <a:pt x="2340" y="6511"/>
                    <a:pt x="2344" y="6515"/>
                    <a:pt x="2344" y="6520"/>
                  </a:cubicBezTo>
                  <a:cubicBezTo>
                    <a:pt x="2344" y="6525"/>
                    <a:pt x="2340" y="6528"/>
                    <a:pt x="2336" y="6528"/>
                  </a:cubicBezTo>
                  <a:lnTo>
                    <a:pt x="2335" y="6528"/>
                  </a:lnTo>
                  <a:cubicBezTo>
                    <a:pt x="2331" y="6528"/>
                    <a:pt x="2327" y="6525"/>
                    <a:pt x="2327" y="6520"/>
                  </a:cubicBezTo>
                  <a:cubicBezTo>
                    <a:pt x="2327" y="6515"/>
                    <a:pt x="2331" y="6511"/>
                    <a:pt x="2335" y="6511"/>
                  </a:cubicBezTo>
                  <a:close/>
                  <a:moveTo>
                    <a:pt x="2388" y="6511"/>
                  </a:moveTo>
                  <a:lnTo>
                    <a:pt x="2388" y="6511"/>
                  </a:lnTo>
                  <a:cubicBezTo>
                    <a:pt x="2393" y="6511"/>
                    <a:pt x="2397" y="6515"/>
                    <a:pt x="2397" y="6520"/>
                  </a:cubicBezTo>
                  <a:cubicBezTo>
                    <a:pt x="2397" y="6525"/>
                    <a:pt x="2393" y="6528"/>
                    <a:pt x="2388" y="6528"/>
                  </a:cubicBezTo>
                  <a:lnTo>
                    <a:pt x="2388" y="6528"/>
                  </a:lnTo>
                  <a:cubicBezTo>
                    <a:pt x="2383" y="6528"/>
                    <a:pt x="2380" y="6525"/>
                    <a:pt x="2380" y="6520"/>
                  </a:cubicBezTo>
                  <a:cubicBezTo>
                    <a:pt x="2380" y="6515"/>
                    <a:pt x="2383" y="6511"/>
                    <a:pt x="2388" y="6511"/>
                  </a:cubicBezTo>
                  <a:close/>
                  <a:moveTo>
                    <a:pt x="2441" y="6511"/>
                  </a:moveTo>
                  <a:lnTo>
                    <a:pt x="2441" y="6511"/>
                  </a:lnTo>
                  <a:cubicBezTo>
                    <a:pt x="2446" y="6511"/>
                    <a:pt x="2450" y="6515"/>
                    <a:pt x="2450" y="6520"/>
                  </a:cubicBezTo>
                  <a:cubicBezTo>
                    <a:pt x="2450" y="6525"/>
                    <a:pt x="2446" y="6528"/>
                    <a:pt x="2441" y="6528"/>
                  </a:cubicBezTo>
                  <a:lnTo>
                    <a:pt x="2441" y="6528"/>
                  </a:lnTo>
                  <a:cubicBezTo>
                    <a:pt x="2436" y="6528"/>
                    <a:pt x="2432" y="6525"/>
                    <a:pt x="2432" y="6520"/>
                  </a:cubicBezTo>
                  <a:cubicBezTo>
                    <a:pt x="2432" y="6515"/>
                    <a:pt x="2436" y="6511"/>
                    <a:pt x="2441" y="6511"/>
                  </a:cubicBezTo>
                  <a:close/>
                  <a:moveTo>
                    <a:pt x="2494" y="6511"/>
                  </a:moveTo>
                  <a:lnTo>
                    <a:pt x="2494" y="6511"/>
                  </a:lnTo>
                  <a:cubicBezTo>
                    <a:pt x="2499" y="6511"/>
                    <a:pt x="2503" y="6515"/>
                    <a:pt x="2503" y="6520"/>
                  </a:cubicBezTo>
                  <a:cubicBezTo>
                    <a:pt x="2503" y="6525"/>
                    <a:pt x="2499" y="6528"/>
                    <a:pt x="2494" y="6528"/>
                  </a:cubicBezTo>
                  <a:lnTo>
                    <a:pt x="2494" y="6528"/>
                  </a:lnTo>
                  <a:cubicBezTo>
                    <a:pt x="2489" y="6528"/>
                    <a:pt x="2485" y="6525"/>
                    <a:pt x="2485" y="6520"/>
                  </a:cubicBezTo>
                  <a:cubicBezTo>
                    <a:pt x="2485" y="6515"/>
                    <a:pt x="2489" y="6511"/>
                    <a:pt x="2494" y="6511"/>
                  </a:cubicBezTo>
                  <a:close/>
                  <a:moveTo>
                    <a:pt x="2547" y="6511"/>
                  </a:moveTo>
                  <a:lnTo>
                    <a:pt x="2547" y="6511"/>
                  </a:lnTo>
                  <a:cubicBezTo>
                    <a:pt x="2552" y="6511"/>
                    <a:pt x="2556" y="6515"/>
                    <a:pt x="2556" y="6520"/>
                  </a:cubicBezTo>
                  <a:cubicBezTo>
                    <a:pt x="2556" y="6525"/>
                    <a:pt x="2552" y="6528"/>
                    <a:pt x="2547" y="6528"/>
                  </a:cubicBezTo>
                  <a:lnTo>
                    <a:pt x="2547" y="6528"/>
                  </a:lnTo>
                  <a:cubicBezTo>
                    <a:pt x="2542" y="6528"/>
                    <a:pt x="2538" y="6525"/>
                    <a:pt x="2538" y="6520"/>
                  </a:cubicBezTo>
                  <a:cubicBezTo>
                    <a:pt x="2538" y="6515"/>
                    <a:pt x="2542" y="6511"/>
                    <a:pt x="2547" y="6511"/>
                  </a:cubicBezTo>
                  <a:close/>
                  <a:moveTo>
                    <a:pt x="2600" y="6511"/>
                  </a:moveTo>
                  <a:lnTo>
                    <a:pt x="2600" y="6511"/>
                  </a:lnTo>
                  <a:cubicBezTo>
                    <a:pt x="2604" y="6511"/>
                    <a:pt x="2608" y="6515"/>
                    <a:pt x="2608" y="6520"/>
                  </a:cubicBezTo>
                  <a:cubicBezTo>
                    <a:pt x="2608" y="6525"/>
                    <a:pt x="2604" y="6528"/>
                    <a:pt x="2600" y="6528"/>
                  </a:cubicBezTo>
                  <a:lnTo>
                    <a:pt x="2600" y="6528"/>
                  </a:lnTo>
                  <a:cubicBezTo>
                    <a:pt x="2595" y="6528"/>
                    <a:pt x="2591" y="6525"/>
                    <a:pt x="2591" y="6520"/>
                  </a:cubicBezTo>
                  <a:cubicBezTo>
                    <a:pt x="2591" y="6515"/>
                    <a:pt x="2595" y="6511"/>
                    <a:pt x="2600" y="6511"/>
                  </a:cubicBezTo>
                  <a:close/>
                  <a:moveTo>
                    <a:pt x="2652" y="6511"/>
                  </a:moveTo>
                  <a:lnTo>
                    <a:pt x="2652" y="6511"/>
                  </a:lnTo>
                  <a:cubicBezTo>
                    <a:pt x="2657" y="6511"/>
                    <a:pt x="2661" y="6515"/>
                    <a:pt x="2661" y="6520"/>
                  </a:cubicBezTo>
                  <a:cubicBezTo>
                    <a:pt x="2661" y="6525"/>
                    <a:pt x="2657" y="6528"/>
                    <a:pt x="2652" y="6528"/>
                  </a:cubicBezTo>
                  <a:lnTo>
                    <a:pt x="2652" y="6528"/>
                  </a:lnTo>
                  <a:cubicBezTo>
                    <a:pt x="2648" y="6528"/>
                    <a:pt x="2644" y="6525"/>
                    <a:pt x="2644" y="6520"/>
                  </a:cubicBezTo>
                  <a:cubicBezTo>
                    <a:pt x="2644" y="6515"/>
                    <a:pt x="2648" y="6511"/>
                    <a:pt x="2652" y="6511"/>
                  </a:cubicBezTo>
                  <a:close/>
                  <a:moveTo>
                    <a:pt x="2705" y="6511"/>
                  </a:moveTo>
                  <a:lnTo>
                    <a:pt x="2705" y="6511"/>
                  </a:lnTo>
                  <a:cubicBezTo>
                    <a:pt x="2710" y="6511"/>
                    <a:pt x="2714" y="6515"/>
                    <a:pt x="2714" y="6520"/>
                  </a:cubicBezTo>
                  <a:cubicBezTo>
                    <a:pt x="2714" y="6525"/>
                    <a:pt x="2710" y="6528"/>
                    <a:pt x="2705" y="6528"/>
                  </a:cubicBezTo>
                  <a:lnTo>
                    <a:pt x="2705" y="6528"/>
                  </a:lnTo>
                  <a:cubicBezTo>
                    <a:pt x="2700" y="6528"/>
                    <a:pt x="2696" y="6525"/>
                    <a:pt x="2696" y="6520"/>
                  </a:cubicBezTo>
                  <a:cubicBezTo>
                    <a:pt x="2696" y="6515"/>
                    <a:pt x="2700" y="6511"/>
                    <a:pt x="2705" y="6511"/>
                  </a:cubicBezTo>
                  <a:close/>
                  <a:moveTo>
                    <a:pt x="2758" y="6511"/>
                  </a:moveTo>
                  <a:lnTo>
                    <a:pt x="2758" y="6511"/>
                  </a:lnTo>
                  <a:cubicBezTo>
                    <a:pt x="2763" y="6511"/>
                    <a:pt x="2767" y="6515"/>
                    <a:pt x="2767" y="6520"/>
                  </a:cubicBezTo>
                  <a:cubicBezTo>
                    <a:pt x="2767" y="6525"/>
                    <a:pt x="2763" y="6528"/>
                    <a:pt x="2758" y="6528"/>
                  </a:cubicBezTo>
                  <a:lnTo>
                    <a:pt x="2758" y="6528"/>
                  </a:lnTo>
                  <a:cubicBezTo>
                    <a:pt x="2753" y="6528"/>
                    <a:pt x="2749" y="6525"/>
                    <a:pt x="2749" y="6520"/>
                  </a:cubicBezTo>
                  <a:cubicBezTo>
                    <a:pt x="2749" y="6515"/>
                    <a:pt x="2753" y="6511"/>
                    <a:pt x="2758" y="6511"/>
                  </a:cubicBezTo>
                  <a:close/>
                  <a:moveTo>
                    <a:pt x="2811" y="6511"/>
                  </a:moveTo>
                  <a:lnTo>
                    <a:pt x="2811" y="6511"/>
                  </a:lnTo>
                  <a:cubicBezTo>
                    <a:pt x="2816" y="6511"/>
                    <a:pt x="2820" y="6515"/>
                    <a:pt x="2820" y="6520"/>
                  </a:cubicBezTo>
                  <a:cubicBezTo>
                    <a:pt x="2820" y="6525"/>
                    <a:pt x="2816" y="6528"/>
                    <a:pt x="2811" y="6528"/>
                  </a:cubicBezTo>
                  <a:lnTo>
                    <a:pt x="2811" y="6528"/>
                  </a:lnTo>
                  <a:cubicBezTo>
                    <a:pt x="2806" y="6528"/>
                    <a:pt x="2802" y="6525"/>
                    <a:pt x="2802" y="6520"/>
                  </a:cubicBezTo>
                  <a:cubicBezTo>
                    <a:pt x="2802" y="6515"/>
                    <a:pt x="2806" y="6511"/>
                    <a:pt x="2811" y="6511"/>
                  </a:cubicBezTo>
                  <a:close/>
                  <a:moveTo>
                    <a:pt x="2864" y="6511"/>
                  </a:moveTo>
                  <a:lnTo>
                    <a:pt x="2864" y="6511"/>
                  </a:lnTo>
                  <a:cubicBezTo>
                    <a:pt x="2869" y="6511"/>
                    <a:pt x="2872" y="6515"/>
                    <a:pt x="2872" y="6520"/>
                  </a:cubicBezTo>
                  <a:cubicBezTo>
                    <a:pt x="2872" y="6525"/>
                    <a:pt x="2869" y="6528"/>
                    <a:pt x="2864" y="6528"/>
                  </a:cubicBezTo>
                  <a:lnTo>
                    <a:pt x="2864" y="6528"/>
                  </a:lnTo>
                  <a:cubicBezTo>
                    <a:pt x="2859" y="6528"/>
                    <a:pt x="2855" y="6525"/>
                    <a:pt x="2855" y="6520"/>
                  </a:cubicBezTo>
                  <a:cubicBezTo>
                    <a:pt x="2855" y="6515"/>
                    <a:pt x="2859" y="6511"/>
                    <a:pt x="2864" y="6511"/>
                  </a:cubicBezTo>
                  <a:close/>
                  <a:moveTo>
                    <a:pt x="2916" y="6511"/>
                  </a:moveTo>
                  <a:lnTo>
                    <a:pt x="2916" y="6511"/>
                  </a:lnTo>
                  <a:cubicBezTo>
                    <a:pt x="2921" y="6511"/>
                    <a:pt x="2925" y="6515"/>
                    <a:pt x="2925" y="6520"/>
                  </a:cubicBezTo>
                  <a:cubicBezTo>
                    <a:pt x="2925" y="6525"/>
                    <a:pt x="2921" y="6528"/>
                    <a:pt x="2916" y="6528"/>
                  </a:cubicBezTo>
                  <a:lnTo>
                    <a:pt x="2916" y="6528"/>
                  </a:lnTo>
                  <a:cubicBezTo>
                    <a:pt x="2912" y="6528"/>
                    <a:pt x="2908" y="6525"/>
                    <a:pt x="2908" y="6520"/>
                  </a:cubicBezTo>
                  <a:cubicBezTo>
                    <a:pt x="2908" y="6515"/>
                    <a:pt x="2912" y="6511"/>
                    <a:pt x="2916" y="6511"/>
                  </a:cubicBezTo>
                  <a:close/>
                  <a:moveTo>
                    <a:pt x="2969" y="6511"/>
                  </a:moveTo>
                  <a:lnTo>
                    <a:pt x="2969" y="6511"/>
                  </a:lnTo>
                  <a:cubicBezTo>
                    <a:pt x="2974" y="6511"/>
                    <a:pt x="2978" y="6515"/>
                    <a:pt x="2978" y="6520"/>
                  </a:cubicBezTo>
                  <a:cubicBezTo>
                    <a:pt x="2978" y="6525"/>
                    <a:pt x="2974" y="6528"/>
                    <a:pt x="2969" y="6528"/>
                  </a:cubicBezTo>
                  <a:lnTo>
                    <a:pt x="2969" y="6528"/>
                  </a:lnTo>
                  <a:cubicBezTo>
                    <a:pt x="2964" y="6528"/>
                    <a:pt x="2960" y="6525"/>
                    <a:pt x="2960" y="6520"/>
                  </a:cubicBezTo>
                  <a:cubicBezTo>
                    <a:pt x="2960" y="6515"/>
                    <a:pt x="2964" y="6511"/>
                    <a:pt x="2969" y="6511"/>
                  </a:cubicBezTo>
                  <a:close/>
                  <a:moveTo>
                    <a:pt x="3022" y="6511"/>
                  </a:moveTo>
                  <a:lnTo>
                    <a:pt x="3022" y="6511"/>
                  </a:lnTo>
                  <a:cubicBezTo>
                    <a:pt x="3027" y="6511"/>
                    <a:pt x="3031" y="6515"/>
                    <a:pt x="3031" y="6520"/>
                  </a:cubicBezTo>
                  <a:cubicBezTo>
                    <a:pt x="3031" y="6525"/>
                    <a:pt x="3027" y="6528"/>
                    <a:pt x="3022" y="6528"/>
                  </a:cubicBezTo>
                  <a:lnTo>
                    <a:pt x="3022" y="6528"/>
                  </a:lnTo>
                  <a:cubicBezTo>
                    <a:pt x="3017" y="6528"/>
                    <a:pt x="3013" y="6525"/>
                    <a:pt x="3013" y="6520"/>
                  </a:cubicBezTo>
                  <a:cubicBezTo>
                    <a:pt x="3013" y="6515"/>
                    <a:pt x="3017" y="6511"/>
                    <a:pt x="3022" y="6511"/>
                  </a:cubicBezTo>
                  <a:close/>
                  <a:moveTo>
                    <a:pt x="3075" y="6511"/>
                  </a:moveTo>
                  <a:lnTo>
                    <a:pt x="3075" y="6511"/>
                  </a:lnTo>
                  <a:cubicBezTo>
                    <a:pt x="3080" y="6511"/>
                    <a:pt x="3084" y="6515"/>
                    <a:pt x="3084" y="6520"/>
                  </a:cubicBezTo>
                  <a:cubicBezTo>
                    <a:pt x="3084" y="6525"/>
                    <a:pt x="3080" y="6528"/>
                    <a:pt x="3075" y="6528"/>
                  </a:cubicBezTo>
                  <a:lnTo>
                    <a:pt x="3075" y="6528"/>
                  </a:lnTo>
                  <a:cubicBezTo>
                    <a:pt x="3070" y="6528"/>
                    <a:pt x="3066" y="6525"/>
                    <a:pt x="3066" y="6520"/>
                  </a:cubicBezTo>
                  <a:cubicBezTo>
                    <a:pt x="3066" y="6515"/>
                    <a:pt x="3070" y="6511"/>
                    <a:pt x="3075" y="6511"/>
                  </a:cubicBezTo>
                  <a:close/>
                  <a:moveTo>
                    <a:pt x="3128" y="6511"/>
                  </a:moveTo>
                  <a:lnTo>
                    <a:pt x="3128" y="6511"/>
                  </a:lnTo>
                  <a:cubicBezTo>
                    <a:pt x="3133" y="6511"/>
                    <a:pt x="3137" y="6515"/>
                    <a:pt x="3137" y="6520"/>
                  </a:cubicBezTo>
                  <a:cubicBezTo>
                    <a:pt x="3137" y="6525"/>
                    <a:pt x="3133" y="6528"/>
                    <a:pt x="3128" y="6528"/>
                  </a:cubicBezTo>
                  <a:lnTo>
                    <a:pt x="3128" y="6528"/>
                  </a:lnTo>
                  <a:cubicBezTo>
                    <a:pt x="3123" y="6528"/>
                    <a:pt x="3119" y="6525"/>
                    <a:pt x="3119" y="6520"/>
                  </a:cubicBezTo>
                  <a:cubicBezTo>
                    <a:pt x="3119" y="6515"/>
                    <a:pt x="3123" y="6511"/>
                    <a:pt x="3128" y="6511"/>
                  </a:cubicBezTo>
                  <a:close/>
                  <a:moveTo>
                    <a:pt x="3181" y="6511"/>
                  </a:moveTo>
                  <a:lnTo>
                    <a:pt x="3181" y="6511"/>
                  </a:lnTo>
                  <a:cubicBezTo>
                    <a:pt x="3185" y="6511"/>
                    <a:pt x="3189" y="6515"/>
                    <a:pt x="3189" y="6520"/>
                  </a:cubicBezTo>
                  <a:cubicBezTo>
                    <a:pt x="3189" y="6525"/>
                    <a:pt x="3185" y="6528"/>
                    <a:pt x="3181" y="6528"/>
                  </a:cubicBezTo>
                  <a:lnTo>
                    <a:pt x="3181" y="6528"/>
                  </a:lnTo>
                  <a:cubicBezTo>
                    <a:pt x="3176" y="6528"/>
                    <a:pt x="3172" y="6525"/>
                    <a:pt x="3172" y="6520"/>
                  </a:cubicBezTo>
                  <a:cubicBezTo>
                    <a:pt x="3172" y="6515"/>
                    <a:pt x="3176" y="6511"/>
                    <a:pt x="3181" y="6511"/>
                  </a:cubicBezTo>
                  <a:close/>
                  <a:moveTo>
                    <a:pt x="3233" y="6511"/>
                  </a:moveTo>
                  <a:lnTo>
                    <a:pt x="3233" y="6511"/>
                  </a:lnTo>
                  <a:cubicBezTo>
                    <a:pt x="3238" y="6511"/>
                    <a:pt x="3242" y="6515"/>
                    <a:pt x="3242" y="6520"/>
                  </a:cubicBezTo>
                  <a:cubicBezTo>
                    <a:pt x="3242" y="6525"/>
                    <a:pt x="3238" y="6528"/>
                    <a:pt x="3233" y="6528"/>
                  </a:cubicBezTo>
                  <a:lnTo>
                    <a:pt x="3233" y="6528"/>
                  </a:lnTo>
                  <a:cubicBezTo>
                    <a:pt x="3229" y="6528"/>
                    <a:pt x="3225" y="6525"/>
                    <a:pt x="3225" y="6520"/>
                  </a:cubicBezTo>
                  <a:cubicBezTo>
                    <a:pt x="3225" y="6515"/>
                    <a:pt x="3229" y="6511"/>
                    <a:pt x="3233" y="6511"/>
                  </a:cubicBezTo>
                  <a:close/>
                  <a:moveTo>
                    <a:pt x="3286" y="6511"/>
                  </a:moveTo>
                  <a:lnTo>
                    <a:pt x="3286" y="6511"/>
                  </a:lnTo>
                  <a:cubicBezTo>
                    <a:pt x="3291" y="6511"/>
                    <a:pt x="3295" y="6515"/>
                    <a:pt x="3295" y="6520"/>
                  </a:cubicBezTo>
                  <a:cubicBezTo>
                    <a:pt x="3295" y="6525"/>
                    <a:pt x="3291" y="6528"/>
                    <a:pt x="3286" y="6528"/>
                  </a:cubicBezTo>
                  <a:lnTo>
                    <a:pt x="3286" y="6528"/>
                  </a:lnTo>
                  <a:cubicBezTo>
                    <a:pt x="3281" y="6528"/>
                    <a:pt x="3277" y="6525"/>
                    <a:pt x="3277" y="6520"/>
                  </a:cubicBezTo>
                  <a:cubicBezTo>
                    <a:pt x="3277" y="6515"/>
                    <a:pt x="3281" y="6511"/>
                    <a:pt x="3286" y="6511"/>
                  </a:cubicBezTo>
                  <a:close/>
                  <a:moveTo>
                    <a:pt x="3339" y="6511"/>
                  </a:moveTo>
                  <a:lnTo>
                    <a:pt x="3339" y="6511"/>
                  </a:lnTo>
                  <a:cubicBezTo>
                    <a:pt x="3344" y="6511"/>
                    <a:pt x="3348" y="6515"/>
                    <a:pt x="3348" y="6520"/>
                  </a:cubicBezTo>
                  <a:cubicBezTo>
                    <a:pt x="3348" y="6525"/>
                    <a:pt x="3344" y="6528"/>
                    <a:pt x="3339" y="6528"/>
                  </a:cubicBezTo>
                  <a:lnTo>
                    <a:pt x="3339" y="6528"/>
                  </a:lnTo>
                  <a:cubicBezTo>
                    <a:pt x="3334" y="6528"/>
                    <a:pt x="3330" y="6525"/>
                    <a:pt x="3330" y="6520"/>
                  </a:cubicBezTo>
                  <a:cubicBezTo>
                    <a:pt x="3330" y="6515"/>
                    <a:pt x="3334" y="6511"/>
                    <a:pt x="3339" y="6511"/>
                  </a:cubicBezTo>
                  <a:close/>
                  <a:moveTo>
                    <a:pt x="3392" y="6511"/>
                  </a:moveTo>
                  <a:lnTo>
                    <a:pt x="3392" y="6511"/>
                  </a:lnTo>
                  <a:cubicBezTo>
                    <a:pt x="3397" y="6511"/>
                    <a:pt x="3401" y="6515"/>
                    <a:pt x="3401" y="6520"/>
                  </a:cubicBezTo>
                  <a:cubicBezTo>
                    <a:pt x="3401" y="6525"/>
                    <a:pt x="3397" y="6528"/>
                    <a:pt x="3392" y="6528"/>
                  </a:cubicBezTo>
                  <a:lnTo>
                    <a:pt x="3392" y="6528"/>
                  </a:lnTo>
                  <a:cubicBezTo>
                    <a:pt x="3387" y="6528"/>
                    <a:pt x="3383" y="6525"/>
                    <a:pt x="3383" y="6520"/>
                  </a:cubicBezTo>
                  <a:cubicBezTo>
                    <a:pt x="3383" y="6515"/>
                    <a:pt x="3387" y="6511"/>
                    <a:pt x="3392" y="6511"/>
                  </a:cubicBezTo>
                  <a:close/>
                  <a:moveTo>
                    <a:pt x="3445" y="6511"/>
                  </a:moveTo>
                  <a:lnTo>
                    <a:pt x="3445" y="6511"/>
                  </a:lnTo>
                  <a:cubicBezTo>
                    <a:pt x="3450" y="6511"/>
                    <a:pt x="3453" y="6515"/>
                    <a:pt x="3453" y="6520"/>
                  </a:cubicBezTo>
                  <a:cubicBezTo>
                    <a:pt x="3453" y="6525"/>
                    <a:pt x="3450" y="6528"/>
                    <a:pt x="3445" y="6528"/>
                  </a:cubicBezTo>
                  <a:lnTo>
                    <a:pt x="3445" y="6528"/>
                  </a:lnTo>
                  <a:cubicBezTo>
                    <a:pt x="3440" y="6528"/>
                    <a:pt x="3436" y="6525"/>
                    <a:pt x="3436" y="6520"/>
                  </a:cubicBezTo>
                  <a:cubicBezTo>
                    <a:pt x="3436" y="6515"/>
                    <a:pt x="3440" y="6511"/>
                    <a:pt x="3445" y="6511"/>
                  </a:cubicBezTo>
                  <a:close/>
                  <a:moveTo>
                    <a:pt x="3497" y="6511"/>
                  </a:moveTo>
                  <a:lnTo>
                    <a:pt x="3497" y="6511"/>
                  </a:lnTo>
                  <a:cubicBezTo>
                    <a:pt x="3502" y="6511"/>
                    <a:pt x="3506" y="6515"/>
                    <a:pt x="3506" y="6520"/>
                  </a:cubicBezTo>
                  <a:cubicBezTo>
                    <a:pt x="3506" y="6525"/>
                    <a:pt x="3502" y="6528"/>
                    <a:pt x="3497" y="6528"/>
                  </a:cubicBezTo>
                  <a:lnTo>
                    <a:pt x="3497" y="6528"/>
                  </a:lnTo>
                  <a:cubicBezTo>
                    <a:pt x="3493" y="6528"/>
                    <a:pt x="3489" y="6525"/>
                    <a:pt x="3489" y="6520"/>
                  </a:cubicBezTo>
                  <a:cubicBezTo>
                    <a:pt x="3489" y="6515"/>
                    <a:pt x="3493" y="6511"/>
                    <a:pt x="3497" y="6511"/>
                  </a:cubicBezTo>
                  <a:close/>
                  <a:moveTo>
                    <a:pt x="3550" y="6511"/>
                  </a:moveTo>
                  <a:lnTo>
                    <a:pt x="3550" y="6511"/>
                  </a:lnTo>
                  <a:cubicBezTo>
                    <a:pt x="3555" y="6511"/>
                    <a:pt x="3559" y="6515"/>
                    <a:pt x="3559" y="6520"/>
                  </a:cubicBezTo>
                  <a:cubicBezTo>
                    <a:pt x="3559" y="6525"/>
                    <a:pt x="3555" y="6528"/>
                    <a:pt x="3550" y="6528"/>
                  </a:cubicBezTo>
                  <a:lnTo>
                    <a:pt x="3550" y="6528"/>
                  </a:lnTo>
                  <a:cubicBezTo>
                    <a:pt x="3545" y="6528"/>
                    <a:pt x="3541" y="6525"/>
                    <a:pt x="3541" y="6520"/>
                  </a:cubicBezTo>
                  <a:cubicBezTo>
                    <a:pt x="3541" y="6515"/>
                    <a:pt x="3545" y="6511"/>
                    <a:pt x="3550" y="6511"/>
                  </a:cubicBezTo>
                  <a:close/>
                  <a:moveTo>
                    <a:pt x="3603" y="6511"/>
                  </a:moveTo>
                  <a:lnTo>
                    <a:pt x="3603" y="6511"/>
                  </a:lnTo>
                  <a:cubicBezTo>
                    <a:pt x="3608" y="6511"/>
                    <a:pt x="3612" y="6515"/>
                    <a:pt x="3612" y="6520"/>
                  </a:cubicBezTo>
                  <a:cubicBezTo>
                    <a:pt x="3612" y="6525"/>
                    <a:pt x="3608" y="6528"/>
                    <a:pt x="3603" y="6528"/>
                  </a:cubicBezTo>
                  <a:lnTo>
                    <a:pt x="3603" y="6528"/>
                  </a:lnTo>
                  <a:cubicBezTo>
                    <a:pt x="3598" y="6528"/>
                    <a:pt x="3594" y="6525"/>
                    <a:pt x="3594" y="6520"/>
                  </a:cubicBezTo>
                  <a:cubicBezTo>
                    <a:pt x="3594" y="6515"/>
                    <a:pt x="3598" y="6511"/>
                    <a:pt x="3603" y="6511"/>
                  </a:cubicBezTo>
                  <a:close/>
                  <a:moveTo>
                    <a:pt x="3656" y="6511"/>
                  </a:moveTo>
                  <a:lnTo>
                    <a:pt x="3656" y="6511"/>
                  </a:lnTo>
                  <a:cubicBezTo>
                    <a:pt x="3661" y="6511"/>
                    <a:pt x="3665" y="6515"/>
                    <a:pt x="3665" y="6520"/>
                  </a:cubicBezTo>
                  <a:cubicBezTo>
                    <a:pt x="3665" y="6525"/>
                    <a:pt x="3661" y="6528"/>
                    <a:pt x="3656" y="6528"/>
                  </a:cubicBezTo>
                  <a:lnTo>
                    <a:pt x="3656" y="6528"/>
                  </a:lnTo>
                  <a:cubicBezTo>
                    <a:pt x="3651" y="6528"/>
                    <a:pt x="3647" y="6525"/>
                    <a:pt x="3647" y="6520"/>
                  </a:cubicBezTo>
                  <a:cubicBezTo>
                    <a:pt x="3647" y="6515"/>
                    <a:pt x="3651" y="6511"/>
                    <a:pt x="3656" y="6511"/>
                  </a:cubicBezTo>
                  <a:close/>
                  <a:moveTo>
                    <a:pt x="3709" y="6511"/>
                  </a:moveTo>
                  <a:lnTo>
                    <a:pt x="3709" y="6511"/>
                  </a:lnTo>
                  <a:cubicBezTo>
                    <a:pt x="3714" y="6511"/>
                    <a:pt x="3718" y="6515"/>
                    <a:pt x="3718" y="6520"/>
                  </a:cubicBezTo>
                  <a:cubicBezTo>
                    <a:pt x="3718" y="6525"/>
                    <a:pt x="3714" y="6528"/>
                    <a:pt x="3709" y="6528"/>
                  </a:cubicBezTo>
                  <a:lnTo>
                    <a:pt x="3709" y="6528"/>
                  </a:lnTo>
                  <a:cubicBezTo>
                    <a:pt x="3704" y="6528"/>
                    <a:pt x="3700" y="6525"/>
                    <a:pt x="3700" y="6520"/>
                  </a:cubicBezTo>
                  <a:cubicBezTo>
                    <a:pt x="3700" y="6515"/>
                    <a:pt x="3704" y="6511"/>
                    <a:pt x="3709" y="6511"/>
                  </a:cubicBezTo>
                  <a:close/>
                  <a:moveTo>
                    <a:pt x="3762" y="6511"/>
                  </a:moveTo>
                  <a:lnTo>
                    <a:pt x="3762" y="6511"/>
                  </a:lnTo>
                  <a:cubicBezTo>
                    <a:pt x="3766" y="6511"/>
                    <a:pt x="3770" y="6515"/>
                    <a:pt x="3770" y="6520"/>
                  </a:cubicBezTo>
                  <a:cubicBezTo>
                    <a:pt x="3770" y="6525"/>
                    <a:pt x="3766" y="6528"/>
                    <a:pt x="3762" y="6528"/>
                  </a:cubicBezTo>
                  <a:lnTo>
                    <a:pt x="3762" y="6528"/>
                  </a:lnTo>
                  <a:cubicBezTo>
                    <a:pt x="3757" y="6528"/>
                    <a:pt x="3753" y="6525"/>
                    <a:pt x="3753" y="6520"/>
                  </a:cubicBezTo>
                  <a:cubicBezTo>
                    <a:pt x="3753" y="6515"/>
                    <a:pt x="3757" y="6511"/>
                    <a:pt x="3762" y="6511"/>
                  </a:cubicBezTo>
                  <a:close/>
                  <a:moveTo>
                    <a:pt x="3814" y="6511"/>
                  </a:moveTo>
                  <a:lnTo>
                    <a:pt x="3814" y="6511"/>
                  </a:lnTo>
                  <a:cubicBezTo>
                    <a:pt x="3819" y="6511"/>
                    <a:pt x="3823" y="6515"/>
                    <a:pt x="3823" y="6520"/>
                  </a:cubicBezTo>
                  <a:cubicBezTo>
                    <a:pt x="3823" y="6525"/>
                    <a:pt x="3819" y="6528"/>
                    <a:pt x="3814" y="6528"/>
                  </a:cubicBezTo>
                  <a:lnTo>
                    <a:pt x="3814" y="6528"/>
                  </a:lnTo>
                  <a:cubicBezTo>
                    <a:pt x="3810" y="6528"/>
                    <a:pt x="3806" y="6525"/>
                    <a:pt x="3806" y="6520"/>
                  </a:cubicBezTo>
                  <a:cubicBezTo>
                    <a:pt x="3806" y="6515"/>
                    <a:pt x="3810" y="6511"/>
                    <a:pt x="3814" y="6511"/>
                  </a:cubicBezTo>
                  <a:close/>
                  <a:moveTo>
                    <a:pt x="3867" y="6511"/>
                  </a:moveTo>
                  <a:lnTo>
                    <a:pt x="3867" y="6511"/>
                  </a:lnTo>
                  <a:cubicBezTo>
                    <a:pt x="3872" y="6511"/>
                    <a:pt x="3876" y="6515"/>
                    <a:pt x="3876" y="6520"/>
                  </a:cubicBezTo>
                  <a:cubicBezTo>
                    <a:pt x="3876" y="6525"/>
                    <a:pt x="3872" y="6528"/>
                    <a:pt x="3867" y="6528"/>
                  </a:cubicBezTo>
                  <a:lnTo>
                    <a:pt x="3867" y="6528"/>
                  </a:lnTo>
                  <a:cubicBezTo>
                    <a:pt x="3862" y="6528"/>
                    <a:pt x="3858" y="6525"/>
                    <a:pt x="3858" y="6520"/>
                  </a:cubicBezTo>
                  <a:cubicBezTo>
                    <a:pt x="3858" y="6515"/>
                    <a:pt x="3862" y="6511"/>
                    <a:pt x="3867" y="6511"/>
                  </a:cubicBezTo>
                  <a:close/>
                  <a:moveTo>
                    <a:pt x="3920" y="6511"/>
                  </a:moveTo>
                  <a:lnTo>
                    <a:pt x="3920" y="6511"/>
                  </a:lnTo>
                  <a:cubicBezTo>
                    <a:pt x="3925" y="6511"/>
                    <a:pt x="3929" y="6515"/>
                    <a:pt x="3929" y="6520"/>
                  </a:cubicBezTo>
                  <a:cubicBezTo>
                    <a:pt x="3929" y="6525"/>
                    <a:pt x="3925" y="6528"/>
                    <a:pt x="3920" y="6528"/>
                  </a:cubicBezTo>
                  <a:lnTo>
                    <a:pt x="3920" y="6528"/>
                  </a:lnTo>
                  <a:cubicBezTo>
                    <a:pt x="3915" y="6528"/>
                    <a:pt x="3911" y="6525"/>
                    <a:pt x="3911" y="6520"/>
                  </a:cubicBezTo>
                  <a:cubicBezTo>
                    <a:pt x="3911" y="6515"/>
                    <a:pt x="3915" y="6511"/>
                    <a:pt x="3920" y="6511"/>
                  </a:cubicBezTo>
                  <a:close/>
                  <a:moveTo>
                    <a:pt x="3973" y="6511"/>
                  </a:moveTo>
                  <a:lnTo>
                    <a:pt x="3973" y="6511"/>
                  </a:lnTo>
                  <a:cubicBezTo>
                    <a:pt x="3978" y="6511"/>
                    <a:pt x="3982" y="6515"/>
                    <a:pt x="3982" y="6520"/>
                  </a:cubicBezTo>
                  <a:cubicBezTo>
                    <a:pt x="3982" y="6525"/>
                    <a:pt x="3978" y="6528"/>
                    <a:pt x="3973" y="6528"/>
                  </a:cubicBezTo>
                  <a:lnTo>
                    <a:pt x="3973" y="6528"/>
                  </a:lnTo>
                  <a:cubicBezTo>
                    <a:pt x="3968" y="6528"/>
                    <a:pt x="3964" y="6525"/>
                    <a:pt x="3964" y="6520"/>
                  </a:cubicBezTo>
                  <a:cubicBezTo>
                    <a:pt x="3964" y="6515"/>
                    <a:pt x="3968" y="6511"/>
                    <a:pt x="3973" y="6511"/>
                  </a:cubicBezTo>
                  <a:close/>
                  <a:moveTo>
                    <a:pt x="4026" y="6511"/>
                  </a:moveTo>
                  <a:lnTo>
                    <a:pt x="4026" y="6511"/>
                  </a:lnTo>
                  <a:cubicBezTo>
                    <a:pt x="4031" y="6511"/>
                    <a:pt x="4034" y="6515"/>
                    <a:pt x="4034" y="6520"/>
                  </a:cubicBezTo>
                  <a:cubicBezTo>
                    <a:pt x="4034" y="6525"/>
                    <a:pt x="4031" y="6528"/>
                    <a:pt x="4026" y="6528"/>
                  </a:cubicBezTo>
                  <a:lnTo>
                    <a:pt x="4026" y="6528"/>
                  </a:lnTo>
                  <a:cubicBezTo>
                    <a:pt x="4021" y="6528"/>
                    <a:pt x="4017" y="6525"/>
                    <a:pt x="4017" y="6520"/>
                  </a:cubicBezTo>
                  <a:cubicBezTo>
                    <a:pt x="4017" y="6515"/>
                    <a:pt x="4021" y="6511"/>
                    <a:pt x="4026" y="6511"/>
                  </a:cubicBezTo>
                  <a:close/>
                  <a:moveTo>
                    <a:pt x="4078" y="6511"/>
                  </a:moveTo>
                  <a:lnTo>
                    <a:pt x="4078" y="6511"/>
                  </a:lnTo>
                  <a:cubicBezTo>
                    <a:pt x="4083" y="6511"/>
                    <a:pt x="4087" y="6515"/>
                    <a:pt x="4087" y="6520"/>
                  </a:cubicBezTo>
                  <a:cubicBezTo>
                    <a:pt x="4087" y="6525"/>
                    <a:pt x="4083" y="6528"/>
                    <a:pt x="4078" y="6528"/>
                  </a:cubicBezTo>
                  <a:lnTo>
                    <a:pt x="4078" y="6528"/>
                  </a:lnTo>
                  <a:cubicBezTo>
                    <a:pt x="4074" y="6528"/>
                    <a:pt x="4070" y="6525"/>
                    <a:pt x="4070" y="6520"/>
                  </a:cubicBezTo>
                  <a:cubicBezTo>
                    <a:pt x="4070" y="6515"/>
                    <a:pt x="4074" y="6511"/>
                    <a:pt x="4078" y="6511"/>
                  </a:cubicBezTo>
                  <a:close/>
                  <a:moveTo>
                    <a:pt x="4131" y="6511"/>
                  </a:moveTo>
                  <a:lnTo>
                    <a:pt x="4131" y="6511"/>
                  </a:lnTo>
                  <a:cubicBezTo>
                    <a:pt x="4136" y="6511"/>
                    <a:pt x="4140" y="6515"/>
                    <a:pt x="4140" y="6520"/>
                  </a:cubicBezTo>
                  <a:cubicBezTo>
                    <a:pt x="4140" y="6525"/>
                    <a:pt x="4136" y="6528"/>
                    <a:pt x="4131" y="6528"/>
                  </a:cubicBezTo>
                  <a:lnTo>
                    <a:pt x="4131" y="6528"/>
                  </a:lnTo>
                  <a:cubicBezTo>
                    <a:pt x="4126" y="6528"/>
                    <a:pt x="4122" y="6525"/>
                    <a:pt x="4122" y="6520"/>
                  </a:cubicBezTo>
                  <a:cubicBezTo>
                    <a:pt x="4122" y="6515"/>
                    <a:pt x="4126" y="6511"/>
                    <a:pt x="4131" y="6511"/>
                  </a:cubicBezTo>
                  <a:close/>
                  <a:moveTo>
                    <a:pt x="4184" y="6511"/>
                  </a:moveTo>
                  <a:lnTo>
                    <a:pt x="4184" y="6511"/>
                  </a:lnTo>
                  <a:cubicBezTo>
                    <a:pt x="4189" y="6511"/>
                    <a:pt x="4193" y="6515"/>
                    <a:pt x="4193" y="6520"/>
                  </a:cubicBezTo>
                  <a:cubicBezTo>
                    <a:pt x="4193" y="6525"/>
                    <a:pt x="4189" y="6528"/>
                    <a:pt x="4184" y="6528"/>
                  </a:cubicBezTo>
                  <a:lnTo>
                    <a:pt x="4184" y="6528"/>
                  </a:lnTo>
                  <a:cubicBezTo>
                    <a:pt x="4179" y="6528"/>
                    <a:pt x="4175" y="6525"/>
                    <a:pt x="4175" y="6520"/>
                  </a:cubicBezTo>
                  <a:cubicBezTo>
                    <a:pt x="4175" y="6515"/>
                    <a:pt x="4179" y="6511"/>
                    <a:pt x="4184" y="6511"/>
                  </a:cubicBezTo>
                  <a:close/>
                  <a:moveTo>
                    <a:pt x="4237" y="6511"/>
                  </a:moveTo>
                  <a:lnTo>
                    <a:pt x="4237" y="6511"/>
                  </a:lnTo>
                  <a:cubicBezTo>
                    <a:pt x="4242" y="6511"/>
                    <a:pt x="4246" y="6515"/>
                    <a:pt x="4246" y="6520"/>
                  </a:cubicBezTo>
                  <a:cubicBezTo>
                    <a:pt x="4246" y="6525"/>
                    <a:pt x="4242" y="6528"/>
                    <a:pt x="4237" y="6528"/>
                  </a:cubicBezTo>
                  <a:lnTo>
                    <a:pt x="4237" y="6528"/>
                  </a:lnTo>
                  <a:cubicBezTo>
                    <a:pt x="4232" y="6528"/>
                    <a:pt x="4228" y="6525"/>
                    <a:pt x="4228" y="6520"/>
                  </a:cubicBezTo>
                  <a:cubicBezTo>
                    <a:pt x="4228" y="6515"/>
                    <a:pt x="4232" y="6511"/>
                    <a:pt x="4237" y="6511"/>
                  </a:cubicBezTo>
                  <a:close/>
                  <a:moveTo>
                    <a:pt x="4290" y="6511"/>
                  </a:moveTo>
                  <a:lnTo>
                    <a:pt x="4290" y="6511"/>
                  </a:lnTo>
                  <a:cubicBezTo>
                    <a:pt x="4295" y="6511"/>
                    <a:pt x="4299" y="6515"/>
                    <a:pt x="4299" y="6520"/>
                  </a:cubicBezTo>
                  <a:cubicBezTo>
                    <a:pt x="4299" y="6525"/>
                    <a:pt x="4295" y="6528"/>
                    <a:pt x="4290" y="6528"/>
                  </a:cubicBezTo>
                  <a:lnTo>
                    <a:pt x="4290" y="6528"/>
                  </a:lnTo>
                  <a:cubicBezTo>
                    <a:pt x="4285" y="6528"/>
                    <a:pt x="4281" y="6525"/>
                    <a:pt x="4281" y="6520"/>
                  </a:cubicBezTo>
                  <a:cubicBezTo>
                    <a:pt x="4281" y="6515"/>
                    <a:pt x="4285" y="6511"/>
                    <a:pt x="4290" y="6511"/>
                  </a:cubicBezTo>
                  <a:close/>
                  <a:moveTo>
                    <a:pt x="4343" y="6511"/>
                  </a:moveTo>
                  <a:lnTo>
                    <a:pt x="4343" y="6511"/>
                  </a:lnTo>
                  <a:cubicBezTo>
                    <a:pt x="4347" y="6511"/>
                    <a:pt x="4351" y="6515"/>
                    <a:pt x="4351" y="6520"/>
                  </a:cubicBezTo>
                  <a:cubicBezTo>
                    <a:pt x="4351" y="6525"/>
                    <a:pt x="4347" y="6528"/>
                    <a:pt x="4343" y="6528"/>
                  </a:cubicBezTo>
                  <a:lnTo>
                    <a:pt x="4343" y="6528"/>
                  </a:lnTo>
                  <a:cubicBezTo>
                    <a:pt x="4338" y="6528"/>
                    <a:pt x="4334" y="6525"/>
                    <a:pt x="4334" y="6520"/>
                  </a:cubicBezTo>
                  <a:cubicBezTo>
                    <a:pt x="4334" y="6515"/>
                    <a:pt x="4338" y="6511"/>
                    <a:pt x="4343" y="6511"/>
                  </a:cubicBezTo>
                  <a:close/>
                  <a:moveTo>
                    <a:pt x="4395" y="6511"/>
                  </a:moveTo>
                  <a:lnTo>
                    <a:pt x="4395" y="6511"/>
                  </a:lnTo>
                  <a:cubicBezTo>
                    <a:pt x="4400" y="6511"/>
                    <a:pt x="4404" y="6515"/>
                    <a:pt x="4404" y="6520"/>
                  </a:cubicBezTo>
                  <a:cubicBezTo>
                    <a:pt x="4404" y="6525"/>
                    <a:pt x="4400" y="6528"/>
                    <a:pt x="4395" y="6528"/>
                  </a:cubicBezTo>
                  <a:lnTo>
                    <a:pt x="4395" y="6528"/>
                  </a:lnTo>
                  <a:cubicBezTo>
                    <a:pt x="4391" y="6528"/>
                    <a:pt x="4387" y="6525"/>
                    <a:pt x="4387" y="6520"/>
                  </a:cubicBezTo>
                  <a:cubicBezTo>
                    <a:pt x="4387" y="6515"/>
                    <a:pt x="4391" y="6511"/>
                    <a:pt x="4395" y="6511"/>
                  </a:cubicBezTo>
                  <a:close/>
                  <a:moveTo>
                    <a:pt x="4448" y="6511"/>
                  </a:moveTo>
                  <a:lnTo>
                    <a:pt x="4448" y="6511"/>
                  </a:lnTo>
                  <a:cubicBezTo>
                    <a:pt x="4453" y="6511"/>
                    <a:pt x="4457" y="6515"/>
                    <a:pt x="4457" y="6520"/>
                  </a:cubicBezTo>
                  <a:cubicBezTo>
                    <a:pt x="4457" y="6525"/>
                    <a:pt x="4453" y="6528"/>
                    <a:pt x="4448" y="6528"/>
                  </a:cubicBezTo>
                  <a:lnTo>
                    <a:pt x="4448" y="6528"/>
                  </a:lnTo>
                  <a:cubicBezTo>
                    <a:pt x="4443" y="6528"/>
                    <a:pt x="4439" y="6525"/>
                    <a:pt x="4439" y="6520"/>
                  </a:cubicBezTo>
                  <a:cubicBezTo>
                    <a:pt x="4439" y="6515"/>
                    <a:pt x="4443" y="6511"/>
                    <a:pt x="4448" y="6511"/>
                  </a:cubicBezTo>
                  <a:close/>
                  <a:moveTo>
                    <a:pt x="4501" y="6511"/>
                  </a:moveTo>
                  <a:lnTo>
                    <a:pt x="4501" y="6511"/>
                  </a:lnTo>
                  <a:cubicBezTo>
                    <a:pt x="4506" y="6511"/>
                    <a:pt x="4510" y="6515"/>
                    <a:pt x="4510" y="6520"/>
                  </a:cubicBezTo>
                  <a:cubicBezTo>
                    <a:pt x="4510" y="6525"/>
                    <a:pt x="4506" y="6528"/>
                    <a:pt x="4501" y="6528"/>
                  </a:cubicBezTo>
                  <a:lnTo>
                    <a:pt x="4501" y="6528"/>
                  </a:lnTo>
                  <a:cubicBezTo>
                    <a:pt x="4496" y="6528"/>
                    <a:pt x="4492" y="6525"/>
                    <a:pt x="4492" y="6520"/>
                  </a:cubicBezTo>
                  <a:cubicBezTo>
                    <a:pt x="4492" y="6515"/>
                    <a:pt x="4496" y="6511"/>
                    <a:pt x="4501" y="6511"/>
                  </a:cubicBezTo>
                  <a:close/>
                  <a:moveTo>
                    <a:pt x="4554" y="6511"/>
                  </a:moveTo>
                  <a:lnTo>
                    <a:pt x="4554" y="6511"/>
                  </a:lnTo>
                  <a:cubicBezTo>
                    <a:pt x="4559" y="6511"/>
                    <a:pt x="4563" y="6515"/>
                    <a:pt x="4563" y="6520"/>
                  </a:cubicBezTo>
                  <a:cubicBezTo>
                    <a:pt x="4563" y="6525"/>
                    <a:pt x="4559" y="6528"/>
                    <a:pt x="4554" y="6528"/>
                  </a:cubicBezTo>
                  <a:lnTo>
                    <a:pt x="4554" y="6528"/>
                  </a:lnTo>
                  <a:cubicBezTo>
                    <a:pt x="4549" y="6528"/>
                    <a:pt x="4545" y="6525"/>
                    <a:pt x="4545" y="6520"/>
                  </a:cubicBezTo>
                  <a:cubicBezTo>
                    <a:pt x="4545" y="6515"/>
                    <a:pt x="4549" y="6511"/>
                    <a:pt x="4554" y="6511"/>
                  </a:cubicBezTo>
                  <a:close/>
                  <a:moveTo>
                    <a:pt x="4607" y="6511"/>
                  </a:moveTo>
                  <a:lnTo>
                    <a:pt x="4607" y="6511"/>
                  </a:lnTo>
                  <a:cubicBezTo>
                    <a:pt x="4612" y="6511"/>
                    <a:pt x="4615" y="6515"/>
                    <a:pt x="4615" y="6520"/>
                  </a:cubicBezTo>
                  <a:cubicBezTo>
                    <a:pt x="4615" y="6525"/>
                    <a:pt x="4612" y="6528"/>
                    <a:pt x="4607" y="6528"/>
                  </a:cubicBezTo>
                  <a:lnTo>
                    <a:pt x="4607" y="6528"/>
                  </a:lnTo>
                  <a:cubicBezTo>
                    <a:pt x="4602" y="6528"/>
                    <a:pt x="4598" y="6525"/>
                    <a:pt x="4598" y="6520"/>
                  </a:cubicBezTo>
                  <a:cubicBezTo>
                    <a:pt x="4598" y="6515"/>
                    <a:pt x="4602" y="6511"/>
                    <a:pt x="4607" y="6511"/>
                  </a:cubicBezTo>
                  <a:close/>
                  <a:moveTo>
                    <a:pt x="4659" y="6511"/>
                  </a:moveTo>
                  <a:lnTo>
                    <a:pt x="4659" y="6511"/>
                  </a:lnTo>
                  <a:cubicBezTo>
                    <a:pt x="4664" y="6511"/>
                    <a:pt x="4668" y="6515"/>
                    <a:pt x="4668" y="6520"/>
                  </a:cubicBezTo>
                  <a:cubicBezTo>
                    <a:pt x="4668" y="6525"/>
                    <a:pt x="4664" y="6528"/>
                    <a:pt x="4659" y="6528"/>
                  </a:cubicBezTo>
                  <a:lnTo>
                    <a:pt x="4659" y="6528"/>
                  </a:lnTo>
                  <a:cubicBezTo>
                    <a:pt x="4655" y="6528"/>
                    <a:pt x="4651" y="6525"/>
                    <a:pt x="4651" y="6520"/>
                  </a:cubicBezTo>
                  <a:cubicBezTo>
                    <a:pt x="4651" y="6515"/>
                    <a:pt x="4655" y="6511"/>
                    <a:pt x="4659" y="6511"/>
                  </a:cubicBezTo>
                  <a:close/>
                  <a:moveTo>
                    <a:pt x="4712" y="6511"/>
                  </a:moveTo>
                  <a:lnTo>
                    <a:pt x="4712" y="6511"/>
                  </a:lnTo>
                  <a:cubicBezTo>
                    <a:pt x="4717" y="6511"/>
                    <a:pt x="4721" y="6515"/>
                    <a:pt x="4721" y="6520"/>
                  </a:cubicBezTo>
                  <a:cubicBezTo>
                    <a:pt x="4721" y="6525"/>
                    <a:pt x="4717" y="6528"/>
                    <a:pt x="4712" y="6528"/>
                  </a:cubicBezTo>
                  <a:lnTo>
                    <a:pt x="4712" y="6528"/>
                  </a:lnTo>
                  <a:cubicBezTo>
                    <a:pt x="4707" y="6528"/>
                    <a:pt x="4703" y="6525"/>
                    <a:pt x="4703" y="6520"/>
                  </a:cubicBezTo>
                  <a:cubicBezTo>
                    <a:pt x="4703" y="6515"/>
                    <a:pt x="4707" y="6511"/>
                    <a:pt x="4712" y="6511"/>
                  </a:cubicBezTo>
                  <a:close/>
                  <a:moveTo>
                    <a:pt x="4765" y="6511"/>
                  </a:moveTo>
                  <a:lnTo>
                    <a:pt x="4765" y="6511"/>
                  </a:lnTo>
                  <a:cubicBezTo>
                    <a:pt x="4770" y="6511"/>
                    <a:pt x="4774" y="6515"/>
                    <a:pt x="4774" y="6520"/>
                  </a:cubicBezTo>
                  <a:cubicBezTo>
                    <a:pt x="4774" y="6525"/>
                    <a:pt x="4770" y="6528"/>
                    <a:pt x="4765" y="6528"/>
                  </a:cubicBezTo>
                  <a:lnTo>
                    <a:pt x="4765" y="6528"/>
                  </a:lnTo>
                  <a:cubicBezTo>
                    <a:pt x="4760" y="6528"/>
                    <a:pt x="4756" y="6525"/>
                    <a:pt x="4756" y="6520"/>
                  </a:cubicBezTo>
                  <a:cubicBezTo>
                    <a:pt x="4756" y="6515"/>
                    <a:pt x="4760" y="6511"/>
                    <a:pt x="4765" y="6511"/>
                  </a:cubicBezTo>
                  <a:close/>
                  <a:moveTo>
                    <a:pt x="4818" y="6511"/>
                  </a:moveTo>
                  <a:lnTo>
                    <a:pt x="4818" y="6511"/>
                  </a:lnTo>
                  <a:cubicBezTo>
                    <a:pt x="4823" y="6511"/>
                    <a:pt x="4827" y="6515"/>
                    <a:pt x="4827" y="6520"/>
                  </a:cubicBezTo>
                  <a:cubicBezTo>
                    <a:pt x="4827" y="6525"/>
                    <a:pt x="4823" y="6528"/>
                    <a:pt x="4818" y="6528"/>
                  </a:cubicBezTo>
                  <a:lnTo>
                    <a:pt x="4818" y="6528"/>
                  </a:lnTo>
                  <a:cubicBezTo>
                    <a:pt x="4813" y="6528"/>
                    <a:pt x="4809" y="6525"/>
                    <a:pt x="4809" y="6520"/>
                  </a:cubicBezTo>
                  <a:cubicBezTo>
                    <a:pt x="4809" y="6515"/>
                    <a:pt x="4813" y="6511"/>
                    <a:pt x="4818" y="6511"/>
                  </a:cubicBezTo>
                  <a:close/>
                  <a:moveTo>
                    <a:pt x="4871" y="6511"/>
                  </a:moveTo>
                  <a:lnTo>
                    <a:pt x="4871" y="6511"/>
                  </a:lnTo>
                  <a:cubicBezTo>
                    <a:pt x="4876" y="6511"/>
                    <a:pt x="4880" y="6515"/>
                    <a:pt x="4880" y="6520"/>
                  </a:cubicBezTo>
                  <a:cubicBezTo>
                    <a:pt x="4880" y="6525"/>
                    <a:pt x="4876" y="6528"/>
                    <a:pt x="4871" y="6528"/>
                  </a:cubicBezTo>
                  <a:lnTo>
                    <a:pt x="4871" y="6528"/>
                  </a:lnTo>
                  <a:cubicBezTo>
                    <a:pt x="4866" y="6528"/>
                    <a:pt x="4862" y="6525"/>
                    <a:pt x="4862" y="6520"/>
                  </a:cubicBezTo>
                  <a:cubicBezTo>
                    <a:pt x="4862" y="6515"/>
                    <a:pt x="4866" y="6511"/>
                    <a:pt x="4871" y="6511"/>
                  </a:cubicBezTo>
                  <a:close/>
                  <a:moveTo>
                    <a:pt x="4924" y="6511"/>
                  </a:moveTo>
                  <a:lnTo>
                    <a:pt x="4924" y="6511"/>
                  </a:lnTo>
                  <a:cubicBezTo>
                    <a:pt x="4928" y="6511"/>
                    <a:pt x="4932" y="6515"/>
                    <a:pt x="4932" y="6520"/>
                  </a:cubicBezTo>
                  <a:cubicBezTo>
                    <a:pt x="4932" y="6525"/>
                    <a:pt x="4928" y="6528"/>
                    <a:pt x="4924" y="6528"/>
                  </a:cubicBezTo>
                  <a:lnTo>
                    <a:pt x="4924" y="6528"/>
                  </a:lnTo>
                  <a:cubicBezTo>
                    <a:pt x="4919" y="6528"/>
                    <a:pt x="4915" y="6525"/>
                    <a:pt x="4915" y="6520"/>
                  </a:cubicBezTo>
                  <a:cubicBezTo>
                    <a:pt x="4915" y="6515"/>
                    <a:pt x="4919" y="6511"/>
                    <a:pt x="4924" y="6511"/>
                  </a:cubicBezTo>
                  <a:close/>
                  <a:moveTo>
                    <a:pt x="4976" y="6511"/>
                  </a:moveTo>
                  <a:lnTo>
                    <a:pt x="4976" y="6511"/>
                  </a:lnTo>
                  <a:cubicBezTo>
                    <a:pt x="4981" y="6511"/>
                    <a:pt x="4985" y="6515"/>
                    <a:pt x="4985" y="6520"/>
                  </a:cubicBezTo>
                  <a:cubicBezTo>
                    <a:pt x="4985" y="6525"/>
                    <a:pt x="4981" y="6528"/>
                    <a:pt x="4976" y="6528"/>
                  </a:cubicBezTo>
                  <a:lnTo>
                    <a:pt x="4976" y="6528"/>
                  </a:lnTo>
                  <a:cubicBezTo>
                    <a:pt x="4971" y="6528"/>
                    <a:pt x="4968" y="6525"/>
                    <a:pt x="4968" y="6520"/>
                  </a:cubicBezTo>
                  <a:cubicBezTo>
                    <a:pt x="4968" y="6515"/>
                    <a:pt x="4971" y="6511"/>
                    <a:pt x="4976" y="6511"/>
                  </a:cubicBezTo>
                  <a:close/>
                  <a:moveTo>
                    <a:pt x="5029" y="6511"/>
                  </a:moveTo>
                  <a:lnTo>
                    <a:pt x="5029" y="6511"/>
                  </a:lnTo>
                  <a:cubicBezTo>
                    <a:pt x="5034" y="6511"/>
                    <a:pt x="5038" y="6515"/>
                    <a:pt x="5038" y="6520"/>
                  </a:cubicBezTo>
                  <a:cubicBezTo>
                    <a:pt x="5038" y="6525"/>
                    <a:pt x="5034" y="6528"/>
                    <a:pt x="5029" y="6528"/>
                  </a:cubicBezTo>
                  <a:lnTo>
                    <a:pt x="5029" y="6528"/>
                  </a:lnTo>
                  <a:cubicBezTo>
                    <a:pt x="5024" y="6528"/>
                    <a:pt x="5020" y="6525"/>
                    <a:pt x="5020" y="6520"/>
                  </a:cubicBezTo>
                  <a:cubicBezTo>
                    <a:pt x="5020" y="6515"/>
                    <a:pt x="5024" y="6511"/>
                    <a:pt x="5029" y="6511"/>
                  </a:cubicBezTo>
                  <a:close/>
                  <a:moveTo>
                    <a:pt x="5082" y="6511"/>
                  </a:moveTo>
                  <a:lnTo>
                    <a:pt x="5082" y="6511"/>
                  </a:lnTo>
                  <a:cubicBezTo>
                    <a:pt x="5087" y="6511"/>
                    <a:pt x="5091" y="6515"/>
                    <a:pt x="5091" y="6520"/>
                  </a:cubicBezTo>
                  <a:cubicBezTo>
                    <a:pt x="5091" y="6525"/>
                    <a:pt x="5087" y="6528"/>
                    <a:pt x="5082" y="6528"/>
                  </a:cubicBezTo>
                  <a:lnTo>
                    <a:pt x="5082" y="6528"/>
                  </a:lnTo>
                  <a:cubicBezTo>
                    <a:pt x="5077" y="6528"/>
                    <a:pt x="5073" y="6525"/>
                    <a:pt x="5073" y="6520"/>
                  </a:cubicBezTo>
                  <a:cubicBezTo>
                    <a:pt x="5073" y="6515"/>
                    <a:pt x="5077" y="6511"/>
                    <a:pt x="5082" y="6511"/>
                  </a:cubicBezTo>
                  <a:close/>
                  <a:moveTo>
                    <a:pt x="5135" y="6511"/>
                  </a:moveTo>
                  <a:lnTo>
                    <a:pt x="5135" y="6511"/>
                  </a:lnTo>
                  <a:cubicBezTo>
                    <a:pt x="5140" y="6511"/>
                    <a:pt x="5144" y="6515"/>
                    <a:pt x="5144" y="6520"/>
                  </a:cubicBezTo>
                  <a:cubicBezTo>
                    <a:pt x="5144" y="6525"/>
                    <a:pt x="5140" y="6528"/>
                    <a:pt x="5135" y="6528"/>
                  </a:cubicBezTo>
                  <a:lnTo>
                    <a:pt x="5135" y="6528"/>
                  </a:lnTo>
                  <a:cubicBezTo>
                    <a:pt x="5130" y="6528"/>
                    <a:pt x="5126" y="6525"/>
                    <a:pt x="5126" y="6520"/>
                  </a:cubicBezTo>
                  <a:cubicBezTo>
                    <a:pt x="5126" y="6515"/>
                    <a:pt x="5130" y="6511"/>
                    <a:pt x="5135" y="6511"/>
                  </a:cubicBezTo>
                  <a:close/>
                  <a:moveTo>
                    <a:pt x="5188" y="6511"/>
                  </a:moveTo>
                  <a:lnTo>
                    <a:pt x="5188" y="6511"/>
                  </a:lnTo>
                  <a:cubicBezTo>
                    <a:pt x="5193" y="6511"/>
                    <a:pt x="5196" y="6515"/>
                    <a:pt x="5196" y="6520"/>
                  </a:cubicBezTo>
                  <a:cubicBezTo>
                    <a:pt x="5196" y="6525"/>
                    <a:pt x="5193" y="6528"/>
                    <a:pt x="5188" y="6528"/>
                  </a:cubicBezTo>
                  <a:lnTo>
                    <a:pt x="5188" y="6528"/>
                  </a:lnTo>
                  <a:cubicBezTo>
                    <a:pt x="5183" y="6528"/>
                    <a:pt x="5179" y="6525"/>
                    <a:pt x="5179" y="6520"/>
                  </a:cubicBezTo>
                  <a:cubicBezTo>
                    <a:pt x="5179" y="6515"/>
                    <a:pt x="5183" y="6511"/>
                    <a:pt x="5188" y="6511"/>
                  </a:cubicBezTo>
                  <a:close/>
                  <a:moveTo>
                    <a:pt x="5240" y="6511"/>
                  </a:moveTo>
                  <a:lnTo>
                    <a:pt x="5240" y="6511"/>
                  </a:lnTo>
                  <a:cubicBezTo>
                    <a:pt x="5245" y="6511"/>
                    <a:pt x="5249" y="6515"/>
                    <a:pt x="5249" y="6520"/>
                  </a:cubicBezTo>
                  <a:cubicBezTo>
                    <a:pt x="5249" y="6525"/>
                    <a:pt x="5245" y="6528"/>
                    <a:pt x="5240" y="6528"/>
                  </a:cubicBezTo>
                  <a:lnTo>
                    <a:pt x="5240" y="6528"/>
                  </a:lnTo>
                  <a:cubicBezTo>
                    <a:pt x="5236" y="6528"/>
                    <a:pt x="5232" y="6525"/>
                    <a:pt x="5232" y="6520"/>
                  </a:cubicBezTo>
                  <a:cubicBezTo>
                    <a:pt x="5232" y="6515"/>
                    <a:pt x="5236" y="6511"/>
                    <a:pt x="5240" y="6511"/>
                  </a:cubicBezTo>
                  <a:close/>
                  <a:moveTo>
                    <a:pt x="5293" y="6511"/>
                  </a:moveTo>
                  <a:lnTo>
                    <a:pt x="5293" y="6511"/>
                  </a:lnTo>
                  <a:cubicBezTo>
                    <a:pt x="5298" y="6511"/>
                    <a:pt x="5302" y="6515"/>
                    <a:pt x="5302" y="6520"/>
                  </a:cubicBezTo>
                  <a:cubicBezTo>
                    <a:pt x="5302" y="6525"/>
                    <a:pt x="5298" y="6528"/>
                    <a:pt x="5293" y="6528"/>
                  </a:cubicBezTo>
                  <a:lnTo>
                    <a:pt x="5293" y="6528"/>
                  </a:lnTo>
                  <a:cubicBezTo>
                    <a:pt x="5288" y="6528"/>
                    <a:pt x="5284" y="6525"/>
                    <a:pt x="5284" y="6520"/>
                  </a:cubicBezTo>
                  <a:cubicBezTo>
                    <a:pt x="5284" y="6515"/>
                    <a:pt x="5288" y="6511"/>
                    <a:pt x="5293" y="6511"/>
                  </a:cubicBezTo>
                  <a:close/>
                  <a:moveTo>
                    <a:pt x="5346" y="6511"/>
                  </a:moveTo>
                  <a:lnTo>
                    <a:pt x="5346" y="6511"/>
                  </a:lnTo>
                  <a:cubicBezTo>
                    <a:pt x="5351" y="6511"/>
                    <a:pt x="5355" y="6515"/>
                    <a:pt x="5355" y="6520"/>
                  </a:cubicBezTo>
                  <a:cubicBezTo>
                    <a:pt x="5355" y="6525"/>
                    <a:pt x="5351" y="6528"/>
                    <a:pt x="5346" y="6528"/>
                  </a:cubicBezTo>
                  <a:lnTo>
                    <a:pt x="5346" y="6528"/>
                  </a:lnTo>
                  <a:cubicBezTo>
                    <a:pt x="5341" y="6528"/>
                    <a:pt x="5337" y="6525"/>
                    <a:pt x="5337" y="6520"/>
                  </a:cubicBezTo>
                  <a:cubicBezTo>
                    <a:pt x="5337" y="6515"/>
                    <a:pt x="5341" y="6511"/>
                    <a:pt x="5346" y="6511"/>
                  </a:cubicBezTo>
                  <a:close/>
                  <a:moveTo>
                    <a:pt x="5399" y="6511"/>
                  </a:moveTo>
                  <a:lnTo>
                    <a:pt x="5399" y="6511"/>
                  </a:lnTo>
                  <a:cubicBezTo>
                    <a:pt x="5404" y="6511"/>
                    <a:pt x="5408" y="6515"/>
                    <a:pt x="5408" y="6520"/>
                  </a:cubicBezTo>
                  <a:cubicBezTo>
                    <a:pt x="5408" y="6525"/>
                    <a:pt x="5404" y="6528"/>
                    <a:pt x="5399" y="6528"/>
                  </a:cubicBezTo>
                  <a:lnTo>
                    <a:pt x="5399" y="6528"/>
                  </a:lnTo>
                  <a:cubicBezTo>
                    <a:pt x="5394" y="6528"/>
                    <a:pt x="5390" y="6525"/>
                    <a:pt x="5390" y="6520"/>
                  </a:cubicBezTo>
                  <a:cubicBezTo>
                    <a:pt x="5390" y="6515"/>
                    <a:pt x="5394" y="6511"/>
                    <a:pt x="5399" y="6511"/>
                  </a:cubicBezTo>
                  <a:close/>
                  <a:moveTo>
                    <a:pt x="5452" y="6511"/>
                  </a:moveTo>
                  <a:lnTo>
                    <a:pt x="5452" y="6511"/>
                  </a:lnTo>
                  <a:cubicBezTo>
                    <a:pt x="5457" y="6511"/>
                    <a:pt x="5461" y="6515"/>
                    <a:pt x="5461" y="6520"/>
                  </a:cubicBezTo>
                  <a:cubicBezTo>
                    <a:pt x="5461" y="6525"/>
                    <a:pt x="5457" y="6528"/>
                    <a:pt x="5452" y="6528"/>
                  </a:cubicBezTo>
                  <a:lnTo>
                    <a:pt x="5452" y="6528"/>
                  </a:lnTo>
                  <a:cubicBezTo>
                    <a:pt x="5447" y="6528"/>
                    <a:pt x="5443" y="6525"/>
                    <a:pt x="5443" y="6520"/>
                  </a:cubicBezTo>
                  <a:cubicBezTo>
                    <a:pt x="5443" y="6515"/>
                    <a:pt x="5447" y="6511"/>
                    <a:pt x="5452" y="6511"/>
                  </a:cubicBezTo>
                  <a:close/>
                  <a:moveTo>
                    <a:pt x="5505" y="6511"/>
                  </a:moveTo>
                  <a:lnTo>
                    <a:pt x="5505" y="6511"/>
                  </a:lnTo>
                  <a:cubicBezTo>
                    <a:pt x="5509" y="6511"/>
                    <a:pt x="5513" y="6515"/>
                    <a:pt x="5513" y="6520"/>
                  </a:cubicBezTo>
                  <a:cubicBezTo>
                    <a:pt x="5513" y="6525"/>
                    <a:pt x="5509" y="6528"/>
                    <a:pt x="5505" y="6528"/>
                  </a:cubicBezTo>
                  <a:lnTo>
                    <a:pt x="5505" y="6528"/>
                  </a:lnTo>
                  <a:cubicBezTo>
                    <a:pt x="5500" y="6528"/>
                    <a:pt x="5496" y="6525"/>
                    <a:pt x="5496" y="6520"/>
                  </a:cubicBezTo>
                  <a:cubicBezTo>
                    <a:pt x="5496" y="6515"/>
                    <a:pt x="5500" y="6511"/>
                    <a:pt x="5505" y="6511"/>
                  </a:cubicBezTo>
                  <a:close/>
                  <a:moveTo>
                    <a:pt x="5557" y="6511"/>
                  </a:moveTo>
                  <a:lnTo>
                    <a:pt x="5557" y="6511"/>
                  </a:lnTo>
                  <a:cubicBezTo>
                    <a:pt x="5562" y="6511"/>
                    <a:pt x="5566" y="6515"/>
                    <a:pt x="5566" y="6520"/>
                  </a:cubicBezTo>
                  <a:cubicBezTo>
                    <a:pt x="5566" y="6525"/>
                    <a:pt x="5562" y="6528"/>
                    <a:pt x="5557" y="6528"/>
                  </a:cubicBezTo>
                  <a:lnTo>
                    <a:pt x="5557" y="6528"/>
                  </a:lnTo>
                  <a:cubicBezTo>
                    <a:pt x="5552" y="6528"/>
                    <a:pt x="5549" y="6525"/>
                    <a:pt x="5549" y="6520"/>
                  </a:cubicBezTo>
                  <a:cubicBezTo>
                    <a:pt x="5549" y="6515"/>
                    <a:pt x="5552" y="6511"/>
                    <a:pt x="5557" y="6511"/>
                  </a:cubicBezTo>
                  <a:close/>
                  <a:moveTo>
                    <a:pt x="5610" y="6511"/>
                  </a:moveTo>
                  <a:lnTo>
                    <a:pt x="5610" y="6511"/>
                  </a:lnTo>
                  <a:cubicBezTo>
                    <a:pt x="5615" y="6511"/>
                    <a:pt x="5619" y="6515"/>
                    <a:pt x="5619" y="6520"/>
                  </a:cubicBezTo>
                  <a:cubicBezTo>
                    <a:pt x="5619" y="6525"/>
                    <a:pt x="5615" y="6528"/>
                    <a:pt x="5610" y="6528"/>
                  </a:cubicBezTo>
                  <a:lnTo>
                    <a:pt x="5610" y="6528"/>
                  </a:lnTo>
                  <a:cubicBezTo>
                    <a:pt x="5605" y="6528"/>
                    <a:pt x="5601" y="6525"/>
                    <a:pt x="5601" y="6520"/>
                  </a:cubicBezTo>
                  <a:cubicBezTo>
                    <a:pt x="5601" y="6515"/>
                    <a:pt x="5605" y="6511"/>
                    <a:pt x="5610" y="6511"/>
                  </a:cubicBezTo>
                  <a:close/>
                  <a:moveTo>
                    <a:pt x="5663" y="6511"/>
                  </a:moveTo>
                  <a:lnTo>
                    <a:pt x="5663" y="6511"/>
                  </a:lnTo>
                  <a:cubicBezTo>
                    <a:pt x="5668" y="6511"/>
                    <a:pt x="5672" y="6515"/>
                    <a:pt x="5672" y="6520"/>
                  </a:cubicBezTo>
                  <a:cubicBezTo>
                    <a:pt x="5672" y="6525"/>
                    <a:pt x="5668" y="6528"/>
                    <a:pt x="5663" y="6528"/>
                  </a:cubicBezTo>
                  <a:lnTo>
                    <a:pt x="5663" y="6528"/>
                  </a:lnTo>
                  <a:cubicBezTo>
                    <a:pt x="5658" y="6528"/>
                    <a:pt x="5654" y="6525"/>
                    <a:pt x="5654" y="6520"/>
                  </a:cubicBezTo>
                  <a:cubicBezTo>
                    <a:pt x="5654" y="6515"/>
                    <a:pt x="5658" y="6511"/>
                    <a:pt x="5663" y="6511"/>
                  </a:cubicBezTo>
                  <a:close/>
                  <a:moveTo>
                    <a:pt x="5716" y="6511"/>
                  </a:moveTo>
                  <a:lnTo>
                    <a:pt x="5716" y="6511"/>
                  </a:lnTo>
                  <a:cubicBezTo>
                    <a:pt x="5721" y="6511"/>
                    <a:pt x="5725" y="6515"/>
                    <a:pt x="5725" y="6520"/>
                  </a:cubicBezTo>
                  <a:cubicBezTo>
                    <a:pt x="5725" y="6525"/>
                    <a:pt x="5721" y="6528"/>
                    <a:pt x="5716" y="6528"/>
                  </a:cubicBezTo>
                  <a:lnTo>
                    <a:pt x="5716" y="6528"/>
                  </a:lnTo>
                  <a:cubicBezTo>
                    <a:pt x="5711" y="6528"/>
                    <a:pt x="5707" y="6525"/>
                    <a:pt x="5707" y="6520"/>
                  </a:cubicBezTo>
                  <a:cubicBezTo>
                    <a:pt x="5707" y="6515"/>
                    <a:pt x="5711" y="6511"/>
                    <a:pt x="5716" y="6511"/>
                  </a:cubicBezTo>
                  <a:close/>
                  <a:moveTo>
                    <a:pt x="5769" y="6511"/>
                  </a:moveTo>
                  <a:lnTo>
                    <a:pt x="5769" y="6511"/>
                  </a:lnTo>
                  <a:cubicBezTo>
                    <a:pt x="5773" y="6511"/>
                    <a:pt x="5777" y="6515"/>
                    <a:pt x="5777" y="6520"/>
                  </a:cubicBezTo>
                  <a:cubicBezTo>
                    <a:pt x="5777" y="6525"/>
                    <a:pt x="5773" y="6528"/>
                    <a:pt x="5769" y="6528"/>
                  </a:cubicBezTo>
                  <a:lnTo>
                    <a:pt x="5769" y="6528"/>
                  </a:lnTo>
                  <a:cubicBezTo>
                    <a:pt x="5764" y="6528"/>
                    <a:pt x="5760" y="6525"/>
                    <a:pt x="5760" y="6520"/>
                  </a:cubicBezTo>
                  <a:cubicBezTo>
                    <a:pt x="5760" y="6515"/>
                    <a:pt x="5764" y="6511"/>
                    <a:pt x="5769" y="6511"/>
                  </a:cubicBezTo>
                  <a:close/>
                  <a:moveTo>
                    <a:pt x="5821" y="6511"/>
                  </a:moveTo>
                  <a:lnTo>
                    <a:pt x="5821" y="6511"/>
                  </a:lnTo>
                  <a:cubicBezTo>
                    <a:pt x="5826" y="6511"/>
                    <a:pt x="5830" y="6515"/>
                    <a:pt x="5830" y="6520"/>
                  </a:cubicBezTo>
                  <a:cubicBezTo>
                    <a:pt x="5830" y="6525"/>
                    <a:pt x="5826" y="6528"/>
                    <a:pt x="5821" y="6528"/>
                  </a:cubicBezTo>
                  <a:lnTo>
                    <a:pt x="5821" y="6528"/>
                  </a:lnTo>
                  <a:cubicBezTo>
                    <a:pt x="5817" y="6528"/>
                    <a:pt x="5813" y="6525"/>
                    <a:pt x="5813" y="6520"/>
                  </a:cubicBezTo>
                  <a:cubicBezTo>
                    <a:pt x="5813" y="6515"/>
                    <a:pt x="5817" y="6511"/>
                    <a:pt x="5821" y="6511"/>
                  </a:cubicBezTo>
                  <a:close/>
                  <a:moveTo>
                    <a:pt x="5874" y="6511"/>
                  </a:moveTo>
                  <a:lnTo>
                    <a:pt x="5874" y="6511"/>
                  </a:lnTo>
                  <a:cubicBezTo>
                    <a:pt x="5879" y="6511"/>
                    <a:pt x="5883" y="6515"/>
                    <a:pt x="5883" y="6520"/>
                  </a:cubicBezTo>
                  <a:cubicBezTo>
                    <a:pt x="5883" y="6525"/>
                    <a:pt x="5879" y="6528"/>
                    <a:pt x="5874" y="6528"/>
                  </a:cubicBezTo>
                  <a:lnTo>
                    <a:pt x="5874" y="6528"/>
                  </a:lnTo>
                  <a:cubicBezTo>
                    <a:pt x="5869" y="6528"/>
                    <a:pt x="5865" y="6525"/>
                    <a:pt x="5865" y="6520"/>
                  </a:cubicBezTo>
                  <a:cubicBezTo>
                    <a:pt x="5865" y="6515"/>
                    <a:pt x="5869" y="6511"/>
                    <a:pt x="5874" y="6511"/>
                  </a:cubicBezTo>
                  <a:close/>
                  <a:moveTo>
                    <a:pt x="5927" y="6511"/>
                  </a:moveTo>
                  <a:lnTo>
                    <a:pt x="5927" y="6511"/>
                  </a:lnTo>
                  <a:cubicBezTo>
                    <a:pt x="5932" y="6511"/>
                    <a:pt x="5936" y="6515"/>
                    <a:pt x="5936" y="6520"/>
                  </a:cubicBezTo>
                  <a:cubicBezTo>
                    <a:pt x="5936" y="6525"/>
                    <a:pt x="5932" y="6528"/>
                    <a:pt x="5927" y="6528"/>
                  </a:cubicBezTo>
                  <a:lnTo>
                    <a:pt x="5927" y="6528"/>
                  </a:lnTo>
                  <a:cubicBezTo>
                    <a:pt x="5922" y="6528"/>
                    <a:pt x="5918" y="6525"/>
                    <a:pt x="5918" y="6520"/>
                  </a:cubicBezTo>
                  <a:cubicBezTo>
                    <a:pt x="5918" y="6515"/>
                    <a:pt x="5922" y="6511"/>
                    <a:pt x="5927" y="6511"/>
                  </a:cubicBezTo>
                  <a:close/>
                  <a:moveTo>
                    <a:pt x="5980" y="6511"/>
                  </a:moveTo>
                  <a:lnTo>
                    <a:pt x="5980" y="6511"/>
                  </a:lnTo>
                  <a:cubicBezTo>
                    <a:pt x="5985" y="6511"/>
                    <a:pt x="5989" y="6515"/>
                    <a:pt x="5989" y="6520"/>
                  </a:cubicBezTo>
                  <a:cubicBezTo>
                    <a:pt x="5989" y="6525"/>
                    <a:pt x="5985" y="6528"/>
                    <a:pt x="5980" y="6528"/>
                  </a:cubicBezTo>
                  <a:lnTo>
                    <a:pt x="5980" y="6528"/>
                  </a:lnTo>
                  <a:cubicBezTo>
                    <a:pt x="5975" y="6528"/>
                    <a:pt x="5971" y="6525"/>
                    <a:pt x="5971" y="6520"/>
                  </a:cubicBezTo>
                  <a:cubicBezTo>
                    <a:pt x="5971" y="6515"/>
                    <a:pt x="5975" y="6511"/>
                    <a:pt x="5980" y="6511"/>
                  </a:cubicBezTo>
                  <a:close/>
                  <a:moveTo>
                    <a:pt x="6033" y="6511"/>
                  </a:moveTo>
                  <a:lnTo>
                    <a:pt x="6033" y="6511"/>
                  </a:lnTo>
                  <a:cubicBezTo>
                    <a:pt x="6038" y="6511"/>
                    <a:pt x="6042" y="6515"/>
                    <a:pt x="6042" y="6520"/>
                  </a:cubicBezTo>
                  <a:cubicBezTo>
                    <a:pt x="6042" y="6525"/>
                    <a:pt x="6038" y="6528"/>
                    <a:pt x="6033" y="6528"/>
                  </a:cubicBezTo>
                  <a:lnTo>
                    <a:pt x="6033" y="6528"/>
                  </a:lnTo>
                  <a:cubicBezTo>
                    <a:pt x="6028" y="6528"/>
                    <a:pt x="6024" y="6525"/>
                    <a:pt x="6024" y="6520"/>
                  </a:cubicBezTo>
                  <a:cubicBezTo>
                    <a:pt x="6024" y="6515"/>
                    <a:pt x="6028" y="6511"/>
                    <a:pt x="6033" y="6511"/>
                  </a:cubicBezTo>
                  <a:close/>
                  <a:moveTo>
                    <a:pt x="6086" y="6511"/>
                  </a:moveTo>
                  <a:lnTo>
                    <a:pt x="6086" y="6511"/>
                  </a:lnTo>
                  <a:cubicBezTo>
                    <a:pt x="6090" y="6511"/>
                    <a:pt x="6094" y="6515"/>
                    <a:pt x="6094" y="6520"/>
                  </a:cubicBezTo>
                  <a:cubicBezTo>
                    <a:pt x="6094" y="6525"/>
                    <a:pt x="6090" y="6528"/>
                    <a:pt x="6086" y="6528"/>
                  </a:cubicBezTo>
                  <a:lnTo>
                    <a:pt x="6086" y="6528"/>
                  </a:lnTo>
                  <a:cubicBezTo>
                    <a:pt x="6081" y="6528"/>
                    <a:pt x="6077" y="6525"/>
                    <a:pt x="6077" y="6520"/>
                  </a:cubicBezTo>
                  <a:cubicBezTo>
                    <a:pt x="6077" y="6515"/>
                    <a:pt x="6081" y="6511"/>
                    <a:pt x="6086" y="6511"/>
                  </a:cubicBezTo>
                  <a:close/>
                  <a:moveTo>
                    <a:pt x="6138" y="6511"/>
                  </a:moveTo>
                  <a:lnTo>
                    <a:pt x="6138" y="6511"/>
                  </a:lnTo>
                  <a:cubicBezTo>
                    <a:pt x="6143" y="6511"/>
                    <a:pt x="6147" y="6515"/>
                    <a:pt x="6147" y="6520"/>
                  </a:cubicBezTo>
                  <a:cubicBezTo>
                    <a:pt x="6147" y="6525"/>
                    <a:pt x="6143" y="6528"/>
                    <a:pt x="6138" y="6528"/>
                  </a:cubicBezTo>
                  <a:lnTo>
                    <a:pt x="6138" y="6528"/>
                  </a:lnTo>
                  <a:cubicBezTo>
                    <a:pt x="6133" y="6528"/>
                    <a:pt x="6130" y="6525"/>
                    <a:pt x="6130" y="6520"/>
                  </a:cubicBezTo>
                  <a:cubicBezTo>
                    <a:pt x="6130" y="6515"/>
                    <a:pt x="6133" y="6511"/>
                    <a:pt x="6138" y="6511"/>
                  </a:cubicBezTo>
                  <a:close/>
                  <a:moveTo>
                    <a:pt x="6191" y="6511"/>
                  </a:moveTo>
                  <a:lnTo>
                    <a:pt x="6191" y="6511"/>
                  </a:lnTo>
                  <a:cubicBezTo>
                    <a:pt x="6196" y="6511"/>
                    <a:pt x="6200" y="6515"/>
                    <a:pt x="6200" y="6520"/>
                  </a:cubicBezTo>
                  <a:cubicBezTo>
                    <a:pt x="6200" y="6525"/>
                    <a:pt x="6196" y="6528"/>
                    <a:pt x="6191" y="6528"/>
                  </a:cubicBezTo>
                  <a:lnTo>
                    <a:pt x="6191" y="6528"/>
                  </a:lnTo>
                  <a:cubicBezTo>
                    <a:pt x="6186" y="6528"/>
                    <a:pt x="6182" y="6525"/>
                    <a:pt x="6182" y="6520"/>
                  </a:cubicBezTo>
                  <a:cubicBezTo>
                    <a:pt x="6182" y="6515"/>
                    <a:pt x="6186" y="6511"/>
                    <a:pt x="6191" y="6511"/>
                  </a:cubicBezTo>
                  <a:close/>
                  <a:moveTo>
                    <a:pt x="6244" y="6511"/>
                  </a:moveTo>
                  <a:lnTo>
                    <a:pt x="6244" y="6511"/>
                  </a:lnTo>
                  <a:cubicBezTo>
                    <a:pt x="6249" y="6511"/>
                    <a:pt x="6253" y="6515"/>
                    <a:pt x="6253" y="6520"/>
                  </a:cubicBezTo>
                  <a:cubicBezTo>
                    <a:pt x="6253" y="6525"/>
                    <a:pt x="6249" y="6528"/>
                    <a:pt x="6244" y="6528"/>
                  </a:cubicBezTo>
                  <a:lnTo>
                    <a:pt x="6244" y="6528"/>
                  </a:lnTo>
                  <a:cubicBezTo>
                    <a:pt x="6239" y="6528"/>
                    <a:pt x="6235" y="6525"/>
                    <a:pt x="6235" y="6520"/>
                  </a:cubicBezTo>
                  <a:cubicBezTo>
                    <a:pt x="6235" y="6515"/>
                    <a:pt x="6239" y="6511"/>
                    <a:pt x="6244" y="6511"/>
                  </a:cubicBezTo>
                  <a:close/>
                  <a:moveTo>
                    <a:pt x="6297" y="6511"/>
                  </a:moveTo>
                  <a:lnTo>
                    <a:pt x="6297" y="6511"/>
                  </a:lnTo>
                  <a:cubicBezTo>
                    <a:pt x="6302" y="6511"/>
                    <a:pt x="6306" y="6515"/>
                    <a:pt x="6306" y="6520"/>
                  </a:cubicBezTo>
                  <a:cubicBezTo>
                    <a:pt x="6306" y="6525"/>
                    <a:pt x="6302" y="6528"/>
                    <a:pt x="6297" y="6528"/>
                  </a:cubicBezTo>
                  <a:lnTo>
                    <a:pt x="6297" y="6528"/>
                  </a:lnTo>
                  <a:cubicBezTo>
                    <a:pt x="6292" y="6528"/>
                    <a:pt x="6288" y="6525"/>
                    <a:pt x="6288" y="6520"/>
                  </a:cubicBezTo>
                  <a:cubicBezTo>
                    <a:pt x="6288" y="6515"/>
                    <a:pt x="6292" y="6511"/>
                    <a:pt x="6297" y="6511"/>
                  </a:cubicBezTo>
                  <a:close/>
                  <a:moveTo>
                    <a:pt x="6350" y="6511"/>
                  </a:moveTo>
                  <a:lnTo>
                    <a:pt x="6350" y="6511"/>
                  </a:lnTo>
                  <a:cubicBezTo>
                    <a:pt x="6354" y="6511"/>
                    <a:pt x="6358" y="6515"/>
                    <a:pt x="6358" y="6520"/>
                  </a:cubicBezTo>
                  <a:cubicBezTo>
                    <a:pt x="6358" y="6525"/>
                    <a:pt x="6354" y="6528"/>
                    <a:pt x="6350" y="6528"/>
                  </a:cubicBezTo>
                  <a:lnTo>
                    <a:pt x="6350" y="6528"/>
                  </a:lnTo>
                  <a:cubicBezTo>
                    <a:pt x="6345" y="6528"/>
                    <a:pt x="6341" y="6525"/>
                    <a:pt x="6341" y="6520"/>
                  </a:cubicBezTo>
                  <a:cubicBezTo>
                    <a:pt x="6341" y="6515"/>
                    <a:pt x="6345" y="6511"/>
                    <a:pt x="6350" y="6511"/>
                  </a:cubicBezTo>
                  <a:close/>
                  <a:moveTo>
                    <a:pt x="6402" y="6511"/>
                  </a:moveTo>
                  <a:lnTo>
                    <a:pt x="6402" y="6511"/>
                  </a:lnTo>
                  <a:cubicBezTo>
                    <a:pt x="6407" y="6511"/>
                    <a:pt x="6411" y="6515"/>
                    <a:pt x="6411" y="6520"/>
                  </a:cubicBezTo>
                  <a:cubicBezTo>
                    <a:pt x="6411" y="6525"/>
                    <a:pt x="6407" y="6528"/>
                    <a:pt x="6402" y="6528"/>
                  </a:cubicBezTo>
                  <a:lnTo>
                    <a:pt x="6402" y="6528"/>
                  </a:lnTo>
                  <a:cubicBezTo>
                    <a:pt x="6398" y="6528"/>
                    <a:pt x="6394" y="6525"/>
                    <a:pt x="6394" y="6520"/>
                  </a:cubicBezTo>
                  <a:cubicBezTo>
                    <a:pt x="6394" y="6515"/>
                    <a:pt x="6398" y="6511"/>
                    <a:pt x="6402" y="6511"/>
                  </a:cubicBezTo>
                  <a:close/>
                  <a:moveTo>
                    <a:pt x="6455" y="6511"/>
                  </a:moveTo>
                  <a:lnTo>
                    <a:pt x="6455" y="6511"/>
                  </a:lnTo>
                  <a:cubicBezTo>
                    <a:pt x="6460" y="6511"/>
                    <a:pt x="6464" y="6515"/>
                    <a:pt x="6464" y="6520"/>
                  </a:cubicBezTo>
                  <a:cubicBezTo>
                    <a:pt x="6464" y="6525"/>
                    <a:pt x="6460" y="6528"/>
                    <a:pt x="6455" y="6528"/>
                  </a:cubicBezTo>
                  <a:lnTo>
                    <a:pt x="6455" y="6528"/>
                  </a:lnTo>
                  <a:cubicBezTo>
                    <a:pt x="6450" y="6528"/>
                    <a:pt x="6446" y="6525"/>
                    <a:pt x="6446" y="6520"/>
                  </a:cubicBezTo>
                  <a:cubicBezTo>
                    <a:pt x="6446" y="6515"/>
                    <a:pt x="6450" y="6511"/>
                    <a:pt x="6455" y="6511"/>
                  </a:cubicBezTo>
                  <a:close/>
                  <a:moveTo>
                    <a:pt x="6508" y="6511"/>
                  </a:moveTo>
                  <a:lnTo>
                    <a:pt x="6508" y="6511"/>
                  </a:lnTo>
                  <a:cubicBezTo>
                    <a:pt x="6513" y="6511"/>
                    <a:pt x="6517" y="6515"/>
                    <a:pt x="6517" y="6520"/>
                  </a:cubicBezTo>
                  <a:cubicBezTo>
                    <a:pt x="6517" y="6525"/>
                    <a:pt x="6513" y="6528"/>
                    <a:pt x="6508" y="6528"/>
                  </a:cubicBezTo>
                  <a:lnTo>
                    <a:pt x="6508" y="6528"/>
                  </a:lnTo>
                  <a:cubicBezTo>
                    <a:pt x="6503" y="6528"/>
                    <a:pt x="6499" y="6525"/>
                    <a:pt x="6499" y="6520"/>
                  </a:cubicBezTo>
                  <a:cubicBezTo>
                    <a:pt x="6499" y="6515"/>
                    <a:pt x="6503" y="6511"/>
                    <a:pt x="6508" y="6511"/>
                  </a:cubicBezTo>
                  <a:close/>
                  <a:moveTo>
                    <a:pt x="6561" y="6511"/>
                  </a:moveTo>
                  <a:lnTo>
                    <a:pt x="6561" y="6511"/>
                  </a:lnTo>
                  <a:cubicBezTo>
                    <a:pt x="6566" y="6511"/>
                    <a:pt x="6570" y="6515"/>
                    <a:pt x="6570" y="6520"/>
                  </a:cubicBezTo>
                  <a:cubicBezTo>
                    <a:pt x="6570" y="6525"/>
                    <a:pt x="6566" y="6528"/>
                    <a:pt x="6561" y="6528"/>
                  </a:cubicBezTo>
                  <a:lnTo>
                    <a:pt x="6561" y="6528"/>
                  </a:lnTo>
                  <a:cubicBezTo>
                    <a:pt x="6556" y="6528"/>
                    <a:pt x="6552" y="6525"/>
                    <a:pt x="6552" y="6520"/>
                  </a:cubicBezTo>
                  <a:cubicBezTo>
                    <a:pt x="6552" y="6515"/>
                    <a:pt x="6556" y="6511"/>
                    <a:pt x="6561" y="6511"/>
                  </a:cubicBezTo>
                  <a:close/>
                  <a:moveTo>
                    <a:pt x="6614" y="6511"/>
                  </a:moveTo>
                  <a:lnTo>
                    <a:pt x="6614" y="6511"/>
                  </a:lnTo>
                  <a:cubicBezTo>
                    <a:pt x="6619" y="6511"/>
                    <a:pt x="6623" y="6515"/>
                    <a:pt x="6623" y="6520"/>
                  </a:cubicBezTo>
                  <a:cubicBezTo>
                    <a:pt x="6623" y="6525"/>
                    <a:pt x="6619" y="6528"/>
                    <a:pt x="6614" y="6528"/>
                  </a:cubicBezTo>
                  <a:lnTo>
                    <a:pt x="6614" y="6528"/>
                  </a:lnTo>
                  <a:cubicBezTo>
                    <a:pt x="6609" y="6528"/>
                    <a:pt x="6605" y="6525"/>
                    <a:pt x="6605" y="6520"/>
                  </a:cubicBezTo>
                  <a:cubicBezTo>
                    <a:pt x="6605" y="6515"/>
                    <a:pt x="6609" y="6511"/>
                    <a:pt x="6614" y="6511"/>
                  </a:cubicBezTo>
                  <a:close/>
                  <a:moveTo>
                    <a:pt x="6667" y="6511"/>
                  </a:moveTo>
                  <a:lnTo>
                    <a:pt x="6667" y="6511"/>
                  </a:lnTo>
                  <a:cubicBezTo>
                    <a:pt x="6671" y="6511"/>
                    <a:pt x="6675" y="6515"/>
                    <a:pt x="6675" y="6520"/>
                  </a:cubicBezTo>
                  <a:cubicBezTo>
                    <a:pt x="6675" y="6525"/>
                    <a:pt x="6671" y="6528"/>
                    <a:pt x="6667" y="6528"/>
                  </a:cubicBezTo>
                  <a:lnTo>
                    <a:pt x="6667" y="6528"/>
                  </a:lnTo>
                  <a:cubicBezTo>
                    <a:pt x="6662" y="6528"/>
                    <a:pt x="6658" y="6525"/>
                    <a:pt x="6658" y="6520"/>
                  </a:cubicBezTo>
                  <a:cubicBezTo>
                    <a:pt x="6658" y="6515"/>
                    <a:pt x="6662" y="6511"/>
                    <a:pt x="6667" y="6511"/>
                  </a:cubicBezTo>
                  <a:close/>
                  <a:moveTo>
                    <a:pt x="6719" y="6511"/>
                  </a:moveTo>
                  <a:lnTo>
                    <a:pt x="6719" y="6511"/>
                  </a:lnTo>
                  <a:cubicBezTo>
                    <a:pt x="6724" y="6511"/>
                    <a:pt x="6728" y="6515"/>
                    <a:pt x="6728" y="6520"/>
                  </a:cubicBezTo>
                  <a:cubicBezTo>
                    <a:pt x="6728" y="6525"/>
                    <a:pt x="6724" y="6528"/>
                    <a:pt x="6719" y="6528"/>
                  </a:cubicBezTo>
                  <a:lnTo>
                    <a:pt x="6719" y="6528"/>
                  </a:lnTo>
                  <a:cubicBezTo>
                    <a:pt x="6714" y="6528"/>
                    <a:pt x="6711" y="6525"/>
                    <a:pt x="6711" y="6520"/>
                  </a:cubicBezTo>
                  <a:cubicBezTo>
                    <a:pt x="6711" y="6515"/>
                    <a:pt x="6714" y="6511"/>
                    <a:pt x="6719" y="6511"/>
                  </a:cubicBezTo>
                  <a:close/>
                  <a:moveTo>
                    <a:pt x="6772" y="6511"/>
                  </a:moveTo>
                  <a:lnTo>
                    <a:pt x="6772" y="6511"/>
                  </a:lnTo>
                  <a:cubicBezTo>
                    <a:pt x="6777" y="6511"/>
                    <a:pt x="6781" y="6515"/>
                    <a:pt x="6781" y="6520"/>
                  </a:cubicBezTo>
                  <a:cubicBezTo>
                    <a:pt x="6781" y="6525"/>
                    <a:pt x="6777" y="6528"/>
                    <a:pt x="6772" y="6528"/>
                  </a:cubicBezTo>
                  <a:lnTo>
                    <a:pt x="6772" y="6528"/>
                  </a:lnTo>
                  <a:cubicBezTo>
                    <a:pt x="6767" y="6528"/>
                    <a:pt x="6763" y="6525"/>
                    <a:pt x="6763" y="6520"/>
                  </a:cubicBezTo>
                  <a:cubicBezTo>
                    <a:pt x="6763" y="6515"/>
                    <a:pt x="6767" y="6511"/>
                    <a:pt x="6772" y="6511"/>
                  </a:cubicBezTo>
                  <a:close/>
                  <a:moveTo>
                    <a:pt x="6825" y="6511"/>
                  </a:moveTo>
                  <a:lnTo>
                    <a:pt x="6825" y="6511"/>
                  </a:lnTo>
                  <a:cubicBezTo>
                    <a:pt x="6830" y="6511"/>
                    <a:pt x="6834" y="6515"/>
                    <a:pt x="6834" y="6520"/>
                  </a:cubicBezTo>
                  <a:cubicBezTo>
                    <a:pt x="6834" y="6525"/>
                    <a:pt x="6830" y="6528"/>
                    <a:pt x="6825" y="6528"/>
                  </a:cubicBezTo>
                  <a:lnTo>
                    <a:pt x="6825" y="6528"/>
                  </a:lnTo>
                  <a:cubicBezTo>
                    <a:pt x="6820" y="6528"/>
                    <a:pt x="6816" y="6525"/>
                    <a:pt x="6816" y="6520"/>
                  </a:cubicBezTo>
                  <a:cubicBezTo>
                    <a:pt x="6816" y="6515"/>
                    <a:pt x="6820" y="6511"/>
                    <a:pt x="6825" y="6511"/>
                  </a:cubicBezTo>
                  <a:close/>
                  <a:moveTo>
                    <a:pt x="6878" y="6511"/>
                  </a:moveTo>
                  <a:lnTo>
                    <a:pt x="6878" y="6511"/>
                  </a:lnTo>
                  <a:cubicBezTo>
                    <a:pt x="6883" y="6511"/>
                    <a:pt x="6887" y="6515"/>
                    <a:pt x="6887" y="6520"/>
                  </a:cubicBezTo>
                  <a:cubicBezTo>
                    <a:pt x="6887" y="6525"/>
                    <a:pt x="6883" y="6528"/>
                    <a:pt x="6878" y="6528"/>
                  </a:cubicBezTo>
                  <a:lnTo>
                    <a:pt x="6878" y="6528"/>
                  </a:lnTo>
                  <a:cubicBezTo>
                    <a:pt x="6873" y="6528"/>
                    <a:pt x="6869" y="6525"/>
                    <a:pt x="6869" y="6520"/>
                  </a:cubicBezTo>
                  <a:cubicBezTo>
                    <a:pt x="6869" y="6515"/>
                    <a:pt x="6873" y="6511"/>
                    <a:pt x="6878" y="6511"/>
                  </a:cubicBezTo>
                  <a:close/>
                  <a:moveTo>
                    <a:pt x="6931" y="6511"/>
                  </a:moveTo>
                  <a:lnTo>
                    <a:pt x="6931" y="6511"/>
                  </a:lnTo>
                  <a:cubicBezTo>
                    <a:pt x="6935" y="6511"/>
                    <a:pt x="6939" y="6515"/>
                    <a:pt x="6939" y="6520"/>
                  </a:cubicBezTo>
                  <a:cubicBezTo>
                    <a:pt x="6939" y="6525"/>
                    <a:pt x="6935" y="6528"/>
                    <a:pt x="6931" y="6528"/>
                  </a:cubicBezTo>
                  <a:lnTo>
                    <a:pt x="6931" y="6528"/>
                  </a:lnTo>
                  <a:cubicBezTo>
                    <a:pt x="6926" y="6528"/>
                    <a:pt x="6922" y="6525"/>
                    <a:pt x="6922" y="6520"/>
                  </a:cubicBezTo>
                  <a:cubicBezTo>
                    <a:pt x="6922" y="6515"/>
                    <a:pt x="6926" y="6511"/>
                    <a:pt x="6931" y="6511"/>
                  </a:cubicBezTo>
                  <a:close/>
                  <a:moveTo>
                    <a:pt x="6983" y="6511"/>
                  </a:moveTo>
                  <a:lnTo>
                    <a:pt x="6983" y="6511"/>
                  </a:lnTo>
                  <a:cubicBezTo>
                    <a:pt x="6988" y="6511"/>
                    <a:pt x="6992" y="6515"/>
                    <a:pt x="6992" y="6520"/>
                  </a:cubicBezTo>
                  <a:cubicBezTo>
                    <a:pt x="6992" y="6525"/>
                    <a:pt x="6988" y="6528"/>
                    <a:pt x="6983" y="6528"/>
                  </a:cubicBezTo>
                  <a:lnTo>
                    <a:pt x="6983" y="6528"/>
                  </a:lnTo>
                  <a:cubicBezTo>
                    <a:pt x="6979" y="6528"/>
                    <a:pt x="6975" y="6525"/>
                    <a:pt x="6975" y="6520"/>
                  </a:cubicBezTo>
                  <a:cubicBezTo>
                    <a:pt x="6975" y="6515"/>
                    <a:pt x="6979" y="6511"/>
                    <a:pt x="6983" y="6511"/>
                  </a:cubicBezTo>
                  <a:close/>
                  <a:moveTo>
                    <a:pt x="7036" y="6511"/>
                  </a:moveTo>
                  <a:lnTo>
                    <a:pt x="7036" y="6511"/>
                  </a:lnTo>
                  <a:cubicBezTo>
                    <a:pt x="7041" y="6511"/>
                    <a:pt x="7045" y="6515"/>
                    <a:pt x="7045" y="6520"/>
                  </a:cubicBezTo>
                  <a:cubicBezTo>
                    <a:pt x="7045" y="6525"/>
                    <a:pt x="7041" y="6528"/>
                    <a:pt x="7036" y="6528"/>
                  </a:cubicBezTo>
                  <a:lnTo>
                    <a:pt x="7036" y="6528"/>
                  </a:lnTo>
                  <a:cubicBezTo>
                    <a:pt x="7031" y="6528"/>
                    <a:pt x="7027" y="6525"/>
                    <a:pt x="7027" y="6520"/>
                  </a:cubicBezTo>
                  <a:cubicBezTo>
                    <a:pt x="7027" y="6515"/>
                    <a:pt x="7031" y="6511"/>
                    <a:pt x="7036" y="6511"/>
                  </a:cubicBezTo>
                  <a:close/>
                  <a:moveTo>
                    <a:pt x="7089" y="6511"/>
                  </a:moveTo>
                  <a:lnTo>
                    <a:pt x="7089" y="6511"/>
                  </a:lnTo>
                  <a:cubicBezTo>
                    <a:pt x="7094" y="6511"/>
                    <a:pt x="7098" y="6515"/>
                    <a:pt x="7098" y="6520"/>
                  </a:cubicBezTo>
                  <a:cubicBezTo>
                    <a:pt x="7098" y="6525"/>
                    <a:pt x="7094" y="6528"/>
                    <a:pt x="7089" y="6528"/>
                  </a:cubicBezTo>
                  <a:lnTo>
                    <a:pt x="7089" y="6528"/>
                  </a:lnTo>
                  <a:cubicBezTo>
                    <a:pt x="7084" y="6528"/>
                    <a:pt x="7080" y="6525"/>
                    <a:pt x="7080" y="6520"/>
                  </a:cubicBezTo>
                  <a:cubicBezTo>
                    <a:pt x="7080" y="6515"/>
                    <a:pt x="7084" y="6511"/>
                    <a:pt x="7089" y="6511"/>
                  </a:cubicBezTo>
                  <a:close/>
                  <a:moveTo>
                    <a:pt x="7142" y="6511"/>
                  </a:moveTo>
                  <a:lnTo>
                    <a:pt x="7142" y="6511"/>
                  </a:lnTo>
                  <a:cubicBezTo>
                    <a:pt x="7147" y="6511"/>
                    <a:pt x="7151" y="6515"/>
                    <a:pt x="7151" y="6520"/>
                  </a:cubicBezTo>
                  <a:cubicBezTo>
                    <a:pt x="7151" y="6525"/>
                    <a:pt x="7147" y="6528"/>
                    <a:pt x="7142" y="6528"/>
                  </a:cubicBezTo>
                  <a:lnTo>
                    <a:pt x="7142" y="6528"/>
                  </a:lnTo>
                  <a:cubicBezTo>
                    <a:pt x="7137" y="6528"/>
                    <a:pt x="7133" y="6525"/>
                    <a:pt x="7133" y="6520"/>
                  </a:cubicBezTo>
                  <a:cubicBezTo>
                    <a:pt x="7133" y="6515"/>
                    <a:pt x="7137" y="6511"/>
                    <a:pt x="7142" y="6511"/>
                  </a:cubicBezTo>
                  <a:close/>
                  <a:moveTo>
                    <a:pt x="7195" y="6511"/>
                  </a:moveTo>
                  <a:lnTo>
                    <a:pt x="7195" y="6511"/>
                  </a:lnTo>
                  <a:cubicBezTo>
                    <a:pt x="7200" y="6511"/>
                    <a:pt x="7204" y="6515"/>
                    <a:pt x="7204" y="6520"/>
                  </a:cubicBezTo>
                  <a:cubicBezTo>
                    <a:pt x="7204" y="6525"/>
                    <a:pt x="7200" y="6528"/>
                    <a:pt x="7195" y="6528"/>
                  </a:cubicBezTo>
                  <a:lnTo>
                    <a:pt x="7195" y="6528"/>
                  </a:lnTo>
                  <a:cubicBezTo>
                    <a:pt x="7190" y="6528"/>
                    <a:pt x="7186" y="6525"/>
                    <a:pt x="7186" y="6520"/>
                  </a:cubicBezTo>
                  <a:cubicBezTo>
                    <a:pt x="7186" y="6515"/>
                    <a:pt x="7190" y="6511"/>
                    <a:pt x="7195" y="6511"/>
                  </a:cubicBezTo>
                  <a:close/>
                  <a:moveTo>
                    <a:pt x="7248" y="6511"/>
                  </a:moveTo>
                  <a:lnTo>
                    <a:pt x="7248" y="6511"/>
                  </a:lnTo>
                  <a:cubicBezTo>
                    <a:pt x="7252" y="6511"/>
                    <a:pt x="7256" y="6515"/>
                    <a:pt x="7256" y="6520"/>
                  </a:cubicBezTo>
                  <a:cubicBezTo>
                    <a:pt x="7256" y="6525"/>
                    <a:pt x="7252" y="6528"/>
                    <a:pt x="7248" y="6528"/>
                  </a:cubicBezTo>
                  <a:lnTo>
                    <a:pt x="7248" y="6528"/>
                  </a:lnTo>
                  <a:cubicBezTo>
                    <a:pt x="7243" y="6528"/>
                    <a:pt x="7239" y="6525"/>
                    <a:pt x="7239" y="6520"/>
                  </a:cubicBezTo>
                  <a:cubicBezTo>
                    <a:pt x="7239" y="6515"/>
                    <a:pt x="7243" y="6511"/>
                    <a:pt x="7248" y="6511"/>
                  </a:cubicBezTo>
                  <a:close/>
                  <a:moveTo>
                    <a:pt x="7300" y="6511"/>
                  </a:moveTo>
                  <a:lnTo>
                    <a:pt x="7300" y="6511"/>
                  </a:lnTo>
                  <a:cubicBezTo>
                    <a:pt x="7305" y="6511"/>
                    <a:pt x="7309" y="6515"/>
                    <a:pt x="7309" y="6520"/>
                  </a:cubicBezTo>
                  <a:cubicBezTo>
                    <a:pt x="7309" y="6525"/>
                    <a:pt x="7305" y="6528"/>
                    <a:pt x="7300" y="6528"/>
                  </a:cubicBezTo>
                  <a:lnTo>
                    <a:pt x="7300" y="6528"/>
                  </a:lnTo>
                  <a:cubicBezTo>
                    <a:pt x="7295" y="6528"/>
                    <a:pt x="7292" y="6525"/>
                    <a:pt x="7292" y="6520"/>
                  </a:cubicBezTo>
                  <a:cubicBezTo>
                    <a:pt x="7292" y="6515"/>
                    <a:pt x="7295" y="6511"/>
                    <a:pt x="7300" y="6511"/>
                  </a:cubicBezTo>
                  <a:close/>
                  <a:moveTo>
                    <a:pt x="7353" y="6511"/>
                  </a:moveTo>
                  <a:lnTo>
                    <a:pt x="7353" y="6511"/>
                  </a:lnTo>
                  <a:cubicBezTo>
                    <a:pt x="7358" y="6511"/>
                    <a:pt x="7362" y="6515"/>
                    <a:pt x="7362" y="6520"/>
                  </a:cubicBezTo>
                  <a:cubicBezTo>
                    <a:pt x="7362" y="6525"/>
                    <a:pt x="7358" y="6528"/>
                    <a:pt x="7353" y="6528"/>
                  </a:cubicBezTo>
                  <a:lnTo>
                    <a:pt x="7353" y="6528"/>
                  </a:lnTo>
                  <a:cubicBezTo>
                    <a:pt x="7348" y="6528"/>
                    <a:pt x="7344" y="6525"/>
                    <a:pt x="7344" y="6520"/>
                  </a:cubicBezTo>
                  <a:cubicBezTo>
                    <a:pt x="7344" y="6515"/>
                    <a:pt x="7348" y="6511"/>
                    <a:pt x="7353" y="6511"/>
                  </a:cubicBezTo>
                  <a:close/>
                  <a:moveTo>
                    <a:pt x="7406" y="6511"/>
                  </a:moveTo>
                  <a:lnTo>
                    <a:pt x="7406" y="6511"/>
                  </a:lnTo>
                  <a:cubicBezTo>
                    <a:pt x="7411" y="6511"/>
                    <a:pt x="7415" y="6515"/>
                    <a:pt x="7415" y="6520"/>
                  </a:cubicBezTo>
                  <a:cubicBezTo>
                    <a:pt x="7415" y="6525"/>
                    <a:pt x="7411" y="6528"/>
                    <a:pt x="7406" y="6528"/>
                  </a:cubicBezTo>
                  <a:lnTo>
                    <a:pt x="7406" y="6528"/>
                  </a:lnTo>
                  <a:cubicBezTo>
                    <a:pt x="7401" y="6528"/>
                    <a:pt x="7397" y="6525"/>
                    <a:pt x="7397" y="6520"/>
                  </a:cubicBezTo>
                  <a:cubicBezTo>
                    <a:pt x="7397" y="6515"/>
                    <a:pt x="7401" y="6511"/>
                    <a:pt x="7406" y="6511"/>
                  </a:cubicBezTo>
                  <a:close/>
                  <a:moveTo>
                    <a:pt x="7459" y="6511"/>
                  </a:moveTo>
                  <a:lnTo>
                    <a:pt x="7459" y="6511"/>
                  </a:lnTo>
                  <a:cubicBezTo>
                    <a:pt x="7464" y="6511"/>
                    <a:pt x="7468" y="6515"/>
                    <a:pt x="7468" y="6520"/>
                  </a:cubicBezTo>
                  <a:cubicBezTo>
                    <a:pt x="7468" y="6525"/>
                    <a:pt x="7464" y="6528"/>
                    <a:pt x="7459" y="6528"/>
                  </a:cubicBezTo>
                  <a:lnTo>
                    <a:pt x="7459" y="6528"/>
                  </a:lnTo>
                  <a:cubicBezTo>
                    <a:pt x="7454" y="6528"/>
                    <a:pt x="7450" y="6525"/>
                    <a:pt x="7450" y="6520"/>
                  </a:cubicBezTo>
                  <a:cubicBezTo>
                    <a:pt x="7450" y="6515"/>
                    <a:pt x="7454" y="6511"/>
                    <a:pt x="7459" y="6511"/>
                  </a:cubicBezTo>
                  <a:close/>
                  <a:moveTo>
                    <a:pt x="7512" y="6511"/>
                  </a:moveTo>
                  <a:lnTo>
                    <a:pt x="7512" y="6511"/>
                  </a:lnTo>
                  <a:cubicBezTo>
                    <a:pt x="7516" y="6511"/>
                    <a:pt x="7520" y="6515"/>
                    <a:pt x="7520" y="6520"/>
                  </a:cubicBezTo>
                  <a:cubicBezTo>
                    <a:pt x="7520" y="6525"/>
                    <a:pt x="7516" y="6528"/>
                    <a:pt x="7512" y="6528"/>
                  </a:cubicBezTo>
                  <a:lnTo>
                    <a:pt x="7512" y="6528"/>
                  </a:lnTo>
                  <a:cubicBezTo>
                    <a:pt x="7507" y="6528"/>
                    <a:pt x="7503" y="6525"/>
                    <a:pt x="7503" y="6520"/>
                  </a:cubicBezTo>
                  <a:cubicBezTo>
                    <a:pt x="7503" y="6515"/>
                    <a:pt x="7507" y="6511"/>
                    <a:pt x="7512" y="6511"/>
                  </a:cubicBezTo>
                  <a:close/>
                  <a:moveTo>
                    <a:pt x="7564" y="6511"/>
                  </a:moveTo>
                  <a:lnTo>
                    <a:pt x="7564" y="6511"/>
                  </a:lnTo>
                  <a:cubicBezTo>
                    <a:pt x="7569" y="6511"/>
                    <a:pt x="7573" y="6515"/>
                    <a:pt x="7573" y="6520"/>
                  </a:cubicBezTo>
                  <a:cubicBezTo>
                    <a:pt x="7573" y="6525"/>
                    <a:pt x="7569" y="6528"/>
                    <a:pt x="7564" y="6528"/>
                  </a:cubicBezTo>
                  <a:lnTo>
                    <a:pt x="7564" y="6528"/>
                  </a:lnTo>
                  <a:cubicBezTo>
                    <a:pt x="7560" y="6528"/>
                    <a:pt x="7556" y="6525"/>
                    <a:pt x="7556" y="6520"/>
                  </a:cubicBezTo>
                  <a:cubicBezTo>
                    <a:pt x="7556" y="6515"/>
                    <a:pt x="7560" y="6511"/>
                    <a:pt x="7564" y="6511"/>
                  </a:cubicBezTo>
                  <a:close/>
                  <a:moveTo>
                    <a:pt x="7617" y="6511"/>
                  </a:moveTo>
                  <a:lnTo>
                    <a:pt x="7617" y="6511"/>
                  </a:lnTo>
                  <a:cubicBezTo>
                    <a:pt x="7622" y="6511"/>
                    <a:pt x="7626" y="6515"/>
                    <a:pt x="7626" y="6520"/>
                  </a:cubicBezTo>
                  <a:cubicBezTo>
                    <a:pt x="7626" y="6525"/>
                    <a:pt x="7622" y="6528"/>
                    <a:pt x="7617" y="6528"/>
                  </a:cubicBezTo>
                  <a:lnTo>
                    <a:pt x="7617" y="6528"/>
                  </a:lnTo>
                  <a:cubicBezTo>
                    <a:pt x="7612" y="6528"/>
                    <a:pt x="7608" y="6525"/>
                    <a:pt x="7608" y="6520"/>
                  </a:cubicBezTo>
                  <a:cubicBezTo>
                    <a:pt x="7608" y="6515"/>
                    <a:pt x="7612" y="6511"/>
                    <a:pt x="7617" y="6511"/>
                  </a:cubicBezTo>
                  <a:close/>
                  <a:moveTo>
                    <a:pt x="7670" y="6511"/>
                  </a:moveTo>
                  <a:lnTo>
                    <a:pt x="7670" y="6511"/>
                  </a:lnTo>
                  <a:cubicBezTo>
                    <a:pt x="7675" y="6511"/>
                    <a:pt x="7679" y="6515"/>
                    <a:pt x="7679" y="6520"/>
                  </a:cubicBezTo>
                  <a:cubicBezTo>
                    <a:pt x="7679" y="6525"/>
                    <a:pt x="7675" y="6528"/>
                    <a:pt x="7670" y="6528"/>
                  </a:cubicBezTo>
                  <a:lnTo>
                    <a:pt x="7670" y="6528"/>
                  </a:lnTo>
                  <a:cubicBezTo>
                    <a:pt x="7665" y="6528"/>
                    <a:pt x="7661" y="6525"/>
                    <a:pt x="7661" y="6520"/>
                  </a:cubicBezTo>
                  <a:cubicBezTo>
                    <a:pt x="7661" y="6515"/>
                    <a:pt x="7665" y="6511"/>
                    <a:pt x="7670" y="6511"/>
                  </a:cubicBezTo>
                  <a:close/>
                  <a:moveTo>
                    <a:pt x="7723" y="6511"/>
                  </a:moveTo>
                  <a:lnTo>
                    <a:pt x="7723" y="6511"/>
                  </a:lnTo>
                  <a:cubicBezTo>
                    <a:pt x="7728" y="6511"/>
                    <a:pt x="7732" y="6515"/>
                    <a:pt x="7732" y="6520"/>
                  </a:cubicBezTo>
                  <a:cubicBezTo>
                    <a:pt x="7732" y="6525"/>
                    <a:pt x="7728" y="6528"/>
                    <a:pt x="7723" y="6528"/>
                  </a:cubicBezTo>
                  <a:lnTo>
                    <a:pt x="7723" y="6528"/>
                  </a:lnTo>
                  <a:cubicBezTo>
                    <a:pt x="7718" y="6528"/>
                    <a:pt x="7714" y="6525"/>
                    <a:pt x="7714" y="6520"/>
                  </a:cubicBezTo>
                  <a:cubicBezTo>
                    <a:pt x="7714" y="6515"/>
                    <a:pt x="7718" y="6511"/>
                    <a:pt x="7723" y="6511"/>
                  </a:cubicBezTo>
                  <a:close/>
                  <a:moveTo>
                    <a:pt x="7776" y="6511"/>
                  </a:moveTo>
                  <a:lnTo>
                    <a:pt x="7776" y="6511"/>
                  </a:lnTo>
                  <a:cubicBezTo>
                    <a:pt x="7781" y="6511"/>
                    <a:pt x="7785" y="6515"/>
                    <a:pt x="7785" y="6520"/>
                  </a:cubicBezTo>
                  <a:cubicBezTo>
                    <a:pt x="7785" y="6525"/>
                    <a:pt x="7781" y="6528"/>
                    <a:pt x="7776" y="6528"/>
                  </a:cubicBezTo>
                  <a:lnTo>
                    <a:pt x="7776" y="6528"/>
                  </a:lnTo>
                  <a:cubicBezTo>
                    <a:pt x="7771" y="6528"/>
                    <a:pt x="7767" y="6525"/>
                    <a:pt x="7767" y="6520"/>
                  </a:cubicBezTo>
                  <a:cubicBezTo>
                    <a:pt x="7767" y="6515"/>
                    <a:pt x="7771" y="6511"/>
                    <a:pt x="7776" y="6511"/>
                  </a:cubicBezTo>
                  <a:close/>
                  <a:moveTo>
                    <a:pt x="7829" y="6511"/>
                  </a:moveTo>
                  <a:lnTo>
                    <a:pt x="7829" y="6511"/>
                  </a:lnTo>
                  <a:cubicBezTo>
                    <a:pt x="7833" y="6511"/>
                    <a:pt x="7837" y="6515"/>
                    <a:pt x="7837" y="6520"/>
                  </a:cubicBezTo>
                  <a:cubicBezTo>
                    <a:pt x="7837" y="6525"/>
                    <a:pt x="7833" y="6528"/>
                    <a:pt x="7829" y="6528"/>
                  </a:cubicBezTo>
                  <a:lnTo>
                    <a:pt x="7829" y="6528"/>
                  </a:lnTo>
                  <a:cubicBezTo>
                    <a:pt x="7824" y="6528"/>
                    <a:pt x="7820" y="6525"/>
                    <a:pt x="7820" y="6520"/>
                  </a:cubicBezTo>
                  <a:cubicBezTo>
                    <a:pt x="7820" y="6515"/>
                    <a:pt x="7824" y="6511"/>
                    <a:pt x="7829" y="6511"/>
                  </a:cubicBezTo>
                  <a:close/>
                  <a:moveTo>
                    <a:pt x="7881" y="6511"/>
                  </a:moveTo>
                  <a:lnTo>
                    <a:pt x="7881" y="6511"/>
                  </a:lnTo>
                  <a:cubicBezTo>
                    <a:pt x="7886" y="6511"/>
                    <a:pt x="7890" y="6515"/>
                    <a:pt x="7890" y="6520"/>
                  </a:cubicBezTo>
                  <a:cubicBezTo>
                    <a:pt x="7890" y="6525"/>
                    <a:pt x="7886" y="6528"/>
                    <a:pt x="7881" y="6528"/>
                  </a:cubicBezTo>
                  <a:lnTo>
                    <a:pt x="7881" y="6528"/>
                  </a:lnTo>
                  <a:cubicBezTo>
                    <a:pt x="7876" y="6528"/>
                    <a:pt x="7873" y="6525"/>
                    <a:pt x="7873" y="6520"/>
                  </a:cubicBezTo>
                  <a:cubicBezTo>
                    <a:pt x="7873" y="6515"/>
                    <a:pt x="7876" y="6511"/>
                    <a:pt x="7881" y="6511"/>
                  </a:cubicBezTo>
                  <a:close/>
                  <a:moveTo>
                    <a:pt x="7934" y="6511"/>
                  </a:moveTo>
                  <a:lnTo>
                    <a:pt x="7934" y="6511"/>
                  </a:lnTo>
                  <a:cubicBezTo>
                    <a:pt x="7939" y="6511"/>
                    <a:pt x="7943" y="6515"/>
                    <a:pt x="7943" y="6520"/>
                  </a:cubicBezTo>
                  <a:cubicBezTo>
                    <a:pt x="7943" y="6525"/>
                    <a:pt x="7939" y="6528"/>
                    <a:pt x="7934" y="6528"/>
                  </a:cubicBezTo>
                  <a:lnTo>
                    <a:pt x="7934" y="6528"/>
                  </a:lnTo>
                  <a:cubicBezTo>
                    <a:pt x="7929" y="6528"/>
                    <a:pt x="7925" y="6525"/>
                    <a:pt x="7925" y="6520"/>
                  </a:cubicBezTo>
                  <a:cubicBezTo>
                    <a:pt x="7925" y="6515"/>
                    <a:pt x="7929" y="6511"/>
                    <a:pt x="7934" y="6511"/>
                  </a:cubicBezTo>
                  <a:close/>
                  <a:moveTo>
                    <a:pt x="7987" y="6511"/>
                  </a:moveTo>
                  <a:lnTo>
                    <a:pt x="7987" y="6511"/>
                  </a:lnTo>
                  <a:cubicBezTo>
                    <a:pt x="7992" y="6511"/>
                    <a:pt x="7996" y="6515"/>
                    <a:pt x="7996" y="6520"/>
                  </a:cubicBezTo>
                  <a:cubicBezTo>
                    <a:pt x="7996" y="6525"/>
                    <a:pt x="7992" y="6528"/>
                    <a:pt x="7987" y="6528"/>
                  </a:cubicBezTo>
                  <a:lnTo>
                    <a:pt x="7987" y="6528"/>
                  </a:lnTo>
                  <a:cubicBezTo>
                    <a:pt x="7982" y="6528"/>
                    <a:pt x="7978" y="6525"/>
                    <a:pt x="7978" y="6520"/>
                  </a:cubicBezTo>
                  <a:cubicBezTo>
                    <a:pt x="7978" y="6515"/>
                    <a:pt x="7982" y="6511"/>
                    <a:pt x="7987" y="6511"/>
                  </a:cubicBezTo>
                  <a:close/>
                  <a:moveTo>
                    <a:pt x="8040" y="6511"/>
                  </a:moveTo>
                  <a:lnTo>
                    <a:pt x="8040" y="6511"/>
                  </a:lnTo>
                  <a:cubicBezTo>
                    <a:pt x="8045" y="6511"/>
                    <a:pt x="8049" y="6515"/>
                    <a:pt x="8049" y="6520"/>
                  </a:cubicBezTo>
                  <a:cubicBezTo>
                    <a:pt x="8049" y="6525"/>
                    <a:pt x="8045" y="6528"/>
                    <a:pt x="8040" y="6528"/>
                  </a:cubicBezTo>
                  <a:lnTo>
                    <a:pt x="8040" y="6528"/>
                  </a:lnTo>
                  <a:cubicBezTo>
                    <a:pt x="8035" y="6528"/>
                    <a:pt x="8031" y="6525"/>
                    <a:pt x="8031" y="6520"/>
                  </a:cubicBezTo>
                  <a:cubicBezTo>
                    <a:pt x="8031" y="6515"/>
                    <a:pt x="8035" y="6511"/>
                    <a:pt x="8040" y="6511"/>
                  </a:cubicBezTo>
                  <a:close/>
                  <a:moveTo>
                    <a:pt x="8093" y="6511"/>
                  </a:moveTo>
                  <a:lnTo>
                    <a:pt x="8093" y="6511"/>
                  </a:lnTo>
                  <a:cubicBezTo>
                    <a:pt x="8097" y="6511"/>
                    <a:pt x="8101" y="6515"/>
                    <a:pt x="8101" y="6520"/>
                  </a:cubicBezTo>
                  <a:cubicBezTo>
                    <a:pt x="8101" y="6525"/>
                    <a:pt x="8097" y="6528"/>
                    <a:pt x="8093" y="6528"/>
                  </a:cubicBezTo>
                  <a:lnTo>
                    <a:pt x="8093" y="6528"/>
                  </a:lnTo>
                  <a:cubicBezTo>
                    <a:pt x="8088" y="6528"/>
                    <a:pt x="8084" y="6525"/>
                    <a:pt x="8084" y="6520"/>
                  </a:cubicBezTo>
                  <a:cubicBezTo>
                    <a:pt x="8084" y="6515"/>
                    <a:pt x="8088" y="6511"/>
                    <a:pt x="8093" y="6511"/>
                  </a:cubicBezTo>
                  <a:close/>
                  <a:moveTo>
                    <a:pt x="8145" y="6511"/>
                  </a:moveTo>
                  <a:lnTo>
                    <a:pt x="8145" y="6511"/>
                  </a:lnTo>
                  <a:cubicBezTo>
                    <a:pt x="8150" y="6511"/>
                    <a:pt x="8154" y="6515"/>
                    <a:pt x="8154" y="6520"/>
                  </a:cubicBezTo>
                  <a:cubicBezTo>
                    <a:pt x="8154" y="6525"/>
                    <a:pt x="8150" y="6528"/>
                    <a:pt x="8145" y="6528"/>
                  </a:cubicBezTo>
                  <a:lnTo>
                    <a:pt x="8145" y="6528"/>
                  </a:lnTo>
                  <a:cubicBezTo>
                    <a:pt x="8141" y="6528"/>
                    <a:pt x="8137" y="6525"/>
                    <a:pt x="8137" y="6520"/>
                  </a:cubicBezTo>
                  <a:cubicBezTo>
                    <a:pt x="8137" y="6515"/>
                    <a:pt x="8141" y="6511"/>
                    <a:pt x="8145" y="6511"/>
                  </a:cubicBezTo>
                  <a:close/>
                  <a:moveTo>
                    <a:pt x="8198" y="6511"/>
                  </a:moveTo>
                  <a:lnTo>
                    <a:pt x="8198" y="6511"/>
                  </a:lnTo>
                  <a:cubicBezTo>
                    <a:pt x="8203" y="6511"/>
                    <a:pt x="8207" y="6515"/>
                    <a:pt x="8207" y="6520"/>
                  </a:cubicBezTo>
                  <a:cubicBezTo>
                    <a:pt x="8207" y="6525"/>
                    <a:pt x="8203" y="6528"/>
                    <a:pt x="8198" y="6528"/>
                  </a:cubicBezTo>
                  <a:lnTo>
                    <a:pt x="8198" y="6528"/>
                  </a:lnTo>
                  <a:cubicBezTo>
                    <a:pt x="8193" y="6528"/>
                    <a:pt x="8189" y="6525"/>
                    <a:pt x="8189" y="6520"/>
                  </a:cubicBezTo>
                  <a:cubicBezTo>
                    <a:pt x="8189" y="6515"/>
                    <a:pt x="8193" y="6511"/>
                    <a:pt x="8198" y="6511"/>
                  </a:cubicBezTo>
                  <a:close/>
                  <a:moveTo>
                    <a:pt x="8251" y="6511"/>
                  </a:moveTo>
                  <a:lnTo>
                    <a:pt x="8251" y="6511"/>
                  </a:lnTo>
                  <a:cubicBezTo>
                    <a:pt x="8256" y="6511"/>
                    <a:pt x="8260" y="6515"/>
                    <a:pt x="8260" y="6520"/>
                  </a:cubicBezTo>
                  <a:cubicBezTo>
                    <a:pt x="8260" y="6525"/>
                    <a:pt x="8256" y="6528"/>
                    <a:pt x="8251" y="6528"/>
                  </a:cubicBezTo>
                  <a:lnTo>
                    <a:pt x="8251" y="6528"/>
                  </a:lnTo>
                  <a:cubicBezTo>
                    <a:pt x="8246" y="6528"/>
                    <a:pt x="8242" y="6525"/>
                    <a:pt x="8242" y="6520"/>
                  </a:cubicBezTo>
                  <a:cubicBezTo>
                    <a:pt x="8242" y="6515"/>
                    <a:pt x="8246" y="6511"/>
                    <a:pt x="8251" y="6511"/>
                  </a:cubicBezTo>
                  <a:close/>
                  <a:moveTo>
                    <a:pt x="8304" y="6511"/>
                  </a:moveTo>
                  <a:lnTo>
                    <a:pt x="8304" y="6511"/>
                  </a:lnTo>
                  <a:cubicBezTo>
                    <a:pt x="8309" y="6511"/>
                    <a:pt x="8313" y="6515"/>
                    <a:pt x="8313" y="6520"/>
                  </a:cubicBezTo>
                  <a:cubicBezTo>
                    <a:pt x="8313" y="6525"/>
                    <a:pt x="8309" y="6528"/>
                    <a:pt x="8304" y="6528"/>
                  </a:cubicBezTo>
                  <a:lnTo>
                    <a:pt x="8304" y="6528"/>
                  </a:lnTo>
                  <a:cubicBezTo>
                    <a:pt x="8299" y="6528"/>
                    <a:pt x="8295" y="6525"/>
                    <a:pt x="8295" y="6520"/>
                  </a:cubicBezTo>
                  <a:cubicBezTo>
                    <a:pt x="8295" y="6515"/>
                    <a:pt x="8299" y="6511"/>
                    <a:pt x="8304" y="6511"/>
                  </a:cubicBezTo>
                  <a:close/>
                  <a:moveTo>
                    <a:pt x="8357" y="6511"/>
                  </a:moveTo>
                  <a:lnTo>
                    <a:pt x="8357" y="6511"/>
                  </a:lnTo>
                  <a:cubicBezTo>
                    <a:pt x="8362" y="6511"/>
                    <a:pt x="8366" y="6515"/>
                    <a:pt x="8366" y="6520"/>
                  </a:cubicBezTo>
                  <a:cubicBezTo>
                    <a:pt x="8366" y="6525"/>
                    <a:pt x="8362" y="6528"/>
                    <a:pt x="8357" y="6528"/>
                  </a:cubicBezTo>
                  <a:lnTo>
                    <a:pt x="8357" y="6528"/>
                  </a:lnTo>
                  <a:cubicBezTo>
                    <a:pt x="8352" y="6528"/>
                    <a:pt x="8348" y="6525"/>
                    <a:pt x="8348" y="6520"/>
                  </a:cubicBezTo>
                  <a:cubicBezTo>
                    <a:pt x="8348" y="6515"/>
                    <a:pt x="8352" y="6511"/>
                    <a:pt x="8357" y="6511"/>
                  </a:cubicBezTo>
                  <a:close/>
                  <a:moveTo>
                    <a:pt x="8410" y="6511"/>
                  </a:moveTo>
                  <a:lnTo>
                    <a:pt x="8410" y="6511"/>
                  </a:lnTo>
                  <a:cubicBezTo>
                    <a:pt x="8414" y="6511"/>
                    <a:pt x="8418" y="6515"/>
                    <a:pt x="8418" y="6520"/>
                  </a:cubicBezTo>
                  <a:cubicBezTo>
                    <a:pt x="8418" y="6525"/>
                    <a:pt x="8414" y="6528"/>
                    <a:pt x="8410" y="6528"/>
                  </a:cubicBezTo>
                  <a:lnTo>
                    <a:pt x="8410" y="6528"/>
                  </a:lnTo>
                  <a:cubicBezTo>
                    <a:pt x="8405" y="6528"/>
                    <a:pt x="8401" y="6525"/>
                    <a:pt x="8401" y="6520"/>
                  </a:cubicBezTo>
                  <a:cubicBezTo>
                    <a:pt x="8401" y="6515"/>
                    <a:pt x="8405" y="6511"/>
                    <a:pt x="8410" y="6511"/>
                  </a:cubicBezTo>
                  <a:close/>
                  <a:moveTo>
                    <a:pt x="8462" y="6511"/>
                  </a:moveTo>
                  <a:lnTo>
                    <a:pt x="8462" y="6511"/>
                  </a:lnTo>
                  <a:cubicBezTo>
                    <a:pt x="8467" y="6511"/>
                    <a:pt x="8471" y="6515"/>
                    <a:pt x="8471" y="6520"/>
                  </a:cubicBezTo>
                  <a:cubicBezTo>
                    <a:pt x="8471" y="6525"/>
                    <a:pt x="8467" y="6528"/>
                    <a:pt x="8462" y="6528"/>
                  </a:cubicBezTo>
                  <a:lnTo>
                    <a:pt x="8462" y="6528"/>
                  </a:lnTo>
                  <a:cubicBezTo>
                    <a:pt x="8457" y="6528"/>
                    <a:pt x="8454" y="6525"/>
                    <a:pt x="8454" y="6520"/>
                  </a:cubicBezTo>
                  <a:cubicBezTo>
                    <a:pt x="8454" y="6515"/>
                    <a:pt x="8457" y="6511"/>
                    <a:pt x="8462" y="6511"/>
                  </a:cubicBezTo>
                  <a:close/>
                  <a:moveTo>
                    <a:pt x="8515" y="6511"/>
                  </a:moveTo>
                  <a:lnTo>
                    <a:pt x="8515" y="6511"/>
                  </a:lnTo>
                  <a:cubicBezTo>
                    <a:pt x="8520" y="6511"/>
                    <a:pt x="8524" y="6515"/>
                    <a:pt x="8524" y="6520"/>
                  </a:cubicBezTo>
                  <a:cubicBezTo>
                    <a:pt x="8524" y="6525"/>
                    <a:pt x="8520" y="6528"/>
                    <a:pt x="8515" y="6528"/>
                  </a:cubicBezTo>
                  <a:lnTo>
                    <a:pt x="8515" y="6528"/>
                  </a:lnTo>
                  <a:cubicBezTo>
                    <a:pt x="8510" y="6528"/>
                    <a:pt x="8506" y="6525"/>
                    <a:pt x="8506" y="6520"/>
                  </a:cubicBezTo>
                  <a:cubicBezTo>
                    <a:pt x="8506" y="6515"/>
                    <a:pt x="8510" y="6511"/>
                    <a:pt x="8515" y="6511"/>
                  </a:cubicBezTo>
                  <a:close/>
                  <a:moveTo>
                    <a:pt x="8568" y="6511"/>
                  </a:moveTo>
                  <a:lnTo>
                    <a:pt x="8568" y="6511"/>
                  </a:lnTo>
                  <a:cubicBezTo>
                    <a:pt x="8573" y="6511"/>
                    <a:pt x="8577" y="6515"/>
                    <a:pt x="8577" y="6520"/>
                  </a:cubicBezTo>
                  <a:cubicBezTo>
                    <a:pt x="8577" y="6525"/>
                    <a:pt x="8573" y="6528"/>
                    <a:pt x="8568" y="6528"/>
                  </a:cubicBezTo>
                  <a:lnTo>
                    <a:pt x="8568" y="6528"/>
                  </a:lnTo>
                  <a:cubicBezTo>
                    <a:pt x="8563" y="6528"/>
                    <a:pt x="8559" y="6525"/>
                    <a:pt x="8559" y="6520"/>
                  </a:cubicBezTo>
                  <a:cubicBezTo>
                    <a:pt x="8559" y="6515"/>
                    <a:pt x="8563" y="6511"/>
                    <a:pt x="8568" y="6511"/>
                  </a:cubicBezTo>
                  <a:close/>
                  <a:moveTo>
                    <a:pt x="8621" y="6511"/>
                  </a:moveTo>
                  <a:lnTo>
                    <a:pt x="8621" y="6511"/>
                  </a:lnTo>
                  <a:cubicBezTo>
                    <a:pt x="8626" y="6511"/>
                    <a:pt x="8630" y="6515"/>
                    <a:pt x="8630" y="6520"/>
                  </a:cubicBezTo>
                  <a:cubicBezTo>
                    <a:pt x="8630" y="6525"/>
                    <a:pt x="8626" y="6528"/>
                    <a:pt x="8621" y="6528"/>
                  </a:cubicBezTo>
                  <a:lnTo>
                    <a:pt x="8621" y="6528"/>
                  </a:lnTo>
                  <a:cubicBezTo>
                    <a:pt x="8616" y="6528"/>
                    <a:pt x="8612" y="6525"/>
                    <a:pt x="8612" y="6520"/>
                  </a:cubicBezTo>
                  <a:cubicBezTo>
                    <a:pt x="8612" y="6515"/>
                    <a:pt x="8616" y="6511"/>
                    <a:pt x="8621" y="6511"/>
                  </a:cubicBezTo>
                  <a:close/>
                  <a:moveTo>
                    <a:pt x="8674" y="6511"/>
                  </a:moveTo>
                  <a:lnTo>
                    <a:pt x="8674" y="6511"/>
                  </a:lnTo>
                  <a:cubicBezTo>
                    <a:pt x="8678" y="6511"/>
                    <a:pt x="8682" y="6515"/>
                    <a:pt x="8682" y="6520"/>
                  </a:cubicBezTo>
                  <a:cubicBezTo>
                    <a:pt x="8682" y="6525"/>
                    <a:pt x="8678" y="6528"/>
                    <a:pt x="8674" y="6528"/>
                  </a:cubicBezTo>
                  <a:lnTo>
                    <a:pt x="8674" y="6528"/>
                  </a:lnTo>
                  <a:cubicBezTo>
                    <a:pt x="8669" y="6528"/>
                    <a:pt x="8665" y="6525"/>
                    <a:pt x="8665" y="6520"/>
                  </a:cubicBezTo>
                  <a:cubicBezTo>
                    <a:pt x="8665" y="6515"/>
                    <a:pt x="8669" y="6511"/>
                    <a:pt x="8674" y="6511"/>
                  </a:cubicBezTo>
                  <a:close/>
                  <a:moveTo>
                    <a:pt x="8711" y="6513"/>
                  </a:moveTo>
                  <a:lnTo>
                    <a:pt x="8711" y="6513"/>
                  </a:lnTo>
                  <a:cubicBezTo>
                    <a:pt x="8711" y="6508"/>
                    <a:pt x="8715" y="6504"/>
                    <a:pt x="8720" y="6504"/>
                  </a:cubicBezTo>
                  <a:cubicBezTo>
                    <a:pt x="8725" y="6504"/>
                    <a:pt x="8729" y="6508"/>
                    <a:pt x="8729" y="6513"/>
                  </a:cubicBezTo>
                  <a:lnTo>
                    <a:pt x="8729" y="6513"/>
                  </a:lnTo>
                  <a:cubicBezTo>
                    <a:pt x="8729" y="6518"/>
                    <a:pt x="8725" y="6522"/>
                    <a:pt x="8720" y="6522"/>
                  </a:cubicBezTo>
                  <a:cubicBezTo>
                    <a:pt x="8715" y="6522"/>
                    <a:pt x="8711" y="6518"/>
                    <a:pt x="8711" y="6513"/>
                  </a:cubicBezTo>
                  <a:close/>
                  <a:moveTo>
                    <a:pt x="8711" y="6460"/>
                  </a:moveTo>
                  <a:lnTo>
                    <a:pt x="8711" y="6460"/>
                  </a:lnTo>
                  <a:cubicBezTo>
                    <a:pt x="8711" y="6455"/>
                    <a:pt x="8715" y="6452"/>
                    <a:pt x="8720" y="6452"/>
                  </a:cubicBezTo>
                  <a:cubicBezTo>
                    <a:pt x="8725" y="6452"/>
                    <a:pt x="8729" y="6455"/>
                    <a:pt x="8729" y="6460"/>
                  </a:cubicBezTo>
                  <a:lnTo>
                    <a:pt x="8729" y="6460"/>
                  </a:lnTo>
                  <a:cubicBezTo>
                    <a:pt x="8729" y="6465"/>
                    <a:pt x="8725" y="6469"/>
                    <a:pt x="8720" y="6469"/>
                  </a:cubicBezTo>
                  <a:cubicBezTo>
                    <a:pt x="8715" y="6469"/>
                    <a:pt x="8711" y="6465"/>
                    <a:pt x="8711" y="6460"/>
                  </a:cubicBezTo>
                  <a:close/>
                  <a:moveTo>
                    <a:pt x="8711" y="6408"/>
                  </a:moveTo>
                  <a:lnTo>
                    <a:pt x="8711" y="6408"/>
                  </a:lnTo>
                  <a:cubicBezTo>
                    <a:pt x="8711" y="6403"/>
                    <a:pt x="8715" y="6399"/>
                    <a:pt x="8720" y="6399"/>
                  </a:cubicBezTo>
                  <a:cubicBezTo>
                    <a:pt x="8725" y="6399"/>
                    <a:pt x="8729" y="6403"/>
                    <a:pt x="8729" y="6408"/>
                  </a:cubicBezTo>
                  <a:lnTo>
                    <a:pt x="8729" y="6408"/>
                  </a:lnTo>
                  <a:cubicBezTo>
                    <a:pt x="8729" y="6412"/>
                    <a:pt x="8725" y="6416"/>
                    <a:pt x="8720" y="6416"/>
                  </a:cubicBezTo>
                  <a:cubicBezTo>
                    <a:pt x="8715" y="6416"/>
                    <a:pt x="8711" y="6412"/>
                    <a:pt x="8711" y="6408"/>
                  </a:cubicBezTo>
                  <a:close/>
                  <a:moveTo>
                    <a:pt x="8711" y="6355"/>
                  </a:moveTo>
                  <a:lnTo>
                    <a:pt x="8711" y="6355"/>
                  </a:lnTo>
                  <a:cubicBezTo>
                    <a:pt x="8711" y="6350"/>
                    <a:pt x="8715" y="6346"/>
                    <a:pt x="8720" y="6346"/>
                  </a:cubicBezTo>
                  <a:cubicBezTo>
                    <a:pt x="8725" y="6346"/>
                    <a:pt x="8729" y="6350"/>
                    <a:pt x="8729" y="6355"/>
                  </a:cubicBezTo>
                  <a:lnTo>
                    <a:pt x="8729" y="6355"/>
                  </a:lnTo>
                  <a:cubicBezTo>
                    <a:pt x="8729" y="6360"/>
                    <a:pt x="8725" y="6364"/>
                    <a:pt x="8720" y="6364"/>
                  </a:cubicBezTo>
                  <a:cubicBezTo>
                    <a:pt x="8715" y="6364"/>
                    <a:pt x="8711" y="6360"/>
                    <a:pt x="8711" y="6355"/>
                  </a:cubicBezTo>
                  <a:close/>
                  <a:moveTo>
                    <a:pt x="8711" y="6302"/>
                  </a:moveTo>
                  <a:lnTo>
                    <a:pt x="8711" y="6302"/>
                  </a:lnTo>
                  <a:cubicBezTo>
                    <a:pt x="8711" y="6297"/>
                    <a:pt x="8715" y="6293"/>
                    <a:pt x="8720" y="6293"/>
                  </a:cubicBezTo>
                  <a:cubicBezTo>
                    <a:pt x="8725" y="6293"/>
                    <a:pt x="8729" y="6297"/>
                    <a:pt x="8729" y="6302"/>
                  </a:cubicBezTo>
                  <a:lnTo>
                    <a:pt x="8729" y="6302"/>
                  </a:lnTo>
                  <a:cubicBezTo>
                    <a:pt x="8729" y="6307"/>
                    <a:pt x="8725" y="6311"/>
                    <a:pt x="8720" y="6311"/>
                  </a:cubicBezTo>
                  <a:cubicBezTo>
                    <a:pt x="8715" y="6311"/>
                    <a:pt x="8711" y="6307"/>
                    <a:pt x="8711" y="6302"/>
                  </a:cubicBezTo>
                  <a:close/>
                  <a:moveTo>
                    <a:pt x="8711" y="6249"/>
                  </a:moveTo>
                  <a:lnTo>
                    <a:pt x="8711" y="6249"/>
                  </a:lnTo>
                  <a:cubicBezTo>
                    <a:pt x="8711" y="6244"/>
                    <a:pt x="8715" y="6240"/>
                    <a:pt x="8720" y="6240"/>
                  </a:cubicBezTo>
                  <a:cubicBezTo>
                    <a:pt x="8725" y="6240"/>
                    <a:pt x="8729" y="6244"/>
                    <a:pt x="8729" y="6249"/>
                  </a:cubicBezTo>
                  <a:lnTo>
                    <a:pt x="8729" y="6249"/>
                  </a:lnTo>
                  <a:cubicBezTo>
                    <a:pt x="8729" y="6254"/>
                    <a:pt x="8725" y="6258"/>
                    <a:pt x="8720" y="6258"/>
                  </a:cubicBezTo>
                  <a:cubicBezTo>
                    <a:pt x="8715" y="6258"/>
                    <a:pt x="8711" y="6254"/>
                    <a:pt x="8711" y="6249"/>
                  </a:cubicBezTo>
                  <a:close/>
                  <a:moveTo>
                    <a:pt x="8711" y="6196"/>
                  </a:moveTo>
                  <a:lnTo>
                    <a:pt x="8711" y="6196"/>
                  </a:lnTo>
                  <a:cubicBezTo>
                    <a:pt x="8711" y="6191"/>
                    <a:pt x="8715" y="6187"/>
                    <a:pt x="8720" y="6187"/>
                  </a:cubicBezTo>
                  <a:cubicBezTo>
                    <a:pt x="8725" y="6187"/>
                    <a:pt x="8729" y="6191"/>
                    <a:pt x="8729" y="6196"/>
                  </a:cubicBezTo>
                  <a:lnTo>
                    <a:pt x="8729" y="6196"/>
                  </a:lnTo>
                  <a:cubicBezTo>
                    <a:pt x="8729" y="6201"/>
                    <a:pt x="8725" y="6205"/>
                    <a:pt x="8720" y="6205"/>
                  </a:cubicBezTo>
                  <a:cubicBezTo>
                    <a:pt x="8715" y="6205"/>
                    <a:pt x="8711" y="6201"/>
                    <a:pt x="8711" y="6196"/>
                  </a:cubicBezTo>
                  <a:close/>
                  <a:moveTo>
                    <a:pt x="8711" y="6143"/>
                  </a:moveTo>
                  <a:lnTo>
                    <a:pt x="8711" y="6143"/>
                  </a:lnTo>
                  <a:cubicBezTo>
                    <a:pt x="8711" y="6139"/>
                    <a:pt x="8715" y="6135"/>
                    <a:pt x="8720" y="6135"/>
                  </a:cubicBezTo>
                  <a:cubicBezTo>
                    <a:pt x="8725" y="6135"/>
                    <a:pt x="8729" y="6139"/>
                    <a:pt x="8729" y="6143"/>
                  </a:cubicBezTo>
                  <a:lnTo>
                    <a:pt x="8729" y="6143"/>
                  </a:lnTo>
                  <a:cubicBezTo>
                    <a:pt x="8729" y="6148"/>
                    <a:pt x="8725" y="6152"/>
                    <a:pt x="8720" y="6152"/>
                  </a:cubicBezTo>
                  <a:cubicBezTo>
                    <a:pt x="8715" y="6152"/>
                    <a:pt x="8711" y="6148"/>
                    <a:pt x="8711" y="6143"/>
                  </a:cubicBezTo>
                  <a:close/>
                  <a:moveTo>
                    <a:pt x="8711" y="6091"/>
                  </a:moveTo>
                  <a:lnTo>
                    <a:pt x="8711" y="6091"/>
                  </a:lnTo>
                  <a:cubicBezTo>
                    <a:pt x="8711" y="6086"/>
                    <a:pt x="8715" y="6082"/>
                    <a:pt x="8720" y="6082"/>
                  </a:cubicBezTo>
                  <a:cubicBezTo>
                    <a:pt x="8725" y="6082"/>
                    <a:pt x="8729" y="6086"/>
                    <a:pt x="8729" y="6091"/>
                  </a:cubicBezTo>
                  <a:lnTo>
                    <a:pt x="8729" y="6091"/>
                  </a:lnTo>
                  <a:cubicBezTo>
                    <a:pt x="8729" y="6095"/>
                    <a:pt x="8725" y="6099"/>
                    <a:pt x="8720" y="6099"/>
                  </a:cubicBezTo>
                  <a:cubicBezTo>
                    <a:pt x="8715" y="6099"/>
                    <a:pt x="8711" y="6095"/>
                    <a:pt x="8711" y="6091"/>
                  </a:cubicBezTo>
                  <a:close/>
                  <a:moveTo>
                    <a:pt x="8711" y="6038"/>
                  </a:moveTo>
                  <a:lnTo>
                    <a:pt x="8711" y="6038"/>
                  </a:lnTo>
                  <a:cubicBezTo>
                    <a:pt x="8711" y="6033"/>
                    <a:pt x="8715" y="6029"/>
                    <a:pt x="8720" y="6029"/>
                  </a:cubicBezTo>
                  <a:cubicBezTo>
                    <a:pt x="8725" y="6029"/>
                    <a:pt x="8729" y="6033"/>
                    <a:pt x="8729" y="6038"/>
                  </a:cubicBezTo>
                  <a:lnTo>
                    <a:pt x="8729" y="6038"/>
                  </a:lnTo>
                  <a:cubicBezTo>
                    <a:pt x="8729" y="6043"/>
                    <a:pt x="8725" y="6047"/>
                    <a:pt x="8720" y="6047"/>
                  </a:cubicBezTo>
                  <a:cubicBezTo>
                    <a:pt x="8715" y="6047"/>
                    <a:pt x="8711" y="6043"/>
                    <a:pt x="8711" y="6038"/>
                  </a:cubicBezTo>
                  <a:close/>
                  <a:moveTo>
                    <a:pt x="8711" y="5985"/>
                  </a:moveTo>
                  <a:lnTo>
                    <a:pt x="8711" y="5985"/>
                  </a:lnTo>
                  <a:cubicBezTo>
                    <a:pt x="8711" y="5980"/>
                    <a:pt x="8715" y="5976"/>
                    <a:pt x="8720" y="5976"/>
                  </a:cubicBezTo>
                  <a:cubicBezTo>
                    <a:pt x="8725" y="5976"/>
                    <a:pt x="8729" y="5980"/>
                    <a:pt x="8729" y="5985"/>
                  </a:cubicBezTo>
                  <a:lnTo>
                    <a:pt x="8729" y="5985"/>
                  </a:lnTo>
                  <a:cubicBezTo>
                    <a:pt x="8729" y="5990"/>
                    <a:pt x="8725" y="5994"/>
                    <a:pt x="8720" y="5994"/>
                  </a:cubicBezTo>
                  <a:cubicBezTo>
                    <a:pt x="8715" y="5994"/>
                    <a:pt x="8711" y="5990"/>
                    <a:pt x="8711" y="5985"/>
                  </a:cubicBezTo>
                  <a:close/>
                  <a:moveTo>
                    <a:pt x="8711" y="5932"/>
                  </a:moveTo>
                  <a:lnTo>
                    <a:pt x="8711" y="5932"/>
                  </a:lnTo>
                  <a:cubicBezTo>
                    <a:pt x="8711" y="5927"/>
                    <a:pt x="8715" y="5923"/>
                    <a:pt x="8720" y="5923"/>
                  </a:cubicBezTo>
                  <a:cubicBezTo>
                    <a:pt x="8725" y="5923"/>
                    <a:pt x="8729" y="5927"/>
                    <a:pt x="8729" y="5932"/>
                  </a:cubicBezTo>
                  <a:lnTo>
                    <a:pt x="8729" y="5932"/>
                  </a:lnTo>
                  <a:cubicBezTo>
                    <a:pt x="8729" y="5937"/>
                    <a:pt x="8725" y="5941"/>
                    <a:pt x="8720" y="5941"/>
                  </a:cubicBezTo>
                  <a:cubicBezTo>
                    <a:pt x="8715" y="5941"/>
                    <a:pt x="8711" y="5937"/>
                    <a:pt x="8711" y="5932"/>
                  </a:cubicBezTo>
                  <a:close/>
                  <a:moveTo>
                    <a:pt x="8711" y="5879"/>
                  </a:moveTo>
                  <a:lnTo>
                    <a:pt x="8711" y="5879"/>
                  </a:lnTo>
                  <a:cubicBezTo>
                    <a:pt x="8711" y="5874"/>
                    <a:pt x="8715" y="5871"/>
                    <a:pt x="8720" y="5871"/>
                  </a:cubicBezTo>
                  <a:cubicBezTo>
                    <a:pt x="8725" y="5871"/>
                    <a:pt x="8729" y="5874"/>
                    <a:pt x="8729" y="5879"/>
                  </a:cubicBezTo>
                  <a:lnTo>
                    <a:pt x="8729" y="5879"/>
                  </a:lnTo>
                  <a:cubicBezTo>
                    <a:pt x="8729" y="5884"/>
                    <a:pt x="8725" y="5888"/>
                    <a:pt x="8720" y="5888"/>
                  </a:cubicBezTo>
                  <a:cubicBezTo>
                    <a:pt x="8715" y="5888"/>
                    <a:pt x="8711" y="5884"/>
                    <a:pt x="8711" y="5879"/>
                  </a:cubicBezTo>
                  <a:close/>
                  <a:moveTo>
                    <a:pt x="8711" y="5827"/>
                  </a:moveTo>
                  <a:lnTo>
                    <a:pt x="8711" y="5827"/>
                  </a:lnTo>
                  <a:cubicBezTo>
                    <a:pt x="8711" y="5822"/>
                    <a:pt x="8715" y="5818"/>
                    <a:pt x="8720" y="5818"/>
                  </a:cubicBezTo>
                  <a:cubicBezTo>
                    <a:pt x="8725" y="5818"/>
                    <a:pt x="8729" y="5822"/>
                    <a:pt x="8729" y="5827"/>
                  </a:cubicBezTo>
                  <a:lnTo>
                    <a:pt x="8729" y="5827"/>
                  </a:lnTo>
                  <a:cubicBezTo>
                    <a:pt x="8729" y="5831"/>
                    <a:pt x="8725" y="5835"/>
                    <a:pt x="8720" y="5835"/>
                  </a:cubicBezTo>
                  <a:cubicBezTo>
                    <a:pt x="8715" y="5835"/>
                    <a:pt x="8711" y="5831"/>
                    <a:pt x="8711" y="5827"/>
                  </a:cubicBezTo>
                  <a:close/>
                  <a:moveTo>
                    <a:pt x="8711" y="5774"/>
                  </a:moveTo>
                  <a:lnTo>
                    <a:pt x="8711" y="5774"/>
                  </a:lnTo>
                  <a:cubicBezTo>
                    <a:pt x="8711" y="5769"/>
                    <a:pt x="8715" y="5765"/>
                    <a:pt x="8720" y="5765"/>
                  </a:cubicBezTo>
                  <a:cubicBezTo>
                    <a:pt x="8725" y="5765"/>
                    <a:pt x="8729" y="5769"/>
                    <a:pt x="8729" y="5774"/>
                  </a:cubicBezTo>
                  <a:lnTo>
                    <a:pt x="8729" y="5774"/>
                  </a:lnTo>
                  <a:cubicBezTo>
                    <a:pt x="8729" y="5779"/>
                    <a:pt x="8725" y="5783"/>
                    <a:pt x="8720" y="5783"/>
                  </a:cubicBezTo>
                  <a:cubicBezTo>
                    <a:pt x="8715" y="5783"/>
                    <a:pt x="8711" y="5779"/>
                    <a:pt x="8711" y="5774"/>
                  </a:cubicBezTo>
                  <a:close/>
                  <a:moveTo>
                    <a:pt x="8711" y="5721"/>
                  </a:moveTo>
                  <a:lnTo>
                    <a:pt x="8711" y="5721"/>
                  </a:lnTo>
                  <a:cubicBezTo>
                    <a:pt x="8711" y="5716"/>
                    <a:pt x="8715" y="5712"/>
                    <a:pt x="8720" y="5712"/>
                  </a:cubicBezTo>
                  <a:cubicBezTo>
                    <a:pt x="8725" y="5712"/>
                    <a:pt x="8729" y="5716"/>
                    <a:pt x="8729" y="5721"/>
                  </a:cubicBezTo>
                  <a:lnTo>
                    <a:pt x="8729" y="5721"/>
                  </a:lnTo>
                  <a:cubicBezTo>
                    <a:pt x="8729" y="5726"/>
                    <a:pt x="8725" y="5730"/>
                    <a:pt x="8720" y="5730"/>
                  </a:cubicBezTo>
                  <a:cubicBezTo>
                    <a:pt x="8715" y="5730"/>
                    <a:pt x="8711" y="5726"/>
                    <a:pt x="8711" y="5721"/>
                  </a:cubicBezTo>
                  <a:close/>
                  <a:moveTo>
                    <a:pt x="8711" y="5668"/>
                  </a:moveTo>
                  <a:lnTo>
                    <a:pt x="8711" y="5668"/>
                  </a:lnTo>
                  <a:cubicBezTo>
                    <a:pt x="8711" y="5663"/>
                    <a:pt x="8715" y="5659"/>
                    <a:pt x="8720" y="5659"/>
                  </a:cubicBezTo>
                  <a:cubicBezTo>
                    <a:pt x="8725" y="5659"/>
                    <a:pt x="8729" y="5663"/>
                    <a:pt x="8729" y="5668"/>
                  </a:cubicBezTo>
                  <a:lnTo>
                    <a:pt x="8729" y="5668"/>
                  </a:lnTo>
                  <a:cubicBezTo>
                    <a:pt x="8729" y="5673"/>
                    <a:pt x="8725" y="5677"/>
                    <a:pt x="8720" y="5677"/>
                  </a:cubicBezTo>
                  <a:cubicBezTo>
                    <a:pt x="8715" y="5677"/>
                    <a:pt x="8711" y="5673"/>
                    <a:pt x="8711" y="5668"/>
                  </a:cubicBezTo>
                  <a:close/>
                  <a:moveTo>
                    <a:pt x="8711" y="5615"/>
                  </a:moveTo>
                  <a:lnTo>
                    <a:pt x="8711" y="5615"/>
                  </a:lnTo>
                  <a:cubicBezTo>
                    <a:pt x="8711" y="5610"/>
                    <a:pt x="8715" y="5606"/>
                    <a:pt x="8720" y="5606"/>
                  </a:cubicBezTo>
                  <a:cubicBezTo>
                    <a:pt x="8725" y="5606"/>
                    <a:pt x="8729" y="5610"/>
                    <a:pt x="8729" y="5615"/>
                  </a:cubicBezTo>
                  <a:lnTo>
                    <a:pt x="8729" y="5615"/>
                  </a:lnTo>
                  <a:cubicBezTo>
                    <a:pt x="8729" y="5620"/>
                    <a:pt x="8725" y="5624"/>
                    <a:pt x="8720" y="5624"/>
                  </a:cubicBezTo>
                  <a:cubicBezTo>
                    <a:pt x="8715" y="5624"/>
                    <a:pt x="8711" y="5620"/>
                    <a:pt x="8711" y="5615"/>
                  </a:cubicBezTo>
                  <a:close/>
                  <a:moveTo>
                    <a:pt x="8711" y="5562"/>
                  </a:moveTo>
                  <a:lnTo>
                    <a:pt x="8711" y="5562"/>
                  </a:lnTo>
                  <a:cubicBezTo>
                    <a:pt x="8711" y="5558"/>
                    <a:pt x="8715" y="5554"/>
                    <a:pt x="8720" y="5554"/>
                  </a:cubicBezTo>
                  <a:cubicBezTo>
                    <a:pt x="8725" y="5554"/>
                    <a:pt x="8729" y="5558"/>
                    <a:pt x="8729" y="5562"/>
                  </a:cubicBezTo>
                  <a:lnTo>
                    <a:pt x="8729" y="5562"/>
                  </a:lnTo>
                  <a:cubicBezTo>
                    <a:pt x="8729" y="5567"/>
                    <a:pt x="8725" y="5571"/>
                    <a:pt x="8720" y="5571"/>
                  </a:cubicBezTo>
                  <a:cubicBezTo>
                    <a:pt x="8715" y="5571"/>
                    <a:pt x="8711" y="5567"/>
                    <a:pt x="8711" y="5562"/>
                  </a:cubicBezTo>
                  <a:close/>
                  <a:moveTo>
                    <a:pt x="8711" y="5510"/>
                  </a:moveTo>
                  <a:lnTo>
                    <a:pt x="8711" y="5510"/>
                  </a:lnTo>
                  <a:cubicBezTo>
                    <a:pt x="8711" y="5505"/>
                    <a:pt x="8715" y="5501"/>
                    <a:pt x="8720" y="5501"/>
                  </a:cubicBezTo>
                  <a:cubicBezTo>
                    <a:pt x="8725" y="5501"/>
                    <a:pt x="8729" y="5505"/>
                    <a:pt x="8729" y="5510"/>
                  </a:cubicBezTo>
                  <a:lnTo>
                    <a:pt x="8729" y="5510"/>
                  </a:lnTo>
                  <a:cubicBezTo>
                    <a:pt x="8729" y="5514"/>
                    <a:pt x="8725" y="5518"/>
                    <a:pt x="8720" y="5518"/>
                  </a:cubicBezTo>
                  <a:cubicBezTo>
                    <a:pt x="8715" y="5518"/>
                    <a:pt x="8711" y="5514"/>
                    <a:pt x="8711" y="5510"/>
                  </a:cubicBezTo>
                  <a:close/>
                  <a:moveTo>
                    <a:pt x="8711" y="5457"/>
                  </a:moveTo>
                  <a:lnTo>
                    <a:pt x="8711" y="5457"/>
                  </a:lnTo>
                  <a:cubicBezTo>
                    <a:pt x="8711" y="5452"/>
                    <a:pt x="8715" y="5448"/>
                    <a:pt x="8720" y="5448"/>
                  </a:cubicBezTo>
                  <a:cubicBezTo>
                    <a:pt x="8725" y="5448"/>
                    <a:pt x="8729" y="5452"/>
                    <a:pt x="8729" y="5457"/>
                  </a:cubicBezTo>
                  <a:lnTo>
                    <a:pt x="8729" y="5457"/>
                  </a:lnTo>
                  <a:cubicBezTo>
                    <a:pt x="8729" y="5462"/>
                    <a:pt x="8725" y="5466"/>
                    <a:pt x="8720" y="5466"/>
                  </a:cubicBezTo>
                  <a:cubicBezTo>
                    <a:pt x="8715" y="5466"/>
                    <a:pt x="8711" y="5462"/>
                    <a:pt x="8711" y="5457"/>
                  </a:cubicBezTo>
                  <a:close/>
                  <a:moveTo>
                    <a:pt x="8711" y="5404"/>
                  </a:moveTo>
                  <a:lnTo>
                    <a:pt x="8711" y="5404"/>
                  </a:lnTo>
                  <a:cubicBezTo>
                    <a:pt x="8711" y="5399"/>
                    <a:pt x="8715" y="5395"/>
                    <a:pt x="8720" y="5395"/>
                  </a:cubicBezTo>
                  <a:cubicBezTo>
                    <a:pt x="8725" y="5395"/>
                    <a:pt x="8729" y="5399"/>
                    <a:pt x="8729" y="5404"/>
                  </a:cubicBezTo>
                  <a:lnTo>
                    <a:pt x="8729" y="5404"/>
                  </a:lnTo>
                  <a:cubicBezTo>
                    <a:pt x="8729" y="5409"/>
                    <a:pt x="8725" y="5413"/>
                    <a:pt x="8720" y="5413"/>
                  </a:cubicBezTo>
                  <a:cubicBezTo>
                    <a:pt x="8715" y="5413"/>
                    <a:pt x="8711" y="5409"/>
                    <a:pt x="8711" y="5404"/>
                  </a:cubicBezTo>
                  <a:close/>
                  <a:moveTo>
                    <a:pt x="8711" y="5351"/>
                  </a:moveTo>
                  <a:lnTo>
                    <a:pt x="8711" y="5351"/>
                  </a:lnTo>
                  <a:cubicBezTo>
                    <a:pt x="8711" y="5346"/>
                    <a:pt x="8715" y="5342"/>
                    <a:pt x="8720" y="5342"/>
                  </a:cubicBezTo>
                  <a:cubicBezTo>
                    <a:pt x="8725" y="5342"/>
                    <a:pt x="8729" y="5346"/>
                    <a:pt x="8729" y="5351"/>
                  </a:cubicBezTo>
                  <a:lnTo>
                    <a:pt x="8729" y="5351"/>
                  </a:lnTo>
                  <a:cubicBezTo>
                    <a:pt x="8729" y="5356"/>
                    <a:pt x="8725" y="5360"/>
                    <a:pt x="8720" y="5360"/>
                  </a:cubicBezTo>
                  <a:cubicBezTo>
                    <a:pt x="8715" y="5360"/>
                    <a:pt x="8711" y="5356"/>
                    <a:pt x="8711" y="5351"/>
                  </a:cubicBezTo>
                  <a:close/>
                  <a:moveTo>
                    <a:pt x="8711" y="5298"/>
                  </a:moveTo>
                  <a:lnTo>
                    <a:pt x="8711" y="5298"/>
                  </a:lnTo>
                  <a:cubicBezTo>
                    <a:pt x="8711" y="5293"/>
                    <a:pt x="8715" y="5290"/>
                    <a:pt x="8720" y="5290"/>
                  </a:cubicBezTo>
                  <a:cubicBezTo>
                    <a:pt x="8725" y="5290"/>
                    <a:pt x="8729" y="5293"/>
                    <a:pt x="8729" y="5298"/>
                  </a:cubicBezTo>
                  <a:lnTo>
                    <a:pt x="8729" y="5298"/>
                  </a:lnTo>
                  <a:cubicBezTo>
                    <a:pt x="8729" y="5303"/>
                    <a:pt x="8725" y="5307"/>
                    <a:pt x="8720" y="5307"/>
                  </a:cubicBezTo>
                  <a:cubicBezTo>
                    <a:pt x="8715" y="5307"/>
                    <a:pt x="8711" y="5303"/>
                    <a:pt x="8711" y="5298"/>
                  </a:cubicBezTo>
                  <a:close/>
                  <a:moveTo>
                    <a:pt x="8711" y="5246"/>
                  </a:moveTo>
                  <a:lnTo>
                    <a:pt x="8711" y="5246"/>
                  </a:lnTo>
                  <a:cubicBezTo>
                    <a:pt x="8711" y="5241"/>
                    <a:pt x="8715" y="5237"/>
                    <a:pt x="8720" y="5237"/>
                  </a:cubicBezTo>
                  <a:cubicBezTo>
                    <a:pt x="8725" y="5237"/>
                    <a:pt x="8729" y="5241"/>
                    <a:pt x="8729" y="5246"/>
                  </a:cubicBezTo>
                  <a:lnTo>
                    <a:pt x="8729" y="5246"/>
                  </a:lnTo>
                  <a:cubicBezTo>
                    <a:pt x="8729" y="5250"/>
                    <a:pt x="8725" y="5254"/>
                    <a:pt x="8720" y="5254"/>
                  </a:cubicBezTo>
                  <a:cubicBezTo>
                    <a:pt x="8715" y="5254"/>
                    <a:pt x="8711" y="5250"/>
                    <a:pt x="8711" y="5246"/>
                  </a:cubicBezTo>
                  <a:close/>
                  <a:moveTo>
                    <a:pt x="8711" y="5193"/>
                  </a:moveTo>
                  <a:lnTo>
                    <a:pt x="8711" y="5193"/>
                  </a:lnTo>
                  <a:cubicBezTo>
                    <a:pt x="8711" y="5188"/>
                    <a:pt x="8715" y="5184"/>
                    <a:pt x="8720" y="5184"/>
                  </a:cubicBezTo>
                  <a:cubicBezTo>
                    <a:pt x="8725" y="5184"/>
                    <a:pt x="8729" y="5188"/>
                    <a:pt x="8729" y="5193"/>
                  </a:cubicBezTo>
                  <a:lnTo>
                    <a:pt x="8729" y="5193"/>
                  </a:lnTo>
                  <a:cubicBezTo>
                    <a:pt x="8729" y="5198"/>
                    <a:pt x="8725" y="5202"/>
                    <a:pt x="8720" y="5202"/>
                  </a:cubicBezTo>
                  <a:cubicBezTo>
                    <a:pt x="8715" y="5202"/>
                    <a:pt x="8711" y="5198"/>
                    <a:pt x="8711" y="5193"/>
                  </a:cubicBezTo>
                  <a:close/>
                  <a:moveTo>
                    <a:pt x="8711" y="5140"/>
                  </a:moveTo>
                  <a:lnTo>
                    <a:pt x="8711" y="5140"/>
                  </a:lnTo>
                  <a:cubicBezTo>
                    <a:pt x="8711" y="5135"/>
                    <a:pt x="8715" y="5131"/>
                    <a:pt x="8720" y="5131"/>
                  </a:cubicBezTo>
                  <a:cubicBezTo>
                    <a:pt x="8725" y="5131"/>
                    <a:pt x="8729" y="5135"/>
                    <a:pt x="8729" y="5140"/>
                  </a:cubicBezTo>
                  <a:lnTo>
                    <a:pt x="8729" y="5140"/>
                  </a:lnTo>
                  <a:cubicBezTo>
                    <a:pt x="8729" y="5145"/>
                    <a:pt x="8725" y="5149"/>
                    <a:pt x="8720" y="5149"/>
                  </a:cubicBezTo>
                  <a:cubicBezTo>
                    <a:pt x="8715" y="5149"/>
                    <a:pt x="8711" y="5145"/>
                    <a:pt x="8711" y="5140"/>
                  </a:cubicBezTo>
                  <a:close/>
                  <a:moveTo>
                    <a:pt x="8711" y="5087"/>
                  </a:moveTo>
                  <a:lnTo>
                    <a:pt x="8711" y="5087"/>
                  </a:lnTo>
                  <a:cubicBezTo>
                    <a:pt x="8711" y="5082"/>
                    <a:pt x="8715" y="5078"/>
                    <a:pt x="8720" y="5078"/>
                  </a:cubicBezTo>
                  <a:cubicBezTo>
                    <a:pt x="8725" y="5078"/>
                    <a:pt x="8729" y="5082"/>
                    <a:pt x="8729" y="5087"/>
                  </a:cubicBezTo>
                  <a:lnTo>
                    <a:pt x="8729" y="5087"/>
                  </a:lnTo>
                  <a:cubicBezTo>
                    <a:pt x="8729" y="5092"/>
                    <a:pt x="8725" y="5096"/>
                    <a:pt x="8720" y="5096"/>
                  </a:cubicBezTo>
                  <a:cubicBezTo>
                    <a:pt x="8715" y="5096"/>
                    <a:pt x="8711" y="5092"/>
                    <a:pt x="8711" y="5087"/>
                  </a:cubicBezTo>
                  <a:close/>
                  <a:moveTo>
                    <a:pt x="8711" y="5034"/>
                  </a:moveTo>
                  <a:lnTo>
                    <a:pt x="8711" y="5034"/>
                  </a:lnTo>
                  <a:cubicBezTo>
                    <a:pt x="8711" y="5029"/>
                    <a:pt x="8715" y="5025"/>
                    <a:pt x="8720" y="5025"/>
                  </a:cubicBezTo>
                  <a:cubicBezTo>
                    <a:pt x="8725" y="5025"/>
                    <a:pt x="8729" y="5029"/>
                    <a:pt x="8729" y="5034"/>
                  </a:cubicBezTo>
                  <a:lnTo>
                    <a:pt x="8729" y="5034"/>
                  </a:lnTo>
                  <a:cubicBezTo>
                    <a:pt x="8729" y="5039"/>
                    <a:pt x="8725" y="5043"/>
                    <a:pt x="8720" y="5043"/>
                  </a:cubicBezTo>
                  <a:cubicBezTo>
                    <a:pt x="8715" y="5043"/>
                    <a:pt x="8711" y="5039"/>
                    <a:pt x="8711" y="5034"/>
                  </a:cubicBezTo>
                  <a:close/>
                  <a:moveTo>
                    <a:pt x="8711" y="4981"/>
                  </a:moveTo>
                  <a:lnTo>
                    <a:pt x="8711" y="4981"/>
                  </a:lnTo>
                  <a:cubicBezTo>
                    <a:pt x="8711" y="4977"/>
                    <a:pt x="8715" y="4973"/>
                    <a:pt x="8720" y="4973"/>
                  </a:cubicBezTo>
                  <a:cubicBezTo>
                    <a:pt x="8725" y="4973"/>
                    <a:pt x="8729" y="4977"/>
                    <a:pt x="8729" y="4981"/>
                  </a:cubicBezTo>
                  <a:lnTo>
                    <a:pt x="8729" y="4981"/>
                  </a:lnTo>
                  <a:cubicBezTo>
                    <a:pt x="8729" y="4986"/>
                    <a:pt x="8725" y="4990"/>
                    <a:pt x="8720" y="4990"/>
                  </a:cubicBezTo>
                  <a:cubicBezTo>
                    <a:pt x="8715" y="4990"/>
                    <a:pt x="8711" y="4986"/>
                    <a:pt x="8711" y="4981"/>
                  </a:cubicBezTo>
                  <a:close/>
                  <a:moveTo>
                    <a:pt x="8711" y="4929"/>
                  </a:moveTo>
                  <a:lnTo>
                    <a:pt x="8711" y="4929"/>
                  </a:lnTo>
                  <a:cubicBezTo>
                    <a:pt x="8711" y="4924"/>
                    <a:pt x="8715" y="4920"/>
                    <a:pt x="8720" y="4920"/>
                  </a:cubicBezTo>
                  <a:cubicBezTo>
                    <a:pt x="8725" y="4920"/>
                    <a:pt x="8729" y="4924"/>
                    <a:pt x="8729" y="4929"/>
                  </a:cubicBezTo>
                  <a:lnTo>
                    <a:pt x="8729" y="4929"/>
                  </a:lnTo>
                  <a:cubicBezTo>
                    <a:pt x="8729" y="4933"/>
                    <a:pt x="8725" y="4937"/>
                    <a:pt x="8720" y="4937"/>
                  </a:cubicBezTo>
                  <a:cubicBezTo>
                    <a:pt x="8715" y="4937"/>
                    <a:pt x="8711" y="4933"/>
                    <a:pt x="8711" y="4929"/>
                  </a:cubicBezTo>
                  <a:close/>
                  <a:moveTo>
                    <a:pt x="8711" y="4876"/>
                  </a:moveTo>
                  <a:lnTo>
                    <a:pt x="8711" y="4876"/>
                  </a:lnTo>
                  <a:cubicBezTo>
                    <a:pt x="8711" y="4871"/>
                    <a:pt x="8715" y="4867"/>
                    <a:pt x="8720" y="4867"/>
                  </a:cubicBezTo>
                  <a:cubicBezTo>
                    <a:pt x="8725" y="4867"/>
                    <a:pt x="8729" y="4871"/>
                    <a:pt x="8729" y="4876"/>
                  </a:cubicBezTo>
                  <a:lnTo>
                    <a:pt x="8729" y="4876"/>
                  </a:lnTo>
                  <a:cubicBezTo>
                    <a:pt x="8729" y="4881"/>
                    <a:pt x="8725" y="4885"/>
                    <a:pt x="8720" y="4885"/>
                  </a:cubicBezTo>
                  <a:cubicBezTo>
                    <a:pt x="8715" y="4885"/>
                    <a:pt x="8711" y="4881"/>
                    <a:pt x="8711" y="4876"/>
                  </a:cubicBezTo>
                  <a:close/>
                  <a:moveTo>
                    <a:pt x="8711" y="4823"/>
                  </a:moveTo>
                  <a:lnTo>
                    <a:pt x="8711" y="4823"/>
                  </a:lnTo>
                  <a:cubicBezTo>
                    <a:pt x="8711" y="4818"/>
                    <a:pt x="8715" y="4814"/>
                    <a:pt x="8720" y="4814"/>
                  </a:cubicBezTo>
                  <a:cubicBezTo>
                    <a:pt x="8725" y="4814"/>
                    <a:pt x="8729" y="4818"/>
                    <a:pt x="8729" y="4823"/>
                  </a:cubicBezTo>
                  <a:lnTo>
                    <a:pt x="8729" y="4823"/>
                  </a:lnTo>
                  <a:cubicBezTo>
                    <a:pt x="8729" y="4828"/>
                    <a:pt x="8725" y="4832"/>
                    <a:pt x="8720" y="4832"/>
                  </a:cubicBezTo>
                  <a:cubicBezTo>
                    <a:pt x="8715" y="4832"/>
                    <a:pt x="8711" y="4828"/>
                    <a:pt x="8711" y="4823"/>
                  </a:cubicBezTo>
                  <a:close/>
                  <a:moveTo>
                    <a:pt x="8711" y="4770"/>
                  </a:moveTo>
                  <a:lnTo>
                    <a:pt x="8711" y="4770"/>
                  </a:lnTo>
                  <a:cubicBezTo>
                    <a:pt x="8711" y="4765"/>
                    <a:pt x="8715" y="4761"/>
                    <a:pt x="8720" y="4761"/>
                  </a:cubicBezTo>
                  <a:cubicBezTo>
                    <a:pt x="8725" y="4761"/>
                    <a:pt x="8729" y="4765"/>
                    <a:pt x="8729" y="4770"/>
                  </a:cubicBezTo>
                  <a:lnTo>
                    <a:pt x="8729" y="4770"/>
                  </a:lnTo>
                  <a:cubicBezTo>
                    <a:pt x="8729" y="4775"/>
                    <a:pt x="8725" y="4779"/>
                    <a:pt x="8720" y="4779"/>
                  </a:cubicBezTo>
                  <a:cubicBezTo>
                    <a:pt x="8715" y="4779"/>
                    <a:pt x="8711" y="4775"/>
                    <a:pt x="8711" y="4770"/>
                  </a:cubicBezTo>
                  <a:close/>
                  <a:moveTo>
                    <a:pt x="8711" y="4717"/>
                  </a:moveTo>
                  <a:lnTo>
                    <a:pt x="8711" y="4717"/>
                  </a:lnTo>
                  <a:cubicBezTo>
                    <a:pt x="8711" y="4712"/>
                    <a:pt x="8715" y="4709"/>
                    <a:pt x="8720" y="4709"/>
                  </a:cubicBezTo>
                  <a:cubicBezTo>
                    <a:pt x="8725" y="4709"/>
                    <a:pt x="8729" y="4712"/>
                    <a:pt x="8729" y="4717"/>
                  </a:cubicBezTo>
                  <a:lnTo>
                    <a:pt x="8729" y="4717"/>
                  </a:lnTo>
                  <a:cubicBezTo>
                    <a:pt x="8729" y="4722"/>
                    <a:pt x="8725" y="4726"/>
                    <a:pt x="8720" y="4726"/>
                  </a:cubicBezTo>
                  <a:cubicBezTo>
                    <a:pt x="8715" y="4726"/>
                    <a:pt x="8711" y="4722"/>
                    <a:pt x="8711" y="4717"/>
                  </a:cubicBezTo>
                  <a:close/>
                  <a:moveTo>
                    <a:pt x="8711" y="4665"/>
                  </a:moveTo>
                  <a:lnTo>
                    <a:pt x="8711" y="4665"/>
                  </a:lnTo>
                  <a:cubicBezTo>
                    <a:pt x="8711" y="4660"/>
                    <a:pt x="8715" y="4656"/>
                    <a:pt x="8720" y="4656"/>
                  </a:cubicBezTo>
                  <a:cubicBezTo>
                    <a:pt x="8725" y="4656"/>
                    <a:pt x="8729" y="4660"/>
                    <a:pt x="8729" y="4665"/>
                  </a:cubicBezTo>
                  <a:lnTo>
                    <a:pt x="8729" y="4665"/>
                  </a:lnTo>
                  <a:cubicBezTo>
                    <a:pt x="8729" y="4669"/>
                    <a:pt x="8725" y="4673"/>
                    <a:pt x="8720" y="4673"/>
                  </a:cubicBezTo>
                  <a:cubicBezTo>
                    <a:pt x="8715" y="4673"/>
                    <a:pt x="8711" y="4669"/>
                    <a:pt x="8711" y="4665"/>
                  </a:cubicBezTo>
                  <a:close/>
                  <a:moveTo>
                    <a:pt x="8711" y="4612"/>
                  </a:moveTo>
                  <a:lnTo>
                    <a:pt x="8711" y="4612"/>
                  </a:lnTo>
                  <a:cubicBezTo>
                    <a:pt x="8711" y="4607"/>
                    <a:pt x="8715" y="4603"/>
                    <a:pt x="8720" y="4603"/>
                  </a:cubicBezTo>
                  <a:cubicBezTo>
                    <a:pt x="8725" y="4603"/>
                    <a:pt x="8729" y="4607"/>
                    <a:pt x="8729" y="4612"/>
                  </a:cubicBezTo>
                  <a:lnTo>
                    <a:pt x="8729" y="4612"/>
                  </a:lnTo>
                  <a:cubicBezTo>
                    <a:pt x="8729" y="4617"/>
                    <a:pt x="8725" y="4621"/>
                    <a:pt x="8720" y="4621"/>
                  </a:cubicBezTo>
                  <a:cubicBezTo>
                    <a:pt x="8715" y="4621"/>
                    <a:pt x="8711" y="4617"/>
                    <a:pt x="8711" y="4612"/>
                  </a:cubicBezTo>
                  <a:close/>
                  <a:moveTo>
                    <a:pt x="8711" y="4559"/>
                  </a:moveTo>
                  <a:lnTo>
                    <a:pt x="8711" y="4559"/>
                  </a:lnTo>
                  <a:cubicBezTo>
                    <a:pt x="8711" y="4554"/>
                    <a:pt x="8715" y="4550"/>
                    <a:pt x="8720" y="4550"/>
                  </a:cubicBezTo>
                  <a:cubicBezTo>
                    <a:pt x="8725" y="4550"/>
                    <a:pt x="8729" y="4554"/>
                    <a:pt x="8729" y="4559"/>
                  </a:cubicBezTo>
                  <a:lnTo>
                    <a:pt x="8729" y="4559"/>
                  </a:lnTo>
                  <a:cubicBezTo>
                    <a:pt x="8729" y="4564"/>
                    <a:pt x="8725" y="4568"/>
                    <a:pt x="8720" y="4568"/>
                  </a:cubicBezTo>
                  <a:cubicBezTo>
                    <a:pt x="8715" y="4568"/>
                    <a:pt x="8711" y="4564"/>
                    <a:pt x="8711" y="4559"/>
                  </a:cubicBezTo>
                  <a:close/>
                  <a:moveTo>
                    <a:pt x="8711" y="4506"/>
                  </a:moveTo>
                  <a:lnTo>
                    <a:pt x="8711" y="4506"/>
                  </a:lnTo>
                  <a:cubicBezTo>
                    <a:pt x="8711" y="4501"/>
                    <a:pt x="8715" y="4497"/>
                    <a:pt x="8720" y="4497"/>
                  </a:cubicBezTo>
                  <a:cubicBezTo>
                    <a:pt x="8725" y="4497"/>
                    <a:pt x="8729" y="4501"/>
                    <a:pt x="8729" y="4506"/>
                  </a:cubicBezTo>
                  <a:lnTo>
                    <a:pt x="8729" y="4506"/>
                  </a:lnTo>
                  <a:cubicBezTo>
                    <a:pt x="8729" y="4511"/>
                    <a:pt x="8725" y="4515"/>
                    <a:pt x="8720" y="4515"/>
                  </a:cubicBezTo>
                  <a:cubicBezTo>
                    <a:pt x="8715" y="4515"/>
                    <a:pt x="8711" y="4511"/>
                    <a:pt x="8711" y="4506"/>
                  </a:cubicBezTo>
                  <a:close/>
                  <a:moveTo>
                    <a:pt x="8711" y="4453"/>
                  </a:moveTo>
                  <a:lnTo>
                    <a:pt x="8711" y="4453"/>
                  </a:lnTo>
                  <a:cubicBezTo>
                    <a:pt x="8711" y="4448"/>
                    <a:pt x="8715" y="4444"/>
                    <a:pt x="8720" y="4444"/>
                  </a:cubicBezTo>
                  <a:cubicBezTo>
                    <a:pt x="8725" y="4444"/>
                    <a:pt x="8729" y="4448"/>
                    <a:pt x="8729" y="4453"/>
                  </a:cubicBezTo>
                  <a:lnTo>
                    <a:pt x="8729" y="4453"/>
                  </a:lnTo>
                  <a:cubicBezTo>
                    <a:pt x="8729" y="4458"/>
                    <a:pt x="8725" y="4462"/>
                    <a:pt x="8720" y="4462"/>
                  </a:cubicBezTo>
                  <a:cubicBezTo>
                    <a:pt x="8715" y="4462"/>
                    <a:pt x="8711" y="4458"/>
                    <a:pt x="8711" y="4453"/>
                  </a:cubicBezTo>
                  <a:close/>
                  <a:moveTo>
                    <a:pt x="8711" y="4400"/>
                  </a:moveTo>
                  <a:lnTo>
                    <a:pt x="8711" y="4400"/>
                  </a:lnTo>
                  <a:cubicBezTo>
                    <a:pt x="8711" y="4396"/>
                    <a:pt x="8715" y="4392"/>
                    <a:pt x="8720" y="4392"/>
                  </a:cubicBezTo>
                  <a:cubicBezTo>
                    <a:pt x="8725" y="4392"/>
                    <a:pt x="8729" y="4396"/>
                    <a:pt x="8729" y="4400"/>
                  </a:cubicBezTo>
                  <a:lnTo>
                    <a:pt x="8729" y="4400"/>
                  </a:lnTo>
                  <a:cubicBezTo>
                    <a:pt x="8729" y="4405"/>
                    <a:pt x="8725" y="4409"/>
                    <a:pt x="8720" y="4409"/>
                  </a:cubicBezTo>
                  <a:cubicBezTo>
                    <a:pt x="8715" y="4409"/>
                    <a:pt x="8711" y="4405"/>
                    <a:pt x="8711" y="4400"/>
                  </a:cubicBezTo>
                  <a:close/>
                  <a:moveTo>
                    <a:pt x="8711" y="4348"/>
                  </a:moveTo>
                  <a:lnTo>
                    <a:pt x="8711" y="4348"/>
                  </a:lnTo>
                  <a:cubicBezTo>
                    <a:pt x="8711" y="4343"/>
                    <a:pt x="8715" y="4339"/>
                    <a:pt x="8720" y="4339"/>
                  </a:cubicBezTo>
                  <a:cubicBezTo>
                    <a:pt x="8725" y="4339"/>
                    <a:pt x="8729" y="4343"/>
                    <a:pt x="8729" y="4348"/>
                  </a:cubicBezTo>
                  <a:lnTo>
                    <a:pt x="8729" y="4348"/>
                  </a:lnTo>
                  <a:cubicBezTo>
                    <a:pt x="8729" y="4353"/>
                    <a:pt x="8725" y="4356"/>
                    <a:pt x="8720" y="4356"/>
                  </a:cubicBezTo>
                  <a:cubicBezTo>
                    <a:pt x="8715" y="4356"/>
                    <a:pt x="8711" y="4353"/>
                    <a:pt x="8711" y="4348"/>
                  </a:cubicBezTo>
                  <a:close/>
                  <a:moveTo>
                    <a:pt x="8711" y="4295"/>
                  </a:moveTo>
                  <a:lnTo>
                    <a:pt x="8711" y="4295"/>
                  </a:lnTo>
                  <a:cubicBezTo>
                    <a:pt x="8711" y="4290"/>
                    <a:pt x="8715" y="4286"/>
                    <a:pt x="8720" y="4286"/>
                  </a:cubicBezTo>
                  <a:cubicBezTo>
                    <a:pt x="8725" y="4286"/>
                    <a:pt x="8729" y="4290"/>
                    <a:pt x="8729" y="4295"/>
                  </a:cubicBezTo>
                  <a:lnTo>
                    <a:pt x="8729" y="4295"/>
                  </a:lnTo>
                  <a:cubicBezTo>
                    <a:pt x="8729" y="4300"/>
                    <a:pt x="8725" y="4304"/>
                    <a:pt x="8720" y="4304"/>
                  </a:cubicBezTo>
                  <a:cubicBezTo>
                    <a:pt x="8715" y="4304"/>
                    <a:pt x="8711" y="4300"/>
                    <a:pt x="8711" y="4295"/>
                  </a:cubicBezTo>
                  <a:close/>
                  <a:moveTo>
                    <a:pt x="8711" y="4242"/>
                  </a:moveTo>
                  <a:lnTo>
                    <a:pt x="8711" y="4242"/>
                  </a:lnTo>
                  <a:cubicBezTo>
                    <a:pt x="8711" y="4237"/>
                    <a:pt x="8715" y="4233"/>
                    <a:pt x="8720" y="4233"/>
                  </a:cubicBezTo>
                  <a:cubicBezTo>
                    <a:pt x="8725" y="4233"/>
                    <a:pt x="8729" y="4237"/>
                    <a:pt x="8729" y="4242"/>
                  </a:cubicBezTo>
                  <a:lnTo>
                    <a:pt x="8729" y="4242"/>
                  </a:lnTo>
                  <a:cubicBezTo>
                    <a:pt x="8729" y="4247"/>
                    <a:pt x="8725" y="4251"/>
                    <a:pt x="8720" y="4251"/>
                  </a:cubicBezTo>
                  <a:cubicBezTo>
                    <a:pt x="8715" y="4251"/>
                    <a:pt x="8711" y="4247"/>
                    <a:pt x="8711" y="4242"/>
                  </a:cubicBezTo>
                  <a:close/>
                  <a:moveTo>
                    <a:pt x="8711" y="4189"/>
                  </a:moveTo>
                  <a:lnTo>
                    <a:pt x="8711" y="4189"/>
                  </a:lnTo>
                  <a:cubicBezTo>
                    <a:pt x="8711" y="4184"/>
                    <a:pt x="8715" y="4180"/>
                    <a:pt x="8720" y="4180"/>
                  </a:cubicBezTo>
                  <a:cubicBezTo>
                    <a:pt x="8725" y="4180"/>
                    <a:pt x="8729" y="4184"/>
                    <a:pt x="8729" y="4189"/>
                  </a:cubicBezTo>
                  <a:lnTo>
                    <a:pt x="8729" y="4189"/>
                  </a:lnTo>
                  <a:cubicBezTo>
                    <a:pt x="8729" y="4194"/>
                    <a:pt x="8725" y="4198"/>
                    <a:pt x="8720" y="4198"/>
                  </a:cubicBezTo>
                  <a:cubicBezTo>
                    <a:pt x="8715" y="4198"/>
                    <a:pt x="8711" y="4194"/>
                    <a:pt x="8711" y="4189"/>
                  </a:cubicBezTo>
                  <a:close/>
                  <a:moveTo>
                    <a:pt x="8711" y="4136"/>
                  </a:moveTo>
                  <a:lnTo>
                    <a:pt x="8711" y="4136"/>
                  </a:lnTo>
                  <a:cubicBezTo>
                    <a:pt x="8711" y="4131"/>
                    <a:pt x="8715" y="4128"/>
                    <a:pt x="8720" y="4128"/>
                  </a:cubicBezTo>
                  <a:cubicBezTo>
                    <a:pt x="8725" y="4128"/>
                    <a:pt x="8729" y="4131"/>
                    <a:pt x="8729" y="4136"/>
                  </a:cubicBezTo>
                  <a:lnTo>
                    <a:pt x="8729" y="4136"/>
                  </a:lnTo>
                  <a:cubicBezTo>
                    <a:pt x="8729" y="4141"/>
                    <a:pt x="8725" y="4145"/>
                    <a:pt x="8720" y="4145"/>
                  </a:cubicBezTo>
                  <a:cubicBezTo>
                    <a:pt x="8715" y="4145"/>
                    <a:pt x="8711" y="4141"/>
                    <a:pt x="8711" y="4136"/>
                  </a:cubicBezTo>
                  <a:close/>
                  <a:moveTo>
                    <a:pt x="8711" y="4084"/>
                  </a:moveTo>
                  <a:lnTo>
                    <a:pt x="8711" y="4084"/>
                  </a:lnTo>
                  <a:cubicBezTo>
                    <a:pt x="8711" y="4079"/>
                    <a:pt x="8715" y="4075"/>
                    <a:pt x="8720" y="4075"/>
                  </a:cubicBezTo>
                  <a:cubicBezTo>
                    <a:pt x="8725" y="4075"/>
                    <a:pt x="8729" y="4079"/>
                    <a:pt x="8729" y="4084"/>
                  </a:cubicBezTo>
                  <a:lnTo>
                    <a:pt x="8729" y="4084"/>
                  </a:lnTo>
                  <a:cubicBezTo>
                    <a:pt x="8729" y="4088"/>
                    <a:pt x="8725" y="4092"/>
                    <a:pt x="8720" y="4092"/>
                  </a:cubicBezTo>
                  <a:cubicBezTo>
                    <a:pt x="8715" y="4092"/>
                    <a:pt x="8711" y="4088"/>
                    <a:pt x="8711" y="4084"/>
                  </a:cubicBezTo>
                  <a:close/>
                  <a:moveTo>
                    <a:pt x="8711" y="4031"/>
                  </a:moveTo>
                  <a:lnTo>
                    <a:pt x="8711" y="4031"/>
                  </a:lnTo>
                  <a:cubicBezTo>
                    <a:pt x="8711" y="4026"/>
                    <a:pt x="8715" y="4022"/>
                    <a:pt x="8720" y="4022"/>
                  </a:cubicBezTo>
                  <a:cubicBezTo>
                    <a:pt x="8725" y="4022"/>
                    <a:pt x="8729" y="4026"/>
                    <a:pt x="8729" y="4031"/>
                  </a:cubicBezTo>
                  <a:lnTo>
                    <a:pt x="8729" y="4031"/>
                  </a:lnTo>
                  <a:cubicBezTo>
                    <a:pt x="8729" y="4036"/>
                    <a:pt x="8725" y="4040"/>
                    <a:pt x="8720" y="4040"/>
                  </a:cubicBezTo>
                  <a:cubicBezTo>
                    <a:pt x="8715" y="4040"/>
                    <a:pt x="8711" y="4036"/>
                    <a:pt x="8711" y="4031"/>
                  </a:cubicBezTo>
                  <a:close/>
                  <a:moveTo>
                    <a:pt x="8711" y="3978"/>
                  </a:moveTo>
                  <a:lnTo>
                    <a:pt x="8711" y="3978"/>
                  </a:lnTo>
                  <a:cubicBezTo>
                    <a:pt x="8711" y="3973"/>
                    <a:pt x="8715" y="3969"/>
                    <a:pt x="8720" y="3969"/>
                  </a:cubicBezTo>
                  <a:cubicBezTo>
                    <a:pt x="8725" y="3969"/>
                    <a:pt x="8729" y="3973"/>
                    <a:pt x="8729" y="3978"/>
                  </a:cubicBezTo>
                  <a:lnTo>
                    <a:pt x="8729" y="3978"/>
                  </a:lnTo>
                  <a:cubicBezTo>
                    <a:pt x="8729" y="3983"/>
                    <a:pt x="8725" y="3987"/>
                    <a:pt x="8720" y="3987"/>
                  </a:cubicBezTo>
                  <a:cubicBezTo>
                    <a:pt x="8715" y="3987"/>
                    <a:pt x="8711" y="3983"/>
                    <a:pt x="8711" y="3978"/>
                  </a:cubicBezTo>
                  <a:close/>
                  <a:moveTo>
                    <a:pt x="8711" y="3925"/>
                  </a:moveTo>
                  <a:lnTo>
                    <a:pt x="8711" y="3925"/>
                  </a:lnTo>
                  <a:cubicBezTo>
                    <a:pt x="8711" y="3920"/>
                    <a:pt x="8715" y="3916"/>
                    <a:pt x="8720" y="3916"/>
                  </a:cubicBezTo>
                  <a:cubicBezTo>
                    <a:pt x="8725" y="3916"/>
                    <a:pt x="8729" y="3920"/>
                    <a:pt x="8729" y="3925"/>
                  </a:cubicBezTo>
                  <a:lnTo>
                    <a:pt x="8729" y="3925"/>
                  </a:lnTo>
                  <a:cubicBezTo>
                    <a:pt x="8729" y="3930"/>
                    <a:pt x="8725" y="3934"/>
                    <a:pt x="8720" y="3934"/>
                  </a:cubicBezTo>
                  <a:cubicBezTo>
                    <a:pt x="8715" y="3934"/>
                    <a:pt x="8711" y="3930"/>
                    <a:pt x="8711" y="3925"/>
                  </a:cubicBezTo>
                  <a:close/>
                  <a:moveTo>
                    <a:pt x="8711" y="3872"/>
                  </a:moveTo>
                  <a:lnTo>
                    <a:pt x="8711" y="3872"/>
                  </a:lnTo>
                  <a:cubicBezTo>
                    <a:pt x="8711" y="3867"/>
                    <a:pt x="8715" y="3863"/>
                    <a:pt x="8720" y="3863"/>
                  </a:cubicBezTo>
                  <a:cubicBezTo>
                    <a:pt x="8725" y="3863"/>
                    <a:pt x="8729" y="3867"/>
                    <a:pt x="8729" y="3872"/>
                  </a:cubicBezTo>
                  <a:lnTo>
                    <a:pt x="8729" y="3872"/>
                  </a:lnTo>
                  <a:cubicBezTo>
                    <a:pt x="8729" y="3877"/>
                    <a:pt x="8725" y="3881"/>
                    <a:pt x="8720" y="3881"/>
                  </a:cubicBezTo>
                  <a:cubicBezTo>
                    <a:pt x="8715" y="3881"/>
                    <a:pt x="8711" y="3877"/>
                    <a:pt x="8711" y="3872"/>
                  </a:cubicBezTo>
                  <a:close/>
                  <a:moveTo>
                    <a:pt x="8711" y="3819"/>
                  </a:moveTo>
                  <a:lnTo>
                    <a:pt x="8711" y="3819"/>
                  </a:lnTo>
                  <a:cubicBezTo>
                    <a:pt x="8711" y="3815"/>
                    <a:pt x="8715" y="3811"/>
                    <a:pt x="8720" y="3811"/>
                  </a:cubicBezTo>
                  <a:cubicBezTo>
                    <a:pt x="8725" y="3811"/>
                    <a:pt x="8729" y="3815"/>
                    <a:pt x="8729" y="3819"/>
                  </a:cubicBezTo>
                  <a:lnTo>
                    <a:pt x="8729" y="3819"/>
                  </a:lnTo>
                  <a:cubicBezTo>
                    <a:pt x="8729" y="3824"/>
                    <a:pt x="8725" y="3828"/>
                    <a:pt x="8720" y="3828"/>
                  </a:cubicBezTo>
                  <a:cubicBezTo>
                    <a:pt x="8715" y="3828"/>
                    <a:pt x="8711" y="3824"/>
                    <a:pt x="8711" y="3819"/>
                  </a:cubicBezTo>
                  <a:close/>
                  <a:moveTo>
                    <a:pt x="8711" y="3767"/>
                  </a:moveTo>
                  <a:lnTo>
                    <a:pt x="8711" y="3767"/>
                  </a:lnTo>
                  <a:cubicBezTo>
                    <a:pt x="8711" y="3762"/>
                    <a:pt x="8715" y="3758"/>
                    <a:pt x="8720" y="3758"/>
                  </a:cubicBezTo>
                  <a:cubicBezTo>
                    <a:pt x="8725" y="3758"/>
                    <a:pt x="8729" y="3762"/>
                    <a:pt x="8729" y="3767"/>
                  </a:cubicBezTo>
                  <a:lnTo>
                    <a:pt x="8729" y="3767"/>
                  </a:lnTo>
                  <a:cubicBezTo>
                    <a:pt x="8729" y="3772"/>
                    <a:pt x="8725" y="3775"/>
                    <a:pt x="8720" y="3775"/>
                  </a:cubicBezTo>
                  <a:cubicBezTo>
                    <a:pt x="8715" y="3775"/>
                    <a:pt x="8711" y="3772"/>
                    <a:pt x="8711" y="3767"/>
                  </a:cubicBezTo>
                  <a:close/>
                  <a:moveTo>
                    <a:pt x="8711" y="3714"/>
                  </a:moveTo>
                  <a:lnTo>
                    <a:pt x="8711" y="3714"/>
                  </a:lnTo>
                  <a:cubicBezTo>
                    <a:pt x="8711" y="3709"/>
                    <a:pt x="8715" y="3705"/>
                    <a:pt x="8720" y="3705"/>
                  </a:cubicBezTo>
                  <a:cubicBezTo>
                    <a:pt x="8725" y="3705"/>
                    <a:pt x="8729" y="3709"/>
                    <a:pt x="8729" y="3714"/>
                  </a:cubicBezTo>
                  <a:lnTo>
                    <a:pt x="8729" y="3714"/>
                  </a:lnTo>
                  <a:cubicBezTo>
                    <a:pt x="8729" y="3719"/>
                    <a:pt x="8725" y="3723"/>
                    <a:pt x="8720" y="3723"/>
                  </a:cubicBezTo>
                  <a:cubicBezTo>
                    <a:pt x="8715" y="3723"/>
                    <a:pt x="8711" y="3719"/>
                    <a:pt x="8711" y="3714"/>
                  </a:cubicBezTo>
                  <a:close/>
                  <a:moveTo>
                    <a:pt x="8711" y="3661"/>
                  </a:moveTo>
                  <a:lnTo>
                    <a:pt x="8711" y="3661"/>
                  </a:lnTo>
                  <a:cubicBezTo>
                    <a:pt x="8711" y="3656"/>
                    <a:pt x="8715" y="3652"/>
                    <a:pt x="8720" y="3652"/>
                  </a:cubicBezTo>
                  <a:cubicBezTo>
                    <a:pt x="8725" y="3652"/>
                    <a:pt x="8729" y="3656"/>
                    <a:pt x="8729" y="3661"/>
                  </a:cubicBezTo>
                  <a:lnTo>
                    <a:pt x="8729" y="3661"/>
                  </a:lnTo>
                  <a:cubicBezTo>
                    <a:pt x="8729" y="3666"/>
                    <a:pt x="8725" y="3670"/>
                    <a:pt x="8720" y="3670"/>
                  </a:cubicBezTo>
                  <a:cubicBezTo>
                    <a:pt x="8715" y="3670"/>
                    <a:pt x="8711" y="3666"/>
                    <a:pt x="8711" y="3661"/>
                  </a:cubicBezTo>
                  <a:close/>
                  <a:moveTo>
                    <a:pt x="8711" y="3608"/>
                  </a:moveTo>
                  <a:lnTo>
                    <a:pt x="8711" y="3608"/>
                  </a:lnTo>
                  <a:cubicBezTo>
                    <a:pt x="8711" y="3603"/>
                    <a:pt x="8715" y="3599"/>
                    <a:pt x="8720" y="3599"/>
                  </a:cubicBezTo>
                  <a:cubicBezTo>
                    <a:pt x="8725" y="3599"/>
                    <a:pt x="8729" y="3603"/>
                    <a:pt x="8729" y="3608"/>
                  </a:cubicBezTo>
                  <a:lnTo>
                    <a:pt x="8729" y="3608"/>
                  </a:lnTo>
                  <a:cubicBezTo>
                    <a:pt x="8729" y="3613"/>
                    <a:pt x="8725" y="3617"/>
                    <a:pt x="8720" y="3617"/>
                  </a:cubicBezTo>
                  <a:cubicBezTo>
                    <a:pt x="8715" y="3617"/>
                    <a:pt x="8711" y="3613"/>
                    <a:pt x="8711" y="3608"/>
                  </a:cubicBezTo>
                  <a:close/>
                  <a:moveTo>
                    <a:pt x="8711" y="3555"/>
                  </a:moveTo>
                  <a:lnTo>
                    <a:pt x="8711" y="3555"/>
                  </a:lnTo>
                  <a:cubicBezTo>
                    <a:pt x="8711" y="3551"/>
                    <a:pt x="8715" y="3547"/>
                    <a:pt x="8720" y="3547"/>
                  </a:cubicBezTo>
                  <a:cubicBezTo>
                    <a:pt x="8725" y="3547"/>
                    <a:pt x="8729" y="3551"/>
                    <a:pt x="8729" y="3555"/>
                  </a:cubicBezTo>
                  <a:lnTo>
                    <a:pt x="8729" y="3555"/>
                  </a:lnTo>
                  <a:cubicBezTo>
                    <a:pt x="8729" y="3560"/>
                    <a:pt x="8725" y="3564"/>
                    <a:pt x="8720" y="3564"/>
                  </a:cubicBezTo>
                  <a:cubicBezTo>
                    <a:pt x="8715" y="3564"/>
                    <a:pt x="8711" y="3560"/>
                    <a:pt x="8711" y="3555"/>
                  </a:cubicBezTo>
                  <a:close/>
                  <a:moveTo>
                    <a:pt x="8711" y="3503"/>
                  </a:moveTo>
                  <a:lnTo>
                    <a:pt x="8711" y="3503"/>
                  </a:lnTo>
                  <a:cubicBezTo>
                    <a:pt x="8711" y="3498"/>
                    <a:pt x="8715" y="3494"/>
                    <a:pt x="8720" y="3494"/>
                  </a:cubicBezTo>
                  <a:cubicBezTo>
                    <a:pt x="8725" y="3494"/>
                    <a:pt x="8729" y="3498"/>
                    <a:pt x="8729" y="3503"/>
                  </a:cubicBezTo>
                  <a:lnTo>
                    <a:pt x="8729" y="3503"/>
                  </a:lnTo>
                  <a:cubicBezTo>
                    <a:pt x="8729" y="3507"/>
                    <a:pt x="8725" y="3511"/>
                    <a:pt x="8720" y="3511"/>
                  </a:cubicBezTo>
                  <a:cubicBezTo>
                    <a:pt x="8715" y="3511"/>
                    <a:pt x="8711" y="3507"/>
                    <a:pt x="8711" y="3503"/>
                  </a:cubicBezTo>
                  <a:close/>
                  <a:moveTo>
                    <a:pt x="8711" y="3450"/>
                  </a:moveTo>
                  <a:lnTo>
                    <a:pt x="8711" y="3450"/>
                  </a:lnTo>
                  <a:cubicBezTo>
                    <a:pt x="8711" y="3445"/>
                    <a:pt x="8715" y="3441"/>
                    <a:pt x="8720" y="3441"/>
                  </a:cubicBezTo>
                  <a:cubicBezTo>
                    <a:pt x="8725" y="3441"/>
                    <a:pt x="8729" y="3445"/>
                    <a:pt x="8729" y="3450"/>
                  </a:cubicBezTo>
                  <a:lnTo>
                    <a:pt x="8729" y="3450"/>
                  </a:lnTo>
                  <a:cubicBezTo>
                    <a:pt x="8729" y="3455"/>
                    <a:pt x="8725" y="3459"/>
                    <a:pt x="8720" y="3459"/>
                  </a:cubicBezTo>
                  <a:cubicBezTo>
                    <a:pt x="8715" y="3459"/>
                    <a:pt x="8711" y="3455"/>
                    <a:pt x="8711" y="3450"/>
                  </a:cubicBezTo>
                  <a:close/>
                  <a:moveTo>
                    <a:pt x="8711" y="3397"/>
                  </a:moveTo>
                  <a:lnTo>
                    <a:pt x="8711" y="3397"/>
                  </a:lnTo>
                  <a:cubicBezTo>
                    <a:pt x="8711" y="3392"/>
                    <a:pt x="8715" y="3388"/>
                    <a:pt x="8720" y="3388"/>
                  </a:cubicBezTo>
                  <a:cubicBezTo>
                    <a:pt x="8725" y="3388"/>
                    <a:pt x="8729" y="3392"/>
                    <a:pt x="8729" y="3397"/>
                  </a:cubicBezTo>
                  <a:lnTo>
                    <a:pt x="8729" y="3397"/>
                  </a:lnTo>
                  <a:cubicBezTo>
                    <a:pt x="8729" y="3402"/>
                    <a:pt x="8725" y="3406"/>
                    <a:pt x="8720" y="3406"/>
                  </a:cubicBezTo>
                  <a:cubicBezTo>
                    <a:pt x="8715" y="3406"/>
                    <a:pt x="8711" y="3402"/>
                    <a:pt x="8711" y="3397"/>
                  </a:cubicBezTo>
                  <a:close/>
                  <a:moveTo>
                    <a:pt x="8711" y="3344"/>
                  </a:moveTo>
                  <a:lnTo>
                    <a:pt x="8711" y="3344"/>
                  </a:lnTo>
                  <a:cubicBezTo>
                    <a:pt x="8711" y="3339"/>
                    <a:pt x="8715" y="3335"/>
                    <a:pt x="8720" y="3335"/>
                  </a:cubicBezTo>
                  <a:cubicBezTo>
                    <a:pt x="8725" y="3335"/>
                    <a:pt x="8729" y="3339"/>
                    <a:pt x="8729" y="3344"/>
                  </a:cubicBezTo>
                  <a:lnTo>
                    <a:pt x="8729" y="3344"/>
                  </a:lnTo>
                  <a:cubicBezTo>
                    <a:pt x="8729" y="3349"/>
                    <a:pt x="8725" y="3353"/>
                    <a:pt x="8720" y="3353"/>
                  </a:cubicBezTo>
                  <a:cubicBezTo>
                    <a:pt x="8715" y="3353"/>
                    <a:pt x="8711" y="3349"/>
                    <a:pt x="8711" y="3344"/>
                  </a:cubicBezTo>
                  <a:close/>
                  <a:moveTo>
                    <a:pt x="8711" y="3291"/>
                  </a:moveTo>
                  <a:lnTo>
                    <a:pt x="8711" y="3291"/>
                  </a:lnTo>
                  <a:cubicBezTo>
                    <a:pt x="8711" y="3286"/>
                    <a:pt x="8715" y="3282"/>
                    <a:pt x="8720" y="3282"/>
                  </a:cubicBezTo>
                  <a:cubicBezTo>
                    <a:pt x="8725" y="3282"/>
                    <a:pt x="8729" y="3286"/>
                    <a:pt x="8729" y="3291"/>
                  </a:cubicBezTo>
                  <a:lnTo>
                    <a:pt x="8729" y="3291"/>
                  </a:lnTo>
                  <a:cubicBezTo>
                    <a:pt x="8729" y="3296"/>
                    <a:pt x="8725" y="3300"/>
                    <a:pt x="8720" y="3300"/>
                  </a:cubicBezTo>
                  <a:cubicBezTo>
                    <a:pt x="8715" y="3300"/>
                    <a:pt x="8711" y="3296"/>
                    <a:pt x="8711" y="3291"/>
                  </a:cubicBezTo>
                  <a:close/>
                  <a:moveTo>
                    <a:pt x="8711" y="3238"/>
                  </a:moveTo>
                  <a:lnTo>
                    <a:pt x="8711" y="3238"/>
                  </a:lnTo>
                  <a:cubicBezTo>
                    <a:pt x="8711" y="3234"/>
                    <a:pt x="8715" y="3230"/>
                    <a:pt x="8720" y="3230"/>
                  </a:cubicBezTo>
                  <a:cubicBezTo>
                    <a:pt x="8725" y="3230"/>
                    <a:pt x="8729" y="3234"/>
                    <a:pt x="8729" y="3238"/>
                  </a:cubicBezTo>
                  <a:lnTo>
                    <a:pt x="8729" y="3238"/>
                  </a:lnTo>
                  <a:cubicBezTo>
                    <a:pt x="8729" y="3243"/>
                    <a:pt x="8725" y="3247"/>
                    <a:pt x="8720" y="3247"/>
                  </a:cubicBezTo>
                  <a:cubicBezTo>
                    <a:pt x="8715" y="3247"/>
                    <a:pt x="8711" y="3243"/>
                    <a:pt x="8711" y="3238"/>
                  </a:cubicBezTo>
                  <a:close/>
                  <a:moveTo>
                    <a:pt x="8711" y="3186"/>
                  </a:moveTo>
                  <a:lnTo>
                    <a:pt x="8711" y="3186"/>
                  </a:lnTo>
                  <a:cubicBezTo>
                    <a:pt x="8711" y="3181"/>
                    <a:pt x="8715" y="3177"/>
                    <a:pt x="8720" y="3177"/>
                  </a:cubicBezTo>
                  <a:cubicBezTo>
                    <a:pt x="8725" y="3177"/>
                    <a:pt x="8729" y="3181"/>
                    <a:pt x="8729" y="3186"/>
                  </a:cubicBezTo>
                  <a:lnTo>
                    <a:pt x="8729" y="3186"/>
                  </a:lnTo>
                  <a:cubicBezTo>
                    <a:pt x="8729" y="3191"/>
                    <a:pt x="8725" y="3194"/>
                    <a:pt x="8720" y="3194"/>
                  </a:cubicBezTo>
                  <a:cubicBezTo>
                    <a:pt x="8715" y="3194"/>
                    <a:pt x="8711" y="3191"/>
                    <a:pt x="8711" y="3186"/>
                  </a:cubicBezTo>
                  <a:close/>
                  <a:moveTo>
                    <a:pt x="8711" y="3133"/>
                  </a:moveTo>
                  <a:lnTo>
                    <a:pt x="8711" y="3133"/>
                  </a:lnTo>
                  <a:cubicBezTo>
                    <a:pt x="8711" y="3128"/>
                    <a:pt x="8715" y="3124"/>
                    <a:pt x="8720" y="3124"/>
                  </a:cubicBezTo>
                  <a:cubicBezTo>
                    <a:pt x="8725" y="3124"/>
                    <a:pt x="8729" y="3128"/>
                    <a:pt x="8729" y="3133"/>
                  </a:cubicBezTo>
                  <a:lnTo>
                    <a:pt x="8729" y="3133"/>
                  </a:lnTo>
                  <a:cubicBezTo>
                    <a:pt x="8729" y="3138"/>
                    <a:pt x="8725" y="3142"/>
                    <a:pt x="8720" y="3142"/>
                  </a:cubicBezTo>
                  <a:cubicBezTo>
                    <a:pt x="8715" y="3142"/>
                    <a:pt x="8711" y="3138"/>
                    <a:pt x="8711" y="3133"/>
                  </a:cubicBezTo>
                  <a:close/>
                  <a:moveTo>
                    <a:pt x="8711" y="3080"/>
                  </a:moveTo>
                  <a:lnTo>
                    <a:pt x="8711" y="3080"/>
                  </a:lnTo>
                  <a:cubicBezTo>
                    <a:pt x="8711" y="3075"/>
                    <a:pt x="8715" y="3071"/>
                    <a:pt x="8720" y="3071"/>
                  </a:cubicBezTo>
                  <a:cubicBezTo>
                    <a:pt x="8725" y="3071"/>
                    <a:pt x="8729" y="3075"/>
                    <a:pt x="8729" y="3080"/>
                  </a:cubicBezTo>
                  <a:lnTo>
                    <a:pt x="8729" y="3080"/>
                  </a:lnTo>
                  <a:cubicBezTo>
                    <a:pt x="8729" y="3085"/>
                    <a:pt x="8725" y="3089"/>
                    <a:pt x="8720" y="3089"/>
                  </a:cubicBezTo>
                  <a:cubicBezTo>
                    <a:pt x="8715" y="3089"/>
                    <a:pt x="8711" y="3085"/>
                    <a:pt x="8711" y="3080"/>
                  </a:cubicBezTo>
                  <a:close/>
                  <a:moveTo>
                    <a:pt x="8711" y="3027"/>
                  </a:moveTo>
                  <a:lnTo>
                    <a:pt x="8711" y="3027"/>
                  </a:lnTo>
                  <a:cubicBezTo>
                    <a:pt x="8711" y="3022"/>
                    <a:pt x="8715" y="3018"/>
                    <a:pt x="8720" y="3018"/>
                  </a:cubicBezTo>
                  <a:cubicBezTo>
                    <a:pt x="8725" y="3018"/>
                    <a:pt x="8729" y="3022"/>
                    <a:pt x="8729" y="3027"/>
                  </a:cubicBezTo>
                  <a:lnTo>
                    <a:pt x="8729" y="3027"/>
                  </a:lnTo>
                  <a:cubicBezTo>
                    <a:pt x="8729" y="3032"/>
                    <a:pt x="8725" y="3036"/>
                    <a:pt x="8720" y="3036"/>
                  </a:cubicBezTo>
                  <a:cubicBezTo>
                    <a:pt x="8715" y="3036"/>
                    <a:pt x="8711" y="3032"/>
                    <a:pt x="8711" y="3027"/>
                  </a:cubicBezTo>
                  <a:close/>
                  <a:moveTo>
                    <a:pt x="8711" y="2974"/>
                  </a:moveTo>
                  <a:lnTo>
                    <a:pt x="8711" y="2974"/>
                  </a:lnTo>
                  <a:cubicBezTo>
                    <a:pt x="8711" y="2970"/>
                    <a:pt x="8715" y="2966"/>
                    <a:pt x="8720" y="2966"/>
                  </a:cubicBezTo>
                  <a:cubicBezTo>
                    <a:pt x="8725" y="2966"/>
                    <a:pt x="8729" y="2970"/>
                    <a:pt x="8729" y="2974"/>
                  </a:cubicBezTo>
                  <a:lnTo>
                    <a:pt x="8729" y="2974"/>
                  </a:lnTo>
                  <a:cubicBezTo>
                    <a:pt x="8729" y="2979"/>
                    <a:pt x="8725" y="2983"/>
                    <a:pt x="8720" y="2983"/>
                  </a:cubicBezTo>
                  <a:cubicBezTo>
                    <a:pt x="8715" y="2983"/>
                    <a:pt x="8711" y="2979"/>
                    <a:pt x="8711" y="2974"/>
                  </a:cubicBezTo>
                  <a:close/>
                  <a:moveTo>
                    <a:pt x="8711" y="2922"/>
                  </a:moveTo>
                  <a:lnTo>
                    <a:pt x="8711" y="2922"/>
                  </a:lnTo>
                  <a:cubicBezTo>
                    <a:pt x="8711" y="2917"/>
                    <a:pt x="8715" y="2913"/>
                    <a:pt x="8720" y="2913"/>
                  </a:cubicBezTo>
                  <a:cubicBezTo>
                    <a:pt x="8725" y="2913"/>
                    <a:pt x="8729" y="2917"/>
                    <a:pt x="8729" y="2922"/>
                  </a:cubicBezTo>
                  <a:lnTo>
                    <a:pt x="8729" y="2922"/>
                  </a:lnTo>
                  <a:cubicBezTo>
                    <a:pt x="8729" y="2926"/>
                    <a:pt x="8725" y="2930"/>
                    <a:pt x="8720" y="2930"/>
                  </a:cubicBezTo>
                  <a:cubicBezTo>
                    <a:pt x="8715" y="2930"/>
                    <a:pt x="8711" y="2926"/>
                    <a:pt x="8711" y="2922"/>
                  </a:cubicBezTo>
                  <a:close/>
                  <a:moveTo>
                    <a:pt x="8711" y="2869"/>
                  </a:moveTo>
                  <a:lnTo>
                    <a:pt x="8711" y="2869"/>
                  </a:lnTo>
                  <a:cubicBezTo>
                    <a:pt x="8711" y="2864"/>
                    <a:pt x="8715" y="2860"/>
                    <a:pt x="8720" y="2860"/>
                  </a:cubicBezTo>
                  <a:cubicBezTo>
                    <a:pt x="8725" y="2860"/>
                    <a:pt x="8729" y="2864"/>
                    <a:pt x="8729" y="2869"/>
                  </a:cubicBezTo>
                  <a:lnTo>
                    <a:pt x="8729" y="2869"/>
                  </a:lnTo>
                  <a:cubicBezTo>
                    <a:pt x="8729" y="2874"/>
                    <a:pt x="8725" y="2878"/>
                    <a:pt x="8720" y="2878"/>
                  </a:cubicBezTo>
                  <a:cubicBezTo>
                    <a:pt x="8715" y="2878"/>
                    <a:pt x="8711" y="2874"/>
                    <a:pt x="8711" y="2869"/>
                  </a:cubicBezTo>
                  <a:close/>
                  <a:moveTo>
                    <a:pt x="8711" y="2816"/>
                  </a:moveTo>
                  <a:lnTo>
                    <a:pt x="8711" y="2816"/>
                  </a:lnTo>
                  <a:cubicBezTo>
                    <a:pt x="8711" y="2811"/>
                    <a:pt x="8715" y="2807"/>
                    <a:pt x="8720" y="2807"/>
                  </a:cubicBezTo>
                  <a:cubicBezTo>
                    <a:pt x="8725" y="2807"/>
                    <a:pt x="8729" y="2811"/>
                    <a:pt x="8729" y="2816"/>
                  </a:cubicBezTo>
                  <a:lnTo>
                    <a:pt x="8729" y="2816"/>
                  </a:lnTo>
                  <a:cubicBezTo>
                    <a:pt x="8729" y="2821"/>
                    <a:pt x="8725" y="2825"/>
                    <a:pt x="8720" y="2825"/>
                  </a:cubicBezTo>
                  <a:cubicBezTo>
                    <a:pt x="8715" y="2825"/>
                    <a:pt x="8711" y="2821"/>
                    <a:pt x="8711" y="2816"/>
                  </a:cubicBezTo>
                  <a:close/>
                  <a:moveTo>
                    <a:pt x="8711" y="2763"/>
                  </a:moveTo>
                  <a:lnTo>
                    <a:pt x="8711" y="2763"/>
                  </a:lnTo>
                  <a:cubicBezTo>
                    <a:pt x="8711" y="2758"/>
                    <a:pt x="8715" y="2754"/>
                    <a:pt x="8720" y="2754"/>
                  </a:cubicBezTo>
                  <a:cubicBezTo>
                    <a:pt x="8725" y="2754"/>
                    <a:pt x="8729" y="2758"/>
                    <a:pt x="8729" y="2763"/>
                  </a:cubicBezTo>
                  <a:lnTo>
                    <a:pt x="8729" y="2763"/>
                  </a:lnTo>
                  <a:cubicBezTo>
                    <a:pt x="8729" y="2768"/>
                    <a:pt x="8725" y="2772"/>
                    <a:pt x="8720" y="2772"/>
                  </a:cubicBezTo>
                  <a:cubicBezTo>
                    <a:pt x="8715" y="2772"/>
                    <a:pt x="8711" y="2768"/>
                    <a:pt x="8711" y="2763"/>
                  </a:cubicBezTo>
                  <a:close/>
                  <a:moveTo>
                    <a:pt x="8711" y="2710"/>
                  </a:moveTo>
                  <a:lnTo>
                    <a:pt x="8711" y="2710"/>
                  </a:lnTo>
                  <a:cubicBezTo>
                    <a:pt x="8711" y="2705"/>
                    <a:pt x="8715" y="2701"/>
                    <a:pt x="8720" y="2701"/>
                  </a:cubicBezTo>
                  <a:cubicBezTo>
                    <a:pt x="8725" y="2701"/>
                    <a:pt x="8729" y="2705"/>
                    <a:pt x="8729" y="2710"/>
                  </a:cubicBezTo>
                  <a:lnTo>
                    <a:pt x="8729" y="2710"/>
                  </a:lnTo>
                  <a:cubicBezTo>
                    <a:pt x="8729" y="2715"/>
                    <a:pt x="8725" y="2719"/>
                    <a:pt x="8720" y="2719"/>
                  </a:cubicBezTo>
                  <a:cubicBezTo>
                    <a:pt x="8715" y="2719"/>
                    <a:pt x="8711" y="2715"/>
                    <a:pt x="8711" y="2710"/>
                  </a:cubicBezTo>
                  <a:close/>
                  <a:moveTo>
                    <a:pt x="8711" y="2657"/>
                  </a:moveTo>
                  <a:lnTo>
                    <a:pt x="8711" y="2657"/>
                  </a:lnTo>
                  <a:cubicBezTo>
                    <a:pt x="8711" y="2653"/>
                    <a:pt x="8715" y="2649"/>
                    <a:pt x="8720" y="2649"/>
                  </a:cubicBezTo>
                  <a:cubicBezTo>
                    <a:pt x="8725" y="2649"/>
                    <a:pt x="8729" y="2653"/>
                    <a:pt x="8729" y="2657"/>
                  </a:cubicBezTo>
                  <a:lnTo>
                    <a:pt x="8729" y="2657"/>
                  </a:lnTo>
                  <a:cubicBezTo>
                    <a:pt x="8729" y="2662"/>
                    <a:pt x="8725" y="2666"/>
                    <a:pt x="8720" y="2666"/>
                  </a:cubicBezTo>
                  <a:cubicBezTo>
                    <a:pt x="8715" y="2666"/>
                    <a:pt x="8711" y="2662"/>
                    <a:pt x="8711" y="2657"/>
                  </a:cubicBezTo>
                  <a:close/>
                  <a:moveTo>
                    <a:pt x="8711" y="2605"/>
                  </a:moveTo>
                  <a:lnTo>
                    <a:pt x="8711" y="2605"/>
                  </a:lnTo>
                  <a:cubicBezTo>
                    <a:pt x="8711" y="2600"/>
                    <a:pt x="8715" y="2596"/>
                    <a:pt x="8720" y="2596"/>
                  </a:cubicBezTo>
                  <a:cubicBezTo>
                    <a:pt x="8725" y="2596"/>
                    <a:pt x="8729" y="2600"/>
                    <a:pt x="8729" y="2605"/>
                  </a:cubicBezTo>
                  <a:lnTo>
                    <a:pt x="8729" y="2605"/>
                  </a:lnTo>
                  <a:cubicBezTo>
                    <a:pt x="8729" y="2610"/>
                    <a:pt x="8725" y="2613"/>
                    <a:pt x="8720" y="2613"/>
                  </a:cubicBezTo>
                  <a:cubicBezTo>
                    <a:pt x="8715" y="2613"/>
                    <a:pt x="8711" y="2610"/>
                    <a:pt x="8711" y="2605"/>
                  </a:cubicBezTo>
                  <a:close/>
                  <a:moveTo>
                    <a:pt x="8711" y="2552"/>
                  </a:moveTo>
                  <a:lnTo>
                    <a:pt x="8711" y="2552"/>
                  </a:lnTo>
                  <a:cubicBezTo>
                    <a:pt x="8711" y="2547"/>
                    <a:pt x="8715" y="2543"/>
                    <a:pt x="8720" y="2543"/>
                  </a:cubicBezTo>
                  <a:cubicBezTo>
                    <a:pt x="8725" y="2543"/>
                    <a:pt x="8729" y="2547"/>
                    <a:pt x="8729" y="2552"/>
                  </a:cubicBezTo>
                  <a:lnTo>
                    <a:pt x="8729" y="2552"/>
                  </a:lnTo>
                  <a:cubicBezTo>
                    <a:pt x="8729" y="2557"/>
                    <a:pt x="8725" y="2561"/>
                    <a:pt x="8720" y="2561"/>
                  </a:cubicBezTo>
                  <a:cubicBezTo>
                    <a:pt x="8715" y="2561"/>
                    <a:pt x="8711" y="2557"/>
                    <a:pt x="8711" y="2552"/>
                  </a:cubicBezTo>
                  <a:close/>
                  <a:moveTo>
                    <a:pt x="8711" y="2499"/>
                  </a:moveTo>
                  <a:lnTo>
                    <a:pt x="8711" y="2499"/>
                  </a:lnTo>
                  <a:cubicBezTo>
                    <a:pt x="8711" y="2494"/>
                    <a:pt x="8715" y="2490"/>
                    <a:pt x="8720" y="2490"/>
                  </a:cubicBezTo>
                  <a:cubicBezTo>
                    <a:pt x="8725" y="2490"/>
                    <a:pt x="8729" y="2494"/>
                    <a:pt x="8729" y="2499"/>
                  </a:cubicBezTo>
                  <a:lnTo>
                    <a:pt x="8729" y="2499"/>
                  </a:lnTo>
                  <a:cubicBezTo>
                    <a:pt x="8729" y="2504"/>
                    <a:pt x="8725" y="2508"/>
                    <a:pt x="8720" y="2508"/>
                  </a:cubicBezTo>
                  <a:cubicBezTo>
                    <a:pt x="8715" y="2508"/>
                    <a:pt x="8711" y="2504"/>
                    <a:pt x="8711" y="2499"/>
                  </a:cubicBezTo>
                  <a:close/>
                  <a:moveTo>
                    <a:pt x="8711" y="2446"/>
                  </a:moveTo>
                  <a:lnTo>
                    <a:pt x="8711" y="2446"/>
                  </a:lnTo>
                  <a:cubicBezTo>
                    <a:pt x="8711" y="2441"/>
                    <a:pt x="8715" y="2437"/>
                    <a:pt x="8720" y="2437"/>
                  </a:cubicBezTo>
                  <a:cubicBezTo>
                    <a:pt x="8725" y="2437"/>
                    <a:pt x="8729" y="2441"/>
                    <a:pt x="8729" y="2446"/>
                  </a:cubicBezTo>
                  <a:lnTo>
                    <a:pt x="8729" y="2446"/>
                  </a:lnTo>
                  <a:cubicBezTo>
                    <a:pt x="8729" y="2451"/>
                    <a:pt x="8725" y="2455"/>
                    <a:pt x="8720" y="2455"/>
                  </a:cubicBezTo>
                  <a:cubicBezTo>
                    <a:pt x="8715" y="2455"/>
                    <a:pt x="8711" y="2451"/>
                    <a:pt x="8711" y="2446"/>
                  </a:cubicBezTo>
                  <a:close/>
                  <a:moveTo>
                    <a:pt x="8711" y="2393"/>
                  </a:moveTo>
                  <a:lnTo>
                    <a:pt x="8711" y="2393"/>
                  </a:lnTo>
                  <a:cubicBezTo>
                    <a:pt x="8711" y="2389"/>
                    <a:pt x="8715" y="2385"/>
                    <a:pt x="8720" y="2385"/>
                  </a:cubicBezTo>
                  <a:cubicBezTo>
                    <a:pt x="8725" y="2385"/>
                    <a:pt x="8729" y="2389"/>
                    <a:pt x="8729" y="2393"/>
                  </a:cubicBezTo>
                  <a:lnTo>
                    <a:pt x="8729" y="2393"/>
                  </a:lnTo>
                  <a:cubicBezTo>
                    <a:pt x="8729" y="2398"/>
                    <a:pt x="8725" y="2402"/>
                    <a:pt x="8720" y="2402"/>
                  </a:cubicBezTo>
                  <a:cubicBezTo>
                    <a:pt x="8715" y="2402"/>
                    <a:pt x="8711" y="2398"/>
                    <a:pt x="8711" y="2393"/>
                  </a:cubicBezTo>
                  <a:close/>
                  <a:moveTo>
                    <a:pt x="8711" y="2341"/>
                  </a:moveTo>
                  <a:lnTo>
                    <a:pt x="8711" y="2341"/>
                  </a:lnTo>
                  <a:cubicBezTo>
                    <a:pt x="8711" y="2336"/>
                    <a:pt x="8715" y="2332"/>
                    <a:pt x="8720" y="2332"/>
                  </a:cubicBezTo>
                  <a:cubicBezTo>
                    <a:pt x="8725" y="2332"/>
                    <a:pt x="8729" y="2336"/>
                    <a:pt x="8729" y="2341"/>
                  </a:cubicBezTo>
                  <a:lnTo>
                    <a:pt x="8729" y="2341"/>
                  </a:lnTo>
                  <a:cubicBezTo>
                    <a:pt x="8729" y="2345"/>
                    <a:pt x="8725" y="2349"/>
                    <a:pt x="8720" y="2349"/>
                  </a:cubicBezTo>
                  <a:cubicBezTo>
                    <a:pt x="8715" y="2349"/>
                    <a:pt x="8711" y="2345"/>
                    <a:pt x="8711" y="2341"/>
                  </a:cubicBezTo>
                  <a:close/>
                  <a:moveTo>
                    <a:pt x="8711" y="2288"/>
                  </a:moveTo>
                  <a:lnTo>
                    <a:pt x="8711" y="2288"/>
                  </a:lnTo>
                  <a:cubicBezTo>
                    <a:pt x="8711" y="2283"/>
                    <a:pt x="8715" y="2279"/>
                    <a:pt x="8720" y="2279"/>
                  </a:cubicBezTo>
                  <a:cubicBezTo>
                    <a:pt x="8725" y="2279"/>
                    <a:pt x="8729" y="2283"/>
                    <a:pt x="8729" y="2288"/>
                  </a:cubicBezTo>
                  <a:lnTo>
                    <a:pt x="8729" y="2288"/>
                  </a:lnTo>
                  <a:cubicBezTo>
                    <a:pt x="8729" y="2293"/>
                    <a:pt x="8725" y="2297"/>
                    <a:pt x="8720" y="2297"/>
                  </a:cubicBezTo>
                  <a:cubicBezTo>
                    <a:pt x="8715" y="2297"/>
                    <a:pt x="8711" y="2293"/>
                    <a:pt x="8711" y="2288"/>
                  </a:cubicBezTo>
                  <a:close/>
                  <a:moveTo>
                    <a:pt x="8711" y="2235"/>
                  </a:moveTo>
                  <a:lnTo>
                    <a:pt x="8711" y="2235"/>
                  </a:lnTo>
                  <a:cubicBezTo>
                    <a:pt x="8711" y="2230"/>
                    <a:pt x="8715" y="2226"/>
                    <a:pt x="8720" y="2226"/>
                  </a:cubicBezTo>
                  <a:cubicBezTo>
                    <a:pt x="8725" y="2226"/>
                    <a:pt x="8729" y="2230"/>
                    <a:pt x="8729" y="2235"/>
                  </a:cubicBezTo>
                  <a:lnTo>
                    <a:pt x="8729" y="2235"/>
                  </a:lnTo>
                  <a:cubicBezTo>
                    <a:pt x="8729" y="2240"/>
                    <a:pt x="8725" y="2244"/>
                    <a:pt x="8720" y="2244"/>
                  </a:cubicBezTo>
                  <a:cubicBezTo>
                    <a:pt x="8715" y="2244"/>
                    <a:pt x="8711" y="2240"/>
                    <a:pt x="8711" y="2235"/>
                  </a:cubicBezTo>
                  <a:close/>
                  <a:moveTo>
                    <a:pt x="8711" y="2182"/>
                  </a:moveTo>
                  <a:lnTo>
                    <a:pt x="8711" y="2182"/>
                  </a:lnTo>
                  <a:cubicBezTo>
                    <a:pt x="8711" y="2177"/>
                    <a:pt x="8715" y="2173"/>
                    <a:pt x="8720" y="2173"/>
                  </a:cubicBezTo>
                  <a:cubicBezTo>
                    <a:pt x="8725" y="2173"/>
                    <a:pt x="8729" y="2177"/>
                    <a:pt x="8729" y="2182"/>
                  </a:cubicBezTo>
                  <a:lnTo>
                    <a:pt x="8729" y="2182"/>
                  </a:lnTo>
                  <a:cubicBezTo>
                    <a:pt x="8729" y="2187"/>
                    <a:pt x="8725" y="2191"/>
                    <a:pt x="8720" y="2191"/>
                  </a:cubicBezTo>
                  <a:cubicBezTo>
                    <a:pt x="8715" y="2191"/>
                    <a:pt x="8711" y="2187"/>
                    <a:pt x="8711" y="2182"/>
                  </a:cubicBezTo>
                  <a:close/>
                  <a:moveTo>
                    <a:pt x="8711" y="2129"/>
                  </a:moveTo>
                  <a:lnTo>
                    <a:pt x="8711" y="2129"/>
                  </a:lnTo>
                  <a:cubicBezTo>
                    <a:pt x="8711" y="2124"/>
                    <a:pt x="8715" y="2120"/>
                    <a:pt x="8720" y="2120"/>
                  </a:cubicBezTo>
                  <a:cubicBezTo>
                    <a:pt x="8725" y="2120"/>
                    <a:pt x="8729" y="2124"/>
                    <a:pt x="8729" y="2129"/>
                  </a:cubicBezTo>
                  <a:lnTo>
                    <a:pt x="8729" y="2129"/>
                  </a:lnTo>
                  <a:cubicBezTo>
                    <a:pt x="8729" y="2134"/>
                    <a:pt x="8725" y="2138"/>
                    <a:pt x="8720" y="2138"/>
                  </a:cubicBezTo>
                  <a:cubicBezTo>
                    <a:pt x="8715" y="2138"/>
                    <a:pt x="8711" y="2134"/>
                    <a:pt x="8711" y="2129"/>
                  </a:cubicBezTo>
                  <a:close/>
                  <a:moveTo>
                    <a:pt x="8711" y="2076"/>
                  </a:moveTo>
                  <a:lnTo>
                    <a:pt x="8711" y="2076"/>
                  </a:lnTo>
                  <a:cubicBezTo>
                    <a:pt x="8711" y="2072"/>
                    <a:pt x="8715" y="2068"/>
                    <a:pt x="8720" y="2068"/>
                  </a:cubicBezTo>
                  <a:cubicBezTo>
                    <a:pt x="8725" y="2068"/>
                    <a:pt x="8729" y="2072"/>
                    <a:pt x="8729" y="2076"/>
                  </a:cubicBezTo>
                  <a:lnTo>
                    <a:pt x="8729" y="2076"/>
                  </a:lnTo>
                  <a:cubicBezTo>
                    <a:pt x="8729" y="2081"/>
                    <a:pt x="8725" y="2085"/>
                    <a:pt x="8720" y="2085"/>
                  </a:cubicBezTo>
                  <a:cubicBezTo>
                    <a:pt x="8715" y="2085"/>
                    <a:pt x="8711" y="2081"/>
                    <a:pt x="8711" y="2076"/>
                  </a:cubicBezTo>
                  <a:close/>
                  <a:moveTo>
                    <a:pt x="8711" y="2024"/>
                  </a:moveTo>
                  <a:lnTo>
                    <a:pt x="8711" y="2024"/>
                  </a:lnTo>
                  <a:cubicBezTo>
                    <a:pt x="8711" y="2019"/>
                    <a:pt x="8715" y="2015"/>
                    <a:pt x="8720" y="2015"/>
                  </a:cubicBezTo>
                  <a:cubicBezTo>
                    <a:pt x="8725" y="2015"/>
                    <a:pt x="8729" y="2019"/>
                    <a:pt x="8729" y="2024"/>
                  </a:cubicBezTo>
                  <a:lnTo>
                    <a:pt x="8729" y="2024"/>
                  </a:lnTo>
                  <a:cubicBezTo>
                    <a:pt x="8729" y="2029"/>
                    <a:pt x="8725" y="2032"/>
                    <a:pt x="8720" y="2032"/>
                  </a:cubicBezTo>
                  <a:cubicBezTo>
                    <a:pt x="8715" y="2032"/>
                    <a:pt x="8711" y="2029"/>
                    <a:pt x="8711" y="2024"/>
                  </a:cubicBezTo>
                  <a:close/>
                  <a:moveTo>
                    <a:pt x="8711" y="1971"/>
                  </a:moveTo>
                  <a:lnTo>
                    <a:pt x="8711" y="1971"/>
                  </a:lnTo>
                  <a:cubicBezTo>
                    <a:pt x="8711" y="1966"/>
                    <a:pt x="8715" y="1962"/>
                    <a:pt x="8720" y="1962"/>
                  </a:cubicBezTo>
                  <a:cubicBezTo>
                    <a:pt x="8725" y="1962"/>
                    <a:pt x="8729" y="1966"/>
                    <a:pt x="8729" y="1971"/>
                  </a:cubicBezTo>
                  <a:lnTo>
                    <a:pt x="8729" y="1971"/>
                  </a:lnTo>
                  <a:cubicBezTo>
                    <a:pt x="8729" y="1976"/>
                    <a:pt x="8725" y="1980"/>
                    <a:pt x="8720" y="1980"/>
                  </a:cubicBezTo>
                  <a:cubicBezTo>
                    <a:pt x="8715" y="1980"/>
                    <a:pt x="8711" y="1976"/>
                    <a:pt x="8711" y="1971"/>
                  </a:cubicBezTo>
                  <a:close/>
                  <a:moveTo>
                    <a:pt x="8711" y="1918"/>
                  </a:moveTo>
                  <a:lnTo>
                    <a:pt x="8711" y="1918"/>
                  </a:lnTo>
                  <a:cubicBezTo>
                    <a:pt x="8711" y="1913"/>
                    <a:pt x="8715" y="1909"/>
                    <a:pt x="8720" y="1909"/>
                  </a:cubicBezTo>
                  <a:cubicBezTo>
                    <a:pt x="8725" y="1909"/>
                    <a:pt x="8729" y="1913"/>
                    <a:pt x="8729" y="1918"/>
                  </a:cubicBezTo>
                  <a:lnTo>
                    <a:pt x="8729" y="1918"/>
                  </a:lnTo>
                  <a:cubicBezTo>
                    <a:pt x="8729" y="1923"/>
                    <a:pt x="8725" y="1927"/>
                    <a:pt x="8720" y="1927"/>
                  </a:cubicBezTo>
                  <a:cubicBezTo>
                    <a:pt x="8715" y="1927"/>
                    <a:pt x="8711" y="1923"/>
                    <a:pt x="8711" y="1918"/>
                  </a:cubicBezTo>
                  <a:close/>
                  <a:moveTo>
                    <a:pt x="8711" y="1865"/>
                  </a:moveTo>
                  <a:lnTo>
                    <a:pt x="8711" y="1865"/>
                  </a:lnTo>
                  <a:cubicBezTo>
                    <a:pt x="8711" y="1860"/>
                    <a:pt x="8715" y="1856"/>
                    <a:pt x="8720" y="1856"/>
                  </a:cubicBezTo>
                  <a:cubicBezTo>
                    <a:pt x="8725" y="1856"/>
                    <a:pt x="8729" y="1860"/>
                    <a:pt x="8729" y="1865"/>
                  </a:cubicBezTo>
                  <a:lnTo>
                    <a:pt x="8729" y="1865"/>
                  </a:lnTo>
                  <a:cubicBezTo>
                    <a:pt x="8729" y="1870"/>
                    <a:pt x="8725" y="1874"/>
                    <a:pt x="8720" y="1874"/>
                  </a:cubicBezTo>
                  <a:cubicBezTo>
                    <a:pt x="8715" y="1874"/>
                    <a:pt x="8711" y="1870"/>
                    <a:pt x="8711" y="1865"/>
                  </a:cubicBezTo>
                  <a:close/>
                  <a:moveTo>
                    <a:pt x="8711" y="1812"/>
                  </a:moveTo>
                  <a:lnTo>
                    <a:pt x="8711" y="1812"/>
                  </a:lnTo>
                  <a:cubicBezTo>
                    <a:pt x="8711" y="1808"/>
                    <a:pt x="8715" y="1804"/>
                    <a:pt x="8720" y="1804"/>
                  </a:cubicBezTo>
                  <a:cubicBezTo>
                    <a:pt x="8725" y="1804"/>
                    <a:pt x="8729" y="1808"/>
                    <a:pt x="8729" y="1812"/>
                  </a:cubicBezTo>
                  <a:lnTo>
                    <a:pt x="8729" y="1812"/>
                  </a:lnTo>
                  <a:cubicBezTo>
                    <a:pt x="8729" y="1817"/>
                    <a:pt x="8725" y="1821"/>
                    <a:pt x="8720" y="1821"/>
                  </a:cubicBezTo>
                  <a:cubicBezTo>
                    <a:pt x="8715" y="1821"/>
                    <a:pt x="8711" y="1817"/>
                    <a:pt x="8711" y="1812"/>
                  </a:cubicBezTo>
                  <a:close/>
                  <a:moveTo>
                    <a:pt x="8711" y="1760"/>
                  </a:moveTo>
                  <a:lnTo>
                    <a:pt x="8711" y="1760"/>
                  </a:lnTo>
                  <a:cubicBezTo>
                    <a:pt x="8711" y="1755"/>
                    <a:pt x="8715" y="1751"/>
                    <a:pt x="8720" y="1751"/>
                  </a:cubicBezTo>
                  <a:cubicBezTo>
                    <a:pt x="8725" y="1751"/>
                    <a:pt x="8729" y="1755"/>
                    <a:pt x="8729" y="1760"/>
                  </a:cubicBezTo>
                  <a:lnTo>
                    <a:pt x="8729" y="1760"/>
                  </a:lnTo>
                  <a:cubicBezTo>
                    <a:pt x="8729" y="1764"/>
                    <a:pt x="8725" y="1768"/>
                    <a:pt x="8720" y="1768"/>
                  </a:cubicBezTo>
                  <a:cubicBezTo>
                    <a:pt x="8715" y="1768"/>
                    <a:pt x="8711" y="1764"/>
                    <a:pt x="8711" y="1760"/>
                  </a:cubicBezTo>
                  <a:close/>
                  <a:moveTo>
                    <a:pt x="8711" y="1707"/>
                  </a:moveTo>
                  <a:lnTo>
                    <a:pt x="8711" y="1707"/>
                  </a:lnTo>
                  <a:cubicBezTo>
                    <a:pt x="8711" y="1702"/>
                    <a:pt x="8715" y="1698"/>
                    <a:pt x="8720" y="1698"/>
                  </a:cubicBezTo>
                  <a:cubicBezTo>
                    <a:pt x="8725" y="1698"/>
                    <a:pt x="8729" y="1702"/>
                    <a:pt x="8729" y="1707"/>
                  </a:cubicBezTo>
                  <a:lnTo>
                    <a:pt x="8729" y="1707"/>
                  </a:lnTo>
                  <a:cubicBezTo>
                    <a:pt x="8729" y="1712"/>
                    <a:pt x="8725" y="1716"/>
                    <a:pt x="8720" y="1716"/>
                  </a:cubicBezTo>
                  <a:cubicBezTo>
                    <a:pt x="8715" y="1716"/>
                    <a:pt x="8711" y="1712"/>
                    <a:pt x="8711" y="1707"/>
                  </a:cubicBezTo>
                  <a:close/>
                  <a:moveTo>
                    <a:pt x="8711" y="1654"/>
                  </a:moveTo>
                  <a:lnTo>
                    <a:pt x="8711" y="1654"/>
                  </a:lnTo>
                  <a:cubicBezTo>
                    <a:pt x="8711" y="1649"/>
                    <a:pt x="8715" y="1645"/>
                    <a:pt x="8720" y="1645"/>
                  </a:cubicBezTo>
                  <a:cubicBezTo>
                    <a:pt x="8725" y="1645"/>
                    <a:pt x="8729" y="1649"/>
                    <a:pt x="8729" y="1654"/>
                  </a:cubicBezTo>
                  <a:lnTo>
                    <a:pt x="8729" y="1654"/>
                  </a:lnTo>
                  <a:cubicBezTo>
                    <a:pt x="8729" y="1659"/>
                    <a:pt x="8725" y="1663"/>
                    <a:pt x="8720" y="1663"/>
                  </a:cubicBezTo>
                  <a:cubicBezTo>
                    <a:pt x="8715" y="1663"/>
                    <a:pt x="8711" y="1659"/>
                    <a:pt x="8711" y="1654"/>
                  </a:cubicBezTo>
                  <a:close/>
                  <a:moveTo>
                    <a:pt x="8711" y="1601"/>
                  </a:moveTo>
                  <a:lnTo>
                    <a:pt x="8711" y="1601"/>
                  </a:lnTo>
                  <a:cubicBezTo>
                    <a:pt x="8711" y="1596"/>
                    <a:pt x="8715" y="1592"/>
                    <a:pt x="8720" y="1592"/>
                  </a:cubicBezTo>
                  <a:cubicBezTo>
                    <a:pt x="8725" y="1592"/>
                    <a:pt x="8729" y="1596"/>
                    <a:pt x="8729" y="1601"/>
                  </a:cubicBezTo>
                  <a:lnTo>
                    <a:pt x="8729" y="1601"/>
                  </a:lnTo>
                  <a:cubicBezTo>
                    <a:pt x="8729" y="1606"/>
                    <a:pt x="8725" y="1610"/>
                    <a:pt x="8720" y="1610"/>
                  </a:cubicBezTo>
                  <a:cubicBezTo>
                    <a:pt x="8715" y="1610"/>
                    <a:pt x="8711" y="1606"/>
                    <a:pt x="8711" y="1601"/>
                  </a:cubicBezTo>
                  <a:close/>
                  <a:moveTo>
                    <a:pt x="8711" y="1548"/>
                  </a:moveTo>
                  <a:lnTo>
                    <a:pt x="8711" y="1548"/>
                  </a:lnTo>
                  <a:cubicBezTo>
                    <a:pt x="8711" y="1543"/>
                    <a:pt x="8715" y="1539"/>
                    <a:pt x="8720" y="1539"/>
                  </a:cubicBezTo>
                  <a:cubicBezTo>
                    <a:pt x="8725" y="1539"/>
                    <a:pt x="8729" y="1543"/>
                    <a:pt x="8729" y="1548"/>
                  </a:cubicBezTo>
                  <a:lnTo>
                    <a:pt x="8729" y="1548"/>
                  </a:lnTo>
                  <a:cubicBezTo>
                    <a:pt x="8729" y="1553"/>
                    <a:pt x="8725" y="1557"/>
                    <a:pt x="8720" y="1557"/>
                  </a:cubicBezTo>
                  <a:cubicBezTo>
                    <a:pt x="8715" y="1557"/>
                    <a:pt x="8711" y="1553"/>
                    <a:pt x="8711" y="1548"/>
                  </a:cubicBezTo>
                  <a:close/>
                  <a:moveTo>
                    <a:pt x="8711" y="1495"/>
                  </a:moveTo>
                  <a:lnTo>
                    <a:pt x="8711" y="1495"/>
                  </a:lnTo>
                  <a:cubicBezTo>
                    <a:pt x="8711" y="1491"/>
                    <a:pt x="8715" y="1487"/>
                    <a:pt x="8720" y="1487"/>
                  </a:cubicBezTo>
                  <a:cubicBezTo>
                    <a:pt x="8725" y="1487"/>
                    <a:pt x="8729" y="1491"/>
                    <a:pt x="8729" y="1495"/>
                  </a:cubicBezTo>
                  <a:lnTo>
                    <a:pt x="8729" y="1495"/>
                  </a:lnTo>
                  <a:cubicBezTo>
                    <a:pt x="8729" y="1500"/>
                    <a:pt x="8725" y="1504"/>
                    <a:pt x="8720" y="1504"/>
                  </a:cubicBezTo>
                  <a:cubicBezTo>
                    <a:pt x="8715" y="1504"/>
                    <a:pt x="8711" y="1500"/>
                    <a:pt x="8711" y="1495"/>
                  </a:cubicBezTo>
                  <a:close/>
                  <a:moveTo>
                    <a:pt x="8711" y="1443"/>
                  </a:moveTo>
                  <a:lnTo>
                    <a:pt x="8711" y="1443"/>
                  </a:lnTo>
                  <a:cubicBezTo>
                    <a:pt x="8711" y="1438"/>
                    <a:pt x="8715" y="1434"/>
                    <a:pt x="8720" y="1434"/>
                  </a:cubicBezTo>
                  <a:cubicBezTo>
                    <a:pt x="8725" y="1434"/>
                    <a:pt x="8729" y="1438"/>
                    <a:pt x="8729" y="1443"/>
                  </a:cubicBezTo>
                  <a:lnTo>
                    <a:pt x="8729" y="1443"/>
                  </a:lnTo>
                  <a:cubicBezTo>
                    <a:pt x="8729" y="1448"/>
                    <a:pt x="8725" y="1451"/>
                    <a:pt x="8720" y="1451"/>
                  </a:cubicBezTo>
                  <a:cubicBezTo>
                    <a:pt x="8715" y="1451"/>
                    <a:pt x="8711" y="1448"/>
                    <a:pt x="8711" y="1443"/>
                  </a:cubicBezTo>
                  <a:close/>
                  <a:moveTo>
                    <a:pt x="8711" y="1390"/>
                  </a:moveTo>
                  <a:lnTo>
                    <a:pt x="8711" y="1390"/>
                  </a:lnTo>
                  <a:cubicBezTo>
                    <a:pt x="8711" y="1385"/>
                    <a:pt x="8715" y="1381"/>
                    <a:pt x="8720" y="1381"/>
                  </a:cubicBezTo>
                  <a:cubicBezTo>
                    <a:pt x="8725" y="1381"/>
                    <a:pt x="8729" y="1385"/>
                    <a:pt x="8729" y="1390"/>
                  </a:cubicBezTo>
                  <a:lnTo>
                    <a:pt x="8729" y="1390"/>
                  </a:lnTo>
                  <a:cubicBezTo>
                    <a:pt x="8729" y="1395"/>
                    <a:pt x="8725" y="1399"/>
                    <a:pt x="8720" y="1399"/>
                  </a:cubicBezTo>
                  <a:cubicBezTo>
                    <a:pt x="8715" y="1399"/>
                    <a:pt x="8711" y="1395"/>
                    <a:pt x="8711" y="1390"/>
                  </a:cubicBezTo>
                  <a:close/>
                  <a:moveTo>
                    <a:pt x="8711" y="1337"/>
                  </a:moveTo>
                  <a:lnTo>
                    <a:pt x="8711" y="1337"/>
                  </a:lnTo>
                  <a:cubicBezTo>
                    <a:pt x="8711" y="1332"/>
                    <a:pt x="8715" y="1328"/>
                    <a:pt x="8720" y="1328"/>
                  </a:cubicBezTo>
                  <a:cubicBezTo>
                    <a:pt x="8725" y="1328"/>
                    <a:pt x="8729" y="1332"/>
                    <a:pt x="8729" y="1337"/>
                  </a:cubicBezTo>
                  <a:lnTo>
                    <a:pt x="8729" y="1337"/>
                  </a:lnTo>
                  <a:cubicBezTo>
                    <a:pt x="8729" y="1342"/>
                    <a:pt x="8725" y="1346"/>
                    <a:pt x="8720" y="1346"/>
                  </a:cubicBezTo>
                  <a:cubicBezTo>
                    <a:pt x="8715" y="1346"/>
                    <a:pt x="8711" y="1342"/>
                    <a:pt x="8711" y="1337"/>
                  </a:cubicBezTo>
                  <a:close/>
                  <a:moveTo>
                    <a:pt x="8711" y="1284"/>
                  </a:moveTo>
                  <a:lnTo>
                    <a:pt x="8711" y="1284"/>
                  </a:lnTo>
                  <a:cubicBezTo>
                    <a:pt x="8711" y="1279"/>
                    <a:pt x="8715" y="1275"/>
                    <a:pt x="8720" y="1275"/>
                  </a:cubicBezTo>
                  <a:cubicBezTo>
                    <a:pt x="8725" y="1275"/>
                    <a:pt x="8729" y="1279"/>
                    <a:pt x="8729" y="1284"/>
                  </a:cubicBezTo>
                  <a:lnTo>
                    <a:pt x="8729" y="1284"/>
                  </a:lnTo>
                  <a:cubicBezTo>
                    <a:pt x="8729" y="1289"/>
                    <a:pt x="8725" y="1293"/>
                    <a:pt x="8720" y="1293"/>
                  </a:cubicBezTo>
                  <a:cubicBezTo>
                    <a:pt x="8715" y="1293"/>
                    <a:pt x="8711" y="1289"/>
                    <a:pt x="8711" y="1284"/>
                  </a:cubicBezTo>
                  <a:close/>
                  <a:moveTo>
                    <a:pt x="8711" y="1231"/>
                  </a:moveTo>
                  <a:lnTo>
                    <a:pt x="8711" y="1231"/>
                  </a:lnTo>
                  <a:cubicBezTo>
                    <a:pt x="8711" y="1227"/>
                    <a:pt x="8715" y="1223"/>
                    <a:pt x="8720" y="1223"/>
                  </a:cubicBezTo>
                  <a:cubicBezTo>
                    <a:pt x="8725" y="1223"/>
                    <a:pt x="8729" y="1227"/>
                    <a:pt x="8729" y="1231"/>
                  </a:cubicBezTo>
                  <a:lnTo>
                    <a:pt x="8729" y="1231"/>
                  </a:lnTo>
                  <a:cubicBezTo>
                    <a:pt x="8729" y="1236"/>
                    <a:pt x="8725" y="1240"/>
                    <a:pt x="8720" y="1240"/>
                  </a:cubicBezTo>
                  <a:cubicBezTo>
                    <a:pt x="8715" y="1240"/>
                    <a:pt x="8711" y="1236"/>
                    <a:pt x="8711" y="1231"/>
                  </a:cubicBezTo>
                  <a:close/>
                  <a:moveTo>
                    <a:pt x="8711" y="1179"/>
                  </a:moveTo>
                  <a:lnTo>
                    <a:pt x="8711" y="1179"/>
                  </a:lnTo>
                  <a:cubicBezTo>
                    <a:pt x="8711" y="1174"/>
                    <a:pt x="8715" y="1170"/>
                    <a:pt x="8720" y="1170"/>
                  </a:cubicBezTo>
                  <a:cubicBezTo>
                    <a:pt x="8725" y="1170"/>
                    <a:pt x="8729" y="1174"/>
                    <a:pt x="8729" y="1179"/>
                  </a:cubicBezTo>
                  <a:lnTo>
                    <a:pt x="8729" y="1179"/>
                  </a:lnTo>
                  <a:cubicBezTo>
                    <a:pt x="8729" y="1183"/>
                    <a:pt x="8725" y="1187"/>
                    <a:pt x="8720" y="1187"/>
                  </a:cubicBezTo>
                  <a:cubicBezTo>
                    <a:pt x="8715" y="1187"/>
                    <a:pt x="8711" y="1183"/>
                    <a:pt x="8711" y="1179"/>
                  </a:cubicBezTo>
                  <a:close/>
                  <a:moveTo>
                    <a:pt x="8711" y="1126"/>
                  </a:moveTo>
                  <a:lnTo>
                    <a:pt x="8711" y="1126"/>
                  </a:lnTo>
                  <a:cubicBezTo>
                    <a:pt x="8711" y="1121"/>
                    <a:pt x="8715" y="1117"/>
                    <a:pt x="8720" y="1117"/>
                  </a:cubicBezTo>
                  <a:cubicBezTo>
                    <a:pt x="8725" y="1117"/>
                    <a:pt x="8729" y="1121"/>
                    <a:pt x="8729" y="1126"/>
                  </a:cubicBezTo>
                  <a:lnTo>
                    <a:pt x="8729" y="1126"/>
                  </a:lnTo>
                  <a:cubicBezTo>
                    <a:pt x="8729" y="1131"/>
                    <a:pt x="8725" y="1135"/>
                    <a:pt x="8720" y="1135"/>
                  </a:cubicBezTo>
                  <a:cubicBezTo>
                    <a:pt x="8715" y="1135"/>
                    <a:pt x="8711" y="1131"/>
                    <a:pt x="8711" y="1126"/>
                  </a:cubicBezTo>
                  <a:close/>
                  <a:moveTo>
                    <a:pt x="8711" y="1073"/>
                  </a:moveTo>
                  <a:lnTo>
                    <a:pt x="8711" y="1073"/>
                  </a:lnTo>
                  <a:cubicBezTo>
                    <a:pt x="8711" y="1068"/>
                    <a:pt x="8715" y="1064"/>
                    <a:pt x="8720" y="1064"/>
                  </a:cubicBezTo>
                  <a:cubicBezTo>
                    <a:pt x="8725" y="1064"/>
                    <a:pt x="8729" y="1068"/>
                    <a:pt x="8729" y="1073"/>
                  </a:cubicBezTo>
                  <a:lnTo>
                    <a:pt x="8729" y="1073"/>
                  </a:lnTo>
                  <a:cubicBezTo>
                    <a:pt x="8729" y="1078"/>
                    <a:pt x="8725" y="1082"/>
                    <a:pt x="8720" y="1082"/>
                  </a:cubicBezTo>
                  <a:cubicBezTo>
                    <a:pt x="8715" y="1082"/>
                    <a:pt x="8711" y="1078"/>
                    <a:pt x="8711" y="1073"/>
                  </a:cubicBezTo>
                  <a:close/>
                  <a:moveTo>
                    <a:pt x="8711" y="1020"/>
                  </a:moveTo>
                  <a:lnTo>
                    <a:pt x="8711" y="1020"/>
                  </a:lnTo>
                  <a:cubicBezTo>
                    <a:pt x="8711" y="1015"/>
                    <a:pt x="8715" y="1011"/>
                    <a:pt x="8720" y="1011"/>
                  </a:cubicBezTo>
                  <a:cubicBezTo>
                    <a:pt x="8725" y="1011"/>
                    <a:pt x="8729" y="1015"/>
                    <a:pt x="8729" y="1020"/>
                  </a:cubicBezTo>
                  <a:lnTo>
                    <a:pt x="8729" y="1020"/>
                  </a:lnTo>
                  <a:cubicBezTo>
                    <a:pt x="8729" y="1025"/>
                    <a:pt x="8725" y="1029"/>
                    <a:pt x="8720" y="1029"/>
                  </a:cubicBezTo>
                  <a:cubicBezTo>
                    <a:pt x="8715" y="1029"/>
                    <a:pt x="8711" y="1025"/>
                    <a:pt x="8711" y="1020"/>
                  </a:cubicBezTo>
                  <a:close/>
                  <a:moveTo>
                    <a:pt x="8711" y="967"/>
                  </a:moveTo>
                  <a:lnTo>
                    <a:pt x="8711" y="967"/>
                  </a:lnTo>
                  <a:cubicBezTo>
                    <a:pt x="8711" y="962"/>
                    <a:pt x="8715" y="958"/>
                    <a:pt x="8720" y="958"/>
                  </a:cubicBezTo>
                  <a:cubicBezTo>
                    <a:pt x="8725" y="958"/>
                    <a:pt x="8729" y="962"/>
                    <a:pt x="8729" y="967"/>
                  </a:cubicBezTo>
                  <a:lnTo>
                    <a:pt x="8729" y="967"/>
                  </a:lnTo>
                  <a:cubicBezTo>
                    <a:pt x="8729" y="972"/>
                    <a:pt x="8725" y="976"/>
                    <a:pt x="8720" y="976"/>
                  </a:cubicBezTo>
                  <a:cubicBezTo>
                    <a:pt x="8715" y="976"/>
                    <a:pt x="8711" y="972"/>
                    <a:pt x="8711" y="967"/>
                  </a:cubicBezTo>
                  <a:close/>
                  <a:moveTo>
                    <a:pt x="8711" y="914"/>
                  </a:moveTo>
                  <a:lnTo>
                    <a:pt x="8711" y="914"/>
                  </a:lnTo>
                  <a:cubicBezTo>
                    <a:pt x="8711" y="910"/>
                    <a:pt x="8715" y="906"/>
                    <a:pt x="8720" y="906"/>
                  </a:cubicBezTo>
                  <a:cubicBezTo>
                    <a:pt x="8725" y="906"/>
                    <a:pt x="8729" y="910"/>
                    <a:pt x="8729" y="914"/>
                  </a:cubicBezTo>
                  <a:lnTo>
                    <a:pt x="8729" y="914"/>
                  </a:lnTo>
                  <a:cubicBezTo>
                    <a:pt x="8729" y="919"/>
                    <a:pt x="8725" y="923"/>
                    <a:pt x="8720" y="923"/>
                  </a:cubicBezTo>
                  <a:cubicBezTo>
                    <a:pt x="8715" y="923"/>
                    <a:pt x="8711" y="919"/>
                    <a:pt x="8711" y="914"/>
                  </a:cubicBezTo>
                  <a:close/>
                  <a:moveTo>
                    <a:pt x="8711" y="862"/>
                  </a:moveTo>
                  <a:lnTo>
                    <a:pt x="8711" y="862"/>
                  </a:lnTo>
                  <a:cubicBezTo>
                    <a:pt x="8711" y="857"/>
                    <a:pt x="8715" y="853"/>
                    <a:pt x="8720" y="853"/>
                  </a:cubicBezTo>
                  <a:cubicBezTo>
                    <a:pt x="8725" y="853"/>
                    <a:pt x="8729" y="857"/>
                    <a:pt x="8729" y="862"/>
                  </a:cubicBezTo>
                  <a:lnTo>
                    <a:pt x="8729" y="862"/>
                  </a:lnTo>
                  <a:cubicBezTo>
                    <a:pt x="8729" y="867"/>
                    <a:pt x="8725" y="870"/>
                    <a:pt x="8720" y="870"/>
                  </a:cubicBezTo>
                  <a:cubicBezTo>
                    <a:pt x="8715" y="870"/>
                    <a:pt x="8711" y="867"/>
                    <a:pt x="8711" y="862"/>
                  </a:cubicBezTo>
                  <a:close/>
                  <a:moveTo>
                    <a:pt x="8711" y="809"/>
                  </a:moveTo>
                  <a:lnTo>
                    <a:pt x="8711" y="809"/>
                  </a:lnTo>
                  <a:cubicBezTo>
                    <a:pt x="8711" y="804"/>
                    <a:pt x="8715" y="800"/>
                    <a:pt x="8720" y="800"/>
                  </a:cubicBezTo>
                  <a:cubicBezTo>
                    <a:pt x="8725" y="800"/>
                    <a:pt x="8729" y="804"/>
                    <a:pt x="8729" y="809"/>
                  </a:cubicBezTo>
                  <a:lnTo>
                    <a:pt x="8729" y="809"/>
                  </a:lnTo>
                  <a:cubicBezTo>
                    <a:pt x="8729" y="814"/>
                    <a:pt x="8725" y="818"/>
                    <a:pt x="8720" y="818"/>
                  </a:cubicBezTo>
                  <a:cubicBezTo>
                    <a:pt x="8715" y="818"/>
                    <a:pt x="8711" y="814"/>
                    <a:pt x="8711" y="809"/>
                  </a:cubicBezTo>
                  <a:close/>
                  <a:moveTo>
                    <a:pt x="8711" y="756"/>
                  </a:moveTo>
                  <a:lnTo>
                    <a:pt x="8711" y="756"/>
                  </a:lnTo>
                  <a:cubicBezTo>
                    <a:pt x="8711" y="751"/>
                    <a:pt x="8715" y="747"/>
                    <a:pt x="8720" y="747"/>
                  </a:cubicBezTo>
                  <a:cubicBezTo>
                    <a:pt x="8725" y="747"/>
                    <a:pt x="8729" y="751"/>
                    <a:pt x="8729" y="756"/>
                  </a:cubicBezTo>
                  <a:lnTo>
                    <a:pt x="8729" y="756"/>
                  </a:lnTo>
                  <a:cubicBezTo>
                    <a:pt x="8729" y="761"/>
                    <a:pt x="8725" y="765"/>
                    <a:pt x="8720" y="765"/>
                  </a:cubicBezTo>
                  <a:cubicBezTo>
                    <a:pt x="8715" y="765"/>
                    <a:pt x="8711" y="761"/>
                    <a:pt x="8711" y="756"/>
                  </a:cubicBezTo>
                  <a:close/>
                  <a:moveTo>
                    <a:pt x="8711" y="703"/>
                  </a:moveTo>
                  <a:lnTo>
                    <a:pt x="8711" y="703"/>
                  </a:lnTo>
                  <a:cubicBezTo>
                    <a:pt x="8711" y="698"/>
                    <a:pt x="8715" y="694"/>
                    <a:pt x="8720" y="694"/>
                  </a:cubicBezTo>
                  <a:cubicBezTo>
                    <a:pt x="8725" y="694"/>
                    <a:pt x="8729" y="698"/>
                    <a:pt x="8729" y="703"/>
                  </a:cubicBezTo>
                  <a:lnTo>
                    <a:pt x="8729" y="703"/>
                  </a:lnTo>
                  <a:cubicBezTo>
                    <a:pt x="8729" y="708"/>
                    <a:pt x="8725" y="712"/>
                    <a:pt x="8720" y="712"/>
                  </a:cubicBezTo>
                  <a:cubicBezTo>
                    <a:pt x="8715" y="712"/>
                    <a:pt x="8711" y="708"/>
                    <a:pt x="8711" y="703"/>
                  </a:cubicBezTo>
                  <a:close/>
                  <a:moveTo>
                    <a:pt x="8711" y="650"/>
                  </a:moveTo>
                  <a:lnTo>
                    <a:pt x="8711" y="650"/>
                  </a:lnTo>
                  <a:cubicBezTo>
                    <a:pt x="8711" y="646"/>
                    <a:pt x="8715" y="642"/>
                    <a:pt x="8720" y="642"/>
                  </a:cubicBezTo>
                  <a:cubicBezTo>
                    <a:pt x="8725" y="642"/>
                    <a:pt x="8729" y="646"/>
                    <a:pt x="8729" y="650"/>
                  </a:cubicBezTo>
                  <a:lnTo>
                    <a:pt x="8729" y="650"/>
                  </a:lnTo>
                  <a:cubicBezTo>
                    <a:pt x="8729" y="655"/>
                    <a:pt x="8725" y="659"/>
                    <a:pt x="8720" y="659"/>
                  </a:cubicBezTo>
                  <a:cubicBezTo>
                    <a:pt x="8715" y="659"/>
                    <a:pt x="8711" y="655"/>
                    <a:pt x="8711" y="650"/>
                  </a:cubicBezTo>
                  <a:close/>
                  <a:moveTo>
                    <a:pt x="8711" y="598"/>
                  </a:moveTo>
                  <a:lnTo>
                    <a:pt x="8711" y="598"/>
                  </a:lnTo>
                  <a:cubicBezTo>
                    <a:pt x="8711" y="593"/>
                    <a:pt x="8715" y="589"/>
                    <a:pt x="8720" y="589"/>
                  </a:cubicBezTo>
                  <a:cubicBezTo>
                    <a:pt x="8725" y="589"/>
                    <a:pt x="8729" y="593"/>
                    <a:pt x="8729" y="598"/>
                  </a:cubicBezTo>
                  <a:lnTo>
                    <a:pt x="8729" y="598"/>
                  </a:lnTo>
                  <a:cubicBezTo>
                    <a:pt x="8729" y="602"/>
                    <a:pt x="8725" y="606"/>
                    <a:pt x="8720" y="606"/>
                  </a:cubicBezTo>
                  <a:cubicBezTo>
                    <a:pt x="8715" y="606"/>
                    <a:pt x="8711" y="602"/>
                    <a:pt x="8711" y="598"/>
                  </a:cubicBezTo>
                  <a:close/>
                  <a:moveTo>
                    <a:pt x="8711" y="545"/>
                  </a:moveTo>
                  <a:lnTo>
                    <a:pt x="8711" y="545"/>
                  </a:lnTo>
                  <a:cubicBezTo>
                    <a:pt x="8711" y="540"/>
                    <a:pt x="8715" y="536"/>
                    <a:pt x="8720" y="536"/>
                  </a:cubicBezTo>
                  <a:cubicBezTo>
                    <a:pt x="8725" y="536"/>
                    <a:pt x="8729" y="540"/>
                    <a:pt x="8729" y="545"/>
                  </a:cubicBezTo>
                  <a:lnTo>
                    <a:pt x="8729" y="545"/>
                  </a:lnTo>
                  <a:cubicBezTo>
                    <a:pt x="8729" y="550"/>
                    <a:pt x="8725" y="554"/>
                    <a:pt x="8720" y="554"/>
                  </a:cubicBezTo>
                  <a:cubicBezTo>
                    <a:pt x="8715" y="554"/>
                    <a:pt x="8711" y="550"/>
                    <a:pt x="8711" y="545"/>
                  </a:cubicBezTo>
                  <a:close/>
                  <a:moveTo>
                    <a:pt x="8711" y="492"/>
                  </a:moveTo>
                  <a:lnTo>
                    <a:pt x="8711" y="492"/>
                  </a:lnTo>
                  <a:cubicBezTo>
                    <a:pt x="8711" y="487"/>
                    <a:pt x="8715" y="483"/>
                    <a:pt x="8720" y="483"/>
                  </a:cubicBezTo>
                  <a:cubicBezTo>
                    <a:pt x="8725" y="483"/>
                    <a:pt x="8729" y="487"/>
                    <a:pt x="8729" y="492"/>
                  </a:cubicBezTo>
                  <a:lnTo>
                    <a:pt x="8729" y="492"/>
                  </a:lnTo>
                  <a:cubicBezTo>
                    <a:pt x="8729" y="497"/>
                    <a:pt x="8725" y="501"/>
                    <a:pt x="8720" y="501"/>
                  </a:cubicBezTo>
                  <a:cubicBezTo>
                    <a:pt x="8715" y="501"/>
                    <a:pt x="8711" y="497"/>
                    <a:pt x="8711" y="492"/>
                  </a:cubicBezTo>
                  <a:close/>
                  <a:moveTo>
                    <a:pt x="8711" y="439"/>
                  </a:moveTo>
                  <a:lnTo>
                    <a:pt x="8711" y="439"/>
                  </a:lnTo>
                  <a:cubicBezTo>
                    <a:pt x="8711" y="434"/>
                    <a:pt x="8715" y="430"/>
                    <a:pt x="8720" y="430"/>
                  </a:cubicBezTo>
                  <a:cubicBezTo>
                    <a:pt x="8725" y="430"/>
                    <a:pt x="8729" y="434"/>
                    <a:pt x="8729" y="439"/>
                  </a:cubicBezTo>
                  <a:lnTo>
                    <a:pt x="8729" y="439"/>
                  </a:lnTo>
                  <a:cubicBezTo>
                    <a:pt x="8729" y="444"/>
                    <a:pt x="8725" y="448"/>
                    <a:pt x="8720" y="448"/>
                  </a:cubicBezTo>
                  <a:cubicBezTo>
                    <a:pt x="8715" y="448"/>
                    <a:pt x="8711" y="444"/>
                    <a:pt x="8711" y="439"/>
                  </a:cubicBezTo>
                  <a:close/>
                  <a:moveTo>
                    <a:pt x="8711" y="386"/>
                  </a:moveTo>
                  <a:lnTo>
                    <a:pt x="8711" y="386"/>
                  </a:lnTo>
                  <a:cubicBezTo>
                    <a:pt x="8711" y="381"/>
                    <a:pt x="8715" y="378"/>
                    <a:pt x="8720" y="378"/>
                  </a:cubicBezTo>
                  <a:cubicBezTo>
                    <a:pt x="8725" y="378"/>
                    <a:pt x="8729" y="381"/>
                    <a:pt x="8729" y="386"/>
                  </a:cubicBezTo>
                  <a:lnTo>
                    <a:pt x="8729" y="386"/>
                  </a:lnTo>
                  <a:cubicBezTo>
                    <a:pt x="8729" y="391"/>
                    <a:pt x="8725" y="395"/>
                    <a:pt x="8720" y="395"/>
                  </a:cubicBezTo>
                  <a:cubicBezTo>
                    <a:pt x="8715" y="395"/>
                    <a:pt x="8711" y="391"/>
                    <a:pt x="8711" y="386"/>
                  </a:cubicBezTo>
                  <a:close/>
                  <a:moveTo>
                    <a:pt x="8711" y="334"/>
                  </a:moveTo>
                  <a:lnTo>
                    <a:pt x="8711" y="333"/>
                  </a:lnTo>
                  <a:cubicBezTo>
                    <a:pt x="8711" y="329"/>
                    <a:pt x="8715" y="325"/>
                    <a:pt x="8720" y="325"/>
                  </a:cubicBezTo>
                  <a:cubicBezTo>
                    <a:pt x="8725" y="325"/>
                    <a:pt x="8729" y="329"/>
                    <a:pt x="8729" y="333"/>
                  </a:cubicBezTo>
                  <a:lnTo>
                    <a:pt x="8729" y="334"/>
                  </a:lnTo>
                  <a:cubicBezTo>
                    <a:pt x="8729" y="338"/>
                    <a:pt x="8725" y="342"/>
                    <a:pt x="8720" y="342"/>
                  </a:cubicBezTo>
                  <a:cubicBezTo>
                    <a:pt x="8715" y="342"/>
                    <a:pt x="8711" y="338"/>
                    <a:pt x="8711" y="334"/>
                  </a:cubicBezTo>
                  <a:close/>
                  <a:moveTo>
                    <a:pt x="8711" y="281"/>
                  </a:moveTo>
                  <a:lnTo>
                    <a:pt x="8711" y="281"/>
                  </a:lnTo>
                  <a:cubicBezTo>
                    <a:pt x="8711" y="276"/>
                    <a:pt x="8715" y="272"/>
                    <a:pt x="8720" y="272"/>
                  </a:cubicBezTo>
                  <a:cubicBezTo>
                    <a:pt x="8725" y="272"/>
                    <a:pt x="8729" y="276"/>
                    <a:pt x="8729" y="281"/>
                  </a:cubicBezTo>
                  <a:lnTo>
                    <a:pt x="8729" y="281"/>
                  </a:lnTo>
                  <a:cubicBezTo>
                    <a:pt x="8729" y="286"/>
                    <a:pt x="8725" y="289"/>
                    <a:pt x="8720" y="289"/>
                  </a:cubicBezTo>
                  <a:cubicBezTo>
                    <a:pt x="8715" y="289"/>
                    <a:pt x="8711" y="286"/>
                    <a:pt x="8711" y="281"/>
                  </a:cubicBezTo>
                  <a:close/>
                  <a:moveTo>
                    <a:pt x="8711" y="228"/>
                  </a:moveTo>
                  <a:lnTo>
                    <a:pt x="8711" y="228"/>
                  </a:lnTo>
                  <a:cubicBezTo>
                    <a:pt x="8711" y="223"/>
                    <a:pt x="8715" y="219"/>
                    <a:pt x="8720" y="219"/>
                  </a:cubicBezTo>
                  <a:cubicBezTo>
                    <a:pt x="8725" y="219"/>
                    <a:pt x="8729" y="223"/>
                    <a:pt x="8729" y="228"/>
                  </a:cubicBezTo>
                  <a:lnTo>
                    <a:pt x="8729" y="228"/>
                  </a:lnTo>
                  <a:cubicBezTo>
                    <a:pt x="8729" y="233"/>
                    <a:pt x="8725" y="237"/>
                    <a:pt x="8720" y="237"/>
                  </a:cubicBezTo>
                  <a:cubicBezTo>
                    <a:pt x="8715" y="237"/>
                    <a:pt x="8711" y="233"/>
                    <a:pt x="8711" y="228"/>
                  </a:cubicBezTo>
                  <a:close/>
                  <a:moveTo>
                    <a:pt x="8711" y="175"/>
                  </a:moveTo>
                  <a:lnTo>
                    <a:pt x="8711" y="175"/>
                  </a:lnTo>
                  <a:cubicBezTo>
                    <a:pt x="8711" y="170"/>
                    <a:pt x="8715" y="166"/>
                    <a:pt x="8720" y="166"/>
                  </a:cubicBezTo>
                  <a:cubicBezTo>
                    <a:pt x="8725" y="166"/>
                    <a:pt x="8729" y="170"/>
                    <a:pt x="8729" y="175"/>
                  </a:cubicBezTo>
                  <a:lnTo>
                    <a:pt x="8729" y="175"/>
                  </a:lnTo>
                  <a:cubicBezTo>
                    <a:pt x="8729" y="180"/>
                    <a:pt x="8725" y="184"/>
                    <a:pt x="8720" y="184"/>
                  </a:cubicBezTo>
                  <a:cubicBezTo>
                    <a:pt x="8715" y="184"/>
                    <a:pt x="8711" y="180"/>
                    <a:pt x="8711" y="175"/>
                  </a:cubicBezTo>
                  <a:close/>
                  <a:moveTo>
                    <a:pt x="8711" y="122"/>
                  </a:moveTo>
                  <a:lnTo>
                    <a:pt x="8711" y="122"/>
                  </a:lnTo>
                  <a:cubicBezTo>
                    <a:pt x="8711" y="117"/>
                    <a:pt x="8715" y="113"/>
                    <a:pt x="8720" y="113"/>
                  </a:cubicBezTo>
                  <a:cubicBezTo>
                    <a:pt x="8725" y="113"/>
                    <a:pt x="8729" y="117"/>
                    <a:pt x="8729" y="122"/>
                  </a:cubicBezTo>
                  <a:lnTo>
                    <a:pt x="8729" y="122"/>
                  </a:lnTo>
                  <a:cubicBezTo>
                    <a:pt x="8729" y="127"/>
                    <a:pt x="8725" y="131"/>
                    <a:pt x="8720" y="131"/>
                  </a:cubicBezTo>
                  <a:cubicBezTo>
                    <a:pt x="8715" y="131"/>
                    <a:pt x="8711" y="127"/>
                    <a:pt x="8711" y="122"/>
                  </a:cubicBezTo>
                  <a:close/>
                  <a:moveTo>
                    <a:pt x="8711" y="69"/>
                  </a:moveTo>
                  <a:lnTo>
                    <a:pt x="8711" y="69"/>
                  </a:lnTo>
                  <a:cubicBezTo>
                    <a:pt x="8711" y="65"/>
                    <a:pt x="8715" y="61"/>
                    <a:pt x="8720" y="61"/>
                  </a:cubicBezTo>
                  <a:cubicBezTo>
                    <a:pt x="8725" y="61"/>
                    <a:pt x="8729" y="65"/>
                    <a:pt x="8729" y="69"/>
                  </a:cubicBezTo>
                  <a:lnTo>
                    <a:pt x="8729" y="69"/>
                  </a:lnTo>
                  <a:cubicBezTo>
                    <a:pt x="8729" y="74"/>
                    <a:pt x="8725" y="78"/>
                    <a:pt x="8720" y="78"/>
                  </a:cubicBezTo>
                  <a:cubicBezTo>
                    <a:pt x="8715" y="78"/>
                    <a:pt x="8711" y="74"/>
                    <a:pt x="8711" y="69"/>
                  </a:cubicBezTo>
                  <a:close/>
                  <a:moveTo>
                    <a:pt x="8711" y="17"/>
                  </a:moveTo>
                  <a:lnTo>
                    <a:pt x="8711" y="17"/>
                  </a:lnTo>
                  <a:cubicBezTo>
                    <a:pt x="8711" y="12"/>
                    <a:pt x="8715" y="8"/>
                    <a:pt x="8720" y="8"/>
                  </a:cubicBezTo>
                  <a:cubicBezTo>
                    <a:pt x="8725" y="8"/>
                    <a:pt x="8729" y="12"/>
                    <a:pt x="8729" y="17"/>
                  </a:cubicBezTo>
                  <a:lnTo>
                    <a:pt x="8729" y="17"/>
                  </a:lnTo>
                  <a:cubicBezTo>
                    <a:pt x="8729" y="21"/>
                    <a:pt x="8725" y="25"/>
                    <a:pt x="8720" y="25"/>
                  </a:cubicBezTo>
                  <a:cubicBezTo>
                    <a:pt x="8715" y="25"/>
                    <a:pt x="8711" y="21"/>
                    <a:pt x="8711" y="17"/>
                  </a:cubicBezTo>
                  <a:close/>
                  <a:moveTo>
                    <a:pt x="8675" y="17"/>
                  </a:moveTo>
                  <a:lnTo>
                    <a:pt x="8675" y="17"/>
                  </a:lnTo>
                  <a:cubicBezTo>
                    <a:pt x="8670" y="17"/>
                    <a:pt x="8666" y="13"/>
                    <a:pt x="8666" y="8"/>
                  </a:cubicBezTo>
                  <a:cubicBezTo>
                    <a:pt x="8666" y="4"/>
                    <a:pt x="8670" y="0"/>
                    <a:pt x="8675" y="0"/>
                  </a:cubicBezTo>
                  <a:lnTo>
                    <a:pt x="8675" y="0"/>
                  </a:lnTo>
                  <a:cubicBezTo>
                    <a:pt x="8680" y="0"/>
                    <a:pt x="8684" y="4"/>
                    <a:pt x="8684" y="8"/>
                  </a:cubicBezTo>
                  <a:cubicBezTo>
                    <a:pt x="8684" y="13"/>
                    <a:pt x="8680" y="17"/>
                    <a:pt x="8675" y="17"/>
                  </a:cubicBezTo>
                  <a:close/>
                  <a:moveTo>
                    <a:pt x="8622" y="17"/>
                  </a:moveTo>
                  <a:lnTo>
                    <a:pt x="8622" y="17"/>
                  </a:lnTo>
                  <a:cubicBezTo>
                    <a:pt x="8618" y="17"/>
                    <a:pt x="8614" y="13"/>
                    <a:pt x="8614" y="8"/>
                  </a:cubicBezTo>
                  <a:cubicBezTo>
                    <a:pt x="8614" y="4"/>
                    <a:pt x="8618" y="0"/>
                    <a:pt x="8622" y="0"/>
                  </a:cubicBezTo>
                  <a:lnTo>
                    <a:pt x="8622" y="0"/>
                  </a:lnTo>
                  <a:cubicBezTo>
                    <a:pt x="8627" y="0"/>
                    <a:pt x="8631" y="4"/>
                    <a:pt x="8631" y="8"/>
                  </a:cubicBezTo>
                  <a:cubicBezTo>
                    <a:pt x="8631" y="13"/>
                    <a:pt x="8627" y="17"/>
                    <a:pt x="8622" y="17"/>
                  </a:cubicBezTo>
                  <a:close/>
                  <a:moveTo>
                    <a:pt x="8570" y="17"/>
                  </a:moveTo>
                  <a:lnTo>
                    <a:pt x="8570" y="17"/>
                  </a:lnTo>
                  <a:cubicBezTo>
                    <a:pt x="8565" y="17"/>
                    <a:pt x="8561" y="13"/>
                    <a:pt x="8561" y="8"/>
                  </a:cubicBezTo>
                  <a:cubicBezTo>
                    <a:pt x="8561" y="4"/>
                    <a:pt x="8565" y="0"/>
                    <a:pt x="8570" y="0"/>
                  </a:cubicBezTo>
                  <a:lnTo>
                    <a:pt x="8570" y="0"/>
                  </a:lnTo>
                  <a:cubicBezTo>
                    <a:pt x="8574" y="0"/>
                    <a:pt x="8578" y="4"/>
                    <a:pt x="8578" y="8"/>
                  </a:cubicBezTo>
                  <a:cubicBezTo>
                    <a:pt x="8578" y="13"/>
                    <a:pt x="8574" y="17"/>
                    <a:pt x="8570" y="17"/>
                  </a:cubicBezTo>
                  <a:close/>
                  <a:moveTo>
                    <a:pt x="8517" y="17"/>
                  </a:moveTo>
                  <a:lnTo>
                    <a:pt x="8517" y="17"/>
                  </a:lnTo>
                  <a:cubicBezTo>
                    <a:pt x="8512" y="17"/>
                    <a:pt x="8508" y="13"/>
                    <a:pt x="8508" y="8"/>
                  </a:cubicBezTo>
                  <a:cubicBezTo>
                    <a:pt x="8508" y="4"/>
                    <a:pt x="8512" y="0"/>
                    <a:pt x="8517" y="0"/>
                  </a:cubicBezTo>
                  <a:lnTo>
                    <a:pt x="8517" y="0"/>
                  </a:lnTo>
                  <a:cubicBezTo>
                    <a:pt x="8522" y="0"/>
                    <a:pt x="8526" y="4"/>
                    <a:pt x="8526" y="8"/>
                  </a:cubicBezTo>
                  <a:cubicBezTo>
                    <a:pt x="8526" y="13"/>
                    <a:pt x="8522" y="17"/>
                    <a:pt x="8517" y="17"/>
                  </a:cubicBezTo>
                  <a:close/>
                  <a:moveTo>
                    <a:pt x="8464" y="17"/>
                  </a:moveTo>
                  <a:lnTo>
                    <a:pt x="8464" y="17"/>
                  </a:lnTo>
                  <a:cubicBezTo>
                    <a:pt x="8459" y="17"/>
                    <a:pt x="8455" y="13"/>
                    <a:pt x="8455" y="8"/>
                  </a:cubicBezTo>
                  <a:cubicBezTo>
                    <a:pt x="8455" y="4"/>
                    <a:pt x="8459" y="0"/>
                    <a:pt x="8464" y="0"/>
                  </a:cubicBezTo>
                  <a:lnTo>
                    <a:pt x="8464" y="0"/>
                  </a:lnTo>
                  <a:cubicBezTo>
                    <a:pt x="8469" y="0"/>
                    <a:pt x="8473" y="4"/>
                    <a:pt x="8473" y="8"/>
                  </a:cubicBezTo>
                  <a:cubicBezTo>
                    <a:pt x="8473" y="13"/>
                    <a:pt x="8469" y="17"/>
                    <a:pt x="8464" y="17"/>
                  </a:cubicBezTo>
                  <a:close/>
                  <a:moveTo>
                    <a:pt x="8411" y="17"/>
                  </a:moveTo>
                  <a:lnTo>
                    <a:pt x="8411" y="17"/>
                  </a:lnTo>
                  <a:cubicBezTo>
                    <a:pt x="8406" y="17"/>
                    <a:pt x="8402" y="13"/>
                    <a:pt x="8402" y="8"/>
                  </a:cubicBezTo>
                  <a:cubicBezTo>
                    <a:pt x="8402" y="4"/>
                    <a:pt x="8406" y="0"/>
                    <a:pt x="8411" y="0"/>
                  </a:cubicBezTo>
                  <a:lnTo>
                    <a:pt x="8411" y="0"/>
                  </a:lnTo>
                  <a:cubicBezTo>
                    <a:pt x="8416" y="0"/>
                    <a:pt x="8420" y="4"/>
                    <a:pt x="8420" y="8"/>
                  </a:cubicBezTo>
                  <a:cubicBezTo>
                    <a:pt x="8420" y="13"/>
                    <a:pt x="8416" y="17"/>
                    <a:pt x="8411" y="17"/>
                  </a:cubicBezTo>
                  <a:close/>
                  <a:moveTo>
                    <a:pt x="8358" y="17"/>
                  </a:moveTo>
                  <a:lnTo>
                    <a:pt x="8358" y="17"/>
                  </a:lnTo>
                  <a:cubicBezTo>
                    <a:pt x="8353" y="17"/>
                    <a:pt x="8350" y="13"/>
                    <a:pt x="8350" y="8"/>
                  </a:cubicBezTo>
                  <a:cubicBezTo>
                    <a:pt x="8350" y="4"/>
                    <a:pt x="8353" y="0"/>
                    <a:pt x="8358" y="0"/>
                  </a:cubicBezTo>
                  <a:lnTo>
                    <a:pt x="8358" y="0"/>
                  </a:lnTo>
                  <a:cubicBezTo>
                    <a:pt x="8363" y="0"/>
                    <a:pt x="8367" y="4"/>
                    <a:pt x="8367" y="8"/>
                  </a:cubicBezTo>
                  <a:cubicBezTo>
                    <a:pt x="8367" y="13"/>
                    <a:pt x="8363" y="17"/>
                    <a:pt x="8358" y="17"/>
                  </a:cubicBezTo>
                  <a:close/>
                  <a:moveTo>
                    <a:pt x="8306" y="17"/>
                  </a:moveTo>
                  <a:lnTo>
                    <a:pt x="8305" y="17"/>
                  </a:lnTo>
                  <a:cubicBezTo>
                    <a:pt x="8301" y="17"/>
                    <a:pt x="8297" y="13"/>
                    <a:pt x="8297" y="8"/>
                  </a:cubicBezTo>
                  <a:cubicBezTo>
                    <a:pt x="8297" y="4"/>
                    <a:pt x="8301" y="0"/>
                    <a:pt x="8305" y="0"/>
                  </a:cubicBezTo>
                  <a:lnTo>
                    <a:pt x="8306" y="0"/>
                  </a:lnTo>
                  <a:cubicBezTo>
                    <a:pt x="8310" y="0"/>
                    <a:pt x="8314" y="4"/>
                    <a:pt x="8314" y="8"/>
                  </a:cubicBezTo>
                  <a:cubicBezTo>
                    <a:pt x="8314" y="13"/>
                    <a:pt x="8310" y="17"/>
                    <a:pt x="8306" y="17"/>
                  </a:cubicBezTo>
                  <a:close/>
                  <a:moveTo>
                    <a:pt x="8253" y="17"/>
                  </a:moveTo>
                  <a:lnTo>
                    <a:pt x="8253" y="17"/>
                  </a:lnTo>
                  <a:cubicBezTo>
                    <a:pt x="8248" y="17"/>
                    <a:pt x="8244" y="13"/>
                    <a:pt x="8244" y="8"/>
                  </a:cubicBezTo>
                  <a:cubicBezTo>
                    <a:pt x="8244" y="4"/>
                    <a:pt x="8248" y="0"/>
                    <a:pt x="8253" y="0"/>
                  </a:cubicBezTo>
                  <a:lnTo>
                    <a:pt x="8253" y="0"/>
                  </a:lnTo>
                  <a:cubicBezTo>
                    <a:pt x="8258" y="0"/>
                    <a:pt x="8261" y="4"/>
                    <a:pt x="8261" y="8"/>
                  </a:cubicBezTo>
                  <a:cubicBezTo>
                    <a:pt x="8261" y="13"/>
                    <a:pt x="8258" y="17"/>
                    <a:pt x="8253" y="17"/>
                  </a:cubicBezTo>
                  <a:close/>
                  <a:moveTo>
                    <a:pt x="8200" y="17"/>
                  </a:moveTo>
                  <a:lnTo>
                    <a:pt x="8200" y="17"/>
                  </a:lnTo>
                  <a:cubicBezTo>
                    <a:pt x="8195" y="17"/>
                    <a:pt x="8191" y="13"/>
                    <a:pt x="8191" y="8"/>
                  </a:cubicBezTo>
                  <a:cubicBezTo>
                    <a:pt x="8191" y="4"/>
                    <a:pt x="8195" y="0"/>
                    <a:pt x="8200" y="0"/>
                  </a:cubicBezTo>
                  <a:lnTo>
                    <a:pt x="8200" y="0"/>
                  </a:lnTo>
                  <a:cubicBezTo>
                    <a:pt x="8205" y="0"/>
                    <a:pt x="8209" y="4"/>
                    <a:pt x="8209" y="8"/>
                  </a:cubicBezTo>
                  <a:cubicBezTo>
                    <a:pt x="8209" y="13"/>
                    <a:pt x="8205" y="17"/>
                    <a:pt x="8200" y="17"/>
                  </a:cubicBezTo>
                  <a:close/>
                  <a:moveTo>
                    <a:pt x="8147" y="17"/>
                  </a:moveTo>
                  <a:lnTo>
                    <a:pt x="8147" y="17"/>
                  </a:lnTo>
                  <a:cubicBezTo>
                    <a:pt x="8142" y="17"/>
                    <a:pt x="8138" y="13"/>
                    <a:pt x="8138" y="8"/>
                  </a:cubicBezTo>
                  <a:cubicBezTo>
                    <a:pt x="8138" y="4"/>
                    <a:pt x="8142" y="0"/>
                    <a:pt x="8147" y="0"/>
                  </a:cubicBezTo>
                  <a:lnTo>
                    <a:pt x="8147" y="0"/>
                  </a:lnTo>
                  <a:cubicBezTo>
                    <a:pt x="8152" y="0"/>
                    <a:pt x="8156" y="4"/>
                    <a:pt x="8156" y="8"/>
                  </a:cubicBezTo>
                  <a:cubicBezTo>
                    <a:pt x="8156" y="13"/>
                    <a:pt x="8152" y="17"/>
                    <a:pt x="8147" y="17"/>
                  </a:cubicBezTo>
                  <a:close/>
                  <a:moveTo>
                    <a:pt x="8094" y="17"/>
                  </a:moveTo>
                  <a:lnTo>
                    <a:pt x="8094" y="17"/>
                  </a:lnTo>
                  <a:cubicBezTo>
                    <a:pt x="8089" y="17"/>
                    <a:pt x="8085" y="13"/>
                    <a:pt x="8085" y="8"/>
                  </a:cubicBezTo>
                  <a:cubicBezTo>
                    <a:pt x="8085" y="4"/>
                    <a:pt x="8089" y="0"/>
                    <a:pt x="8094" y="0"/>
                  </a:cubicBezTo>
                  <a:lnTo>
                    <a:pt x="8094" y="0"/>
                  </a:lnTo>
                  <a:cubicBezTo>
                    <a:pt x="8099" y="0"/>
                    <a:pt x="8103" y="4"/>
                    <a:pt x="8103" y="8"/>
                  </a:cubicBezTo>
                  <a:cubicBezTo>
                    <a:pt x="8103" y="13"/>
                    <a:pt x="8099" y="17"/>
                    <a:pt x="8094" y="17"/>
                  </a:cubicBezTo>
                  <a:close/>
                  <a:moveTo>
                    <a:pt x="8041" y="17"/>
                  </a:moveTo>
                  <a:lnTo>
                    <a:pt x="8041" y="17"/>
                  </a:lnTo>
                  <a:cubicBezTo>
                    <a:pt x="8037" y="17"/>
                    <a:pt x="8033" y="13"/>
                    <a:pt x="8033" y="8"/>
                  </a:cubicBezTo>
                  <a:cubicBezTo>
                    <a:pt x="8033" y="4"/>
                    <a:pt x="8037" y="0"/>
                    <a:pt x="8041" y="0"/>
                  </a:cubicBezTo>
                  <a:lnTo>
                    <a:pt x="8041" y="0"/>
                  </a:lnTo>
                  <a:cubicBezTo>
                    <a:pt x="8046" y="0"/>
                    <a:pt x="8050" y="4"/>
                    <a:pt x="8050" y="8"/>
                  </a:cubicBezTo>
                  <a:cubicBezTo>
                    <a:pt x="8050" y="13"/>
                    <a:pt x="8046" y="17"/>
                    <a:pt x="8041" y="17"/>
                  </a:cubicBezTo>
                  <a:close/>
                  <a:moveTo>
                    <a:pt x="7989" y="17"/>
                  </a:moveTo>
                  <a:lnTo>
                    <a:pt x="7989" y="17"/>
                  </a:lnTo>
                  <a:cubicBezTo>
                    <a:pt x="7984" y="17"/>
                    <a:pt x="7980" y="13"/>
                    <a:pt x="7980" y="8"/>
                  </a:cubicBezTo>
                  <a:cubicBezTo>
                    <a:pt x="7980" y="4"/>
                    <a:pt x="7984" y="0"/>
                    <a:pt x="7989" y="0"/>
                  </a:cubicBezTo>
                  <a:lnTo>
                    <a:pt x="7989" y="0"/>
                  </a:lnTo>
                  <a:cubicBezTo>
                    <a:pt x="7993" y="0"/>
                    <a:pt x="7997" y="4"/>
                    <a:pt x="7997" y="8"/>
                  </a:cubicBezTo>
                  <a:cubicBezTo>
                    <a:pt x="7997" y="13"/>
                    <a:pt x="7993" y="17"/>
                    <a:pt x="7989" y="17"/>
                  </a:cubicBezTo>
                  <a:close/>
                  <a:moveTo>
                    <a:pt x="7936" y="17"/>
                  </a:moveTo>
                  <a:lnTo>
                    <a:pt x="7936" y="17"/>
                  </a:lnTo>
                  <a:cubicBezTo>
                    <a:pt x="7931" y="17"/>
                    <a:pt x="7927" y="13"/>
                    <a:pt x="7927" y="8"/>
                  </a:cubicBezTo>
                  <a:cubicBezTo>
                    <a:pt x="7927" y="4"/>
                    <a:pt x="7931" y="0"/>
                    <a:pt x="7936" y="0"/>
                  </a:cubicBezTo>
                  <a:lnTo>
                    <a:pt x="7936" y="0"/>
                  </a:lnTo>
                  <a:cubicBezTo>
                    <a:pt x="7941" y="0"/>
                    <a:pt x="7945" y="4"/>
                    <a:pt x="7945" y="8"/>
                  </a:cubicBezTo>
                  <a:cubicBezTo>
                    <a:pt x="7945" y="13"/>
                    <a:pt x="7941" y="17"/>
                    <a:pt x="7936" y="17"/>
                  </a:cubicBezTo>
                  <a:close/>
                  <a:moveTo>
                    <a:pt x="7883" y="17"/>
                  </a:moveTo>
                  <a:lnTo>
                    <a:pt x="7883" y="17"/>
                  </a:lnTo>
                  <a:cubicBezTo>
                    <a:pt x="7878" y="17"/>
                    <a:pt x="7874" y="13"/>
                    <a:pt x="7874" y="8"/>
                  </a:cubicBezTo>
                  <a:cubicBezTo>
                    <a:pt x="7874" y="4"/>
                    <a:pt x="7878" y="0"/>
                    <a:pt x="7883" y="0"/>
                  </a:cubicBezTo>
                  <a:lnTo>
                    <a:pt x="7883" y="0"/>
                  </a:lnTo>
                  <a:cubicBezTo>
                    <a:pt x="7888" y="0"/>
                    <a:pt x="7892" y="4"/>
                    <a:pt x="7892" y="8"/>
                  </a:cubicBezTo>
                  <a:cubicBezTo>
                    <a:pt x="7892" y="13"/>
                    <a:pt x="7888" y="17"/>
                    <a:pt x="7883" y="17"/>
                  </a:cubicBezTo>
                  <a:close/>
                  <a:moveTo>
                    <a:pt x="7830" y="17"/>
                  </a:moveTo>
                  <a:lnTo>
                    <a:pt x="7830" y="17"/>
                  </a:lnTo>
                  <a:cubicBezTo>
                    <a:pt x="7825" y="17"/>
                    <a:pt x="7821" y="13"/>
                    <a:pt x="7821" y="8"/>
                  </a:cubicBezTo>
                  <a:cubicBezTo>
                    <a:pt x="7821" y="4"/>
                    <a:pt x="7825" y="0"/>
                    <a:pt x="7830" y="0"/>
                  </a:cubicBezTo>
                  <a:lnTo>
                    <a:pt x="7830" y="0"/>
                  </a:lnTo>
                  <a:cubicBezTo>
                    <a:pt x="7835" y="0"/>
                    <a:pt x="7839" y="4"/>
                    <a:pt x="7839" y="8"/>
                  </a:cubicBezTo>
                  <a:cubicBezTo>
                    <a:pt x="7839" y="13"/>
                    <a:pt x="7835" y="17"/>
                    <a:pt x="7830" y="17"/>
                  </a:cubicBezTo>
                  <a:close/>
                  <a:moveTo>
                    <a:pt x="7777" y="17"/>
                  </a:moveTo>
                  <a:lnTo>
                    <a:pt x="7777" y="17"/>
                  </a:lnTo>
                  <a:cubicBezTo>
                    <a:pt x="7772" y="17"/>
                    <a:pt x="7769" y="13"/>
                    <a:pt x="7769" y="8"/>
                  </a:cubicBezTo>
                  <a:cubicBezTo>
                    <a:pt x="7769" y="4"/>
                    <a:pt x="7772" y="0"/>
                    <a:pt x="7777" y="0"/>
                  </a:cubicBezTo>
                  <a:lnTo>
                    <a:pt x="7777" y="0"/>
                  </a:lnTo>
                  <a:cubicBezTo>
                    <a:pt x="7782" y="0"/>
                    <a:pt x="7786" y="4"/>
                    <a:pt x="7786" y="8"/>
                  </a:cubicBezTo>
                  <a:cubicBezTo>
                    <a:pt x="7786" y="13"/>
                    <a:pt x="7782" y="17"/>
                    <a:pt x="7777" y="17"/>
                  </a:cubicBezTo>
                  <a:close/>
                  <a:moveTo>
                    <a:pt x="7725" y="17"/>
                  </a:moveTo>
                  <a:lnTo>
                    <a:pt x="7724" y="17"/>
                  </a:lnTo>
                  <a:cubicBezTo>
                    <a:pt x="7720" y="17"/>
                    <a:pt x="7716" y="13"/>
                    <a:pt x="7716" y="8"/>
                  </a:cubicBezTo>
                  <a:cubicBezTo>
                    <a:pt x="7716" y="4"/>
                    <a:pt x="7720" y="0"/>
                    <a:pt x="7724" y="0"/>
                  </a:cubicBezTo>
                  <a:lnTo>
                    <a:pt x="7725" y="0"/>
                  </a:lnTo>
                  <a:cubicBezTo>
                    <a:pt x="7729" y="0"/>
                    <a:pt x="7733" y="4"/>
                    <a:pt x="7733" y="8"/>
                  </a:cubicBezTo>
                  <a:cubicBezTo>
                    <a:pt x="7733" y="13"/>
                    <a:pt x="7729" y="17"/>
                    <a:pt x="7725" y="17"/>
                  </a:cubicBezTo>
                  <a:close/>
                  <a:moveTo>
                    <a:pt x="7672" y="17"/>
                  </a:moveTo>
                  <a:lnTo>
                    <a:pt x="7672" y="17"/>
                  </a:lnTo>
                  <a:cubicBezTo>
                    <a:pt x="7667" y="17"/>
                    <a:pt x="7663" y="13"/>
                    <a:pt x="7663" y="8"/>
                  </a:cubicBezTo>
                  <a:cubicBezTo>
                    <a:pt x="7663" y="4"/>
                    <a:pt x="7667" y="0"/>
                    <a:pt x="7672" y="0"/>
                  </a:cubicBezTo>
                  <a:lnTo>
                    <a:pt x="7672" y="0"/>
                  </a:lnTo>
                  <a:cubicBezTo>
                    <a:pt x="7677" y="0"/>
                    <a:pt x="7680" y="4"/>
                    <a:pt x="7680" y="8"/>
                  </a:cubicBezTo>
                  <a:cubicBezTo>
                    <a:pt x="7680" y="13"/>
                    <a:pt x="7677" y="17"/>
                    <a:pt x="7672" y="17"/>
                  </a:cubicBezTo>
                  <a:close/>
                  <a:moveTo>
                    <a:pt x="7619" y="17"/>
                  </a:moveTo>
                  <a:lnTo>
                    <a:pt x="7619" y="17"/>
                  </a:lnTo>
                  <a:cubicBezTo>
                    <a:pt x="7614" y="17"/>
                    <a:pt x="7610" y="13"/>
                    <a:pt x="7610" y="8"/>
                  </a:cubicBezTo>
                  <a:cubicBezTo>
                    <a:pt x="7610" y="4"/>
                    <a:pt x="7614" y="0"/>
                    <a:pt x="7619" y="0"/>
                  </a:cubicBezTo>
                  <a:lnTo>
                    <a:pt x="7619" y="0"/>
                  </a:lnTo>
                  <a:cubicBezTo>
                    <a:pt x="7624" y="0"/>
                    <a:pt x="7628" y="4"/>
                    <a:pt x="7628" y="8"/>
                  </a:cubicBezTo>
                  <a:cubicBezTo>
                    <a:pt x="7628" y="13"/>
                    <a:pt x="7624" y="17"/>
                    <a:pt x="7619" y="17"/>
                  </a:cubicBezTo>
                  <a:close/>
                  <a:moveTo>
                    <a:pt x="7566" y="17"/>
                  </a:moveTo>
                  <a:lnTo>
                    <a:pt x="7566" y="17"/>
                  </a:lnTo>
                  <a:cubicBezTo>
                    <a:pt x="7561" y="17"/>
                    <a:pt x="7557" y="13"/>
                    <a:pt x="7557" y="8"/>
                  </a:cubicBezTo>
                  <a:cubicBezTo>
                    <a:pt x="7557" y="4"/>
                    <a:pt x="7561" y="0"/>
                    <a:pt x="7566" y="0"/>
                  </a:cubicBezTo>
                  <a:lnTo>
                    <a:pt x="7566" y="0"/>
                  </a:lnTo>
                  <a:cubicBezTo>
                    <a:pt x="7571" y="0"/>
                    <a:pt x="7575" y="4"/>
                    <a:pt x="7575" y="8"/>
                  </a:cubicBezTo>
                  <a:cubicBezTo>
                    <a:pt x="7575" y="13"/>
                    <a:pt x="7571" y="17"/>
                    <a:pt x="7566" y="17"/>
                  </a:cubicBezTo>
                  <a:close/>
                  <a:moveTo>
                    <a:pt x="7513" y="17"/>
                  </a:moveTo>
                  <a:lnTo>
                    <a:pt x="7513" y="17"/>
                  </a:lnTo>
                  <a:cubicBezTo>
                    <a:pt x="7508" y="17"/>
                    <a:pt x="7504" y="13"/>
                    <a:pt x="7504" y="8"/>
                  </a:cubicBezTo>
                  <a:cubicBezTo>
                    <a:pt x="7504" y="4"/>
                    <a:pt x="7508" y="0"/>
                    <a:pt x="7513" y="0"/>
                  </a:cubicBezTo>
                  <a:lnTo>
                    <a:pt x="7513" y="0"/>
                  </a:lnTo>
                  <a:cubicBezTo>
                    <a:pt x="7518" y="0"/>
                    <a:pt x="7522" y="4"/>
                    <a:pt x="7522" y="8"/>
                  </a:cubicBezTo>
                  <a:cubicBezTo>
                    <a:pt x="7522" y="13"/>
                    <a:pt x="7518" y="17"/>
                    <a:pt x="7513" y="17"/>
                  </a:cubicBezTo>
                  <a:close/>
                  <a:moveTo>
                    <a:pt x="7460" y="17"/>
                  </a:moveTo>
                  <a:lnTo>
                    <a:pt x="7460" y="17"/>
                  </a:lnTo>
                  <a:cubicBezTo>
                    <a:pt x="7456" y="17"/>
                    <a:pt x="7452" y="13"/>
                    <a:pt x="7452" y="8"/>
                  </a:cubicBezTo>
                  <a:cubicBezTo>
                    <a:pt x="7452" y="4"/>
                    <a:pt x="7456" y="0"/>
                    <a:pt x="7460" y="0"/>
                  </a:cubicBezTo>
                  <a:lnTo>
                    <a:pt x="7460" y="0"/>
                  </a:lnTo>
                  <a:cubicBezTo>
                    <a:pt x="7465" y="0"/>
                    <a:pt x="7469" y="4"/>
                    <a:pt x="7469" y="8"/>
                  </a:cubicBezTo>
                  <a:cubicBezTo>
                    <a:pt x="7469" y="13"/>
                    <a:pt x="7465" y="17"/>
                    <a:pt x="7460" y="17"/>
                  </a:cubicBezTo>
                  <a:close/>
                  <a:moveTo>
                    <a:pt x="7408" y="17"/>
                  </a:moveTo>
                  <a:lnTo>
                    <a:pt x="7408" y="17"/>
                  </a:lnTo>
                  <a:cubicBezTo>
                    <a:pt x="7403" y="17"/>
                    <a:pt x="7399" y="13"/>
                    <a:pt x="7399" y="8"/>
                  </a:cubicBezTo>
                  <a:cubicBezTo>
                    <a:pt x="7399" y="4"/>
                    <a:pt x="7403" y="0"/>
                    <a:pt x="7408" y="0"/>
                  </a:cubicBezTo>
                  <a:lnTo>
                    <a:pt x="7408" y="0"/>
                  </a:lnTo>
                  <a:cubicBezTo>
                    <a:pt x="7412" y="0"/>
                    <a:pt x="7416" y="4"/>
                    <a:pt x="7416" y="8"/>
                  </a:cubicBezTo>
                  <a:cubicBezTo>
                    <a:pt x="7416" y="13"/>
                    <a:pt x="7412" y="17"/>
                    <a:pt x="7408" y="17"/>
                  </a:cubicBezTo>
                  <a:close/>
                  <a:moveTo>
                    <a:pt x="7355" y="17"/>
                  </a:moveTo>
                  <a:lnTo>
                    <a:pt x="7355" y="17"/>
                  </a:lnTo>
                  <a:cubicBezTo>
                    <a:pt x="7350" y="17"/>
                    <a:pt x="7346" y="13"/>
                    <a:pt x="7346" y="8"/>
                  </a:cubicBezTo>
                  <a:cubicBezTo>
                    <a:pt x="7346" y="4"/>
                    <a:pt x="7350" y="0"/>
                    <a:pt x="7355" y="0"/>
                  </a:cubicBezTo>
                  <a:lnTo>
                    <a:pt x="7355" y="0"/>
                  </a:lnTo>
                  <a:cubicBezTo>
                    <a:pt x="7360" y="0"/>
                    <a:pt x="7364" y="4"/>
                    <a:pt x="7364" y="8"/>
                  </a:cubicBezTo>
                  <a:cubicBezTo>
                    <a:pt x="7364" y="13"/>
                    <a:pt x="7360" y="17"/>
                    <a:pt x="7355" y="17"/>
                  </a:cubicBezTo>
                  <a:close/>
                  <a:moveTo>
                    <a:pt x="7302" y="17"/>
                  </a:moveTo>
                  <a:lnTo>
                    <a:pt x="7302" y="17"/>
                  </a:lnTo>
                  <a:cubicBezTo>
                    <a:pt x="7297" y="17"/>
                    <a:pt x="7293" y="13"/>
                    <a:pt x="7293" y="8"/>
                  </a:cubicBezTo>
                  <a:cubicBezTo>
                    <a:pt x="7293" y="4"/>
                    <a:pt x="7297" y="0"/>
                    <a:pt x="7302" y="0"/>
                  </a:cubicBezTo>
                  <a:lnTo>
                    <a:pt x="7302" y="0"/>
                  </a:lnTo>
                  <a:cubicBezTo>
                    <a:pt x="7307" y="0"/>
                    <a:pt x="7311" y="4"/>
                    <a:pt x="7311" y="8"/>
                  </a:cubicBezTo>
                  <a:cubicBezTo>
                    <a:pt x="7311" y="13"/>
                    <a:pt x="7307" y="17"/>
                    <a:pt x="7302" y="17"/>
                  </a:cubicBezTo>
                  <a:close/>
                  <a:moveTo>
                    <a:pt x="7249" y="17"/>
                  </a:moveTo>
                  <a:lnTo>
                    <a:pt x="7249" y="17"/>
                  </a:lnTo>
                  <a:cubicBezTo>
                    <a:pt x="7244" y="17"/>
                    <a:pt x="7240" y="13"/>
                    <a:pt x="7240" y="8"/>
                  </a:cubicBezTo>
                  <a:cubicBezTo>
                    <a:pt x="7240" y="4"/>
                    <a:pt x="7244" y="0"/>
                    <a:pt x="7249" y="0"/>
                  </a:cubicBezTo>
                  <a:lnTo>
                    <a:pt x="7249" y="0"/>
                  </a:lnTo>
                  <a:cubicBezTo>
                    <a:pt x="7254" y="0"/>
                    <a:pt x="7258" y="4"/>
                    <a:pt x="7258" y="8"/>
                  </a:cubicBezTo>
                  <a:cubicBezTo>
                    <a:pt x="7258" y="13"/>
                    <a:pt x="7254" y="17"/>
                    <a:pt x="7249" y="17"/>
                  </a:cubicBezTo>
                  <a:close/>
                  <a:moveTo>
                    <a:pt x="7196" y="17"/>
                  </a:moveTo>
                  <a:lnTo>
                    <a:pt x="7196" y="17"/>
                  </a:lnTo>
                  <a:cubicBezTo>
                    <a:pt x="7191" y="17"/>
                    <a:pt x="7188" y="13"/>
                    <a:pt x="7188" y="8"/>
                  </a:cubicBezTo>
                  <a:cubicBezTo>
                    <a:pt x="7188" y="4"/>
                    <a:pt x="7191" y="0"/>
                    <a:pt x="7196" y="0"/>
                  </a:cubicBezTo>
                  <a:lnTo>
                    <a:pt x="7196" y="0"/>
                  </a:lnTo>
                  <a:cubicBezTo>
                    <a:pt x="7201" y="0"/>
                    <a:pt x="7205" y="4"/>
                    <a:pt x="7205" y="8"/>
                  </a:cubicBezTo>
                  <a:cubicBezTo>
                    <a:pt x="7205" y="13"/>
                    <a:pt x="7201" y="17"/>
                    <a:pt x="7196" y="17"/>
                  </a:cubicBezTo>
                  <a:close/>
                  <a:moveTo>
                    <a:pt x="7144" y="17"/>
                  </a:moveTo>
                  <a:lnTo>
                    <a:pt x="7143" y="17"/>
                  </a:lnTo>
                  <a:cubicBezTo>
                    <a:pt x="7139" y="17"/>
                    <a:pt x="7135" y="13"/>
                    <a:pt x="7135" y="8"/>
                  </a:cubicBezTo>
                  <a:cubicBezTo>
                    <a:pt x="7135" y="4"/>
                    <a:pt x="7139" y="0"/>
                    <a:pt x="7143" y="0"/>
                  </a:cubicBezTo>
                  <a:lnTo>
                    <a:pt x="7144" y="0"/>
                  </a:lnTo>
                  <a:cubicBezTo>
                    <a:pt x="7148" y="0"/>
                    <a:pt x="7152" y="4"/>
                    <a:pt x="7152" y="8"/>
                  </a:cubicBezTo>
                  <a:cubicBezTo>
                    <a:pt x="7152" y="13"/>
                    <a:pt x="7148" y="17"/>
                    <a:pt x="7144" y="17"/>
                  </a:cubicBezTo>
                  <a:close/>
                  <a:moveTo>
                    <a:pt x="7091" y="17"/>
                  </a:moveTo>
                  <a:lnTo>
                    <a:pt x="7091" y="17"/>
                  </a:lnTo>
                  <a:cubicBezTo>
                    <a:pt x="7086" y="17"/>
                    <a:pt x="7082" y="13"/>
                    <a:pt x="7082" y="8"/>
                  </a:cubicBezTo>
                  <a:cubicBezTo>
                    <a:pt x="7082" y="4"/>
                    <a:pt x="7086" y="0"/>
                    <a:pt x="7091" y="0"/>
                  </a:cubicBezTo>
                  <a:lnTo>
                    <a:pt x="7091" y="0"/>
                  </a:lnTo>
                  <a:cubicBezTo>
                    <a:pt x="7096" y="0"/>
                    <a:pt x="7099" y="4"/>
                    <a:pt x="7099" y="8"/>
                  </a:cubicBezTo>
                  <a:cubicBezTo>
                    <a:pt x="7099" y="13"/>
                    <a:pt x="7096" y="17"/>
                    <a:pt x="7091" y="17"/>
                  </a:cubicBezTo>
                  <a:close/>
                  <a:moveTo>
                    <a:pt x="7038" y="17"/>
                  </a:moveTo>
                  <a:lnTo>
                    <a:pt x="7038" y="17"/>
                  </a:lnTo>
                  <a:cubicBezTo>
                    <a:pt x="7033" y="17"/>
                    <a:pt x="7029" y="13"/>
                    <a:pt x="7029" y="8"/>
                  </a:cubicBezTo>
                  <a:cubicBezTo>
                    <a:pt x="7029" y="4"/>
                    <a:pt x="7033" y="0"/>
                    <a:pt x="7038" y="0"/>
                  </a:cubicBezTo>
                  <a:lnTo>
                    <a:pt x="7038" y="0"/>
                  </a:lnTo>
                  <a:cubicBezTo>
                    <a:pt x="7043" y="0"/>
                    <a:pt x="7047" y="4"/>
                    <a:pt x="7047" y="8"/>
                  </a:cubicBezTo>
                  <a:cubicBezTo>
                    <a:pt x="7047" y="13"/>
                    <a:pt x="7043" y="17"/>
                    <a:pt x="7038" y="17"/>
                  </a:cubicBezTo>
                  <a:close/>
                  <a:moveTo>
                    <a:pt x="6985" y="17"/>
                  </a:moveTo>
                  <a:lnTo>
                    <a:pt x="6985" y="17"/>
                  </a:lnTo>
                  <a:cubicBezTo>
                    <a:pt x="6980" y="17"/>
                    <a:pt x="6976" y="13"/>
                    <a:pt x="6976" y="8"/>
                  </a:cubicBezTo>
                  <a:cubicBezTo>
                    <a:pt x="6976" y="4"/>
                    <a:pt x="6980" y="0"/>
                    <a:pt x="6985" y="0"/>
                  </a:cubicBezTo>
                  <a:lnTo>
                    <a:pt x="6985" y="0"/>
                  </a:lnTo>
                  <a:cubicBezTo>
                    <a:pt x="6990" y="0"/>
                    <a:pt x="6994" y="4"/>
                    <a:pt x="6994" y="8"/>
                  </a:cubicBezTo>
                  <a:cubicBezTo>
                    <a:pt x="6994" y="13"/>
                    <a:pt x="6990" y="17"/>
                    <a:pt x="6985" y="17"/>
                  </a:cubicBezTo>
                  <a:close/>
                  <a:moveTo>
                    <a:pt x="6932" y="17"/>
                  </a:moveTo>
                  <a:lnTo>
                    <a:pt x="6932" y="17"/>
                  </a:lnTo>
                  <a:cubicBezTo>
                    <a:pt x="6927" y="17"/>
                    <a:pt x="6923" y="13"/>
                    <a:pt x="6923" y="8"/>
                  </a:cubicBezTo>
                  <a:cubicBezTo>
                    <a:pt x="6923" y="4"/>
                    <a:pt x="6927" y="0"/>
                    <a:pt x="6932" y="0"/>
                  </a:cubicBezTo>
                  <a:lnTo>
                    <a:pt x="6932" y="0"/>
                  </a:lnTo>
                  <a:cubicBezTo>
                    <a:pt x="6937" y="0"/>
                    <a:pt x="6941" y="4"/>
                    <a:pt x="6941" y="8"/>
                  </a:cubicBezTo>
                  <a:cubicBezTo>
                    <a:pt x="6941" y="13"/>
                    <a:pt x="6937" y="17"/>
                    <a:pt x="6932" y="17"/>
                  </a:cubicBezTo>
                  <a:close/>
                  <a:moveTo>
                    <a:pt x="6879" y="17"/>
                  </a:moveTo>
                  <a:lnTo>
                    <a:pt x="6879" y="17"/>
                  </a:lnTo>
                  <a:cubicBezTo>
                    <a:pt x="6875" y="17"/>
                    <a:pt x="6871" y="13"/>
                    <a:pt x="6871" y="8"/>
                  </a:cubicBezTo>
                  <a:cubicBezTo>
                    <a:pt x="6871" y="4"/>
                    <a:pt x="6875" y="0"/>
                    <a:pt x="6879" y="0"/>
                  </a:cubicBezTo>
                  <a:lnTo>
                    <a:pt x="6879" y="0"/>
                  </a:lnTo>
                  <a:cubicBezTo>
                    <a:pt x="6884" y="0"/>
                    <a:pt x="6888" y="4"/>
                    <a:pt x="6888" y="8"/>
                  </a:cubicBezTo>
                  <a:cubicBezTo>
                    <a:pt x="6888" y="13"/>
                    <a:pt x="6884" y="17"/>
                    <a:pt x="6879" y="17"/>
                  </a:cubicBezTo>
                  <a:close/>
                  <a:moveTo>
                    <a:pt x="6827" y="17"/>
                  </a:moveTo>
                  <a:lnTo>
                    <a:pt x="6827" y="17"/>
                  </a:lnTo>
                  <a:cubicBezTo>
                    <a:pt x="6822" y="17"/>
                    <a:pt x="6818" y="13"/>
                    <a:pt x="6818" y="8"/>
                  </a:cubicBezTo>
                  <a:cubicBezTo>
                    <a:pt x="6818" y="4"/>
                    <a:pt x="6822" y="0"/>
                    <a:pt x="6827" y="0"/>
                  </a:cubicBezTo>
                  <a:lnTo>
                    <a:pt x="6827" y="0"/>
                  </a:lnTo>
                  <a:cubicBezTo>
                    <a:pt x="6831" y="0"/>
                    <a:pt x="6835" y="4"/>
                    <a:pt x="6835" y="8"/>
                  </a:cubicBezTo>
                  <a:cubicBezTo>
                    <a:pt x="6835" y="13"/>
                    <a:pt x="6831" y="17"/>
                    <a:pt x="6827" y="17"/>
                  </a:cubicBezTo>
                  <a:close/>
                  <a:moveTo>
                    <a:pt x="6774" y="17"/>
                  </a:moveTo>
                  <a:lnTo>
                    <a:pt x="6774" y="17"/>
                  </a:lnTo>
                  <a:cubicBezTo>
                    <a:pt x="6769" y="17"/>
                    <a:pt x="6765" y="13"/>
                    <a:pt x="6765" y="8"/>
                  </a:cubicBezTo>
                  <a:cubicBezTo>
                    <a:pt x="6765" y="4"/>
                    <a:pt x="6769" y="0"/>
                    <a:pt x="6774" y="0"/>
                  </a:cubicBezTo>
                  <a:lnTo>
                    <a:pt x="6774" y="0"/>
                  </a:lnTo>
                  <a:cubicBezTo>
                    <a:pt x="6779" y="0"/>
                    <a:pt x="6783" y="4"/>
                    <a:pt x="6783" y="8"/>
                  </a:cubicBezTo>
                  <a:cubicBezTo>
                    <a:pt x="6783" y="13"/>
                    <a:pt x="6779" y="17"/>
                    <a:pt x="6774" y="17"/>
                  </a:cubicBezTo>
                  <a:close/>
                  <a:moveTo>
                    <a:pt x="6721" y="17"/>
                  </a:moveTo>
                  <a:lnTo>
                    <a:pt x="6721" y="17"/>
                  </a:lnTo>
                  <a:cubicBezTo>
                    <a:pt x="6716" y="17"/>
                    <a:pt x="6712" y="13"/>
                    <a:pt x="6712" y="8"/>
                  </a:cubicBezTo>
                  <a:cubicBezTo>
                    <a:pt x="6712" y="4"/>
                    <a:pt x="6716" y="0"/>
                    <a:pt x="6721" y="0"/>
                  </a:cubicBezTo>
                  <a:lnTo>
                    <a:pt x="6721" y="0"/>
                  </a:lnTo>
                  <a:cubicBezTo>
                    <a:pt x="6726" y="0"/>
                    <a:pt x="6730" y="4"/>
                    <a:pt x="6730" y="8"/>
                  </a:cubicBezTo>
                  <a:cubicBezTo>
                    <a:pt x="6730" y="13"/>
                    <a:pt x="6726" y="17"/>
                    <a:pt x="6721" y="17"/>
                  </a:cubicBezTo>
                  <a:close/>
                  <a:moveTo>
                    <a:pt x="6668" y="17"/>
                  </a:moveTo>
                  <a:lnTo>
                    <a:pt x="6668" y="17"/>
                  </a:lnTo>
                  <a:cubicBezTo>
                    <a:pt x="6663" y="17"/>
                    <a:pt x="6659" y="13"/>
                    <a:pt x="6659" y="8"/>
                  </a:cubicBezTo>
                  <a:cubicBezTo>
                    <a:pt x="6659" y="4"/>
                    <a:pt x="6663" y="0"/>
                    <a:pt x="6668" y="0"/>
                  </a:cubicBezTo>
                  <a:lnTo>
                    <a:pt x="6668" y="0"/>
                  </a:lnTo>
                  <a:cubicBezTo>
                    <a:pt x="6673" y="0"/>
                    <a:pt x="6677" y="4"/>
                    <a:pt x="6677" y="8"/>
                  </a:cubicBezTo>
                  <a:cubicBezTo>
                    <a:pt x="6677" y="13"/>
                    <a:pt x="6673" y="17"/>
                    <a:pt x="6668" y="17"/>
                  </a:cubicBezTo>
                  <a:close/>
                  <a:moveTo>
                    <a:pt x="6615" y="17"/>
                  </a:moveTo>
                  <a:lnTo>
                    <a:pt x="6615" y="17"/>
                  </a:lnTo>
                  <a:cubicBezTo>
                    <a:pt x="6610" y="17"/>
                    <a:pt x="6607" y="13"/>
                    <a:pt x="6607" y="8"/>
                  </a:cubicBezTo>
                  <a:cubicBezTo>
                    <a:pt x="6607" y="4"/>
                    <a:pt x="6610" y="0"/>
                    <a:pt x="6615" y="0"/>
                  </a:cubicBezTo>
                  <a:lnTo>
                    <a:pt x="6615" y="0"/>
                  </a:lnTo>
                  <a:cubicBezTo>
                    <a:pt x="6620" y="0"/>
                    <a:pt x="6624" y="4"/>
                    <a:pt x="6624" y="8"/>
                  </a:cubicBezTo>
                  <a:cubicBezTo>
                    <a:pt x="6624" y="13"/>
                    <a:pt x="6620" y="17"/>
                    <a:pt x="6615" y="17"/>
                  </a:cubicBezTo>
                  <a:close/>
                  <a:moveTo>
                    <a:pt x="6563" y="17"/>
                  </a:moveTo>
                  <a:lnTo>
                    <a:pt x="6563" y="17"/>
                  </a:lnTo>
                  <a:cubicBezTo>
                    <a:pt x="6558" y="17"/>
                    <a:pt x="6554" y="13"/>
                    <a:pt x="6554" y="8"/>
                  </a:cubicBezTo>
                  <a:cubicBezTo>
                    <a:pt x="6554" y="4"/>
                    <a:pt x="6558" y="0"/>
                    <a:pt x="6563" y="0"/>
                  </a:cubicBezTo>
                  <a:lnTo>
                    <a:pt x="6563" y="0"/>
                  </a:lnTo>
                  <a:cubicBezTo>
                    <a:pt x="6567" y="0"/>
                    <a:pt x="6571" y="4"/>
                    <a:pt x="6571" y="8"/>
                  </a:cubicBezTo>
                  <a:cubicBezTo>
                    <a:pt x="6571" y="13"/>
                    <a:pt x="6567" y="17"/>
                    <a:pt x="6563" y="17"/>
                  </a:cubicBezTo>
                  <a:close/>
                  <a:moveTo>
                    <a:pt x="6510" y="17"/>
                  </a:moveTo>
                  <a:lnTo>
                    <a:pt x="6510" y="17"/>
                  </a:lnTo>
                  <a:cubicBezTo>
                    <a:pt x="6505" y="17"/>
                    <a:pt x="6501" y="13"/>
                    <a:pt x="6501" y="8"/>
                  </a:cubicBezTo>
                  <a:cubicBezTo>
                    <a:pt x="6501" y="4"/>
                    <a:pt x="6505" y="0"/>
                    <a:pt x="6510" y="0"/>
                  </a:cubicBezTo>
                  <a:lnTo>
                    <a:pt x="6510" y="0"/>
                  </a:lnTo>
                  <a:cubicBezTo>
                    <a:pt x="6515" y="0"/>
                    <a:pt x="6519" y="4"/>
                    <a:pt x="6519" y="8"/>
                  </a:cubicBezTo>
                  <a:cubicBezTo>
                    <a:pt x="6519" y="13"/>
                    <a:pt x="6515" y="17"/>
                    <a:pt x="6510" y="17"/>
                  </a:cubicBezTo>
                  <a:close/>
                  <a:moveTo>
                    <a:pt x="6457" y="17"/>
                  </a:moveTo>
                  <a:lnTo>
                    <a:pt x="6457" y="17"/>
                  </a:lnTo>
                  <a:cubicBezTo>
                    <a:pt x="6452" y="17"/>
                    <a:pt x="6448" y="13"/>
                    <a:pt x="6448" y="8"/>
                  </a:cubicBezTo>
                  <a:cubicBezTo>
                    <a:pt x="6448" y="4"/>
                    <a:pt x="6452" y="0"/>
                    <a:pt x="6457" y="0"/>
                  </a:cubicBezTo>
                  <a:lnTo>
                    <a:pt x="6457" y="0"/>
                  </a:lnTo>
                  <a:cubicBezTo>
                    <a:pt x="6462" y="0"/>
                    <a:pt x="6466" y="4"/>
                    <a:pt x="6466" y="8"/>
                  </a:cubicBezTo>
                  <a:cubicBezTo>
                    <a:pt x="6466" y="13"/>
                    <a:pt x="6462" y="17"/>
                    <a:pt x="6457" y="17"/>
                  </a:cubicBezTo>
                  <a:close/>
                  <a:moveTo>
                    <a:pt x="6404" y="17"/>
                  </a:moveTo>
                  <a:lnTo>
                    <a:pt x="6404" y="17"/>
                  </a:lnTo>
                  <a:cubicBezTo>
                    <a:pt x="6399" y="17"/>
                    <a:pt x="6395" y="13"/>
                    <a:pt x="6395" y="8"/>
                  </a:cubicBezTo>
                  <a:cubicBezTo>
                    <a:pt x="6395" y="4"/>
                    <a:pt x="6399" y="0"/>
                    <a:pt x="6404" y="0"/>
                  </a:cubicBezTo>
                  <a:lnTo>
                    <a:pt x="6404" y="0"/>
                  </a:lnTo>
                  <a:cubicBezTo>
                    <a:pt x="6409" y="0"/>
                    <a:pt x="6413" y="4"/>
                    <a:pt x="6413" y="8"/>
                  </a:cubicBezTo>
                  <a:cubicBezTo>
                    <a:pt x="6413" y="13"/>
                    <a:pt x="6409" y="17"/>
                    <a:pt x="6404" y="17"/>
                  </a:cubicBezTo>
                  <a:close/>
                  <a:moveTo>
                    <a:pt x="6351" y="17"/>
                  </a:moveTo>
                  <a:lnTo>
                    <a:pt x="6351" y="17"/>
                  </a:lnTo>
                  <a:cubicBezTo>
                    <a:pt x="6346" y="17"/>
                    <a:pt x="6342" y="13"/>
                    <a:pt x="6342" y="8"/>
                  </a:cubicBezTo>
                  <a:cubicBezTo>
                    <a:pt x="6342" y="4"/>
                    <a:pt x="6346" y="0"/>
                    <a:pt x="6351" y="0"/>
                  </a:cubicBezTo>
                  <a:lnTo>
                    <a:pt x="6351" y="0"/>
                  </a:lnTo>
                  <a:cubicBezTo>
                    <a:pt x="6356" y="0"/>
                    <a:pt x="6360" y="4"/>
                    <a:pt x="6360" y="8"/>
                  </a:cubicBezTo>
                  <a:cubicBezTo>
                    <a:pt x="6360" y="13"/>
                    <a:pt x="6356" y="17"/>
                    <a:pt x="6351" y="17"/>
                  </a:cubicBezTo>
                  <a:close/>
                  <a:moveTo>
                    <a:pt x="6298" y="17"/>
                  </a:moveTo>
                  <a:lnTo>
                    <a:pt x="6298" y="17"/>
                  </a:lnTo>
                  <a:cubicBezTo>
                    <a:pt x="6294" y="17"/>
                    <a:pt x="6290" y="13"/>
                    <a:pt x="6290" y="8"/>
                  </a:cubicBezTo>
                  <a:cubicBezTo>
                    <a:pt x="6290" y="4"/>
                    <a:pt x="6294" y="0"/>
                    <a:pt x="6298" y="0"/>
                  </a:cubicBezTo>
                  <a:lnTo>
                    <a:pt x="6298" y="0"/>
                  </a:lnTo>
                  <a:cubicBezTo>
                    <a:pt x="6303" y="0"/>
                    <a:pt x="6307" y="4"/>
                    <a:pt x="6307" y="8"/>
                  </a:cubicBezTo>
                  <a:cubicBezTo>
                    <a:pt x="6307" y="13"/>
                    <a:pt x="6303" y="17"/>
                    <a:pt x="6298" y="17"/>
                  </a:cubicBezTo>
                  <a:close/>
                  <a:moveTo>
                    <a:pt x="6246" y="17"/>
                  </a:moveTo>
                  <a:lnTo>
                    <a:pt x="6246" y="17"/>
                  </a:lnTo>
                  <a:cubicBezTo>
                    <a:pt x="6241" y="17"/>
                    <a:pt x="6237" y="13"/>
                    <a:pt x="6237" y="8"/>
                  </a:cubicBezTo>
                  <a:cubicBezTo>
                    <a:pt x="6237" y="4"/>
                    <a:pt x="6241" y="0"/>
                    <a:pt x="6246" y="0"/>
                  </a:cubicBezTo>
                  <a:lnTo>
                    <a:pt x="6246" y="0"/>
                  </a:lnTo>
                  <a:cubicBezTo>
                    <a:pt x="6250" y="0"/>
                    <a:pt x="6254" y="4"/>
                    <a:pt x="6254" y="8"/>
                  </a:cubicBezTo>
                  <a:cubicBezTo>
                    <a:pt x="6254" y="13"/>
                    <a:pt x="6250" y="17"/>
                    <a:pt x="6246" y="17"/>
                  </a:cubicBezTo>
                  <a:close/>
                  <a:moveTo>
                    <a:pt x="6193" y="17"/>
                  </a:moveTo>
                  <a:lnTo>
                    <a:pt x="6193" y="17"/>
                  </a:lnTo>
                  <a:cubicBezTo>
                    <a:pt x="6188" y="17"/>
                    <a:pt x="6184" y="13"/>
                    <a:pt x="6184" y="8"/>
                  </a:cubicBezTo>
                  <a:cubicBezTo>
                    <a:pt x="6184" y="4"/>
                    <a:pt x="6188" y="0"/>
                    <a:pt x="6193" y="0"/>
                  </a:cubicBezTo>
                  <a:lnTo>
                    <a:pt x="6193" y="0"/>
                  </a:lnTo>
                  <a:cubicBezTo>
                    <a:pt x="6198" y="0"/>
                    <a:pt x="6202" y="4"/>
                    <a:pt x="6202" y="8"/>
                  </a:cubicBezTo>
                  <a:cubicBezTo>
                    <a:pt x="6202" y="13"/>
                    <a:pt x="6198" y="17"/>
                    <a:pt x="6193" y="17"/>
                  </a:cubicBezTo>
                  <a:close/>
                  <a:moveTo>
                    <a:pt x="6140" y="17"/>
                  </a:moveTo>
                  <a:lnTo>
                    <a:pt x="6140" y="17"/>
                  </a:lnTo>
                  <a:cubicBezTo>
                    <a:pt x="6135" y="17"/>
                    <a:pt x="6131" y="13"/>
                    <a:pt x="6131" y="8"/>
                  </a:cubicBezTo>
                  <a:cubicBezTo>
                    <a:pt x="6131" y="4"/>
                    <a:pt x="6135" y="0"/>
                    <a:pt x="6140" y="0"/>
                  </a:cubicBezTo>
                  <a:lnTo>
                    <a:pt x="6140" y="0"/>
                  </a:lnTo>
                  <a:cubicBezTo>
                    <a:pt x="6145" y="0"/>
                    <a:pt x="6149" y="4"/>
                    <a:pt x="6149" y="8"/>
                  </a:cubicBezTo>
                  <a:cubicBezTo>
                    <a:pt x="6149" y="13"/>
                    <a:pt x="6145" y="17"/>
                    <a:pt x="6140" y="17"/>
                  </a:cubicBezTo>
                  <a:close/>
                  <a:moveTo>
                    <a:pt x="6087" y="17"/>
                  </a:moveTo>
                  <a:lnTo>
                    <a:pt x="6087" y="17"/>
                  </a:lnTo>
                  <a:cubicBezTo>
                    <a:pt x="6082" y="17"/>
                    <a:pt x="6078" y="13"/>
                    <a:pt x="6078" y="8"/>
                  </a:cubicBezTo>
                  <a:cubicBezTo>
                    <a:pt x="6078" y="4"/>
                    <a:pt x="6082" y="0"/>
                    <a:pt x="6087" y="0"/>
                  </a:cubicBezTo>
                  <a:lnTo>
                    <a:pt x="6087" y="0"/>
                  </a:lnTo>
                  <a:cubicBezTo>
                    <a:pt x="6092" y="0"/>
                    <a:pt x="6096" y="4"/>
                    <a:pt x="6096" y="8"/>
                  </a:cubicBezTo>
                  <a:cubicBezTo>
                    <a:pt x="6096" y="13"/>
                    <a:pt x="6092" y="17"/>
                    <a:pt x="6087" y="17"/>
                  </a:cubicBezTo>
                  <a:close/>
                  <a:moveTo>
                    <a:pt x="6034" y="17"/>
                  </a:moveTo>
                  <a:lnTo>
                    <a:pt x="6034" y="17"/>
                  </a:lnTo>
                  <a:cubicBezTo>
                    <a:pt x="6029" y="17"/>
                    <a:pt x="6026" y="13"/>
                    <a:pt x="6026" y="8"/>
                  </a:cubicBezTo>
                  <a:cubicBezTo>
                    <a:pt x="6026" y="4"/>
                    <a:pt x="6029" y="0"/>
                    <a:pt x="6034" y="0"/>
                  </a:cubicBezTo>
                  <a:lnTo>
                    <a:pt x="6034" y="0"/>
                  </a:lnTo>
                  <a:cubicBezTo>
                    <a:pt x="6039" y="0"/>
                    <a:pt x="6043" y="4"/>
                    <a:pt x="6043" y="8"/>
                  </a:cubicBezTo>
                  <a:cubicBezTo>
                    <a:pt x="6043" y="13"/>
                    <a:pt x="6039" y="17"/>
                    <a:pt x="6034" y="17"/>
                  </a:cubicBezTo>
                  <a:close/>
                  <a:moveTo>
                    <a:pt x="5982" y="17"/>
                  </a:moveTo>
                  <a:lnTo>
                    <a:pt x="5982" y="17"/>
                  </a:lnTo>
                  <a:cubicBezTo>
                    <a:pt x="5977" y="17"/>
                    <a:pt x="5973" y="13"/>
                    <a:pt x="5973" y="8"/>
                  </a:cubicBezTo>
                  <a:cubicBezTo>
                    <a:pt x="5973" y="4"/>
                    <a:pt x="5977" y="0"/>
                    <a:pt x="5982" y="0"/>
                  </a:cubicBezTo>
                  <a:lnTo>
                    <a:pt x="5982" y="0"/>
                  </a:lnTo>
                  <a:cubicBezTo>
                    <a:pt x="5986" y="0"/>
                    <a:pt x="5990" y="4"/>
                    <a:pt x="5990" y="8"/>
                  </a:cubicBezTo>
                  <a:cubicBezTo>
                    <a:pt x="5990" y="13"/>
                    <a:pt x="5986" y="17"/>
                    <a:pt x="5982" y="17"/>
                  </a:cubicBezTo>
                  <a:close/>
                  <a:moveTo>
                    <a:pt x="5929" y="17"/>
                  </a:moveTo>
                  <a:lnTo>
                    <a:pt x="5929" y="17"/>
                  </a:lnTo>
                  <a:cubicBezTo>
                    <a:pt x="5924" y="17"/>
                    <a:pt x="5920" y="13"/>
                    <a:pt x="5920" y="8"/>
                  </a:cubicBezTo>
                  <a:cubicBezTo>
                    <a:pt x="5920" y="4"/>
                    <a:pt x="5924" y="0"/>
                    <a:pt x="5929" y="0"/>
                  </a:cubicBezTo>
                  <a:lnTo>
                    <a:pt x="5929" y="0"/>
                  </a:lnTo>
                  <a:cubicBezTo>
                    <a:pt x="5934" y="0"/>
                    <a:pt x="5938" y="4"/>
                    <a:pt x="5938" y="8"/>
                  </a:cubicBezTo>
                  <a:cubicBezTo>
                    <a:pt x="5938" y="13"/>
                    <a:pt x="5934" y="17"/>
                    <a:pt x="5929" y="17"/>
                  </a:cubicBezTo>
                  <a:close/>
                  <a:moveTo>
                    <a:pt x="5876" y="17"/>
                  </a:moveTo>
                  <a:lnTo>
                    <a:pt x="5876" y="17"/>
                  </a:lnTo>
                  <a:cubicBezTo>
                    <a:pt x="5871" y="17"/>
                    <a:pt x="5867" y="13"/>
                    <a:pt x="5867" y="8"/>
                  </a:cubicBezTo>
                  <a:cubicBezTo>
                    <a:pt x="5867" y="4"/>
                    <a:pt x="5871" y="0"/>
                    <a:pt x="5876" y="0"/>
                  </a:cubicBezTo>
                  <a:lnTo>
                    <a:pt x="5876" y="0"/>
                  </a:lnTo>
                  <a:cubicBezTo>
                    <a:pt x="5881" y="0"/>
                    <a:pt x="5885" y="4"/>
                    <a:pt x="5885" y="8"/>
                  </a:cubicBezTo>
                  <a:cubicBezTo>
                    <a:pt x="5885" y="13"/>
                    <a:pt x="5881" y="17"/>
                    <a:pt x="5876" y="17"/>
                  </a:cubicBezTo>
                  <a:close/>
                  <a:moveTo>
                    <a:pt x="5823" y="17"/>
                  </a:moveTo>
                  <a:lnTo>
                    <a:pt x="5823" y="17"/>
                  </a:lnTo>
                  <a:cubicBezTo>
                    <a:pt x="5818" y="17"/>
                    <a:pt x="5814" y="13"/>
                    <a:pt x="5814" y="8"/>
                  </a:cubicBezTo>
                  <a:cubicBezTo>
                    <a:pt x="5814" y="4"/>
                    <a:pt x="5818" y="0"/>
                    <a:pt x="5823" y="0"/>
                  </a:cubicBezTo>
                  <a:lnTo>
                    <a:pt x="5823" y="0"/>
                  </a:lnTo>
                  <a:cubicBezTo>
                    <a:pt x="5828" y="0"/>
                    <a:pt x="5832" y="4"/>
                    <a:pt x="5832" y="8"/>
                  </a:cubicBezTo>
                  <a:cubicBezTo>
                    <a:pt x="5832" y="13"/>
                    <a:pt x="5828" y="17"/>
                    <a:pt x="5823" y="17"/>
                  </a:cubicBezTo>
                  <a:close/>
                  <a:moveTo>
                    <a:pt x="5770" y="17"/>
                  </a:moveTo>
                  <a:lnTo>
                    <a:pt x="5770" y="17"/>
                  </a:lnTo>
                  <a:cubicBezTo>
                    <a:pt x="5765" y="17"/>
                    <a:pt x="5761" y="13"/>
                    <a:pt x="5761" y="8"/>
                  </a:cubicBezTo>
                  <a:cubicBezTo>
                    <a:pt x="5761" y="4"/>
                    <a:pt x="5765" y="0"/>
                    <a:pt x="5770" y="0"/>
                  </a:cubicBezTo>
                  <a:lnTo>
                    <a:pt x="5770" y="0"/>
                  </a:lnTo>
                  <a:cubicBezTo>
                    <a:pt x="5775" y="0"/>
                    <a:pt x="5779" y="4"/>
                    <a:pt x="5779" y="8"/>
                  </a:cubicBezTo>
                  <a:cubicBezTo>
                    <a:pt x="5779" y="13"/>
                    <a:pt x="5775" y="17"/>
                    <a:pt x="5770" y="17"/>
                  </a:cubicBezTo>
                  <a:close/>
                  <a:moveTo>
                    <a:pt x="5717" y="17"/>
                  </a:moveTo>
                  <a:lnTo>
                    <a:pt x="5717" y="17"/>
                  </a:lnTo>
                  <a:cubicBezTo>
                    <a:pt x="5713" y="17"/>
                    <a:pt x="5709" y="13"/>
                    <a:pt x="5709" y="8"/>
                  </a:cubicBezTo>
                  <a:cubicBezTo>
                    <a:pt x="5709" y="4"/>
                    <a:pt x="5713" y="0"/>
                    <a:pt x="5717" y="0"/>
                  </a:cubicBezTo>
                  <a:lnTo>
                    <a:pt x="5717" y="0"/>
                  </a:lnTo>
                  <a:cubicBezTo>
                    <a:pt x="5722" y="0"/>
                    <a:pt x="5726" y="4"/>
                    <a:pt x="5726" y="8"/>
                  </a:cubicBezTo>
                  <a:cubicBezTo>
                    <a:pt x="5726" y="13"/>
                    <a:pt x="5722" y="17"/>
                    <a:pt x="5717" y="17"/>
                  </a:cubicBezTo>
                  <a:close/>
                  <a:moveTo>
                    <a:pt x="5665" y="17"/>
                  </a:moveTo>
                  <a:lnTo>
                    <a:pt x="5665" y="17"/>
                  </a:lnTo>
                  <a:cubicBezTo>
                    <a:pt x="5660" y="17"/>
                    <a:pt x="5656" y="13"/>
                    <a:pt x="5656" y="8"/>
                  </a:cubicBezTo>
                  <a:cubicBezTo>
                    <a:pt x="5656" y="4"/>
                    <a:pt x="5660" y="0"/>
                    <a:pt x="5665" y="0"/>
                  </a:cubicBezTo>
                  <a:lnTo>
                    <a:pt x="5665" y="0"/>
                  </a:lnTo>
                  <a:cubicBezTo>
                    <a:pt x="5669" y="0"/>
                    <a:pt x="5673" y="4"/>
                    <a:pt x="5673" y="8"/>
                  </a:cubicBezTo>
                  <a:cubicBezTo>
                    <a:pt x="5673" y="13"/>
                    <a:pt x="5669" y="17"/>
                    <a:pt x="5665" y="17"/>
                  </a:cubicBezTo>
                  <a:close/>
                  <a:moveTo>
                    <a:pt x="5612" y="17"/>
                  </a:moveTo>
                  <a:lnTo>
                    <a:pt x="5612" y="17"/>
                  </a:lnTo>
                  <a:cubicBezTo>
                    <a:pt x="5607" y="17"/>
                    <a:pt x="5603" y="13"/>
                    <a:pt x="5603" y="8"/>
                  </a:cubicBezTo>
                  <a:cubicBezTo>
                    <a:pt x="5603" y="4"/>
                    <a:pt x="5607" y="0"/>
                    <a:pt x="5612" y="0"/>
                  </a:cubicBezTo>
                  <a:lnTo>
                    <a:pt x="5612" y="0"/>
                  </a:lnTo>
                  <a:cubicBezTo>
                    <a:pt x="5617" y="0"/>
                    <a:pt x="5621" y="4"/>
                    <a:pt x="5621" y="8"/>
                  </a:cubicBezTo>
                  <a:cubicBezTo>
                    <a:pt x="5621" y="13"/>
                    <a:pt x="5617" y="17"/>
                    <a:pt x="5612" y="17"/>
                  </a:cubicBezTo>
                  <a:close/>
                  <a:moveTo>
                    <a:pt x="5559" y="17"/>
                  </a:moveTo>
                  <a:lnTo>
                    <a:pt x="5559" y="17"/>
                  </a:lnTo>
                  <a:cubicBezTo>
                    <a:pt x="5554" y="17"/>
                    <a:pt x="5550" y="13"/>
                    <a:pt x="5550" y="8"/>
                  </a:cubicBezTo>
                  <a:cubicBezTo>
                    <a:pt x="5550" y="4"/>
                    <a:pt x="5554" y="0"/>
                    <a:pt x="5559" y="0"/>
                  </a:cubicBezTo>
                  <a:lnTo>
                    <a:pt x="5559" y="0"/>
                  </a:lnTo>
                  <a:cubicBezTo>
                    <a:pt x="5564" y="0"/>
                    <a:pt x="5568" y="4"/>
                    <a:pt x="5568" y="8"/>
                  </a:cubicBezTo>
                  <a:cubicBezTo>
                    <a:pt x="5568" y="13"/>
                    <a:pt x="5564" y="17"/>
                    <a:pt x="5559" y="17"/>
                  </a:cubicBezTo>
                  <a:close/>
                  <a:moveTo>
                    <a:pt x="5506" y="17"/>
                  </a:moveTo>
                  <a:lnTo>
                    <a:pt x="5506" y="17"/>
                  </a:lnTo>
                  <a:cubicBezTo>
                    <a:pt x="5501" y="17"/>
                    <a:pt x="5497" y="13"/>
                    <a:pt x="5497" y="8"/>
                  </a:cubicBezTo>
                  <a:cubicBezTo>
                    <a:pt x="5497" y="4"/>
                    <a:pt x="5501" y="0"/>
                    <a:pt x="5506" y="0"/>
                  </a:cubicBezTo>
                  <a:lnTo>
                    <a:pt x="5506" y="0"/>
                  </a:lnTo>
                  <a:cubicBezTo>
                    <a:pt x="5511" y="0"/>
                    <a:pt x="5515" y="4"/>
                    <a:pt x="5515" y="8"/>
                  </a:cubicBezTo>
                  <a:cubicBezTo>
                    <a:pt x="5515" y="13"/>
                    <a:pt x="5511" y="17"/>
                    <a:pt x="5506" y="17"/>
                  </a:cubicBezTo>
                  <a:close/>
                  <a:moveTo>
                    <a:pt x="5453" y="17"/>
                  </a:moveTo>
                  <a:lnTo>
                    <a:pt x="5453" y="17"/>
                  </a:lnTo>
                  <a:cubicBezTo>
                    <a:pt x="5448" y="17"/>
                    <a:pt x="5445" y="13"/>
                    <a:pt x="5445" y="8"/>
                  </a:cubicBezTo>
                  <a:cubicBezTo>
                    <a:pt x="5445" y="4"/>
                    <a:pt x="5448" y="0"/>
                    <a:pt x="5453" y="0"/>
                  </a:cubicBezTo>
                  <a:lnTo>
                    <a:pt x="5453" y="0"/>
                  </a:lnTo>
                  <a:cubicBezTo>
                    <a:pt x="5458" y="0"/>
                    <a:pt x="5462" y="4"/>
                    <a:pt x="5462" y="8"/>
                  </a:cubicBezTo>
                  <a:cubicBezTo>
                    <a:pt x="5462" y="13"/>
                    <a:pt x="5458" y="17"/>
                    <a:pt x="5453" y="17"/>
                  </a:cubicBezTo>
                  <a:close/>
                  <a:moveTo>
                    <a:pt x="5401" y="17"/>
                  </a:moveTo>
                  <a:lnTo>
                    <a:pt x="5401" y="17"/>
                  </a:lnTo>
                  <a:cubicBezTo>
                    <a:pt x="5396" y="17"/>
                    <a:pt x="5392" y="13"/>
                    <a:pt x="5392" y="8"/>
                  </a:cubicBezTo>
                  <a:cubicBezTo>
                    <a:pt x="5392" y="4"/>
                    <a:pt x="5396" y="0"/>
                    <a:pt x="5401" y="0"/>
                  </a:cubicBezTo>
                  <a:lnTo>
                    <a:pt x="5401" y="0"/>
                  </a:lnTo>
                  <a:cubicBezTo>
                    <a:pt x="5405" y="0"/>
                    <a:pt x="5409" y="4"/>
                    <a:pt x="5409" y="8"/>
                  </a:cubicBezTo>
                  <a:cubicBezTo>
                    <a:pt x="5409" y="13"/>
                    <a:pt x="5405" y="17"/>
                    <a:pt x="5401" y="17"/>
                  </a:cubicBezTo>
                  <a:close/>
                  <a:moveTo>
                    <a:pt x="5348" y="17"/>
                  </a:moveTo>
                  <a:lnTo>
                    <a:pt x="5348" y="17"/>
                  </a:lnTo>
                  <a:cubicBezTo>
                    <a:pt x="5343" y="17"/>
                    <a:pt x="5339" y="13"/>
                    <a:pt x="5339" y="8"/>
                  </a:cubicBezTo>
                  <a:cubicBezTo>
                    <a:pt x="5339" y="4"/>
                    <a:pt x="5343" y="0"/>
                    <a:pt x="5348" y="0"/>
                  </a:cubicBezTo>
                  <a:lnTo>
                    <a:pt x="5348" y="0"/>
                  </a:lnTo>
                  <a:cubicBezTo>
                    <a:pt x="5353" y="0"/>
                    <a:pt x="5357" y="4"/>
                    <a:pt x="5357" y="8"/>
                  </a:cubicBezTo>
                  <a:cubicBezTo>
                    <a:pt x="5357" y="13"/>
                    <a:pt x="5353" y="17"/>
                    <a:pt x="5348" y="17"/>
                  </a:cubicBezTo>
                  <a:close/>
                  <a:moveTo>
                    <a:pt x="5295" y="17"/>
                  </a:moveTo>
                  <a:lnTo>
                    <a:pt x="5295" y="17"/>
                  </a:lnTo>
                  <a:cubicBezTo>
                    <a:pt x="5290" y="17"/>
                    <a:pt x="5286" y="13"/>
                    <a:pt x="5286" y="8"/>
                  </a:cubicBezTo>
                  <a:cubicBezTo>
                    <a:pt x="5286" y="4"/>
                    <a:pt x="5290" y="0"/>
                    <a:pt x="5295" y="0"/>
                  </a:cubicBezTo>
                  <a:lnTo>
                    <a:pt x="5295" y="0"/>
                  </a:lnTo>
                  <a:cubicBezTo>
                    <a:pt x="5300" y="0"/>
                    <a:pt x="5304" y="4"/>
                    <a:pt x="5304" y="8"/>
                  </a:cubicBezTo>
                  <a:cubicBezTo>
                    <a:pt x="5304" y="13"/>
                    <a:pt x="5300" y="17"/>
                    <a:pt x="5295" y="17"/>
                  </a:cubicBezTo>
                  <a:close/>
                  <a:moveTo>
                    <a:pt x="5242" y="17"/>
                  </a:moveTo>
                  <a:lnTo>
                    <a:pt x="5242" y="17"/>
                  </a:lnTo>
                  <a:cubicBezTo>
                    <a:pt x="5237" y="17"/>
                    <a:pt x="5233" y="13"/>
                    <a:pt x="5233" y="8"/>
                  </a:cubicBezTo>
                  <a:cubicBezTo>
                    <a:pt x="5233" y="4"/>
                    <a:pt x="5237" y="0"/>
                    <a:pt x="5242" y="0"/>
                  </a:cubicBezTo>
                  <a:lnTo>
                    <a:pt x="5242" y="0"/>
                  </a:lnTo>
                  <a:cubicBezTo>
                    <a:pt x="5247" y="0"/>
                    <a:pt x="5251" y="4"/>
                    <a:pt x="5251" y="8"/>
                  </a:cubicBezTo>
                  <a:cubicBezTo>
                    <a:pt x="5251" y="13"/>
                    <a:pt x="5247" y="17"/>
                    <a:pt x="5242" y="17"/>
                  </a:cubicBezTo>
                  <a:close/>
                  <a:moveTo>
                    <a:pt x="5189" y="17"/>
                  </a:moveTo>
                  <a:lnTo>
                    <a:pt x="5189" y="17"/>
                  </a:lnTo>
                  <a:cubicBezTo>
                    <a:pt x="5184" y="17"/>
                    <a:pt x="5180" y="13"/>
                    <a:pt x="5180" y="8"/>
                  </a:cubicBezTo>
                  <a:cubicBezTo>
                    <a:pt x="5180" y="4"/>
                    <a:pt x="5184" y="0"/>
                    <a:pt x="5189" y="0"/>
                  </a:cubicBezTo>
                  <a:lnTo>
                    <a:pt x="5189" y="0"/>
                  </a:lnTo>
                  <a:cubicBezTo>
                    <a:pt x="5194" y="0"/>
                    <a:pt x="5198" y="4"/>
                    <a:pt x="5198" y="8"/>
                  </a:cubicBezTo>
                  <a:cubicBezTo>
                    <a:pt x="5198" y="13"/>
                    <a:pt x="5194" y="17"/>
                    <a:pt x="5189" y="17"/>
                  </a:cubicBezTo>
                  <a:close/>
                  <a:moveTo>
                    <a:pt x="5136" y="17"/>
                  </a:moveTo>
                  <a:lnTo>
                    <a:pt x="5136" y="17"/>
                  </a:lnTo>
                  <a:cubicBezTo>
                    <a:pt x="5132" y="17"/>
                    <a:pt x="5128" y="13"/>
                    <a:pt x="5128" y="8"/>
                  </a:cubicBezTo>
                  <a:cubicBezTo>
                    <a:pt x="5128" y="4"/>
                    <a:pt x="5132" y="0"/>
                    <a:pt x="5136" y="0"/>
                  </a:cubicBezTo>
                  <a:lnTo>
                    <a:pt x="5136" y="0"/>
                  </a:lnTo>
                  <a:cubicBezTo>
                    <a:pt x="5141" y="0"/>
                    <a:pt x="5145" y="4"/>
                    <a:pt x="5145" y="8"/>
                  </a:cubicBezTo>
                  <a:cubicBezTo>
                    <a:pt x="5145" y="13"/>
                    <a:pt x="5141" y="17"/>
                    <a:pt x="5136" y="17"/>
                  </a:cubicBezTo>
                  <a:close/>
                  <a:moveTo>
                    <a:pt x="5084" y="17"/>
                  </a:moveTo>
                  <a:lnTo>
                    <a:pt x="5084" y="17"/>
                  </a:lnTo>
                  <a:cubicBezTo>
                    <a:pt x="5079" y="17"/>
                    <a:pt x="5075" y="13"/>
                    <a:pt x="5075" y="8"/>
                  </a:cubicBezTo>
                  <a:cubicBezTo>
                    <a:pt x="5075" y="4"/>
                    <a:pt x="5079" y="0"/>
                    <a:pt x="5084" y="0"/>
                  </a:cubicBezTo>
                  <a:lnTo>
                    <a:pt x="5084" y="0"/>
                  </a:lnTo>
                  <a:cubicBezTo>
                    <a:pt x="5088" y="0"/>
                    <a:pt x="5092" y="4"/>
                    <a:pt x="5092" y="8"/>
                  </a:cubicBezTo>
                  <a:cubicBezTo>
                    <a:pt x="5092" y="13"/>
                    <a:pt x="5088" y="17"/>
                    <a:pt x="5084" y="17"/>
                  </a:cubicBezTo>
                  <a:close/>
                  <a:moveTo>
                    <a:pt x="5031" y="17"/>
                  </a:moveTo>
                  <a:lnTo>
                    <a:pt x="5031" y="17"/>
                  </a:lnTo>
                  <a:cubicBezTo>
                    <a:pt x="5026" y="17"/>
                    <a:pt x="5022" y="13"/>
                    <a:pt x="5022" y="8"/>
                  </a:cubicBezTo>
                  <a:cubicBezTo>
                    <a:pt x="5022" y="4"/>
                    <a:pt x="5026" y="0"/>
                    <a:pt x="5031" y="0"/>
                  </a:cubicBezTo>
                  <a:lnTo>
                    <a:pt x="5031" y="0"/>
                  </a:lnTo>
                  <a:cubicBezTo>
                    <a:pt x="5036" y="0"/>
                    <a:pt x="5040" y="4"/>
                    <a:pt x="5040" y="8"/>
                  </a:cubicBezTo>
                  <a:cubicBezTo>
                    <a:pt x="5040" y="13"/>
                    <a:pt x="5036" y="17"/>
                    <a:pt x="5031" y="17"/>
                  </a:cubicBezTo>
                  <a:close/>
                  <a:moveTo>
                    <a:pt x="4978" y="17"/>
                  </a:moveTo>
                  <a:lnTo>
                    <a:pt x="4978" y="17"/>
                  </a:lnTo>
                  <a:cubicBezTo>
                    <a:pt x="4973" y="17"/>
                    <a:pt x="4969" y="13"/>
                    <a:pt x="4969" y="8"/>
                  </a:cubicBezTo>
                  <a:cubicBezTo>
                    <a:pt x="4969" y="4"/>
                    <a:pt x="4973" y="0"/>
                    <a:pt x="4978" y="0"/>
                  </a:cubicBezTo>
                  <a:lnTo>
                    <a:pt x="4978" y="0"/>
                  </a:lnTo>
                  <a:cubicBezTo>
                    <a:pt x="4983" y="0"/>
                    <a:pt x="4987" y="4"/>
                    <a:pt x="4987" y="8"/>
                  </a:cubicBezTo>
                  <a:cubicBezTo>
                    <a:pt x="4987" y="13"/>
                    <a:pt x="4983" y="17"/>
                    <a:pt x="4978" y="17"/>
                  </a:cubicBezTo>
                  <a:close/>
                  <a:moveTo>
                    <a:pt x="4925" y="17"/>
                  </a:moveTo>
                  <a:lnTo>
                    <a:pt x="4925" y="17"/>
                  </a:lnTo>
                  <a:cubicBezTo>
                    <a:pt x="4920" y="17"/>
                    <a:pt x="4916" y="13"/>
                    <a:pt x="4916" y="8"/>
                  </a:cubicBezTo>
                  <a:cubicBezTo>
                    <a:pt x="4916" y="4"/>
                    <a:pt x="4920" y="0"/>
                    <a:pt x="4925" y="0"/>
                  </a:cubicBezTo>
                  <a:lnTo>
                    <a:pt x="4925" y="0"/>
                  </a:lnTo>
                  <a:cubicBezTo>
                    <a:pt x="4930" y="0"/>
                    <a:pt x="4934" y="4"/>
                    <a:pt x="4934" y="8"/>
                  </a:cubicBezTo>
                  <a:cubicBezTo>
                    <a:pt x="4934" y="13"/>
                    <a:pt x="4930" y="17"/>
                    <a:pt x="4925" y="17"/>
                  </a:cubicBezTo>
                  <a:close/>
                  <a:moveTo>
                    <a:pt x="4872" y="17"/>
                  </a:moveTo>
                  <a:lnTo>
                    <a:pt x="4872" y="17"/>
                  </a:lnTo>
                  <a:cubicBezTo>
                    <a:pt x="4867" y="17"/>
                    <a:pt x="4864" y="13"/>
                    <a:pt x="4864" y="8"/>
                  </a:cubicBezTo>
                  <a:cubicBezTo>
                    <a:pt x="4864" y="4"/>
                    <a:pt x="4867" y="0"/>
                    <a:pt x="4872" y="0"/>
                  </a:cubicBezTo>
                  <a:lnTo>
                    <a:pt x="4872" y="0"/>
                  </a:lnTo>
                  <a:cubicBezTo>
                    <a:pt x="4877" y="0"/>
                    <a:pt x="4881" y="4"/>
                    <a:pt x="4881" y="8"/>
                  </a:cubicBezTo>
                  <a:cubicBezTo>
                    <a:pt x="4881" y="13"/>
                    <a:pt x="4877" y="17"/>
                    <a:pt x="4872" y="17"/>
                  </a:cubicBezTo>
                  <a:close/>
                  <a:moveTo>
                    <a:pt x="4820" y="17"/>
                  </a:moveTo>
                  <a:lnTo>
                    <a:pt x="4820" y="17"/>
                  </a:lnTo>
                  <a:cubicBezTo>
                    <a:pt x="4815" y="17"/>
                    <a:pt x="4811" y="13"/>
                    <a:pt x="4811" y="8"/>
                  </a:cubicBezTo>
                  <a:cubicBezTo>
                    <a:pt x="4811" y="4"/>
                    <a:pt x="4815" y="0"/>
                    <a:pt x="4820" y="0"/>
                  </a:cubicBezTo>
                  <a:lnTo>
                    <a:pt x="4820" y="0"/>
                  </a:lnTo>
                  <a:cubicBezTo>
                    <a:pt x="4824" y="0"/>
                    <a:pt x="4828" y="4"/>
                    <a:pt x="4828" y="8"/>
                  </a:cubicBezTo>
                  <a:cubicBezTo>
                    <a:pt x="4828" y="13"/>
                    <a:pt x="4824" y="17"/>
                    <a:pt x="4820" y="17"/>
                  </a:cubicBezTo>
                  <a:close/>
                  <a:moveTo>
                    <a:pt x="4767" y="17"/>
                  </a:moveTo>
                  <a:lnTo>
                    <a:pt x="4767" y="17"/>
                  </a:lnTo>
                  <a:cubicBezTo>
                    <a:pt x="4762" y="17"/>
                    <a:pt x="4758" y="13"/>
                    <a:pt x="4758" y="8"/>
                  </a:cubicBezTo>
                  <a:cubicBezTo>
                    <a:pt x="4758" y="4"/>
                    <a:pt x="4762" y="0"/>
                    <a:pt x="4767" y="0"/>
                  </a:cubicBezTo>
                  <a:lnTo>
                    <a:pt x="4767" y="0"/>
                  </a:lnTo>
                  <a:cubicBezTo>
                    <a:pt x="4772" y="0"/>
                    <a:pt x="4776" y="4"/>
                    <a:pt x="4776" y="8"/>
                  </a:cubicBezTo>
                  <a:cubicBezTo>
                    <a:pt x="4776" y="13"/>
                    <a:pt x="4772" y="17"/>
                    <a:pt x="4767" y="17"/>
                  </a:cubicBezTo>
                  <a:close/>
                  <a:moveTo>
                    <a:pt x="4714" y="17"/>
                  </a:moveTo>
                  <a:lnTo>
                    <a:pt x="4714" y="17"/>
                  </a:lnTo>
                  <a:cubicBezTo>
                    <a:pt x="4709" y="17"/>
                    <a:pt x="4705" y="13"/>
                    <a:pt x="4705" y="8"/>
                  </a:cubicBezTo>
                  <a:cubicBezTo>
                    <a:pt x="4705" y="4"/>
                    <a:pt x="4709" y="0"/>
                    <a:pt x="4714" y="0"/>
                  </a:cubicBezTo>
                  <a:lnTo>
                    <a:pt x="4714" y="0"/>
                  </a:lnTo>
                  <a:cubicBezTo>
                    <a:pt x="4719" y="0"/>
                    <a:pt x="4723" y="4"/>
                    <a:pt x="4723" y="8"/>
                  </a:cubicBezTo>
                  <a:cubicBezTo>
                    <a:pt x="4723" y="13"/>
                    <a:pt x="4719" y="17"/>
                    <a:pt x="4714" y="17"/>
                  </a:cubicBezTo>
                  <a:close/>
                  <a:moveTo>
                    <a:pt x="4661" y="17"/>
                  </a:moveTo>
                  <a:lnTo>
                    <a:pt x="4661" y="17"/>
                  </a:lnTo>
                  <a:cubicBezTo>
                    <a:pt x="4656" y="17"/>
                    <a:pt x="4652" y="13"/>
                    <a:pt x="4652" y="8"/>
                  </a:cubicBezTo>
                  <a:cubicBezTo>
                    <a:pt x="4652" y="4"/>
                    <a:pt x="4656" y="0"/>
                    <a:pt x="4661" y="0"/>
                  </a:cubicBezTo>
                  <a:lnTo>
                    <a:pt x="4661" y="0"/>
                  </a:lnTo>
                  <a:cubicBezTo>
                    <a:pt x="4666" y="0"/>
                    <a:pt x="4670" y="4"/>
                    <a:pt x="4670" y="8"/>
                  </a:cubicBezTo>
                  <a:cubicBezTo>
                    <a:pt x="4670" y="13"/>
                    <a:pt x="4666" y="17"/>
                    <a:pt x="4661" y="17"/>
                  </a:cubicBezTo>
                  <a:close/>
                  <a:moveTo>
                    <a:pt x="4608" y="17"/>
                  </a:moveTo>
                  <a:lnTo>
                    <a:pt x="4608" y="17"/>
                  </a:lnTo>
                  <a:cubicBezTo>
                    <a:pt x="4603" y="17"/>
                    <a:pt x="4599" y="13"/>
                    <a:pt x="4599" y="8"/>
                  </a:cubicBezTo>
                  <a:cubicBezTo>
                    <a:pt x="4599" y="4"/>
                    <a:pt x="4603" y="0"/>
                    <a:pt x="4608" y="0"/>
                  </a:cubicBezTo>
                  <a:lnTo>
                    <a:pt x="4608" y="0"/>
                  </a:lnTo>
                  <a:cubicBezTo>
                    <a:pt x="4613" y="0"/>
                    <a:pt x="4617" y="4"/>
                    <a:pt x="4617" y="8"/>
                  </a:cubicBezTo>
                  <a:cubicBezTo>
                    <a:pt x="4617" y="13"/>
                    <a:pt x="4613" y="17"/>
                    <a:pt x="4608" y="17"/>
                  </a:cubicBezTo>
                  <a:close/>
                  <a:moveTo>
                    <a:pt x="4555" y="17"/>
                  </a:moveTo>
                  <a:lnTo>
                    <a:pt x="4555" y="17"/>
                  </a:lnTo>
                  <a:cubicBezTo>
                    <a:pt x="4551" y="17"/>
                    <a:pt x="4547" y="13"/>
                    <a:pt x="4547" y="8"/>
                  </a:cubicBezTo>
                  <a:cubicBezTo>
                    <a:pt x="4547" y="4"/>
                    <a:pt x="4551" y="0"/>
                    <a:pt x="4555" y="0"/>
                  </a:cubicBezTo>
                  <a:lnTo>
                    <a:pt x="4555" y="0"/>
                  </a:lnTo>
                  <a:cubicBezTo>
                    <a:pt x="4560" y="0"/>
                    <a:pt x="4564" y="4"/>
                    <a:pt x="4564" y="8"/>
                  </a:cubicBezTo>
                  <a:cubicBezTo>
                    <a:pt x="4564" y="13"/>
                    <a:pt x="4560" y="17"/>
                    <a:pt x="4555" y="17"/>
                  </a:cubicBezTo>
                  <a:close/>
                  <a:moveTo>
                    <a:pt x="4503" y="17"/>
                  </a:moveTo>
                  <a:lnTo>
                    <a:pt x="4503" y="17"/>
                  </a:lnTo>
                  <a:cubicBezTo>
                    <a:pt x="4498" y="17"/>
                    <a:pt x="4494" y="13"/>
                    <a:pt x="4494" y="8"/>
                  </a:cubicBezTo>
                  <a:cubicBezTo>
                    <a:pt x="4494" y="4"/>
                    <a:pt x="4498" y="0"/>
                    <a:pt x="4503" y="0"/>
                  </a:cubicBezTo>
                  <a:lnTo>
                    <a:pt x="4503" y="0"/>
                  </a:lnTo>
                  <a:cubicBezTo>
                    <a:pt x="4507" y="0"/>
                    <a:pt x="4511" y="4"/>
                    <a:pt x="4511" y="8"/>
                  </a:cubicBezTo>
                  <a:cubicBezTo>
                    <a:pt x="4511" y="13"/>
                    <a:pt x="4507" y="17"/>
                    <a:pt x="4503" y="17"/>
                  </a:cubicBezTo>
                  <a:close/>
                  <a:moveTo>
                    <a:pt x="4450" y="17"/>
                  </a:moveTo>
                  <a:lnTo>
                    <a:pt x="4450" y="17"/>
                  </a:lnTo>
                  <a:cubicBezTo>
                    <a:pt x="4445" y="17"/>
                    <a:pt x="4441" y="13"/>
                    <a:pt x="4441" y="8"/>
                  </a:cubicBezTo>
                  <a:cubicBezTo>
                    <a:pt x="4441" y="4"/>
                    <a:pt x="4445" y="0"/>
                    <a:pt x="4450" y="0"/>
                  </a:cubicBezTo>
                  <a:lnTo>
                    <a:pt x="4450" y="0"/>
                  </a:lnTo>
                  <a:cubicBezTo>
                    <a:pt x="4455" y="0"/>
                    <a:pt x="4459" y="4"/>
                    <a:pt x="4459" y="8"/>
                  </a:cubicBezTo>
                  <a:cubicBezTo>
                    <a:pt x="4459" y="13"/>
                    <a:pt x="4455" y="17"/>
                    <a:pt x="4450" y="17"/>
                  </a:cubicBezTo>
                  <a:close/>
                  <a:moveTo>
                    <a:pt x="4397" y="17"/>
                  </a:moveTo>
                  <a:lnTo>
                    <a:pt x="4397" y="17"/>
                  </a:lnTo>
                  <a:cubicBezTo>
                    <a:pt x="4392" y="17"/>
                    <a:pt x="4388" y="13"/>
                    <a:pt x="4388" y="8"/>
                  </a:cubicBezTo>
                  <a:cubicBezTo>
                    <a:pt x="4388" y="4"/>
                    <a:pt x="4392" y="0"/>
                    <a:pt x="4397" y="0"/>
                  </a:cubicBezTo>
                  <a:lnTo>
                    <a:pt x="4397" y="0"/>
                  </a:lnTo>
                  <a:cubicBezTo>
                    <a:pt x="4402" y="0"/>
                    <a:pt x="4406" y="4"/>
                    <a:pt x="4406" y="8"/>
                  </a:cubicBezTo>
                  <a:cubicBezTo>
                    <a:pt x="4406" y="13"/>
                    <a:pt x="4402" y="17"/>
                    <a:pt x="4397" y="17"/>
                  </a:cubicBezTo>
                  <a:close/>
                  <a:moveTo>
                    <a:pt x="4344" y="17"/>
                  </a:moveTo>
                  <a:lnTo>
                    <a:pt x="4344" y="17"/>
                  </a:lnTo>
                  <a:cubicBezTo>
                    <a:pt x="4339" y="17"/>
                    <a:pt x="4335" y="13"/>
                    <a:pt x="4335" y="8"/>
                  </a:cubicBezTo>
                  <a:cubicBezTo>
                    <a:pt x="4335" y="4"/>
                    <a:pt x="4339" y="0"/>
                    <a:pt x="4344" y="0"/>
                  </a:cubicBezTo>
                  <a:lnTo>
                    <a:pt x="4344" y="0"/>
                  </a:lnTo>
                  <a:cubicBezTo>
                    <a:pt x="4349" y="0"/>
                    <a:pt x="4353" y="4"/>
                    <a:pt x="4353" y="8"/>
                  </a:cubicBezTo>
                  <a:cubicBezTo>
                    <a:pt x="4353" y="13"/>
                    <a:pt x="4349" y="17"/>
                    <a:pt x="4344" y="17"/>
                  </a:cubicBezTo>
                  <a:close/>
                  <a:moveTo>
                    <a:pt x="4291" y="17"/>
                  </a:moveTo>
                  <a:lnTo>
                    <a:pt x="4291" y="17"/>
                  </a:lnTo>
                  <a:cubicBezTo>
                    <a:pt x="4286" y="17"/>
                    <a:pt x="4283" y="13"/>
                    <a:pt x="4283" y="8"/>
                  </a:cubicBezTo>
                  <a:cubicBezTo>
                    <a:pt x="4283" y="4"/>
                    <a:pt x="4286" y="0"/>
                    <a:pt x="4291" y="0"/>
                  </a:cubicBezTo>
                  <a:lnTo>
                    <a:pt x="4291" y="0"/>
                  </a:lnTo>
                  <a:cubicBezTo>
                    <a:pt x="4296" y="0"/>
                    <a:pt x="4300" y="4"/>
                    <a:pt x="4300" y="8"/>
                  </a:cubicBezTo>
                  <a:cubicBezTo>
                    <a:pt x="4300" y="13"/>
                    <a:pt x="4296" y="17"/>
                    <a:pt x="4291" y="17"/>
                  </a:cubicBezTo>
                  <a:close/>
                  <a:moveTo>
                    <a:pt x="4239" y="17"/>
                  </a:moveTo>
                  <a:lnTo>
                    <a:pt x="4239" y="17"/>
                  </a:lnTo>
                  <a:cubicBezTo>
                    <a:pt x="4234" y="17"/>
                    <a:pt x="4230" y="13"/>
                    <a:pt x="4230" y="8"/>
                  </a:cubicBezTo>
                  <a:cubicBezTo>
                    <a:pt x="4230" y="4"/>
                    <a:pt x="4234" y="0"/>
                    <a:pt x="4239" y="0"/>
                  </a:cubicBezTo>
                  <a:lnTo>
                    <a:pt x="4239" y="0"/>
                  </a:lnTo>
                  <a:cubicBezTo>
                    <a:pt x="4243" y="0"/>
                    <a:pt x="4247" y="4"/>
                    <a:pt x="4247" y="8"/>
                  </a:cubicBezTo>
                  <a:cubicBezTo>
                    <a:pt x="4247" y="13"/>
                    <a:pt x="4243" y="17"/>
                    <a:pt x="4239" y="17"/>
                  </a:cubicBezTo>
                  <a:close/>
                  <a:moveTo>
                    <a:pt x="4186" y="17"/>
                  </a:moveTo>
                  <a:lnTo>
                    <a:pt x="4186" y="17"/>
                  </a:lnTo>
                  <a:cubicBezTo>
                    <a:pt x="4181" y="17"/>
                    <a:pt x="4177" y="13"/>
                    <a:pt x="4177" y="8"/>
                  </a:cubicBezTo>
                  <a:cubicBezTo>
                    <a:pt x="4177" y="4"/>
                    <a:pt x="4181" y="0"/>
                    <a:pt x="4186" y="0"/>
                  </a:cubicBezTo>
                  <a:lnTo>
                    <a:pt x="4186" y="0"/>
                  </a:lnTo>
                  <a:cubicBezTo>
                    <a:pt x="4191" y="0"/>
                    <a:pt x="4195" y="4"/>
                    <a:pt x="4195" y="8"/>
                  </a:cubicBezTo>
                  <a:cubicBezTo>
                    <a:pt x="4195" y="13"/>
                    <a:pt x="4191" y="17"/>
                    <a:pt x="4186" y="17"/>
                  </a:cubicBezTo>
                  <a:close/>
                  <a:moveTo>
                    <a:pt x="4133" y="17"/>
                  </a:moveTo>
                  <a:lnTo>
                    <a:pt x="4133" y="17"/>
                  </a:lnTo>
                  <a:cubicBezTo>
                    <a:pt x="4128" y="17"/>
                    <a:pt x="4124" y="13"/>
                    <a:pt x="4124" y="8"/>
                  </a:cubicBezTo>
                  <a:cubicBezTo>
                    <a:pt x="4124" y="4"/>
                    <a:pt x="4128" y="0"/>
                    <a:pt x="4133" y="0"/>
                  </a:cubicBezTo>
                  <a:lnTo>
                    <a:pt x="4133" y="0"/>
                  </a:lnTo>
                  <a:cubicBezTo>
                    <a:pt x="4138" y="0"/>
                    <a:pt x="4142" y="4"/>
                    <a:pt x="4142" y="8"/>
                  </a:cubicBezTo>
                  <a:cubicBezTo>
                    <a:pt x="4142" y="13"/>
                    <a:pt x="4138" y="17"/>
                    <a:pt x="4133" y="17"/>
                  </a:cubicBezTo>
                  <a:close/>
                  <a:moveTo>
                    <a:pt x="4080" y="17"/>
                  </a:moveTo>
                  <a:lnTo>
                    <a:pt x="4080" y="17"/>
                  </a:lnTo>
                  <a:cubicBezTo>
                    <a:pt x="4075" y="17"/>
                    <a:pt x="4071" y="13"/>
                    <a:pt x="4071" y="8"/>
                  </a:cubicBezTo>
                  <a:cubicBezTo>
                    <a:pt x="4071" y="4"/>
                    <a:pt x="4075" y="0"/>
                    <a:pt x="4080" y="0"/>
                  </a:cubicBezTo>
                  <a:lnTo>
                    <a:pt x="4080" y="0"/>
                  </a:lnTo>
                  <a:cubicBezTo>
                    <a:pt x="4085" y="0"/>
                    <a:pt x="4089" y="4"/>
                    <a:pt x="4089" y="8"/>
                  </a:cubicBezTo>
                  <a:cubicBezTo>
                    <a:pt x="4089" y="13"/>
                    <a:pt x="4085" y="17"/>
                    <a:pt x="4080" y="17"/>
                  </a:cubicBezTo>
                  <a:close/>
                  <a:moveTo>
                    <a:pt x="4027" y="17"/>
                  </a:moveTo>
                  <a:lnTo>
                    <a:pt x="4027" y="17"/>
                  </a:lnTo>
                  <a:cubicBezTo>
                    <a:pt x="4022" y="17"/>
                    <a:pt x="4018" y="13"/>
                    <a:pt x="4018" y="8"/>
                  </a:cubicBezTo>
                  <a:cubicBezTo>
                    <a:pt x="4018" y="4"/>
                    <a:pt x="4022" y="0"/>
                    <a:pt x="4027" y="0"/>
                  </a:cubicBezTo>
                  <a:lnTo>
                    <a:pt x="4027" y="0"/>
                  </a:lnTo>
                  <a:cubicBezTo>
                    <a:pt x="4032" y="0"/>
                    <a:pt x="4036" y="4"/>
                    <a:pt x="4036" y="8"/>
                  </a:cubicBezTo>
                  <a:cubicBezTo>
                    <a:pt x="4036" y="13"/>
                    <a:pt x="4032" y="17"/>
                    <a:pt x="4027" y="17"/>
                  </a:cubicBezTo>
                  <a:close/>
                  <a:moveTo>
                    <a:pt x="3974" y="17"/>
                  </a:moveTo>
                  <a:lnTo>
                    <a:pt x="3974" y="17"/>
                  </a:lnTo>
                  <a:cubicBezTo>
                    <a:pt x="3970" y="17"/>
                    <a:pt x="3966" y="13"/>
                    <a:pt x="3966" y="8"/>
                  </a:cubicBezTo>
                  <a:cubicBezTo>
                    <a:pt x="3966" y="4"/>
                    <a:pt x="3970" y="0"/>
                    <a:pt x="3974" y="0"/>
                  </a:cubicBezTo>
                  <a:lnTo>
                    <a:pt x="3974" y="0"/>
                  </a:lnTo>
                  <a:cubicBezTo>
                    <a:pt x="3979" y="0"/>
                    <a:pt x="3983" y="4"/>
                    <a:pt x="3983" y="8"/>
                  </a:cubicBezTo>
                  <a:cubicBezTo>
                    <a:pt x="3983" y="13"/>
                    <a:pt x="3979" y="17"/>
                    <a:pt x="3974" y="17"/>
                  </a:cubicBezTo>
                  <a:close/>
                  <a:moveTo>
                    <a:pt x="3922" y="17"/>
                  </a:moveTo>
                  <a:lnTo>
                    <a:pt x="3922" y="17"/>
                  </a:lnTo>
                  <a:cubicBezTo>
                    <a:pt x="3917" y="17"/>
                    <a:pt x="3913" y="13"/>
                    <a:pt x="3913" y="8"/>
                  </a:cubicBezTo>
                  <a:cubicBezTo>
                    <a:pt x="3913" y="4"/>
                    <a:pt x="3917" y="0"/>
                    <a:pt x="3922" y="0"/>
                  </a:cubicBezTo>
                  <a:lnTo>
                    <a:pt x="3922" y="0"/>
                  </a:lnTo>
                  <a:cubicBezTo>
                    <a:pt x="3927" y="0"/>
                    <a:pt x="3930" y="4"/>
                    <a:pt x="3930" y="8"/>
                  </a:cubicBezTo>
                  <a:cubicBezTo>
                    <a:pt x="3930" y="13"/>
                    <a:pt x="3927" y="17"/>
                    <a:pt x="3922" y="17"/>
                  </a:cubicBezTo>
                  <a:close/>
                  <a:moveTo>
                    <a:pt x="3869" y="17"/>
                  </a:moveTo>
                  <a:lnTo>
                    <a:pt x="3869" y="17"/>
                  </a:lnTo>
                  <a:cubicBezTo>
                    <a:pt x="3864" y="17"/>
                    <a:pt x="3860" y="13"/>
                    <a:pt x="3860" y="8"/>
                  </a:cubicBezTo>
                  <a:cubicBezTo>
                    <a:pt x="3860" y="4"/>
                    <a:pt x="3864" y="0"/>
                    <a:pt x="3869" y="0"/>
                  </a:cubicBezTo>
                  <a:lnTo>
                    <a:pt x="3869" y="0"/>
                  </a:lnTo>
                  <a:cubicBezTo>
                    <a:pt x="3874" y="0"/>
                    <a:pt x="3878" y="4"/>
                    <a:pt x="3878" y="8"/>
                  </a:cubicBezTo>
                  <a:cubicBezTo>
                    <a:pt x="3878" y="13"/>
                    <a:pt x="3874" y="17"/>
                    <a:pt x="3869" y="17"/>
                  </a:cubicBezTo>
                  <a:close/>
                  <a:moveTo>
                    <a:pt x="3816" y="17"/>
                  </a:moveTo>
                  <a:lnTo>
                    <a:pt x="3816" y="17"/>
                  </a:lnTo>
                  <a:cubicBezTo>
                    <a:pt x="3811" y="17"/>
                    <a:pt x="3807" y="13"/>
                    <a:pt x="3807" y="8"/>
                  </a:cubicBezTo>
                  <a:cubicBezTo>
                    <a:pt x="3807" y="4"/>
                    <a:pt x="3811" y="0"/>
                    <a:pt x="3816" y="0"/>
                  </a:cubicBezTo>
                  <a:lnTo>
                    <a:pt x="3816" y="0"/>
                  </a:lnTo>
                  <a:cubicBezTo>
                    <a:pt x="3821" y="0"/>
                    <a:pt x="3825" y="4"/>
                    <a:pt x="3825" y="8"/>
                  </a:cubicBezTo>
                  <a:cubicBezTo>
                    <a:pt x="3825" y="13"/>
                    <a:pt x="3821" y="17"/>
                    <a:pt x="3816" y="17"/>
                  </a:cubicBezTo>
                  <a:close/>
                  <a:moveTo>
                    <a:pt x="3763" y="17"/>
                  </a:moveTo>
                  <a:lnTo>
                    <a:pt x="3763" y="17"/>
                  </a:lnTo>
                  <a:cubicBezTo>
                    <a:pt x="3758" y="17"/>
                    <a:pt x="3754" y="13"/>
                    <a:pt x="3754" y="8"/>
                  </a:cubicBezTo>
                  <a:cubicBezTo>
                    <a:pt x="3754" y="4"/>
                    <a:pt x="3758" y="0"/>
                    <a:pt x="3763" y="0"/>
                  </a:cubicBezTo>
                  <a:lnTo>
                    <a:pt x="3763" y="0"/>
                  </a:lnTo>
                  <a:cubicBezTo>
                    <a:pt x="3768" y="0"/>
                    <a:pt x="3772" y="4"/>
                    <a:pt x="3772" y="8"/>
                  </a:cubicBezTo>
                  <a:cubicBezTo>
                    <a:pt x="3772" y="13"/>
                    <a:pt x="3768" y="17"/>
                    <a:pt x="3763" y="17"/>
                  </a:cubicBezTo>
                  <a:close/>
                  <a:moveTo>
                    <a:pt x="3710" y="17"/>
                  </a:moveTo>
                  <a:lnTo>
                    <a:pt x="3710" y="17"/>
                  </a:lnTo>
                  <a:cubicBezTo>
                    <a:pt x="3705" y="17"/>
                    <a:pt x="3702" y="13"/>
                    <a:pt x="3702" y="8"/>
                  </a:cubicBezTo>
                  <a:cubicBezTo>
                    <a:pt x="3702" y="4"/>
                    <a:pt x="3705" y="0"/>
                    <a:pt x="3710" y="0"/>
                  </a:cubicBezTo>
                  <a:lnTo>
                    <a:pt x="3710" y="0"/>
                  </a:lnTo>
                  <a:cubicBezTo>
                    <a:pt x="3715" y="0"/>
                    <a:pt x="3719" y="4"/>
                    <a:pt x="3719" y="8"/>
                  </a:cubicBezTo>
                  <a:cubicBezTo>
                    <a:pt x="3719" y="13"/>
                    <a:pt x="3715" y="17"/>
                    <a:pt x="3710" y="17"/>
                  </a:cubicBezTo>
                  <a:close/>
                  <a:moveTo>
                    <a:pt x="3658" y="17"/>
                  </a:moveTo>
                  <a:lnTo>
                    <a:pt x="3658" y="17"/>
                  </a:lnTo>
                  <a:cubicBezTo>
                    <a:pt x="3653" y="17"/>
                    <a:pt x="3649" y="13"/>
                    <a:pt x="3649" y="8"/>
                  </a:cubicBezTo>
                  <a:cubicBezTo>
                    <a:pt x="3649" y="4"/>
                    <a:pt x="3653" y="0"/>
                    <a:pt x="3658" y="0"/>
                  </a:cubicBezTo>
                  <a:lnTo>
                    <a:pt x="3658" y="0"/>
                  </a:lnTo>
                  <a:cubicBezTo>
                    <a:pt x="3662" y="0"/>
                    <a:pt x="3666" y="4"/>
                    <a:pt x="3666" y="8"/>
                  </a:cubicBezTo>
                  <a:cubicBezTo>
                    <a:pt x="3666" y="13"/>
                    <a:pt x="3662" y="17"/>
                    <a:pt x="3658" y="17"/>
                  </a:cubicBezTo>
                  <a:close/>
                  <a:moveTo>
                    <a:pt x="3605" y="17"/>
                  </a:moveTo>
                  <a:lnTo>
                    <a:pt x="3605" y="17"/>
                  </a:lnTo>
                  <a:cubicBezTo>
                    <a:pt x="3600" y="17"/>
                    <a:pt x="3596" y="13"/>
                    <a:pt x="3596" y="8"/>
                  </a:cubicBezTo>
                  <a:cubicBezTo>
                    <a:pt x="3596" y="4"/>
                    <a:pt x="3600" y="0"/>
                    <a:pt x="3605" y="0"/>
                  </a:cubicBezTo>
                  <a:lnTo>
                    <a:pt x="3605" y="0"/>
                  </a:lnTo>
                  <a:cubicBezTo>
                    <a:pt x="3610" y="0"/>
                    <a:pt x="3614" y="4"/>
                    <a:pt x="3614" y="8"/>
                  </a:cubicBezTo>
                  <a:cubicBezTo>
                    <a:pt x="3614" y="13"/>
                    <a:pt x="3610" y="17"/>
                    <a:pt x="3605" y="17"/>
                  </a:cubicBezTo>
                  <a:close/>
                  <a:moveTo>
                    <a:pt x="3552" y="17"/>
                  </a:moveTo>
                  <a:lnTo>
                    <a:pt x="3552" y="17"/>
                  </a:lnTo>
                  <a:cubicBezTo>
                    <a:pt x="3547" y="17"/>
                    <a:pt x="3543" y="13"/>
                    <a:pt x="3543" y="8"/>
                  </a:cubicBezTo>
                  <a:cubicBezTo>
                    <a:pt x="3543" y="4"/>
                    <a:pt x="3547" y="0"/>
                    <a:pt x="3552" y="0"/>
                  </a:cubicBezTo>
                  <a:lnTo>
                    <a:pt x="3552" y="0"/>
                  </a:lnTo>
                  <a:cubicBezTo>
                    <a:pt x="3557" y="0"/>
                    <a:pt x="3561" y="4"/>
                    <a:pt x="3561" y="8"/>
                  </a:cubicBezTo>
                  <a:cubicBezTo>
                    <a:pt x="3561" y="13"/>
                    <a:pt x="3557" y="17"/>
                    <a:pt x="3552" y="17"/>
                  </a:cubicBezTo>
                  <a:close/>
                  <a:moveTo>
                    <a:pt x="3499" y="17"/>
                  </a:moveTo>
                  <a:lnTo>
                    <a:pt x="3499" y="17"/>
                  </a:lnTo>
                  <a:cubicBezTo>
                    <a:pt x="3494" y="17"/>
                    <a:pt x="3490" y="13"/>
                    <a:pt x="3490" y="8"/>
                  </a:cubicBezTo>
                  <a:cubicBezTo>
                    <a:pt x="3490" y="4"/>
                    <a:pt x="3494" y="0"/>
                    <a:pt x="3499" y="0"/>
                  </a:cubicBezTo>
                  <a:lnTo>
                    <a:pt x="3499" y="0"/>
                  </a:lnTo>
                  <a:cubicBezTo>
                    <a:pt x="3504" y="0"/>
                    <a:pt x="3508" y="4"/>
                    <a:pt x="3508" y="8"/>
                  </a:cubicBezTo>
                  <a:cubicBezTo>
                    <a:pt x="3508" y="13"/>
                    <a:pt x="3504" y="17"/>
                    <a:pt x="3499" y="17"/>
                  </a:cubicBezTo>
                  <a:close/>
                  <a:moveTo>
                    <a:pt x="3446" y="17"/>
                  </a:moveTo>
                  <a:lnTo>
                    <a:pt x="3446" y="17"/>
                  </a:lnTo>
                  <a:cubicBezTo>
                    <a:pt x="3441" y="17"/>
                    <a:pt x="3437" y="13"/>
                    <a:pt x="3437" y="8"/>
                  </a:cubicBezTo>
                  <a:cubicBezTo>
                    <a:pt x="3437" y="4"/>
                    <a:pt x="3441" y="0"/>
                    <a:pt x="3446" y="0"/>
                  </a:cubicBezTo>
                  <a:lnTo>
                    <a:pt x="3446" y="0"/>
                  </a:lnTo>
                  <a:cubicBezTo>
                    <a:pt x="3451" y="0"/>
                    <a:pt x="3455" y="4"/>
                    <a:pt x="3455" y="8"/>
                  </a:cubicBezTo>
                  <a:cubicBezTo>
                    <a:pt x="3455" y="13"/>
                    <a:pt x="3451" y="17"/>
                    <a:pt x="3446" y="17"/>
                  </a:cubicBezTo>
                  <a:close/>
                  <a:moveTo>
                    <a:pt x="3393" y="17"/>
                  </a:moveTo>
                  <a:lnTo>
                    <a:pt x="3393" y="17"/>
                  </a:lnTo>
                  <a:cubicBezTo>
                    <a:pt x="3389" y="17"/>
                    <a:pt x="3385" y="13"/>
                    <a:pt x="3385" y="8"/>
                  </a:cubicBezTo>
                  <a:cubicBezTo>
                    <a:pt x="3385" y="4"/>
                    <a:pt x="3389" y="0"/>
                    <a:pt x="3393" y="0"/>
                  </a:cubicBezTo>
                  <a:lnTo>
                    <a:pt x="3393" y="0"/>
                  </a:lnTo>
                  <a:cubicBezTo>
                    <a:pt x="3398" y="0"/>
                    <a:pt x="3402" y="4"/>
                    <a:pt x="3402" y="8"/>
                  </a:cubicBezTo>
                  <a:cubicBezTo>
                    <a:pt x="3402" y="13"/>
                    <a:pt x="3398" y="17"/>
                    <a:pt x="3393" y="17"/>
                  </a:cubicBezTo>
                  <a:close/>
                  <a:moveTo>
                    <a:pt x="3341" y="17"/>
                  </a:moveTo>
                  <a:lnTo>
                    <a:pt x="3341" y="17"/>
                  </a:lnTo>
                  <a:cubicBezTo>
                    <a:pt x="3336" y="17"/>
                    <a:pt x="3332" y="13"/>
                    <a:pt x="3332" y="8"/>
                  </a:cubicBezTo>
                  <a:cubicBezTo>
                    <a:pt x="3332" y="4"/>
                    <a:pt x="3336" y="0"/>
                    <a:pt x="3341" y="0"/>
                  </a:cubicBezTo>
                  <a:lnTo>
                    <a:pt x="3341" y="0"/>
                  </a:lnTo>
                  <a:cubicBezTo>
                    <a:pt x="3346" y="0"/>
                    <a:pt x="3349" y="4"/>
                    <a:pt x="3349" y="8"/>
                  </a:cubicBezTo>
                  <a:cubicBezTo>
                    <a:pt x="3349" y="13"/>
                    <a:pt x="3346" y="17"/>
                    <a:pt x="3341" y="17"/>
                  </a:cubicBezTo>
                  <a:close/>
                  <a:moveTo>
                    <a:pt x="3288" y="17"/>
                  </a:moveTo>
                  <a:lnTo>
                    <a:pt x="3288" y="17"/>
                  </a:lnTo>
                  <a:cubicBezTo>
                    <a:pt x="3283" y="17"/>
                    <a:pt x="3279" y="13"/>
                    <a:pt x="3279" y="8"/>
                  </a:cubicBezTo>
                  <a:cubicBezTo>
                    <a:pt x="3279" y="4"/>
                    <a:pt x="3283" y="0"/>
                    <a:pt x="3288" y="0"/>
                  </a:cubicBezTo>
                  <a:lnTo>
                    <a:pt x="3288" y="0"/>
                  </a:lnTo>
                  <a:cubicBezTo>
                    <a:pt x="3293" y="0"/>
                    <a:pt x="3297" y="4"/>
                    <a:pt x="3297" y="8"/>
                  </a:cubicBezTo>
                  <a:cubicBezTo>
                    <a:pt x="3297" y="13"/>
                    <a:pt x="3293" y="17"/>
                    <a:pt x="3288" y="17"/>
                  </a:cubicBezTo>
                  <a:close/>
                  <a:moveTo>
                    <a:pt x="3235" y="17"/>
                  </a:moveTo>
                  <a:lnTo>
                    <a:pt x="3235" y="17"/>
                  </a:lnTo>
                  <a:cubicBezTo>
                    <a:pt x="3230" y="17"/>
                    <a:pt x="3226" y="13"/>
                    <a:pt x="3226" y="8"/>
                  </a:cubicBezTo>
                  <a:cubicBezTo>
                    <a:pt x="3226" y="4"/>
                    <a:pt x="3230" y="0"/>
                    <a:pt x="3235" y="0"/>
                  </a:cubicBezTo>
                  <a:lnTo>
                    <a:pt x="3235" y="0"/>
                  </a:lnTo>
                  <a:cubicBezTo>
                    <a:pt x="3240" y="0"/>
                    <a:pt x="3244" y="4"/>
                    <a:pt x="3244" y="8"/>
                  </a:cubicBezTo>
                  <a:cubicBezTo>
                    <a:pt x="3244" y="13"/>
                    <a:pt x="3240" y="17"/>
                    <a:pt x="3235" y="17"/>
                  </a:cubicBezTo>
                  <a:close/>
                  <a:moveTo>
                    <a:pt x="3182" y="17"/>
                  </a:moveTo>
                  <a:lnTo>
                    <a:pt x="3182" y="17"/>
                  </a:lnTo>
                  <a:cubicBezTo>
                    <a:pt x="3177" y="17"/>
                    <a:pt x="3173" y="13"/>
                    <a:pt x="3173" y="8"/>
                  </a:cubicBezTo>
                  <a:cubicBezTo>
                    <a:pt x="3173" y="4"/>
                    <a:pt x="3177" y="0"/>
                    <a:pt x="3182" y="0"/>
                  </a:cubicBezTo>
                  <a:lnTo>
                    <a:pt x="3182" y="0"/>
                  </a:lnTo>
                  <a:cubicBezTo>
                    <a:pt x="3187" y="0"/>
                    <a:pt x="3191" y="4"/>
                    <a:pt x="3191" y="8"/>
                  </a:cubicBezTo>
                  <a:cubicBezTo>
                    <a:pt x="3191" y="13"/>
                    <a:pt x="3187" y="17"/>
                    <a:pt x="3182" y="17"/>
                  </a:cubicBezTo>
                  <a:close/>
                  <a:moveTo>
                    <a:pt x="3129" y="17"/>
                  </a:moveTo>
                  <a:lnTo>
                    <a:pt x="3129" y="17"/>
                  </a:lnTo>
                  <a:cubicBezTo>
                    <a:pt x="3125" y="17"/>
                    <a:pt x="3121" y="13"/>
                    <a:pt x="3121" y="8"/>
                  </a:cubicBezTo>
                  <a:cubicBezTo>
                    <a:pt x="3121" y="4"/>
                    <a:pt x="3125" y="0"/>
                    <a:pt x="3129" y="0"/>
                  </a:cubicBezTo>
                  <a:lnTo>
                    <a:pt x="3129" y="0"/>
                  </a:lnTo>
                  <a:cubicBezTo>
                    <a:pt x="3134" y="0"/>
                    <a:pt x="3138" y="4"/>
                    <a:pt x="3138" y="8"/>
                  </a:cubicBezTo>
                  <a:cubicBezTo>
                    <a:pt x="3138" y="13"/>
                    <a:pt x="3134" y="17"/>
                    <a:pt x="3129" y="17"/>
                  </a:cubicBezTo>
                  <a:close/>
                  <a:moveTo>
                    <a:pt x="3077" y="17"/>
                  </a:moveTo>
                  <a:lnTo>
                    <a:pt x="3077" y="17"/>
                  </a:lnTo>
                  <a:cubicBezTo>
                    <a:pt x="3072" y="17"/>
                    <a:pt x="3068" y="13"/>
                    <a:pt x="3068" y="8"/>
                  </a:cubicBezTo>
                  <a:cubicBezTo>
                    <a:pt x="3068" y="4"/>
                    <a:pt x="3072" y="0"/>
                    <a:pt x="3077" y="0"/>
                  </a:cubicBezTo>
                  <a:lnTo>
                    <a:pt x="3077" y="0"/>
                  </a:lnTo>
                  <a:cubicBezTo>
                    <a:pt x="3081" y="0"/>
                    <a:pt x="3085" y="4"/>
                    <a:pt x="3085" y="8"/>
                  </a:cubicBezTo>
                  <a:cubicBezTo>
                    <a:pt x="3085" y="13"/>
                    <a:pt x="3081" y="17"/>
                    <a:pt x="3077" y="17"/>
                  </a:cubicBezTo>
                  <a:close/>
                  <a:moveTo>
                    <a:pt x="3024" y="17"/>
                  </a:moveTo>
                  <a:lnTo>
                    <a:pt x="3024" y="17"/>
                  </a:lnTo>
                  <a:cubicBezTo>
                    <a:pt x="3019" y="17"/>
                    <a:pt x="3015" y="13"/>
                    <a:pt x="3015" y="8"/>
                  </a:cubicBezTo>
                  <a:cubicBezTo>
                    <a:pt x="3015" y="4"/>
                    <a:pt x="3019" y="0"/>
                    <a:pt x="3024" y="0"/>
                  </a:cubicBezTo>
                  <a:lnTo>
                    <a:pt x="3024" y="0"/>
                  </a:lnTo>
                  <a:cubicBezTo>
                    <a:pt x="3029" y="0"/>
                    <a:pt x="3033" y="4"/>
                    <a:pt x="3033" y="8"/>
                  </a:cubicBezTo>
                  <a:cubicBezTo>
                    <a:pt x="3033" y="13"/>
                    <a:pt x="3029" y="17"/>
                    <a:pt x="3024" y="17"/>
                  </a:cubicBezTo>
                  <a:close/>
                  <a:moveTo>
                    <a:pt x="2971" y="17"/>
                  </a:moveTo>
                  <a:lnTo>
                    <a:pt x="2971" y="17"/>
                  </a:lnTo>
                  <a:cubicBezTo>
                    <a:pt x="2966" y="17"/>
                    <a:pt x="2962" y="13"/>
                    <a:pt x="2962" y="8"/>
                  </a:cubicBezTo>
                  <a:cubicBezTo>
                    <a:pt x="2962" y="4"/>
                    <a:pt x="2966" y="0"/>
                    <a:pt x="2971" y="0"/>
                  </a:cubicBezTo>
                  <a:lnTo>
                    <a:pt x="2971" y="0"/>
                  </a:lnTo>
                  <a:cubicBezTo>
                    <a:pt x="2976" y="0"/>
                    <a:pt x="2980" y="4"/>
                    <a:pt x="2980" y="8"/>
                  </a:cubicBezTo>
                  <a:cubicBezTo>
                    <a:pt x="2980" y="13"/>
                    <a:pt x="2976" y="17"/>
                    <a:pt x="2971" y="17"/>
                  </a:cubicBezTo>
                  <a:close/>
                  <a:moveTo>
                    <a:pt x="2918" y="17"/>
                  </a:moveTo>
                  <a:lnTo>
                    <a:pt x="2918" y="17"/>
                  </a:lnTo>
                  <a:cubicBezTo>
                    <a:pt x="2913" y="17"/>
                    <a:pt x="2909" y="13"/>
                    <a:pt x="2909" y="8"/>
                  </a:cubicBezTo>
                  <a:cubicBezTo>
                    <a:pt x="2909" y="4"/>
                    <a:pt x="2913" y="0"/>
                    <a:pt x="2918" y="0"/>
                  </a:cubicBezTo>
                  <a:lnTo>
                    <a:pt x="2918" y="0"/>
                  </a:lnTo>
                  <a:cubicBezTo>
                    <a:pt x="2923" y="0"/>
                    <a:pt x="2927" y="4"/>
                    <a:pt x="2927" y="8"/>
                  </a:cubicBezTo>
                  <a:cubicBezTo>
                    <a:pt x="2927" y="13"/>
                    <a:pt x="2923" y="17"/>
                    <a:pt x="2918" y="17"/>
                  </a:cubicBezTo>
                  <a:close/>
                  <a:moveTo>
                    <a:pt x="2865" y="17"/>
                  </a:moveTo>
                  <a:lnTo>
                    <a:pt x="2865" y="17"/>
                  </a:lnTo>
                  <a:cubicBezTo>
                    <a:pt x="2860" y="17"/>
                    <a:pt x="2856" y="13"/>
                    <a:pt x="2856" y="8"/>
                  </a:cubicBezTo>
                  <a:cubicBezTo>
                    <a:pt x="2856" y="4"/>
                    <a:pt x="2860" y="0"/>
                    <a:pt x="2865" y="0"/>
                  </a:cubicBezTo>
                  <a:lnTo>
                    <a:pt x="2865" y="0"/>
                  </a:lnTo>
                  <a:cubicBezTo>
                    <a:pt x="2870" y="0"/>
                    <a:pt x="2874" y="4"/>
                    <a:pt x="2874" y="8"/>
                  </a:cubicBezTo>
                  <a:cubicBezTo>
                    <a:pt x="2874" y="13"/>
                    <a:pt x="2870" y="17"/>
                    <a:pt x="2865" y="17"/>
                  </a:cubicBezTo>
                  <a:close/>
                  <a:moveTo>
                    <a:pt x="2812" y="17"/>
                  </a:moveTo>
                  <a:lnTo>
                    <a:pt x="2812" y="17"/>
                  </a:lnTo>
                  <a:cubicBezTo>
                    <a:pt x="2808" y="17"/>
                    <a:pt x="2804" y="13"/>
                    <a:pt x="2804" y="8"/>
                  </a:cubicBezTo>
                  <a:cubicBezTo>
                    <a:pt x="2804" y="4"/>
                    <a:pt x="2808" y="0"/>
                    <a:pt x="2812" y="0"/>
                  </a:cubicBezTo>
                  <a:lnTo>
                    <a:pt x="2812" y="0"/>
                  </a:lnTo>
                  <a:cubicBezTo>
                    <a:pt x="2817" y="0"/>
                    <a:pt x="2821" y="4"/>
                    <a:pt x="2821" y="8"/>
                  </a:cubicBezTo>
                  <a:cubicBezTo>
                    <a:pt x="2821" y="13"/>
                    <a:pt x="2817" y="17"/>
                    <a:pt x="2812" y="17"/>
                  </a:cubicBezTo>
                  <a:close/>
                  <a:moveTo>
                    <a:pt x="2760" y="17"/>
                  </a:moveTo>
                  <a:lnTo>
                    <a:pt x="2760" y="17"/>
                  </a:lnTo>
                  <a:cubicBezTo>
                    <a:pt x="2755" y="17"/>
                    <a:pt x="2751" y="13"/>
                    <a:pt x="2751" y="8"/>
                  </a:cubicBezTo>
                  <a:cubicBezTo>
                    <a:pt x="2751" y="4"/>
                    <a:pt x="2755" y="0"/>
                    <a:pt x="2760" y="0"/>
                  </a:cubicBezTo>
                  <a:lnTo>
                    <a:pt x="2760" y="0"/>
                  </a:lnTo>
                  <a:cubicBezTo>
                    <a:pt x="2765" y="0"/>
                    <a:pt x="2768" y="4"/>
                    <a:pt x="2768" y="8"/>
                  </a:cubicBezTo>
                  <a:cubicBezTo>
                    <a:pt x="2768" y="13"/>
                    <a:pt x="2765" y="17"/>
                    <a:pt x="2760" y="17"/>
                  </a:cubicBezTo>
                  <a:close/>
                  <a:moveTo>
                    <a:pt x="2707" y="17"/>
                  </a:moveTo>
                  <a:lnTo>
                    <a:pt x="2707" y="17"/>
                  </a:lnTo>
                  <a:cubicBezTo>
                    <a:pt x="2702" y="17"/>
                    <a:pt x="2698" y="13"/>
                    <a:pt x="2698" y="8"/>
                  </a:cubicBezTo>
                  <a:cubicBezTo>
                    <a:pt x="2698" y="4"/>
                    <a:pt x="2702" y="0"/>
                    <a:pt x="2707" y="0"/>
                  </a:cubicBezTo>
                  <a:lnTo>
                    <a:pt x="2707" y="0"/>
                  </a:lnTo>
                  <a:cubicBezTo>
                    <a:pt x="2712" y="0"/>
                    <a:pt x="2716" y="4"/>
                    <a:pt x="2716" y="8"/>
                  </a:cubicBezTo>
                  <a:cubicBezTo>
                    <a:pt x="2716" y="13"/>
                    <a:pt x="2712" y="17"/>
                    <a:pt x="2707" y="17"/>
                  </a:cubicBezTo>
                  <a:close/>
                  <a:moveTo>
                    <a:pt x="2654" y="17"/>
                  </a:moveTo>
                  <a:lnTo>
                    <a:pt x="2654" y="17"/>
                  </a:lnTo>
                  <a:cubicBezTo>
                    <a:pt x="2649" y="17"/>
                    <a:pt x="2645" y="13"/>
                    <a:pt x="2645" y="8"/>
                  </a:cubicBezTo>
                  <a:cubicBezTo>
                    <a:pt x="2645" y="4"/>
                    <a:pt x="2649" y="0"/>
                    <a:pt x="2654" y="0"/>
                  </a:cubicBezTo>
                  <a:lnTo>
                    <a:pt x="2654" y="0"/>
                  </a:lnTo>
                  <a:cubicBezTo>
                    <a:pt x="2659" y="0"/>
                    <a:pt x="2663" y="4"/>
                    <a:pt x="2663" y="8"/>
                  </a:cubicBezTo>
                  <a:cubicBezTo>
                    <a:pt x="2663" y="13"/>
                    <a:pt x="2659" y="17"/>
                    <a:pt x="2654" y="17"/>
                  </a:cubicBezTo>
                  <a:close/>
                  <a:moveTo>
                    <a:pt x="2601" y="17"/>
                  </a:moveTo>
                  <a:lnTo>
                    <a:pt x="2601" y="17"/>
                  </a:lnTo>
                  <a:cubicBezTo>
                    <a:pt x="2596" y="17"/>
                    <a:pt x="2592" y="13"/>
                    <a:pt x="2592" y="8"/>
                  </a:cubicBezTo>
                  <a:cubicBezTo>
                    <a:pt x="2592" y="4"/>
                    <a:pt x="2596" y="0"/>
                    <a:pt x="2601" y="0"/>
                  </a:cubicBezTo>
                  <a:lnTo>
                    <a:pt x="2601" y="0"/>
                  </a:lnTo>
                  <a:cubicBezTo>
                    <a:pt x="2606" y="0"/>
                    <a:pt x="2610" y="4"/>
                    <a:pt x="2610" y="8"/>
                  </a:cubicBezTo>
                  <a:cubicBezTo>
                    <a:pt x="2610" y="13"/>
                    <a:pt x="2606" y="17"/>
                    <a:pt x="2601" y="17"/>
                  </a:cubicBezTo>
                  <a:close/>
                  <a:moveTo>
                    <a:pt x="2548" y="17"/>
                  </a:moveTo>
                  <a:lnTo>
                    <a:pt x="2548" y="17"/>
                  </a:lnTo>
                  <a:cubicBezTo>
                    <a:pt x="2544" y="17"/>
                    <a:pt x="2540" y="13"/>
                    <a:pt x="2540" y="8"/>
                  </a:cubicBezTo>
                  <a:cubicBezTo>
                    <a:pt x="2540" y="4"/>
                    <a:pt x="2544" y="0"/>
                    <a:pt x="2548" y="0"/>
                  </a:cubicBezTo>
                  <a:lnTo>
                    <a:pt x="2548" y="0"/>
                  </a:lnTo>
                  <a:cubicBezTo>
                    <a:pt x="2553" y="0"/>
                    <a:pt x="2557" y="4"/>
                    <a:pt x="2557" y="8"/>
                  </a:cubicBezTo>
                  <a:cubicBezTo>
                    <a:pt x="2557" y="13"/>
                    <a:pt x="2553" y="17"/>
                    <a:pt x="2548" y="17"/>
                  </a:cubicBezTo>
                  <a:close/>
                  <a:moveTo>
                    <a:pt x="2496" y="17"/>
                  </a:moveTo>
                  <a:lnTo>
                    <a:pt x="2496" y="17"/>
                  </a:lnTo>
                  <a:cubicBezTo>
                    <a:pt x="2491" y="17"/>
                    <a:pt x="2487" y="13"/>
                    <a:pt x="2487" y="8"/>
                  </a:cubicBezTo>
                  <a:cubicBezTo>
                    <a:pt x="2487" y="4"/>
                    <a:pt x="2491" y="0"/>
                    <a:pt x="2496" y="0"/>
                  </a:cubicBezTo>
                  <a:lnTo>
                    <a:pt x="2496" y="0"/>
                  </a:lnTo>
                  <a:cubicBezTo>
                    <a:pt x="2500" y="0"/>
                    <a:pt x="2504" y="4"/>
                    <a:pt x="2504" y="8"/>
                  </a:cubicBezTo>
                  <a:cubicBezTo>
                    <a:pt x="2504" y="13"/>
                    <a:pt x="2500" y="17"/>
                    <a:pt x="2496" y="17"/>
                  </a:cubicBezTo>
                  <a:close/>
                  <a:moveTo>
                    <a:pt x="2443" y="17"/>
                  </a:moveTo>
                  <a:lnTo>
                    <a:pt x="2443" y="17"/>
                  </a:lnTo>
                  <a:cubicBezTo>
                    <a:pt x="2438" y="17"/>
                    <a:pt x="2434" y="13"/>
                    <a:pt x="2434" y="8"/>
                  </a:cubicBezTo>
                  <a:cubicBezTo>
                    <a:pt x="2434" y="4"/>
                    <a:pt x="2438" y="0"/>
                    <a:pt x="2443" y="0"/>
                  </a:cubicBezTo>
                  <a:lnTo>
                    <a:pt x="2443" y="0"/>
                  </a:lnTo>
                  <a:cubicBezTo>
                    <a:pt x="2448" y="0"/>
                    <a:pt x="2452" y="4"/>
                    <a:pt x="2452" y="8"/>
                  </a:cubicBezTo>
                  <a:cubicBezTo>
                    <a:pt x="2452" y="13"/>
                    <a:pt x="2448" y="17"/>
                    <a:pt x="2443" y="17"/>
                  </a:cubicBezTo>
                  <a:close/>
                  <a:moveTo>
                    <a:pt x="2390" y="17"/>
                  </a:moveTo>
                  <a:lnTo>
                    <a:pt x="2390" y="17"/>
                  </a:lnTo>
                  <a:cubicBezTo>
                    <a:pt x="2385" y="17"/>
                    <a:pt x="2381" y="13"/>
                    <a:pt x="2381" y="8"/>
                  </a:cubicBezTo>
                  <a:cubicBezTo>
                    <a:pt x="2381" y="4"/>
                    <a:pt x="2385" y="0"/>
                    <a:pt x="2390" y="0"/>
                  </a:cubicBezTo>
                  <a:lnTo>
                    <a:pt x="2390" y="0"/>
                  </a:lnTo>
                  <a:cubicBezTo>
                    <a:pt x="2395" y="0"/>
                    <a:pt x="2399" y="4"/>
                    <a:pt x="2399" y="8"/>
                  </a:cubicBezTo>
                  <a:cubicBezTo>
                    <a:pt x="2399" y="13"/>
                    <a:pt x="2395" y="17"/>
                    <a:pt x="2390" y="17"/>
                  </a:cubicBezTo>
                  <a:close/>
                  <a:moveTo>
                    <a:pt x="2337" y="17"/>
                  </a:moveTo>
                  <a:lnTo>
                    <a:pt x="2337" y="17"/>
                  </a:lnTo>
                  <a:cubicBezTo>
                    <a:pt x="2332" y="17"/>
                    <a:pt x="2328" y="13"/>
                    <a:pt x="2328" y="8"/>
                  </a:cubicBezTo>
                  <a:cubicBezTo>
                    <a:pt x="2328" y="4"/>
                    <a:pt x="2332" y="0"/>
                    <a:pt x="2337" y="0"/>
                  </a:cubicBezTo>
                  <a:lnTo>
                    <a:pt x="2337" y="0"/>
                  </a:lnTo>
                  <a:cubicBezTo>
                    <a:pt x="2342" y="0"/>
                    <a:pt x="2346" y="4"/>
                    <a:pt x="2346" y="8"/>
                  </a:cubicBezTo>
                  <a:cubicBezTo>
                    <a:pt x="2346" y="13"/>
                    <a:pt x="2342" y="17"/>
                    <a:pt x="2337" y="17"/>
                  </a:cubicBezTo>
                  <a:close/>
                  <a:moveTo>
                    <a:pt x="2284" y="17"/>
                  </a:moveTo>
                  <a:lnTo>
                    <a:pt x="2284" y="17"/>
                  </a:lnTo>
                  <a:cubicBezTo>
                    <a:pt x="2279" y="17"/>
                    <a:pt x="2275" y="13"/>
                    <a:pt x="2275" y="8"/>
                  </a:cubicBezTo>
                  <a:cubicBezTo>
                    <a:pt x="2275" y="4"/>
                    <a:pt x="2279" y="0"/>
                    <a:pt x="2284" y="0"/>
                  </a:cubicBezTo>
                  <a:lnTo>
                    <a:pt x="2284" y="0"/>
                  </a:lnTo>
                  <a:cubicBezTo>
                    <a:pt x="2289" y="0"/>
                    <a:pt x="2293" y="4"/>
                    <a:pt x="2293" y="8"/>
                  </a:cubicBezTo>
                  <a:cubicBezTo>
                    <a:pt x="2293" y="13"/>
                    <a:pt x="2289" y="17"/>
                    <a:pt x="2284" y="17"/>
                  </a:cubicBezTo>
                  <a:close/>
                  <a:moveTo>
                    <a:pt x="2231" y="17"/>
                  </a:moveTo>
                  <a:lnTo>
                    <a:pt x="2231" y="17"/>
                  </a:lnTo>
                  <a:cubicBezTo>
                    <a:pt x="2227" y="17"/>
                    <a:pt x="2223" y="13"/>
                    <a:pt x="2223" y="8"/>
                  </a:cubicBezTo>
                  <a:cubicBezTo>
                    <a:pt x="2223" y="4"/>
                    <a:pt x="2227" y="0"/>
                    <a:pt x="2231" y="0"/>
                  </a:cubicBezTo>
                  <a:lnTo>
                    <a:pt x="2231" y="0"/>
                  </a:lnTo>
                  <a:cubicBezTo>
                    <a:pt x="2236" y="0"/>
                    <a:pt x="2240" y="4"/>
                    <a:pt x="2240" y="8"/>
                  </a:cubicBezTo>
                  <a:cubicBezTo>
                    <a:pt x="2240" y="13"/>
                    <a:pt x="2236" y="17"/>
                    <a:pt x="2231" y="17"/>
                  </a:cubicBezTo>
                  <a:close/>
                  <a:moveTo>
                    <a:pt x="2179" y="17"/>
                  </a:moveTo>
                  <a:lnTo>
                    <a:pt x="2179" y="17"/>
                  </a:lnTo>
                  <a:cubicBezTo>
                    <a:pt x="2174" y="17"/>
                    <a:pt x="2170" y="13"/>
                    <a:pt x="2170" y="8"/>
                  </a:cubicBezTo>
                  <a:cubicBezTo>
                    <a:pt x="2170" y="4"/>
                    <a:pt x="2174" y="0"/>
                    <a:pt x="2179" y="0"/>
                  </a:cubicBezTo>
                  <a:lnTo>
                    <a:pt x="2179" y="0"/>
                  </a:lnTo>
                  <a:cubicBezTo>
                    <a:pt x="2184" y="0"/>
                    <a:pt x="2187" y="4"/>
                    <a:pt x="2187" y="8"/>
                  </a:cubicBezTo>
                  <a:cubicBezTo>
                    <a:pt x="2187" y="13"/>
                    <a:pt x="2184" y="17"/>
                    <a:pt x="2179" y="17"/>
                  </a:cubicBezTo>
                  <a:close/>
                  <a:moveTo>
                    <a:pt x="2126" y="17"/>
                  </a:moveTo>
                  <a:lnTo>
                    <a:pt x="2126" y="17"/>
                  </a:lnTo>
                  <a:cubicBezTo>
                    <a:pt x="2121" y="17"/>
                    <a:pt x="2117" y="13"/>
                    <a:pt x="2117" y="8"/>
                  </a:cubicBezTo>
                  <a:cubicBezTo>
                    <a:pt x="2117" y="4"/>
                    <a:pt x="2121" y="0"/>
                    <a:pt x="2126" y="0"/>
                  </a:cubicBezTo>
                  <a:lnTo>
                    <a:pt x="2126" y="0"/>
                  </a:lnTo>
                  <a:cubicBezTo>
                    <a:pt x="2131" y="0"/>
                    <a:pt x="2135" y="4"/>
                    <a:pt x="2135" y="8"/>
                  </a:cubicBezTo>
                  <a:cubicBezTo>
                    <a:pt x="2135" y="13"/>
                    <a:pt x="2131" y="17"/>
                    <a:pt x="2126" y="17"/>
                  </a:cubicBezTo>
                  <a:close/>
                  <a:moveTo>
                    <a:pt x="2073" y="17"/>
                  </a:moveTo>
                  <a:lnTo>
                    <a:pt x="2073" y="17"/>
                  </a:lnTo>
                  <a:cubicBezTo>
                    <a:pt x="2068" y="17"/>
                    <a:pt x="2064" y="13"/>
                    <a:pt x="2064" y="8"/>
                  </a:cubicBezTo>
                  <a:cubicBezTo>
                    <a:pt x="2064" y="4"/>
                    <a:pt x="2068" y="0"/>
                    <a:pt x="2073" y="0"/>
                  </a:cubicBezTo>
                  <a:lnTo>
                    <a:pt x="2073" y="0"/>
                  </a:lnTo>
                  <a:cubicBezTo>
                    <a:pt x="2078" y="0"/>
                    <a:pt x="2082" y="4"/>
                    <a:pt x="2082" y="8"/>
                  </a:cubicBezTo>
                  <a:cubicBezTo>
                    <a:pt x="2082" y="13"/>
                    <a:pt x="2078" y="17"/>
                    <a:pt x="2073" y="17"/>
                  </a:cubicBezTo>
                  <a:close/>
                  <a:moveTo>
                    <a:pt x="2020" y="17"/>
                  </a:moveTo>
                  <a:lnTo>
                    <a:pt x="2020" y="17"/>
                  </a:lnTo>
                  <a:cubicBezTo>
                    <a:pt x="2015" y="17"/>
                    <a:pt x="2011" y="13"/>
                    <a:pt x="2011" y="8"/>
                  </a:cubicBezTo>
                  <a:cubicBezTo>
                    <a:pt x="2011" y="4"/>
                    <a:pt x="2015" y="0"/>
                    <a:pt x="2020" y="0"/>
                  </a:cubicBezTo>
                  <a:lnTo>
                    <a:pt x="2020" y="0"/>
                  </a:lnTo>
                  <a:cubicBezTo>
                    <a:pt x="2025" y="0"/>
                    <a:pt x="2029" y="4"/>
                    <a:pt x="2029" y="8"/>
                  </a:cubicBezTo>
                  <a:cubicBezTo>
                    <a:pt x="2029" y="13"/>
                    <a:pt x="2025" y="17"/>
                    <a:pt x="2020" y="17"/>
                  </a:cubicBezTo>
                  <a:close/>
                  <a:moveTo>
                    <a:pt x="1967" y="17"/>
                  </a:moveTo>
                  <a:lnTo>
                    <a:pt x="1967" y="17"/>
                  </a:lnTo>
                  <a:cubicBezTo>
                    <a:pt x="1963" y="17"/>
                    <a:pt x="1959" y="13"/>
                    <a:pt x="1959" y="8"/>
                  </a:cubicBezTo>
                  <a:cubicBezTo>
                    <a:pt x="1959" y="4"/>
                    <a:pt x="1963" y="0"/>
                    <a:pt x="1967" y="0"/>
                  </a:cubicBezTo>
                  <a:lnTo>
                    <a:pt x="1967" y="0"/>
                  </a:lnTo>
                  <a:cubicBezTo>
                    <a:pt x="1972" y="0"/>
                    <a:pt x="1976" y="4"/>
                    <a:pt x="1976" y="8"/>
                  </a:cubicBezTo>
                  <a:cubicBezTo>
                    <a:pt x="1976" y="13"/>
                    <a:pt x="1972" y="17"/>
                    <a:pt x="1967" y="17"/>
                  </a:cubicBezTo>
                  <a:close/>
                  <a:moveTo>
                    <a:pt x="1915" y="17"/>
                  </a:moveTo>
                  <a:lnTo>
                    <a:pt x="1915" y="17"/>
                  </a:lnTo>
                  <a:cubicBezTo>
                    <a:pt x="1910" y="17"/>
                    <a:pt x="1906" y="13"/>
                    <a:pt x="1906" y="8"/>
                  </a:cubicBezTo>
                  <a:cubicBezTo>
                    <a:pt x="1906" y="4"/>
                    <a:pt x="1910" y="0"/>
                    <a:pt x="1915" y="0"/>
                  </a:cubicBezTo>
                  <a:lnTo>
                    <a:pt x="1915" y="0"/>
                  </a:lnTo>
                  <a:cubicBezTo>
                    <a:pt x="1919" y="0"/>
                    <a:pt x="1923" y="4"/>
                    <a:pt x="1923" y="8"/>
                  </a:cubicBezTo>
                  <a:cubicBezTo>
                    <a:pt x="1923" y="13"/>
                    <a:pt x="1919" y="17"/>
                    <a:pt x="1915" y="17"/>
                  </a:cubicBezTo>
                  <a:close/>
                  <a:moveTo>
                    <a:pt x="1862" y="17"/>
                  </a:moveTo>
                  <a:lnTo>
                    <a:pt x="1862" y="17"/>
                  </a:lnTo>
                  <a:cubicBezTo>
                    <a:pt x="1857" y="17"/>
                    <a:pt x="1853" y="13"/>
                    <a:pt x="1853" y="8"/>
                  </a:cubicBezTo>
                  <a:cubicBezTo>
                    <a:pt x="1853" y="4"/>
                    <a:pt x="1857" y="0"/>
                    <a:pt x="1862" y="0"/>
                  </a:cubicBezTo>
                  <a:lnTo>
                    <a:pt x="1862" y="0"/>
                  </a:lnTo>
                  <a:cubicBezTo>
                    <a:pt x="1867" y="0"/>
                    <a:pt x="1871" y="4"/>
                    <a:pt x="1871" y="8"/>
                  </a:cubicBezTo>
                  <a:cubicBezTo>
                    <a:pt x="1871" y="13"/>
                    <a:pt x="1867" y="17"/>
                    <a:pt x="1862" y="17"/>
                  </a:cubicBezTo>
                  <a:close/>
                  <a:moveTo>
                    <a:pt x="1809" y="17"/>
                  </a:moveTo>
                  <a:lnTo>
                    <a:pt x="1809" y="17"/>
                  </a:lnTo>
                  <a:cubicBezTo>
                    <a:pt x="1804" y="17"/>
                    <a:pt x="1800" y="13"/>
                    <a:pt x="1800" y="8"/>
                  </a:cubicBezTo>
                  <a:cubicBezTo>
                    <a:pt x="1800" y="4"/>
                    <a:pt x="1804" y="0"/>
                    <a:pt x="1809" y="0"/>
                  </a:cubicBezTo>
                  <a:lnTo>
                    <a:pt x="1809" y="0"/>
                  </a:lnTo>
                  <a:cubicBezTo>
                    <a:pt x="1814" y="0"/>
                    <a:pt x="1818" y="4"/>
                    <a:pt x="1818" y="8"/>
                  </a:cubicBezTo>
                  <a:cubicBezTo>
                    <a:pt x="1818" y="13"/>
                    <a:pt x="1814" y="17"/>
                    <a:pt x="1809" y="17"/>
                  </a:cubicBezTo>
                  <a:close/>
                  <a:moveTo>
                    <a:pt x="1756" y="17"/>
                  </a:moveTo>
                  <a:lnTo>
                    <a:pt x="1756" y="17"/>
                  </a:lnTo>
                  <a:cubicBezTo>
                    <a:pt x="1751" y="17"/>
                    <a:pt x="1747" y="13"/>
                    <a:pt x="1747" y="8"/>
                  </a:cubicBezTo>
                  <a:cubicBezTo>
                    <a:pt x="1747" y="4"/>
                    <a:pt x="1751" y="0"/>
                    <a:pt x="1756" y="0"/>
                  </a:cubicBezTo>
                  <a:lnTo>
                    <a:pt x="1756" y="0"/>
                  </a:lnTo>
                  <a:cubicBezTo>
                    <a:pt x="1761" y="0"/>
                    <a:pt x="1765" y="4"/>
                    <a:pt x="1765" y="8"/>
                  </a:cubicBezTo>
                  <a:cubicBezTo>
                    <a:pt x="1765" y="13"/>
                    <a:pt x="1761" y="17"/>
                    <a:pt x="1756" y="17"/>
                  </a:cubicBezTo>
                  <a:close/>
                  <a:moveTo>
                    <a:pt x="1703" y="17"/>
                  </a:moveTo>
                  <a:lnTo>
                    <a:pt x="1703" y="17"/>
                  </a:lnTo>
                  <a:cubicBezTo>
                    <a:pt x="1698" y="17"/>
                    <a:pt x="1694" y="13"/>
                    <a:pt x="1694" y="8"/>
                  </a:cubicBezTo>
                  <a:cubicBezTo>
                    <a:pt x="1694" y="4"/>
                    <a:pt x="1698" y="0"/>
                    <a:pt x="1703" y="0"/>
                  </a:cubicBezTo>
                  <a:lnTo>
                    <a:pt x="1703" y="0"/>
                  </a:lnTo>
                  <a:cubicBezTo>
                    <a:pt x="1708" y="0"/>
                    <a:pt x="1712" y="4"/>
                    <a:pt x="1712" y="8"/>
                  </a:cubicBezTo>
                  <a:cubicBezTo>
                    <a:pt x="1712" y="13"/>
                    <a:pt x="1708" y="17"/>
                    <a:pt x="1703" y="17"/>
                  </a:cubicBezTo>
                  <a:close/>
                  <a:moveTo>
                    <a:pt x="1650" y="17"/>
                  </a:moveTo>
                  <a:lnTo>
                    <a:pt x="1650" y="17"/>
                  </a:lnTo>
                  <a:cubicBezTo>
                    <a:pt x="1646" y="17"/>
                    <a:pt x="1642" y="13"/>
                    <a:pt x="1642" y="8"/>
                  </a:cubicBezTo>
                  <a:cubicBezTo>
                    <a:pt x="1642" y="4"/>
                    <a:pt x="1646" y="0"/>
                    <a:pt x="1650" y="0"/>
                  </a:cubicBezTo>
                  <a:lnTo>
                    <a:pt x="1650" y="0"/>
                  </a:lnTo>
                  <a:cubicBezTo>
                    <a:pt x="1655" y="0"/>
                    <a:pt x="1659" y="4"/>
                    <a:pt x="1659" y="8"/>
                  </a:cubicBezTo>
                  <a:cubicBezTo>
                    <a:pt x="1659" y="13"/>
                    <a:pt x="1655" y="17"/>
                    <a:pt x="1650" y="17"/>
                  </a:cubicBezTo>
                  <a:close/>
                  <a:moveTo>
                    <a:pt x="1598" y="17"/>
                  </a:moveTo>
                  <a:lnTo>
                    <a:pt x="1598" y="17"/>
                  </a:lnTo>
                  <a:cubicBezTo>
                    <a:pt x="1593" y="17"/>
                    <a:pt x="1589" y="13"/>
                    <a:pt x="1589" y="8"/>
                  </a:cubicBezTo>
                  <a:cubicBezTo>
                    <a:pt x="1589" y="4"/>
                    <a:pt x="1593" y="0"/>
                    <a:pt x="1598" y="0"/>
                  </a:cubicBezTo>
                  <a:lnTo>
                    <a:pt x="1598" y="0"/>
                  </a:lnTo>
                  <a:cubicBezTo>
                    <a:pt x="1603" y="0"/>
                    <a:pt x="1606" y="4"/>
                    <a:pt x="1606" y="8"/>
                  </a:cubicBezTo>
                  <a:cubicBezTo>
                    <a:pt x="1606" y="13"/>
                    <a:pt x="1603" y="17"/>
                    <a:pt x="1598" y="17"/>
                  </a:cubicBezTo>
                  <a:close/>
                  <a:moveTo>
                    <a:pt x="1545" y="17"/>
                  </a:moveTo>
                  <a:lnTo>
                    <a:pt x="1545" y="17"/>
                  </a:lnTo>
                  <a:cubicBezTo>
                    <a:pt x="1540" y="17"/>
                    <a:pt x="1536" y="13"/>
                    <a:pt x="1536" y="8"/>
                  </a:cubicBezTo>
                  <a:cubicBezTo>
                    <a:pt x="1536" y="4"/>
                    <a:pt x="1540" y="0"/>
                    <a:pt x="1545" y="0"/>
                  </a:cubicBezTo>
                  <a:lnTo>
                    <a:pt x="1545" y="0"/>
                  </a:lnTo>
                  <a:cubicBezTo>
                    <a:pt x="1550" y="0"/>
                    <a:pt x="1554" y="4"/>
                    <a:pt x="1554" y="8"/>
                  </a:cubicBezTo>
                  <a:cubicBezTo>
                    <a:pt x="1554" y="13"/>
                    <a:pt x="1550" y="17"/>
                    <a:pt x="1545" y="17"/>
                  </a:cubicBezTo>
                  <a:close/>
                  <a:moveTo>
                    <a:pt x="1492" y="17"/>
                  </a:moveTo>
                  <a:lnTo>
                    <a:pt x="1492" y="17"/>
                  </a:lnTo>
                  <a:cubicBezTo>
                    <a:pt x="1487" y="17"/>
                    <a:pt x="1483" y="13"/>
                    <a:pt x="1483" y="8"/>
                  </a:cubicBezTo>
                  <a:cubicBezTo>
                    <a:pt x="1483" y="4"/>
                    <a:pt x="1487" y="0"/>
                    <a:pt x="1492" y="0"/>
                  </a:cubicBezTo>
                  <a:lnTo>
                    <a:pt x="1492" y="0"/>
                  </a:lnTo>
                  <a:cubicBezTo>
                    <a:pt x="1497" y="0"/>
                    <a:pt x="1501" y="4"/>
                    <a:pt x="1501" y="8"/>
                  </a:cubicBezTo>
                  <a:cubicBezTo>
                    <a:pt x="1501" y="13"/>
                    <a:pt x="1497" y="17"/>
                    <a:pt x="1492" y="17"/>
                  </a:cubicBezTo>
                  <a:close/>
                  <a:moveTo>
                    <a:pt x="1439" y="17"/>
                  </a:moveTo>
                  <a:lnTo>
                    <a:pt x="1439" y="17"/>
                  </a:lnTo>
                  <a:cubicBezTo>
                    <a:pt x="1434" y="17"/>
                    <a:pt x="1430" y="13"/>
                    <a:pt x="1430" y="8"/>
                  </a:cubicBezTo>
                  <a:cubicBezTo>
                    <a:pt x="1430" y="4"/>
                    <a:pt x="1434" y="0"/>
                    <a:pt x="1439" y="0"/>
                  </a:cubicBezTo>
                  <a:lnTo>
                    <a:pt x="1439" y="0"/>
                  </a:lnTo>
                  <a:cubicBezTo>
                    <a:pt x="1444" y="0"/>
                    <a:pt x="1448" y="4"/>
                    <a:pt x="1448" y="8"/>
                  </a:cubicBezTo>
                  <a:cubicBezTo>
                    <a:pt x="1448" y="13"/>
                    <a:pt x="1444" y="17"/>
                    <a:pt x="1439" y="17"/>
                  </a:cubicBezTo>
                  <a:close/>
                  <a:moveTo>
                    <a:pt x="1386" y="17"/>
                  </a:moveTo>
                  <a:lnTo>
                    <a:pt x="1386" y="17"/>
                  </a:lnTo>
                  <a:cubicBezTo>
                    <a:pt x="1382" y="17"/>
                    <a:pt x="1378" y="13"/>
                    <a:pt x="1378" y="8"/>
                  </a:cubicBezTo>
                  <a:cubicBezTo>
                    <a:pt x="1378" y="4"/>
                    <a:pt x="1382" y="0"/>
                    <a:pt x="1386" y="0"/>
                  </a:cubicBezTo>
                  <a:lnTo>
                    <a:pt x="1386" y="0"/>
                  </a:lnTo>
                  <a:cubicBezTo>
                    <a:pt x="1391" y="0"/>
                    <a:pt x="1395" y="4"/>
                    <a:pt x="1395" y="8"/>
                  </a:cubicBezTo>
                  <a:cubicBezTo>
                    <a:pt x="1395" y="13"/>
                    <a:pt x="1391" y="17"/>
                    <a:pt x="1386" y="17"/>
                  </a:cubicBezTo>
                  <a:close/>
                  <a:moveTo>
                    <a:pt x="1334" y="17"/>
                  </a:moveTo>
                  <a:lnTo>
                    <a:pt x="1334" y="17"/>
                  </a:lnTo>
                  <a:cubicBezTo>
                    <a:pt x="1329" y="17"/>
                    <a:pt x="1325" y="13"/>
                    <a:pt x="1325" y="8"/>
                  </a:cubicBezTo>
                  <a:cubicBezTo>
                    <a:pt x="1325" y="4"/>
                    <a:pt x="1329" y="0"/>
                    <a:pt x="1334" y="0"/>
                  </a:cubicBezTo>
                  <a:lnTo>
                    <a:pt x="1334" y="0"/>
                  </a:lnTo>
                  <a:cubicBezTo>
                    <a:pt x="1338" y="0"/>
                    <a:pt x="1342" y="4"/>
                    <a:pt x="1342" y="8"/>
                  </a:cubicBezTo>
                  <a:cubicBezTo>
                    <a:pt x="1342" y="13"/>
                    <a:pt x="1338" y="17"/>
                    <a:pt x="1334" y="17"/>
                  </a:cubicBezTo>
                  <a:close/>
                  <a:moveTo>
                    <a:pt x="1281" y="17"/>
                  </a:moveTo>
                  <a:lnTo>
                    <a:pt x="1281" y="17"/>
                  </a:lnTo>
                  <a:cubicBezTo>
                    <a:pt x="1276" y="17"/>
                    <a:pt x="1272" y="13"/>
                    <a:pt x="1272" y="8"/>
                  </a:cubicBezTo>
                  <a:cubicBezTo>
                    <a:pt x="1272" y="4"/>
                    <a:pt x="1276" y="0"/>
                    <a:pt x="1281" y="0"/>
                  </a:cubicBezTo>
                  <a:lnTo>
                    <a:pt x="1281" y="0"/>
                  </a:lnTo>
                  <a:cubicBezTo>
                    <a:pt x="1286" y="0"/>
                    <a:pt x="1290" y="4"/>
                    <a:pt x="1290" y="8"/>
                  </a:cubicBezTo>
                  <a:cubicBezTo>
                    <a:pt x="1290" y="13"/>
                    <a:pt x="1286" y="17"/>
                    <a:pt x="1281" y="17"/>
                  </a:cubicBezTo>
                  <a:close/>
                  <a:moveTo>
                    <a:pt x="1228" y="17"/>
                  </a:moveTo>
                  <a:lnTo>
                    <a:pt x="1228" y="17"/>
                  </a:lnTo>
                  <a:cubicBezTo>
                    <a:pt x="1223" y="17"/>
                    <a:pt x="1219" y="13"/>
                    <a:pt x="1219" y="8"/>
                  </a:cubicBezTo>
                  <a:cubicBezTo>
                    <a:pt x="1219" y="4"/>
                    <a:pt x="1223" y="0"/>
                    <a:pt x="1228" y="0"/>
                  </a:cubicBezTo>
                  <a:lnTo>
                    <a:pt x="1228" y="0"/>
                  </a:lnTo>
                  <a:cubicBezTo>
                    <a:pt x="1233" y="0"/>
                    <a:pt x="1237" y="4"/>
                    <a:pt x="1237" y="8"/>
                  </a:cubicBezTo>
                  <a:cubicBezTo>
                    <a:pt x="1237" y="13"/>
                    <a:pt x="1233" y="17"/>
                    <a:pt x="1228" y="17"/>
                  </a:cubicBezTo>
                  <a:close/>
                  <a:moveTo>
                    <a:pt x="1175" y="17"/>
                  </a:moveTo>
                  <a:lnTo>
                    <a:pt x="1175" y="17"/>
                  </a:lnTo>
                  <a:cubicBezTo>
                    <a:pt x="1170" y="17"/>
                    <a:pt x="1166" y="13"/>
                    <a:pt x="1166" y="8"/>
                  </a:cubicBezTo>
                  <a:cubicBezTo>
                    <a:pt x="1166" y="4"/>
                    <a:pt x="1170" y="0"/>
                    <a:pt x="1175" y="0"/>
                  </a:cubicBezTo>
                  <a:lnTo>
                    <a:pt x="1175" y="0"/>
                  </a:lnTo>
                  <a:cubicBezTo>
                    <a:pt x="1180" y="0"/>
                    <a:pt x="1184" y="4"/>
                    <a:pt x="1184" y="8"/>
                  </a:cubicBezTo>
                  <a:cubicBezTo>
                    <a:pt x="1184" y="13"/>
                    <a:pt x="1180" y="17"/>
                    <a:pt x="1175" y="17"/>
                  </a:cubicBezTo>
                  <a:close/>
                  <a:moveTo>
                    <a:pt x="1122" y="17"/>
                  </a:moveTo>
                  <a:lnTo>
                    <a:pt x="1122" y="17"/>
                  </a:lnTo>
                  <a:cubicBezTo>
                    <a:pt x="1117" y="17"/>
                    <a:pt x="1113" y="13"/>
                    <a:pt x="1113" y="8"/>
                  </a:cubicBezTo>
                  <a:cubicBezTo>
                    <a:pt x="1113" y="4"/>
                    <a:pt x="1117" y="0"/>
                    <a:pt x="1122" y="0"/>
                  </a:cubicBezTo>
                  <a:lnTo>
                    <a:pt x="1122" y="0"/>
                  </a:lnTo>
                  <a:cubicBezTo>
                    <a:pt x="1127" y="0"/>
                    <a:pt x="1131" y="4"/>
                    <a:pt x="1131" y="8"/>
                  </a:cubicBezTo>
                  <a:cubicBezTo>
                    <a:pt x="1131" y="13"/>
                    <a:pt x="1127" y="17"/>
                    <a:pt x="1122" y="17"/>
                  </a:cubicBezTo>
                  <a:close/>
                  <a:moveTo>
                    <a:pt x="1069" y="17"/>
                  </a:moveTo>
                  <a:lnTo>
                    <a:pt x="1069" y="17"/>
                  </a:lnTo>
                  <a:cubicBezTo>
                    <a:pt x="1065" y="17"/>
                    <a:pt x="1061" y="13"/>
                    <a:pt x="1061" y="8"/>
                  </a:cubicBezTo>
                  <a:cubicBezTo>
                    <a:pt x="1061" y="4"/>
                    <a:pt x="1065" y="0"/>
                    <a:pt x="1069" y="0"/>
                  </a:cubicBezTo>
                  <a:lnTo>
                    <a:pt x="1069" y="0"/>
                  </a:lnTo>
                  <a:cubicBezTo>
                    <a:pt x="1074" y="0"/>
                    <a:pt x="1078" y="4"/>
                    <a:pt x="1078" y="8"/>
                  </a:cubicBezTo>
                  <a:cubicBezTo>
                    <a:pt x="1078" y="13"/>
                    <a:pt x="1074" y="17"/>
                    <a:pt x="1069" y="17"/>
                  </a:cubicBezTo>
                  <a:close/>
                  <a:moveTo>
                    <a:pt x="1017" y="17"/>
                  </a:moveTo>
                  <a:lnTo>
                    <a:pt x="1017" y="17"/>
                  </a:lnTo>
                  <a:cubicBezTo>
                    <a:pt x="1012" y="17"/>
                    <a:pt x="1008" y="13"/>
                    <a:pt x="1008" y="8"/>
                  </a:cubicBezTo>
                  <a:cubicBezTo>
                    <a:pt x="1008" y="4"/>
                    <a:pt x="1012" y="0"/>
                    <a:pt x="1017" y="0"/>
                  </a:cubicBezTo>
                  <a:lnTo>
                    <a:pt x="1017" y="0"/>
                  </a:lnTo>
                  <a:cubicBezTo>
                    <a:pt x="1022" y="0"/>
                    <a:pt x="1025" y="4"/>
                    <a:pt x="1025" y="8"/>
                  </a:cubicBezTo>
                  <a:cubicBezTo>
                    <a:pt x="1025" y="13"/>
                    <a:pt x="1022" y="17"/>
                    <a:pt x="1017" y="17"/>
                  </a:cubicBezTo>
                  <a:close/>
                  <a:moveTo>
                    <a:pt x="964" y="17"/>
                  </a:moveTo>
                  <a:lnTo>
                    <a:pt x="964" y="17"/>
                  </a:lnTo>
                  <a:cubicBezTo>
                    <a:pt x="959" y="17"/>
                    <a:pt x="955" y="13"/>
                    <a:pt x="955" y="8"/>
                  </a:cubicBezTo>
                  <a:cubicBezTo>
                    <a:pt x="955" y="4"/>
                    <a:pt x="959" y="0"/>
                    <a:pt x="964" y="0"/>
                  </a:cubicBezTo>
                  <a:lnTo>
                    <a:pt x="964" y="0"/>
                  </a:lnTo>
                  <a:cubicBezTo>
                    <a:pt x="969" y="0"/>
                    <a:pt x="973" y="4"/>
                    <a:pt x="973" y="8"/>
                  </a:cubicBezTo>
                  <a:cubicBezTo>
                    <a:pt x="973" y="13"/>
                    <a:pt x="969" y="17"/>
                    <a:pt x="964" y="17"/>
                  </a:cubicBezTo>
                  <a:close/>
                  <a:moveTo>
                    <a:pt x="911" y="17"/>
                  </a:moveTo>
                  <a:lnTo>
                    <a:pt x="911" y="17"/>
                  </a:lnTo>
                  <a:cubicBezTo>
                    <a:pt x="906" y="17"/>
                    <a:pt x="902" y="13"/>
                    <a:pt x="902" y="8"/>
                  </a:cubicBezTo>
                  <a:cubicBezTo>
                    <a:pt x="902" y="4"/>
                    <a:pt x="906" y="0"/>
                    <a:pt x="911" y="0"/>
                  </a:cubicBezTo>
                  <a:lnTo>
                    <a:pt x="911" y="0"/>
                  </a:lnTo>
                  <a:cubicBezTo>
                    <a:pt x="916" y="0"/>
                    <a:pt x="920" y="4"/>
                    <a:pt x="920" y="8"/>
                  </a:cubicBezTo>
                  <a:cubicBezTo>
                    <a:pt x="920" y="13"/>
                    <a:pt x="916" y="17"/>
                    <a:pt x="911" y="17"/>
                  </a:cubicBezTo>
                  <a:close/>
                  <a:moveTo>
                    <a:pt x="858" y="17"/>
                  </a:moveTo>
                  <a:lnTo>
                    <a:pt x="858" y="17"/>
                  </a:lnTo>
                  <a:cubicBezTo>
                    <a:pt x="853" y="17"/>
                    <a:pt x="849" y="13"/>
                    <a:pt x="849" y="8"/>
                  </a:cubicBezTo>
                  <a:cubicBezTo>
                    <a:pt x="849" y="4"/>
                    <a:pt x="853" y="0"/>
                    <a:pt x="858" y="0"/>
                  </a:cubicBezTo>
                  <a:lnTo>
                    <a:pt x="858" y="0"/>
                  </a:lnTo>
                  <a:cubicBezTo>
                    <a:pt x="863" y="0"/>
                    <a:pt x="867" y="4"/>
                    <a:pt x="867" y="8"/>
                  </a:cubicBezTo>
                  <a:cubicBezTo>
                    <a:pt x="867" y="13"/>
                    <a:pt x="863" y="17"/>
                    <a:pt x="858" y="17"/>
                  </a:cubicBezTo>
                  <a:close/>
                  <a:moveTo>
                    <a:pt x="805" y="17"/>
                  </a:moveTo>
                  <a:lnTo>
                    <a:pt x="805" y="17"/>
                  </a:lnTo>
                  <a:cubicBezTo>
                    <a:pt x="801" y="17"/>
                    <a:pt x="797" y="13"/>
                    <a:pt x="797" y="8"/>
                  </a:cubicBezTo>
                  <a:cubicBezTo>
                    <a:pt x="797" y="4"/>
                    <a:pt x="801" y="0"/>
                    <a:pt x="805" y="0"/>
                  </a:cubicBezTo>
                  <a:lnTo>
                    <a:pt x="805" y="0"/>
                  </a:lnTo>
                  <a:cubicBezTo>
                    <a:pt x="810" y="0"/>
                    <a:pt x="814" y="4"/>
                    <a:pt x="814" y="8"/>
                  </a:cubicBezTo>
                  <a:cubicBezTo>
                    <a:pt x="814" y="13"/>
                    <a:pt x="810" y="17"/>
                    <a:pt x="805" y="17"/>
                  </a:cubicBezTo>
                  <a:close/>
                  <a:moveTo>
                    <a:pt x="753" y="17"/>
                  </a:moveTo>
                  <a:lnTo>
                    <a:pt x="753" y="17"/>
                  </a:lnTo>
                  <a:cubicBezTo>
                    <a:pt x="748" y="17"/>
                    <a:pt x="744" y="13"/>
                    <a:pt x="744" y="8"/>
                  </a:cubicBezTo>
                  <a:cubicBezTo>
                    <a:pt x="744" y="4"/>
                    <a:pt x="748" y="0"/>
                    <a:pt x="753" y="0"/>
                  </a:cubicBezTo>
                  <a:lnTo>
                    <a:pt x="753" y="0"/>
                  </a:lnTo>
                  <a:cubicBezTo>
                    <a:pt x="757" y="0"/>
                    <a:pt x="761" y="4"/>
                    <a:pt x="761" y="8"/>
                  </a:cubicBezTo>
                  <a:cubicBezTo>
                    <a:pt x="761" y="13"/>
                    <a:pt x="757" y="17"/>
                    <a:pt x="753" y="17"/>
                  </a:cubicBezTo>
                  <a:close/>
                  <a:moveTo>
                    <a:pt x="700" y="17"/>
                  </a:moveTo>
                  <a:lnTo>
                    <a:pt x="700" y="17"/>
                  </a:lnTo>
                  <a:cubicBezTo>
                    <a:pt x="695" y="17"/>
                    <a:pt x="691" y="13"/>
                    <a:pt x="691" y="8"/>
                  </a:cubicBezTo>
                  <a:cubicBezTo>
                    <a:pt x="691" y="4"/>
                    <a:pt x="695" y="0"/>
                    <a:pt x="700" y="0"/>
                  </a:cubicBezTo>
                  <a:lnTo>
                    <a:pt x="700" y="0"/>
                  </a:lnTo>
                  <a:cubicBezTo>
                    <a:pt x="705" y="0"/>
                    <a:pt x="709" y="4"/>
                    <a:pt x="709" y="8"/>
                  </a:cubicBezTo>
                  <a:cubicBezTo>
                    <a:pt x="709" y="13"/>
                    <a:pt x="705" y="17"/>
                    <a:pt x="700" y="17"/>
                  </a:cubicBezTo>
                  <a:close/>
                  <a:moveTo>
                    <a:pt x="647" y="17"/>
                  </a:moveTo>
                  <a:lnTo>
                    <a:pt x="647" y="17"/>
                  </a:lnTo>
                  <a:cubicBezTo>
                    <a:pt x="642" y="17"/>
                    <a:pt x="638" y="13"/>
                    <a:pt x="638" y="8"/>
                  </a:cubicBezTo>
                  <a:cubicBezTo>
                    <a:pt x="638" y="4"/>
                    <a:pt x="642" y="0"/>
                    <a:pt x="647" y="0"/>
                  </a:cubicBezTo>
                  <a:lnTo>
                    <a:pt x="647" y="0"/>
                  </a:lnTo>
                  <a:cubicBezTo>
                    <a:pt x="652" y="0"/>
                    <a:pt x="656" y="4"/>
                    <a:pt x="656" y="8"/>
                  </a:cubicBezTo>
                  <a:cubicBezTo>
                    <a:pt x="656" y="13"/>
                    <a:pt x="652" y="17"/>
                    <a:pt x="647" y="17"/>
                  </a:cubicBezTo>
                  <a:close/>
                  <a:moveTo>
                    <a:pt x="594" y="17"/>
                  </a:moveTo>
                  <a:lnTo>
                    <a:pt x="594" y="17"/>
                  </a:lnTo>
                  <a:cubicBezTo>
                    <a:pt x="589" y="17"/>
                    <a:pt x="585" y="13"/>
                    <a:pt x="585" y="8"/>
                  </a:cubicBezTo>
                  <a:cubicBezTo>
                    <a:pt x="585" y="4"/>
                    <a:pt x="589" y="0"/>
                    <a:pt x="594" y="0"/>
                  </a:cubicBezTo>
                  <a:lnTo>
                    <a:pt x="594" y="0"/>
                  </a:lnTo>
                  <a:cubicBezTo>
                    <a:pt x="599" y="0"/>
                    <a:pt x="603" y="4"/>
                    <a:pt x="603" y="8"/>
                  </a:cubicBezTo>
                  <a:cubicBezTo>
                    <a:pt x="603" y="13"/>
                    <a:pt x="599" y="17"/>
                    <a:pt x="594" y="17"/>
                  </a:cubicBezTo>
                  <a:close/>
                  <a:moveTo>
                    <a:pt x="541" y="17"/>
                  </a:moveTo>
                  <a:lnTo>
                    <a:pt x="541" y="17"/>
                  </a:lnTo>
                  <a:cubicBezTo>
                    <a:pt x="536" y="17"/>
                    <a:pt x="532" y="13"/>
                    <a:pt x="532" y="8"/>
                  </a:cubicBezTo>
                  <a:cubicBezTo>
                    <a:pt x="532" y="4"/>
                    <a:pt x="536" y="0"/>
                    <a:pt x="541" y="0"/>
                  </a:cubicBezTo>
                  <a:lnTo>
                    <a:pt x="541" y="0"/>
                  </a:lnTo>
                  <a:cubicBezTo>
                    <a:pt x="546" y="0"/>
                    <a:pt x="550" y="4"/>
                    <a:pt x="550" y="8"/>
                  </a:cubicBezTo>
                  <a:cubicBezTo>
                    <a:pt x="550" y="13"/>
                    <a:pt x="546" y="17"/>
                    <a:pt x="541" y="17"/>
                  </a:cubicBezTo>
                  <a:close/>
                  <a:moveTo>
                    <a:pt x="488" y="17"/>
                  </a:moveTo>
                  <a:lnTo>
                    <a:pt x="488" y="17"/>
                  </a:lnTo>
                  <a:cubicBezTo>
                    <a:pt x="484" y="17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lnTo>
                    <a:pt x="488" y="0"/>
                  </a:lnTo>
                  <a:cubicBezTo>
                    <a:pt x="493" y="0"/>
                    <a:pt x="497" y="4"/>
                    <a:pt x="497" y="8"/>
                  </a:cubicBezTo>
                  <a:cubicBezTo>
                    <a:pt x="497" y="13"/>
                    <a:pt x="493" y="17"/>
                    <a:pt x="488" y="17"/>
                  </a:cubicBezTo>
                  <a:close/>
                  <a:moveTo>
                    <a:pt x="436" y="17"/>
                  </a:moveTo>
                  <a:lnTo>
                    <a:pt x="436" y="17"/>
                  </a:lnTo>
                  <a:cubicBezTo>
                    <a:pt x="431" y="17"/>
                    <a:pt x="427" y="13"/>
                    <a:pt x="427" y="8"/>
                  </a:cubicBezTo>
                  <a:cubicBezTo>
                    <a:pt x="427" y="4"/>
                    <a:pt x="431" y="0"/>
                    <a:pt x="436" y="0"/>
                  </a:cubicBezTo>
                  <a:lnTo>
                    <a:pt x="436" y="0"/>
                  </a:lnTo>
                  <a:cubicBezTo>
                    <a:pt x="441" y="0"/>
                    <a:pt x="444" y="4"/>
                    <a:pt x="444" y="8"/>
                  </a:cubicBezTo>
                  <a:cubicBezTo>
                    <a:pt x="444" y="13"/>
                    <a:pt x="441" y="17"/>
                    <a:pt x="436" y="17"/>
                  </a:cubicBezTo>
                  <a:close/>
                  <a:moveTo>
                    <a:pt x="383" y="17"/>
                  </a:moveTo>
                  <a:lnTo>
                    <a:pt x="383" y="17"/>
                  </a:lnTo>
                  <a:cubicBezTo>
                    <a:pt x="378" y="17"/>
                    <a:pt x="374" y="13"/>
                    <a:pt x="374" y="8"/>
                  </a:cubicBezTo>
                  <a:cubicBezTo>
                    <a:pt x="374" y="4"/>
                    <a:pt x="378" y="0"/>
                    <a:pt x="383" y="0"/>
                  </a:cubicBezTo>
                  <a:lnTo>
                    <a:pt x="383" y="0"/>
                  </a:lnTo>
                  <a:cubicBezTo>
                    <a:pt x="388" y="0"/>
                    <a:pt x="392" y="4"/>
                    <a:pt x="392" y="8"/>
                  </a:cubicBezTo>
                  <a:cubicBezTo>
                    <a:pt x="392" y="13"/>
                    <a:pt x="388" y="17"/>
                    <a:pt x="383" y="17"/>
                  </a:cubicBezTo>
                  <a:close/>
                  <a:moveTo>
                    <a:pt x="330" y="17"/>
                  </a:moveTo>
                  <a:lnTo>
                    <a:pt x="330" y="17"/>
                  </a:lnTo>
                  <a:cubicBezTo>
                    <a:pt x="325" y="17"/>
                    <a:pt x="321" y="13"/>
                    <a:pt x="321" y="8"/>
                  </a:cubicBezTo>
                  <a:cubicBezTo>
                    <a:pt x="321" y="4"/>
                    <a:pt x="325" y="0"/>
                    <a:pt x="330" y="0"/>
                  </a:cubicBezTo>
                  <a:lnTo>
                    <a:pt x="330" y="0"/>
                  </a:lnTo>
                  <a:cubicBezTo>
                    <a:pt x="335" y="0"/>
                    <a:pt x="339" y="4"/>
                    <a:pt x="339" y="8"/>
                  </a:cubicBezTo>
                  <a:cubicBezTo>
                    <a:pt x="339" y="13"/>
                    <a:pt x="335" y="17"/>
                    <a:pt x="330" y="17"/>
                  </a:cubicBezTo>
                  <a:close/>
                  <a:moveTo>
                    <a:pt x="277" y="17"/>
                  </a:moveTo>
                  <a:lnTo>
                    <a:pt x="277" y="17"/>
                  </a:lnTo>
                  <a:cubicBezTo>
                    <a:pt x="272" y="17"/>
                    <a:pt x="268" y="13"/>
                    <a:pt x="268" y="8"/>
                  </a:cubicBezTo>
                  <a:cubicBezTo>
                    <a:pt x="268" y="4"/>
                    <a:pt x="272" y="0"/>
                    <a:pt x="277" y="0"/>
                  </a:cubicBezTo>
                  <a:lnTo>
                    <a:pt x="277" y="0"/>
                  </a:lnTo>
                  <a:cubicBezTo>
                    <a:pt x="282" y="0"/>
                    <a:pt x="286" y="4"/>
                    <a:pt x="286" y="8"/>
                  </a:cubicBezTo>
                  <a:cubicBezTo>
                    <a:pt x="286" y="13"/>
                    <a:pt x="282" y="17"/>
                    <a:pt x="277" y="17"/>
                  </a:cubicBezTo>
                  <a:close/>
                  <a:moveTo>
                    <a:pt x="224" y="17"/>
                  </a:moveTo>
                  <a:lnTo>
                    <a:pt x="224" y="17"/>
                  </a:lnTo>
                  <a:cubicBezTo>
                    <a:pt x="220" y="17"/>
                    <a:pt x="216" y="13"/>
                    <a:pt x="216" y="8"/>
                  </a:cubicBezTo>
                  <a:cubicBezTo>
                    <a:pt x="216" y="4"/>
                    <a:pt x="220" y="0"/>
                    <a:pt x="224" y="0"/>
                  </a:cubicBezTo>
                  <a:lnTo>
                    <a:pt x="224" y="0"/>
                  </a:lnTo>
                  <a:cubicBezTo>
                    <a:pt x="229" y="0"/>
                    <a:pt x="233" y="4"/>
                    <a:pt x="233" y="8"/>
                  </a:cubicBezTo>
                  <a:cubicBezTo>
                    <a:pt x="233" y="13"/>
                    <a:pt x="229" y="17"/>
                    <a:pt x="224" y="17"/>
                  </a:cubicBezTo>
                  <a:close/>
                  <a:moveTo>
                    <a:pt x="172" y="17"/>
                  </a:moveTo>
                  <a:lnTo>
                    <a:pt x="172" y="17"/>
                  </a:lnTo>
                  <a:cubicBezTo>
                    <a:pt x="167" y="17"/>
                    <a:pt x="163" y="13"/>
                    <a:pt x="163" y="8"/>
                  </a:cubicBezTo>
                  <a:cubicBezTo>
                    <a:pt x="163" y="4"/>
                    <a:pt x="167" y="0"/>
                    <a:pt x="172" y="0"/>
                  </a:cubicBezTo>
                  <a:lnTo>
                    <a:pt x="172" y="0"/>
                  </a:lnTo>
                  <a:cubicBezTo>
                    <a:pt x="176" y="0"/>
                    <a:pt x="180" y="4"/>
                    <a:pt x="180" y="8"/>
                  </a:cubicBezTo>
                  <a:cubicBezTo>
                    <a:pt x="180" y="13"/>
                    <a:pt x="176" y="17"/>
                    <a:pt x="172" y="17"/>
                  </a:cubicBezTo>
                  <a:close/>
                  <a:moveTo>
                    <a:pt x="119" y="17"/>
                  </a:moveTo>
                  <a:lnTo>
                    <a:pt x="119" y="17"/>
                  </a:lnTo>
                  <a:cubicBezTo>
                    <a:pt x="114" y="17"/>
                    <a:pt x="110" y="13"/>
                    <a:pt x="110" y="8"/>
                  </a:cubicBezTo>
                  <a:cubicBezTo>
                    <a:pt x="110" y="4"/>
                    <a:pt x="114" y="0"/>
                    <a:pt x="119" y="0"/>
                  </a:cubicBezTo>
                  <a:lnTo>
                    <a:pt x="119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7"/>
                    <a:pt x="119" y="17"/>
                  </a:cubicBezTo>
                  <a:close/>
                  <a:moveTo>
                    <a:pt x="66" y="17"/>
                  </a:moveTo>
                  <a:lnTo>
                    <a:pt x="66" y="17"/>
                  </a:lnTo>
                  <a:cubicBezTo>
                    <a:pt x="61" y="17"/>
                    <a:pt x="57" y="13"/>
                    <a:pt x="57" y="8"/>
                  </a:cubicBezTo>
                  <a:cubicBezTo>
                    <a:pt x="57" y="4"/>
                    <a:pt x="61" y="0"/>
                    <a:pt x="66" y="0"/>
                  </a:cubicBezTo>
                  <a:lnTo>
                    <a:pt x="66" y="0"/>
                  </a:lnTo>
                  <a:cubicBezTo>
                    <a:pt x="71" y="0"/>
                    <a:pt x="75" y="4"/>
                    <a:pt x="75" y="8"/>
                  </a:cubicBezTo>
                  <a:cubicBezTo>
                    <a:pt x="75" y="13"/>
                    <a:pt x="71" y="17"/>
                    <a:pt x="66" y="17"/>
                  </a:cubicBezTo>
                  <a:close/>
                  <a:moveTo>
                    <a:pt x="13" y="17"/>
                  </a:moveTo>
                  <a:lnTo>
                    <a:pt x="13" y="17"/>
                  </a:lnTo>
                  <a:cubicBezTo>
                    <a:pt x="8" y="17"/>
                    <a:pt x="4" y="13"/>
                    <a:pt x="4" y="8"/>
                  </a:cubicBezTo>
                  <a:cubicBezTo>
                    <a:pt x="4" y="4"/>
                    <a:pt x="8" y="0"/>
                    <a:pt x="13" y="0"/>
                  </a:cubicBezTo>
                  <a:lnTo>
                    <a:pt x="13" y="0"/>
                  </a:lnTo>
                  <a:cubicBezTo>
                    <a:pt x="18" y="0"/>
                    <a:pt x="22" y="4"/>
                    <a:pt x="22" y="8"/>
                  </a:cubicBezTo>
                  <a:cubicBezTo>
                    <a:pt x="22" y="13"/>
                    <a:pt x="18" y="17"/>
                    <a:pt x="13" y="17"/>
                  </a:cubicBezTo>
                  <a:close/>
                </a:path>
              </a:pathLst>
            </a:custGeom>
            <a:solidFill>
              <a:srgbClr val="0078D7"/>
            </a:solidFill>
            <a:ln w="0" cap="flat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77">
              <a:extLst>
                <a:ext uri="{FF2B5EF4-FFF2-40B4-BE49-F238E27FC236}">
                  <a16:creationId xmlns:a16="http://schemas.microsoft.com/office/drawing/2014/main" id="{8FAF6562-69A0-4667-9668-7C942C0E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3333"/>
              <a:ext cx="487" cy="138"/>
            </a:xfrm>
            <a:prstGeom prst="ellipse">
              <a:avLst/>
            </a:prstGeom>
            <a:solidFill>
              <a:srgbClr val="E8EE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78">
              <a:extLst>
                <a:ext uri="{FF2B5EF4-FFF2-40B4-BE49-F238E27FC236}">
                  <a16:creationId xmlns:a16="http://schemas.microsoft.com/office/drawing/2014/main" id="{CCFC5CFE-8E56-4472-B4F2-5D47A1664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3333"/>
              <a:ext cx="487" cy="138"/>
            </a:xfrm>
            <a:prstGeom prst="ellipse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79">
              <a:extLst>
                <a:ext uri="{FF2B5EF4-FFF2-40B4-BE49-F238E27FC236}">
                  <a16:creationId xmlns:a16="http://schemas.microsoft.com/office/drawing/2014/main" id="{F5BD0DB0-E079-4CAE-BAF6-39316E0AFD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" y="3122"/>
              <a:ext cx="399" cy="304"/>
            </a:xfrm>
            <a:custGeom>
              <a:avLst/>
              <a:gdLst>
                <a:gd name="T0" fmla="*/ 259 w 399"/>
                <a:gd name="T1" fmla="*/ 115 h 304"/>
                <a:gd name="T2" fmla="*/ 139 w 399"/>
                <a:gd name="T3" fmla="*/ 115 h 304"/>
                <a:gd name="T4" fmla="*/ 139 w 399"/>
                <a:gd name="T5" fmla="*/ 304 h 304"/>
                <a:gd name="T6" fmla="*/ 259 w 399"/>
                <a:gd name="T7" fmla="*/ 304 h 304"/>
                <a:gd name="T8" fmla="*/ 259 w 399"/>
                <a:gd name="T9" fmla="*/ 115 h 304"/>
                <a:gd name="T10" fmla="*/ 120 w 399"/>
                <a:gd name="T11" fmla="*/ 115 h 304"/>
                <a:gd name="T12" fmla="*/ 0 w 399"/>
                <a:gd name="T13" fmla="*/ 115 h 304"/>
                <a:gd name="T14" fmla="*/ 0 w 399"/>
                <a:gd name="T15" fmla="*/ 304 h 304"/>
                <a:gd name="T16" fmla="*/ 120 w 399"/>
                <a:gd name="T17" fmla="*/ 304 h 304"/>
                <a:gd name="T18" fmla="*/ 120 w 399"/>
                <a:gd name="T19" fmla="*/ 115 h 304"/>
                <a:gd name="T20" fmla="*/ 278 w 399"/>
                <a:gd name="T21" fmla="*/ 115 h 304"/>
                <a:gd name="T22" fmla="*/ 278 w 399"/>
                <a:gd name="T23" fmla="*/ 304 h 304"/>
                <a:gd name="T24" fmla="*/ 399 w 399"/>
                <a:gd name="T25" fmla="*/ 304 h 304"/>
                <a:gd name="T26" fmla="*/ 399 w 399"/>
                <a:gd name="T27" fmla="*/ 115 h 304"/>
                <a:gd name="T28" fmla="*/ 278 w 399"/>
                <a:gd name="T29" fmla="*/ 115 h 304"/>
                <a:gd name="T30" fmla="*/ 210 w 399"/>
                <a:gd name="T31" fmla="*/ 53 h 304"/>
                <a:gd name="T32" fmla="*/ 210 w 399"/>
                <a:gd name="T33" fmla="*/ 115 h 304"/>
                <a:gd name="T34" fmla="*/ 259 w 399"/>
                <a:gd name="T35" fmla="*/ 115 h 304"/>
                <a:gd name="T36" fmla="*/ 259 w 399"/>
                <a:gd name="T37" fmla="*/ 242 h 304"/>
                <a:gd name="T38" fmla="*/ 278 w 399"/>
                <a:gd name="T39" fmla="*/ 242 h 304"/>
                <a:gd name="T40" fmla="*/ 278 w 399"/>
                <a:gd name="T41" fmla="*/ 115 h 304"/>
                <a:gd name="T42" fmla="*/ 331 w 399"/>
                <a:gd name="T43" fmla="*/ 115 h 304"/>
                <a:gd name="T44" fmla="*/ 331 w 399"/>
                <a:gd name="T45" fmla="*/ 53 h 304"/>
                <a:gd name="T46" fmla="*/ 210 w 399"/>
                <a:gd name="T47" fmla="*/ 53 h 304"/>
                <a:gd name="T48" fmla="*/ 210 w 399"/>
                <a:gd name="T49" fmla="*/ 53 h 304"/>
                <a:gd name="T50" fmla="*/ 259 w 399"/>
                <a:gd name="T51" fmla="*/ 53 h 304"/>
                <a:gd name="T52" fmla="*/ 259 w 399"/>
                <a:gd name="T53" fmla="*/ 0 h 304"/>
                <a:gd name="T54" fmla="*/ 139 w 399"/>
                <a:gd name="T55" fmla="*/ 0 h 304"/>
                <a:gd name="T56" fmla="*/ 139 w 399"/>
                <a:gd name="T57" fmla="*/ 53 h 304"/>
                <a:gd name="T58" fmla="*/ 188 w 399"/>
                <a:gd name="T59" fmla="*/ 53 h 304"/>
                <a:gd name="T60" fmla="*/ 188 w 399"/>
                <a:gd name="T61" fmla="*/ 115 h 304"/>
                <a:gd name="T62" fmla="*/ 210 w 399"/>
                <a:gd name="T63" fmla="*/ 115 h 304"/>
                <a:gd name="T64" fmla="*/ 210 w 399"/>
                <a:gd name="T65" fmla="*/ 53 h 304"/>
                <a:gd name="T66" fmla="*/ 188 w 399"/>
                <a:gd name="T67" fmla="*/ 53 h 304"/>
                <a:gd name="T68" fmla="*/ 67 w 399"/>
                <a:gd name="T69" fmla="*/ 53 h 304"/>
                <a:gd name="T70" fmla="*/ 67 w 399"/>
                <a:gd name="T71" fmla="*/ 115 h 304"/>
                <a:gd name="T72" fmla="*/ 120 w 399"/>
                <a:gd name="T73" fmla="*/ 115 h 304"/>
                <a:gd name="T74" fmla="*/ 120 w 399"/>
                <a:gd name="T75" fmla="*/ 242 h 304"/>
                <a:gd name="T76" fmla="*/ 139 w 399"/>
                <a:gd name="T77" fmla="*/ 242 h 304"/>
                <a:gd name="T78" fmla="*/ 139 w 399"/>
                <a:gd name="T79" fmla="*/ 115 h 304"/>
                <a:gd name="T80" fmla="*/ 188 w 399"/>
                <a:gd name="T81" fmla="*/ 115 h 304"/>
                <a:gd name="T82" fmla="*/ 188 w 399"/>
                <a:gd name="T83" fmla="*/ 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9" h="304">
                  <a:moveTo>
                    <a:pt x="259" y="115"/>
                  </a:moveTo>
                  <a:lnTo>
                    <a:pt x="139" y="115"/>
                  </a:lnTo>
                  <a:lnTo>
                    <a:pt x="139" y="304"/>
                  </a:lnTo>
                  <a:lnTo>
                    <a:pt x="259" y="304"/>
                  </a:lnTo>
                  <a:lnTo>
                    <a:pt x="259" y="115"/>
                  </a:lnTo>
                  <a:close/>
                  <a:moveTo>
                    <a:pt x="120" y="115"/>
                  </a:moveTo>
                  <a:lnTo>
                    <a:pt x="0" y="115"/>
                  </a:lnTo>
                  <a:lnTo>
                    <a:pt x="0" y="304"/>
                  </a:lnTo>
                  <a:lnTo>
                    <a:pt x="120" y="304"/>
                  </a:lnTo>
                  <a:lnTo>
                    <a:pt x="120" y="115"/>
                  </a:lnTo>
                  <a:close/>
                  <a:moveTo>
                    <a:pt x="278" y="115"/>
                  </a:moveTo>
                  <a:lnTo>
                    <a:pt x="278" y="304"/>
                  </a:lnTo>
                  <a:lnTo>
                    <a:pt x="399" y="304"/>
                  </a:lnTo>
                  <a:lnTo>
                    <a:pt x="399" y="115"/>
                  </a:lnTo>
                  <a:lnTo>
                    <a:pt x="278" y="115"/>
                  </a:lnTo>
                  <a:close/>
                  <a:moveTo>
                    <a:pt x="210" y="53"/>
                  </a:moveTo>
                  <a:lnTo>
                    <a:pt x="210" y="115"/>
                  </a:lnTo>
                  <a:lnTo>
                    <a:pt x="259" y="115"/>
                  </a:lnTo>
                  <a:lnTo>
                    <a:pt x="259" y="242"/>
                  </a:lnTo>
                  <a:lnTo>
                    <a:pt x="278" y="242"/>
                  </a:lnTo>
                  <a:lnTo>
                    <a:pt x="278" y="115"/>
                  </a:lnTo>
                  <a:lnTo>
                    <a:pt x="331" y="115"/>
                  </a:lnTo>
                  <a:lnTo>
                    <a:pt x="331" y="53"/>
                  </a:lnTo>
                  <a:lnTo>
                    <a:pt x="210" y="53"/>
                  </a:lnTo>
                  <a:close/>
                  <a:moveTo>
                    <a:pt x="210" y="53"/>
                  </a:moveTo>
                  <a:lnTo>
                    <a:pt x="259" y="53"/>
                  </a:lnTo>
                  <a:lnTo>
                    <a:pt x="259" y="0"/>
                  </a:lnTo>
                  <a:lnTo>
                    <a:pt x="139" y="0"/>
                  </a:lnTo>
                  <a:lnTo>
                    <a:pt x="139" y="53"/>
                  </a:lnTo>
                  <a:lnTo>
                    <a:pt x="188" y="53"/>
                  </a:lnTo>
                  <a:lnTo>
                    <a:pt x="188" y="115"/>
                  </a:lnTo>
                  <a:lnTo>
                    <a:pt x="210" y="115"/>
                  </a:lnTo>
                  <a:lnTo>
                    <a:pt x="210" y="53"/>
                  </a:lnTo>
                  <a:close/>
                  <a:moveTo>
                    <a:pt x="188" y="53"/>
                  </a:moveTo>
                  <a:lnTo>
                    <a:pt x="67" y="53"/>
                  </a:lnTo>
                  <a:lnTo>
                    <a:pt x="67" y="115"/>
                  </a:lnTo>
                  <a:lnTo>
                    <a:pt x="120" y="115"/>
                  </a:lnTo>
                  <a:lnTo>
                    <a:pt x="120" y="242"/>
                  </a:lnTo>
                  <a:lnTo>
                    <a:pt x="139" y="242"/>
                  </a:lnTo>
                  <a:lnTo>
                    <a:pt x="139" y="115"/>
                  </a:lnTo>
                  <a:lnTo>
                    <a:pt x="188" y="115"/>
                  </a:lnTo>
                  <a:lnTo>
                    <a:pt x="188" y="5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Rectangle 80">
              <a:extLst>
                <a:ext uri="{FF2B5EF4-FFF2-40B4-BE49-F238E27FC236}">
                  <a16:creationId xmlns:a16="http://schemas.microsoft.com/office/drawing/2014/main" id="{F78A0803-B53D-46F4-AA00-A2E0D14E9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3237"/>
              <a:ext cx="120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Rectangle 81">
              <a:extLst>
                <a:ext uri="{FF2B5EF4-FFF2-40B4-BE49-F238E27FC236}">
                  <a16:creationId xmlns:a16="http://schemas.microsoft.com/office/drawing/2014/main" id="{E9987D66-1BD6-4A49-80C5-EEE3F222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3237"/>
              <a:ext cx="120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Rectangle 82">
              <a:extLst>
                <a:ext uri="{FF2B5EF4-FFF2-40B4-BE49-F238E27FC236}">
                  <a16:creationId xmlns:a16="http://schemas.microsoft.com/office/drawing/2014/main" id="{48213C45-AA9B-4E97-AFED-270F21DB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237"/>
              <a:ext cx="121" cy="189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83">
              <a:extLst>
                <a:ext uri="{FF2B5EF4-FFF2-40B4-BE49-F238E27FC236}">
                  <a16:creationId xmlns:a16="http://schemas.microsoft.com/office/drawing/2014/main" id="{68AC219A-EE79-434D-8074-C2EB6682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" y="3175"/>
              <a:ext cx="121" cy="189"/>
            </a:xfrm>
            <a:custGeom>
              <a:avLst/>
              <a:gdLst>
                <a:gd name="T0" fmla="*/ 0 w 121"/>
                <a:gd name="T1" fmla="*/ 0 h 189"/>
                <a:gd name="T2" fmla="*/ 0 w 121"/>
                <a:gd name="T3" fmla="*/ 62 h 189"/>
                <a:gd name="T4" fmla="*/ 49 w 121"/>
                <a:gd name="T5" fmla="*/ 62 h 189"/>
                <a:gd name="T6" fmla="*/ 49 w 121"/>
                <a:gd name="T7" fmla="*/ 189 h 189"/>
                <a:gd name="T8" fmla="*/ 68 w 121"/>
                <a:gd name="T9" fmla="*/ 189 h 189"/>
                <a:gd name="T10" fmla="*/ 68 w 121"/>
                <a:gd name="T11" fmla="*/ 62 h 189"/>
                <a:gd name="T12" fmla="*/ 121 w 121"/>
                <a:gd name="T13" fmla="*/ 62 h 189"/>
                <a:gd name="T14" fmla="*/ 121 w 121"/>
                <a:gd name="T15" fmla="*/ 0 h 189"/>
                <a:gd name="T16" fmla="*/ 0 w 121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89">
                  <a:moveTo>
                    <a:pt x="0" y="0"/>
                  </a:moveTo>
                  <a:lnTo>
                    <a:pt x="0" y="62"/>
                  </a:lnTo>
                  <a:lnTo>
                    <a:pt x="49" y="62"/>
                  </a:lnTo>
                  <a:lnTo>
                    <a:pt x="49" y="189"/>
                  </a:lnTo>
                  <a:lnTo>
                    <a:pt x="68" y="189"/>
                  </a:lnTo>
                  <a:lnTo>
                    <a:pt x="68" y="62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84">
              <a:extLst>
                <a:ext uri="{FF2B5EF4-FFF2-40B4-BE49-F238E27FC236}">
                  <a16:creationId xmlns:a16="http://schemas.microsoft.com/office/drawing/2014/main" id="{0565EE8E-FDF9-4717-BB4D-13970DF2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3122"/>
              <a:ext cx="120" cy="115"/>
            </a:xfrm>
            <a:custGeom>
              <a:avLst/>
              <a:gdLst>
                <a:gd name="T0" fmla="*/ 71 w 120"/>
                <a:gd name="T1" fmla="*/ 53 h 115"/>
                <a:gd name="T2" fmla="*/ 120 w 120"/>
                <a:gd name="T3" fmla="*/ 53 h 115"/>
                <a:gd name="T4" fmla="*/ 120 w 120"/>
                <a:gd name="T5" fmla="*/ 0 h 115"/>
                <a:gd name="T6" fmla="*/ 0 w 120"/>
                <a:gd name="T7" fmla="*/ 0 h 115"/>
                <a:gd name="T8" fmla="*/ 0 w 120"/>
                <a:gd name="T9" fmla="*/ 53 h 115"/>
                <a:gd name="T10" fmla="*/ 49 w 120"/>
                <a:gd name="T11" fmla="*/ 53 h 115"/>
                <a:gd name="T12" fmla="*/ 49 w 120"/>
                <a:gd name="T13" fmla="*/ 115 h 115"/>
                <a:gd name="T14" fmla="*/ 71 w 120"/>
                <a:gd name="T15" fmla="*/ 115 h 115"/>
                <a:gd name="T16" fmla="*/ 71 w 120"/>
                <a:gd name="T17" fmla="*/ 5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5">
                  <a:moveTo>
                    <a:pt x="71" y="53"/>
                  </a:moveTo>
                  <a:lnTo>
                    <a:pt x="120" y="53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49" y="53"/>
                  </a:lnTo>
                  <a:lnTo>
                    <a:pt x="49" y="115"/>
                  </a:lnTo>
                  <a:lnTo>
                    <a:pt x="71" y="115"/>
                  </a:lnTo>
                  <a:lnTo>
                    <a:pt x="71" y="5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85">
              <a:extLst>
                <a:ext uri="{FF2B5EF4-FFF2-40B4-BE49-F238E27FC236}">
                  <a16:creationId xmlns:a16="http://schemas.microsoft.com/office/drawing/2014/main" id="{54A0223D-003C-4A8E-BCEE-B96CDD4D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175"/>
              <a:ext cx="121" cy="189"/>
            </a:xfrm>
            <a:custGeom>
              <a:avLst/>
              <a:gdLst>
                <a:gd name="T0" fmla="*/ 121 w 121"/>
                <a:gd name="T1" fmla="*/ 0 h 189"/>
                <a:gd name="T2" fmla="*/ 0 w 121"/>
                <a:gd name="T3" fmla="*/ 0 h 189"/>
                <a:gd name="T4" fmla="*/ 0 w 121"/>
                <a:gd name="T5" fmla="*/ 62 h 189"/>
                <a:gd name="T6" fmla="*/ 53 w 121"/>
                <a:gd name="T7" fmla="*/ 62 h 189"/>
                <a:gd name="T8" fmla="*/ 53 w 121"/>
                <a:gd name="T9" fmla="*/ 189 h 189"/>
                <a:gd name="T10" fmla="*/ 72 w 121"/>
                <a:gd name="T11" fmla="*/ 189 h 189"/>
                <a:gd name="T12" fmla="*/ 72 w 121"/>
                <a:gd name="T13" fmla="*/ 62 h 189"/>
                <a:gd name="T14" fmla="*/ 121 w 121"/>
                <a:gd name="T15" fmla="*/ 62 h 189"/>
                <a:gd name="T16" fmla="*/ 121 w 121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89">
                  <a:moveTo>
                    <a:pt x="121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53" y="62"/>
                  </a:lnTo>
                  <a:lnTo>
                    <a:pt x="53" y="189"/>
                  </a:lnTo>
                  <a:lnTo>
                    <a:pt x="72" y="189"/>
                  </a:lnTo>
                  <a:lnTo>
                    <a:pt x="72" y="62"/>
                  </a:lnTo>
                  <a:lnTo>
                    <a:pt x="121" y="62"/>
                  </a:lnTo>
                  <a:lnTo>
                    <a:pt x="121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86">
              <a:extLst>
                <a:ext uri="{FF2B5EF4-FFF2-40B4-BE49-F238E27FC236}">
                  <a16:creationId xmlns:a16="http://schemas.microsoft.com/office/drawing/2014/main" id="{267A0B92-5AAB-4876-B710-D8A844ADD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" y="3330"/>
              <a:ext cx="330" cy="64"/>
            </a:xfrm>
            <a:custGeom>
              <a:avLst/>
              <a:gdLst>
                <a:gd name="T0" fmla="*/ 1768 w 1768"/>
                <a:gd name="T1" fmla="*/ 40 h 343"/>
                <a:gd name="T2" fmla="*/ 1728 w 1768"/>
                <a:gd name="T3" fmla="*/ 0 h 343"/>
                <a:gd name="T4" fmla="*/ 1689 w 1768"/>
                <a:gd name="T5" fmla="*/ 40 h 343"/>
                <a:gd name="T6" fmla="*/ 1728 w 1768"/>
                <a:gd name="T7" fmla="*/ 79 h 343"/>
                <a:gd name="T8" fmla="*/ 1768 w 1768"/>
                <a:gd name="T9" fmla="*/ 40 h 343"/>
                <a:gd name="T10" fmla="*/ 1489 w 1768"/>
                <a:gd name="T11" fmla="*/ 183 h 343"/>
                <a:gd name="T12" fmla="*/ 1768 w 1768"/>
                <a:gd name="T13" fmla="*/ 183 h 343"/>
                <a:gd name="T14" fmla="*/ 1768 w 1768"/>
                <a:gd name="T15" fmla="*/ 156 h 343"/>
                <a:gd name="T16" fmla="*/ 1489 w 1768"/>
                <a:gd name="T17" fmla="*/ 156 h 343"/>
                <a:gd name="T18" fmla="*/ 1489 w 1768"/>
                <a:gd name="T19" fmla="*/ 183 h 343"/>
                <a:gd name="T20" fmla="*/ 1489 w 1768"/>
                <a:gd name="T21" fmla="*/ 263 h 343"/>
                <a:gd name="T22" fmla="*/ 1768 w 1768"/>
                <a:gd name="T23" fmla="*/ 263 h 343"/>
                <a:gd name="T24" fmla="*/ 1768 w 1768"/>
                <a:gd name="T25" fmla="*/ 236 h 343"/>
                <a:gd name="T26" fmla="*/ 1489 w 1768"/>
                <a:gd name="T27" fmla="*/ 236 h 343"/>
                <a:gd name="T28" fmla="*/ 1489 w 1768"/>
                <a:gd name="T29" fmla="*/ 263 h 343"/>
                <a:gd name="T30" fmla="*/ 1489 w 1768"/>
                <a:gd name="T31" fmla="*/ 343 h 343"/>
                <a:gd name="T32" fmla="*/ 1768 w 1768"/>
                <a:gd name="T33" fmla="*/ 343 h 343"/>
                <a:gd name="T34" fmla="*/ 1768 w 1768"/>
                <a:gd name="T35" fmla="*/ 316 h 343"/>
                <a:gd name="T36" fmla="*/ 1489 w 1768"/>
                <a:gd name="T37" fmla="*/ 316 h 343"/>
                <a:gd name="T38" fmla="*/ 1489 w 1768"/>
                <a:gd name="T39" fmla="*/ 343 h 343"/>
                <a:gd name="T40" fmla="*/ 1011 w 1768"/>
                <a:gd name="T41" fmla="*/ 40 h 343"/>
                <a:gd name="T42" fmla="*/ 972 w 1768"/>
                <a:gd name="T43" fmla="*/ 0 h 343"/>
                <a:gd name="T44" fmla="*/ 933 w 1768"/>
                <a:gd name="T45" fmla="*/ 40 h 343"/>
                <a:gd name="T46" fmla="*/ 972 w 1768"/>
                <a:gd name="T47" fmla="*/ 79 h 343"/>
                <a:gd name="T48" fmla="*/ 1011 w 1768"/>
                <a:gd name="T49" fmla="*/ 40 h 343"/>
                <a:gd name="T50" fmla="*/ 732 w 1768"/>
                <a:gd name="T51" fmla="*/ 183 h 343"/>
                <a:gd name="T52" fmla="*/ 1011 w 1768"/>
                <a:gd name="T53" fmla="*/ 183 h 343"/>
                <a:gd name="T54" fmla="*/ 1011 w 1768"/>
                <a:gd name="T55" fmla="*/ 156 h 343"/>
                <a:gd name="T56" fmla="*/ 732 w 1768"/>
                <a:gd name="T57" fmla="*/ 156 h 343"/>
                <a:gd name="T58" fmla="*/ 732 w 1768"/>
                <a:gd name="T59" fmla="*/ 183 h 343"/>
                <a:gd name="T60" fmla="*/ 732 w 1768"/>
                <a:gd name="T61" fmla="*/ 263 h 343"/>
                <a:gd name="T62" fmla="*/ 1011 w 1768"/>
                <a:gd name="T63" fmla="*/ 263 h 343"/>
                <a:gd name="T64" fmla="*/ 1011 w 1768"/>
                <a:gd name="T65" fmla="*/ 236 h 343"/>
                <a:gd name="T66" fmla="*/ 732 w 1768"/>
                <a:gd name="T67" fmla="*/ 236 h 343"/>
                <a:gd name="T68" fmla="*/ 732 w 1768"/>
                <a:gd name="T69" fmla="*/ 263 h 343"/>
                <a:gd name="T70" fmla="*/ 732 w 1768"/>
                <a:gd name="T71" fmla="*/ 343 h 343"/>
                <a:gd name="T72" fmla="*/ 1011 w 1768"/>
                <a:gd name="T73" fmla="*/ 343 h 343"/>
                <a:gd name="T74" fmla="*/ 1011 w 1768"/>
                <a:gd name="T75" fmla="*/ 316 h 343"/>
                <a:gd name="T76" fmla="*/ 732 w 1768"/>
                <a:gd name="T77" fmla="*/ 316 h 343"/>
                <a:gd name="T78" fmla="*/ 732 w 1768"/>
                <a:gd name="T79" fmla="*/ 343 h 343"/>
                <a:gd name="T80" fmla="*/ 279 w 1768"/>
                <a:gd name="T81" fmla="*/ 40 h 343"/>
                <a:gd name="T82" fmla="*/ 240 w 1768"/>
                <a:gd name="T83" fmla="*/ 0 h 343"/>
                <a:gd name="T84" fmla="*/ 200 w 1768"/>
                <a:gd name="T85" fmla="*/ 40 h 343"/>
                <a:gd name="T86" fmla="*/ 240 w 1768"/>
                <a:gd name="T87" fmla="*/ 79 h 343"/>
                <a:gd name="T88" fmla="*/ 279 w 1768"/>
                <a:gd name="T89" fmla="*/ 40 h 343"/>
                <a:gd name="T90" fmla="*/ 0 w 1768"/>
                <a:gd name="T91" fmla="*/ 183 h 343"/>
                <a:gd name="T92" fmla="*/ 279 w 1768"/>
                <a:gd name="T93" fmla="*/ 183 h 343"/>
                <a:gd name="T94" fmla="*/ 279 w 1768"/>
                <a:gd name="T95" fmla="*/ 156 h 343"/>
                <a:gd name="T96" fmla="*/ 0 w 1768"/>
                <a:gd name="T97" fmla="*/ 156 h 343"/>
                <a:gd name="T98" fmla="*/ 0 w 1768"/>
                <a:gd name="T99" fmla="*/ 183 h 343"/>
                <a:gd name="T100" fmla="*/ 0 w 1768"/>
                <a:gd name="T101" fmla="*/ 263 h 343"/>
                <a:gd name="T102" fmla="*/ 279 w 1768"/>
                <a:gd name="T103" fmla="*/ 263 h 343"/>
                <a:gd name="T104" fmla="*/ 279 w 1768"/>
                <a:gd name="T105" fmla="*/ 236 h 343"/>
                <a:gd name="T106" fmla="*/ 0 w 1768"/>
                <a:gd name="T107" fmla="*/ 236 h 343"/>
                <a:gd name="T108" fmla="*/ 0 w 1768"/>
                <a:gd name="T109" fmla="*/ 263 h 343"/>
                <a:gd name="T110" fmla="*/ 0 w 1768"/>
                <a:gd name="T111" fmla="*/ 343 h 343"/>
                <a:gd name="T112" fmla="*/ 279 w 1768"/>
                <a:gd name="T113" fmla="*/ 343 h 343"/>
                <a:gd name="T114" fmla="*/ 279 w 1768"/>
                <a:gd name="T115" fmla="*/ 316 h 343"/>
                <a:gd name="T116" fmla="*/ 0 w 1768"/>
                <a:gd name="T117" fmla="*/ 316 h 343"/>
                <a:gd name="T118" fmla="*/ 0 w 1768"/>
                <a:gd name="T11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8" h="343">
                  <a:moveTo>
                    <a:pt x="1768" y="40"/>
                  </a:moveTo>
                  <a:cubicBezTo>
                    <a:pt x="1768" y="18"/>
                    <a:pt x="1750" y="0"/>
                    <a:pt x="1728" y="0"/>
                  </a:cubicBezTo>
                  <a:cubicBezTo>
                    <a:pt x="1707" y="0"/>
                    <a:pt x="1689" y="18"/>
                    <a:pt x="1689" y="40"/>
                  </a:cubicBezTo>
                  <a:cubicBezTo>
                    <a:pt x="1689" y="61"/>
                    <a:pt x="1707" y="79"/>
                    <a:pt x="1728" y="79"/>
                  </a:cubicBezTo>
                  <a:cubicBezTo>
                    <a:pt x="1750" y="79"/>
                    <a:pt x="1768" y="61"/>
                    <a:pt x="1768" y="40"/>
                  </a:cubicBezTo>
                  <a:close/>
                  <a:moveTo>
                    <a:pt x="1489" y="183"/>
                  </a:moveTo>
                  <a:lnTo>
                    <a:pt x="1768" y="183"/>
                  </a:lnTo>
                  <a:lnTo>
                    <a:pt x="1768" y="156"/>
                  </a:lnTo>
                  <a:lnTo>
                    <a:pt x="1489" y="156"/>
                  </a:lnTo>
                  <a:lnTo>
                    <a:pt x="1489" y="183"/>
                  </a:lnTo>
                  <a:close/>
                  <a:moveTo>
                    <a:pt x="1489" y="263"/>
                  </a:moveTo>
                  <a:lnTo>
                    <a:pt x="1768" y="263"/>
                  </a:lnTo>
                  <a:lnTo>
                    <a:pt x="1768" y="236"/>
                  </a:lnTo>
                  <a:lnTo>
                    <a:pt x="1489" y="236"/>
                  </a:lnTo>
                  <a:lnTo>
                    <a:pt x="1489" y="263"/>
                  </a:lnTo>
                  <a:close/>
                  <a:moveTo>
                    <a:pt x="1489" y="343"/>
                  </a:moveTo>
                  <a:lnTo>
                    <a:pt x="1768" y="343"/>
                  </a:lnTo>
                  <a:lnTo>
                    <a:pt x="1768" y="316"/>
                  </a:lnTo>
                  <a:lnTo>
                    <a:pt x="1489" y="316"/>
                  </a:lnTo>
                  <a:lnTo>
                    <a:pt x="1489" y="343"/>
                  </a:lnTo>
                  <a:close/>
                  <a:moveTo>
                    <a:pt x="1011" y="40"/>
                  </a:moveTo>
                  <a:cubicBezTo>
                    <a:pt x="1011" y="18"/>
                    <a:pt x="994" y="0"/>
                    <a:pt x="972" y="0"/>
                  </a:cubicBezTo>
                  <a:cubicBezTo>
                    <a:pt x="950" y="0"/>
                    <a:pt x="933" y="18"/>
                    <a:pt x="933" y="40"/>
                  </a:cubicBezTo>
                  <a:cubicBezTo>
                    <a:pt x="933" y="61"/>
                    <a:pt x="950" y="79"/>
                    <a:pt x="972" y="79"/>
                  </a:cubicBezTo>
                  <a:cubicBezTo>
                    <a:pt x="994" y="79"/>
                    <a:pt x="1011" y="61"/>
                    <a:pt x="1011" y="40"/>
                  </a:cubicBezTo>
                  <a:close/>
                  <a:moveTo>
                    <a:pt x="732" y="183"/>
                  </a:moveTo>
                  <a:lnTo>
                    <a:pt x="1011" y="183"/>
                  </a:lnTo>
                  <a:lnTo>
                    <a:pt x="1011" y="156"/>
                  </a:lnTo>
                  <a:lnTo>
                    <a:pt x="732" y="156"/>
                  </a:lnTo>
                  <a:lnTo>
                    <a:pt x="732" y="183"/>
                  </a:lnTo>
                  <a:close/>
                  <a:moveTo>
                    <a:pt x="732" y="263"/>
                  </a:moveTo>
                  <a:lnTo>
                    <a:pt x="1011" y="263"/>
                  </a:lnTo>
                  <a:lnTo>
                    <a:pt x="1011" y="236"/>
                  </a:lnTo>
                  <a:lnTo>
                    <a:pt x="732" y="236"/>
                  </a:lnTo>
                  <a:lnTo>
                    <a:pt x="732" y="263"/>
                  </a:lnTo>
                  <a:close/>
                  <a:moveTo>
                    <a:pt x="732" y="343"/>
                  </a:moveTo>
                  <a:lnTo>
                    <a:pt x="1011" y="343"/>
                  </a:lnTo>
                  <a:lnTo>
                    <a:pt x="1011" y="316"/>
                  </a:lnTo>
                  <a:lnTo>
                    <a:pt x="732" y="316"/>
                  </a:lnTo>
                  <a:lnTo>
                    <a:pt x="732" y="343"/>
                  </a:lnTo>
                  <a:close/>
                  <a:moveTo>
                    <a:pt x="279" y="40"/>
                  </a:moveTo>
                  <a:cubicBezTo>
                    <a:pt x="279" y="18"/>
                    <a:pt x="261" y="0"/>
                    <a:pt x="240" y="0"/>
                  </a:cubicBezTo>
                  <a:cubicBezTo>
                    <a:pt x="218" y="0"/>
                    <a:pt x="200" y="18"/>
                    <a:pt x="200" y="40"/>
                  </a:cubicBezTo>
                  <a:cubicBezTo>
                    <a:pt x="200" y="61"/>
                    <a:pt x="218" y="79"/>
                    <a:pt x="240" y="79"/>
                  </a:cubicBezTo>
                  <a:cubicBezTo>
                    <a:pt x="261" y="79"/>
                    <a:pt x="279" y="61"/>
                    <a:pt x="279" y="40"/>
                  </a:cubicBezTo>
                  <a:close/>
                  <a:moveTo>
                    <a:pt x="0" y="183"/>
                  </a:moveTo>
                  <a:lnTo>
                    <a:pt x="279" y="183"/>
                  </a:lnTo>
                  <a:lnTo>
                    <a:pt x="279" y="156"/>
                  </a:lnTo>
                  <a:lnTo>
                    <a:pt x="0" y="156"/>
                  </a:lnTo>
                  <a:lnTo>
                    <a:pt x="0" y="183"/>
                  </a:lnTo>
                  <a:close/>
                  <a:moveTo>
                    <a:pt x="0" y="263"/>
                  </a:moveTo>
                  <a:lnTo>
                    <a:pt x="279" y="263"/>
                  </a:lnTo>
                  <a:lnTo>
                    <a:pt x="279" y="236"/>
                  </a:lnTo>
                  <a:lnTo>
                    <a:pt x="0" y="236"/>
                  </a:lnTo>
                  <a:lnTo>
                    <a:pt x="0" y="263"/>
                  </a:lnTo>
                  <a:close/>
                  <a:moveTo>
                    <a:pt x="0" y="343"/>
                  </a:moveTo>
                  <a:lnTo>
                    <a:pt x="279" y="343"/>
                  </a:lnTo>
                  <a:lnTo>
                    <a:pt x="279" y="316"/>
                  </a:lnTo>
                  <a:lnTo>
                    <a:pt x="0" y="316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Rectangle 87">
              <a:extLst>
                <a:ext uri="{FF2B5EF4-FFF2-40B4-BE49-F238E27FC236}">
                  <a16:creationId xmlns:a16="http://schemas.microsoft.com/office/drawing/2014/main" id="{73CC95DC-83F9-4674-BC31-DC6AA90D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531"/>
              <a:ext cx="463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Backend Systems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4" name="Rectangle 88">
              <a:extLst>
                <a:ext uri="{FF2B5EF4-FFF2-40B4-BE49-F238E27FC236}">
                  <a16:creationId xmlns:a16="http://schemas.microsoft.com/office/drawing/2014/main" id="{7DB86FAE-9596-4ECD-A9F6-632BA3EDB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911"/>
              <a:ext cx="429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89">
              <a:extLst>
                <a:ext uri="{FF2B5EF4-FFF2-40B4-BE49-F238E27FC236}">
                  <a16:creationId xmlns:a16="http://schemas.microsoft.com/office/drawing/2014/main" id="{C0288111-BA0E-4091-8CBA-878C61321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" y="2907"/>
              <a:ext cx="436" cy="973"/>
            </a:xfrm>
            <a:custGeom>
              <a:avLst/>
              <a:gdLst>
                <a:gd name="T0" fmla="*/ 36 w 2340"/>
                <a:gd name="T1" fmla="*/ 271 h 5220"/>
                <a:gd name="T2" fmla="*/ 0 w 2340"/>
                <a:gd name="T3" fmla="*/ 487 h 5220"/>
                <a:gd name="T4" fmla="*/ 18 w 2340"/>
                <a:gd name="T5" fmla="*/ 685 h 5220"/>
                <a:gd name="T6" fmla="*/ 36 w 2340"/>
                <a:gd name="T7" fmla="*/ 1027 h 5220"/>
                <a:gd name="T8" fmla="*/ 18 w 2340"/>
                <a:gd name="T9" fmla="*/ 1261 h 5220"/>
                <a:gd name="T10" fmla="*/ 0 w 2340"/>
                <a:gd name="T11" fmla="*/ 1459 h 5220"/>
                <a:gd name="T12" fmla="*/ 36 w 2340"/>
                <a:gd name="T13" fmla="*/ 1675 h 5220"/>
                <a:gd name="T14" fmla="*/ 36 w 2340"/>
                <a:gd name="T15" fmla="*/ 1999 h 5220"/>
                <a:gd name="T16" fmla="*/ 0 w 2340"/>
                <a:gd name="T17" fmla="*/ 2215 h 5220"/>
                <a:gd name="T18" fmla="*/ 18 w 2340"/>
                <a:gd name="T19" fmla="*/ 2413 h 5220"/>
                <a:gd name="T20" fmla="*/ 36 w 2340"/>
                <a:gd name="T21" fmla="*/ 2755 h 5220"/>
                <a:gd name="T22" fmla="*/ 18 w 2340"/>
                <a:gd name="T23" fmla="*/ 2989 h 5220"/>
                <a:gd name="T24" fmla="*/ 0 w 2340"/>
                <a:gd name="T25" fmla="*/ 3187 h 5220"/>
                <a:gd name="T26" fmla="*/ 36 w 2340"/>
                <a:gd name="T27" fmla="*/ 3404 h 5220"/>
                <a:gd name="T28" fmla="*/ 36 w 2340"/>
                <a:gd name="T29" fmla="*/ 3728 h 5220"/>
                <a:gd name="T30" fmla="*/ 0 w 2340"/>
                <a:gd name="T31" fmla="*/ 3944 h 5220"/>
                <a:gd name="T32" fmla="*/ 18 w 2340"/>
                <a:gd name="T33" fmla="*/ 4142 h 5220"/>
                <a:gd name="T34" fmla="*/ 36 w 2340"/>
                <a:gd name="T35" fmla="*/ 4484 h 5220"/>
                <a:gd name="T36" fmla="*/ 18 w 2340"/>
                <a:gd name="T37" fmla="*/ 4718 h 5220"/>
                <a:gd name="T38" fmla="*/ 0 w 2340"/>
                <a:gd name="T39" fmla="*/ 4916 h 5220"/>
                <a:gd name="T40" fmla="*/ 36 w 2340"/>
                <a:gd name="T41" fmla="*/ 5132 h 5220"/>
                <a:gd name="T42" fmla="*/ 272 w 2340"/>
                <a:gd name="T43" fmla="*/ 5184 h 5220"/>
                <a:gd name="T44" fmla="*/ 488 w 2340"/>
                <a:gd name="T45" fmla="*/ 5220 h 5220"/>
                <a:gd name="T46" fmla="*/ 686 w 2340"/>
                <a:gd name="T47" fmla="*/ 5202 h 5220"/>
                <a:gd name="T48" fmla="*/ 1029 w 2340"/>
                <a:gd name="T49" fmla="*/ 5184 h 5220"/>
                <a:gd name="T50" fmla="*/ 1263 w 2340"/>
                <a:gd name="T51" fmla="*/ 5202 h 5220"/>
                <a:gd name="T52" fmla="*/ 1461 w 2340"/>
                <a:gd name="T53" fmla="*/ 5220 h 5220"/>
                <a:gd name="T54" fmla="*/ 1677 w 2340"/>
                <a:gd name="T55" fmla="*/ 5184 h 5220"/>
                <a:gd name="T56" fmla="*/ 2001 w 2340"/>
                <a:gd name="T57" fmla="*/ 5184 h 5220"/>
                <a:gd name="T58" fmla="*/ 2217 w 2340"/>
                <a:gd name="T59" fmla="*/ 5220 h 5220"/>
                <a:gd name="T60" fmla="*/ 2322 w 2340"/>
                <a:gd name="T61" fmla="*/ 5110 h 5220"/>
                <a:gd name="T62" fmla="*/ 2304 w 2340"/>
                <a:gd name="T63" fmla="*/ 4768 h 5220"/>
                <a:gd name="T64" fmla="*/ 2322 w 2340"/>
                <a:gd name="T65" fmla="*/ 4534 h 5220"/>
                <a:gd name="T66" fmla="*/ 2340 w 2340"/>
                <a:gd name="T67" fmla="*/ 4336 h 5220"/>
                <a:gd name="T68" fmla="*/ 2304 w 2340"/>
                <a:gd name="T69" fmla="*/ 4120 h 5220"/>
                <a:gd name="T70" fmla="*/ 2304 w 2340"/>
                <a:gd name="T71" fmla="*/ 3795 h 5220"/>
                <a:gd name="T72" fmla="*/ 2340 w 2340"/>
                <a:gd name="T73" fmla="*/ 3579 h 5220"/>
                <a:gd name="T74" fmla="*/ 2322 w 2340"/>
                <a:gd name="T75" fmla="*/ 3381 h 5220"/>
                <a:gd name="T76" fmla="*/ 2304 w 2340"/>
                <a:gd name="T77" fmla="*/ 3039 h 5220"/>
                <a:gd name="T78" fmla="*/ 2322 w 2340"/>
                <a:gd name="T79" fmla="*/ 2805 h 5220"/>
                <a:gd name="T80" fmla="*/ 2340 w 2340"/>
                <a:gd name="T81" fmla="*/ 2607 h 5220"/>
                <a:gd name="T82" fmla="*/ 2304 w 2340"/>
                <a:gd name="T83" fmla="*/ 2391 h 5220"/>
                <a:gd name="T84" fmla="*/ 2304 w 2340"/>
                <a:gd name="T85" fmla="*/ 2067 h 5220"/>
                <a:gd name="T86" fmla="*/ 2340 w 2340"/>
                <a:gd name="T87" fmla="*/ 1851 h 5220"/>
                <a:gd name="T88" fmla="*/ 2322 w 2340"/>
                <a:gd name="T89" fmla="*/ 1653 h 5220"/>
                <a:gd name="T90" fmla="*/ 2304 w 2340"/>
                <a:gd name="T91" fmla="*/ 1311 h 5220"/>
                <a:gd name="T92" fmla="*/ 2322 w 2340"/>
                <a:gd name="T93" fmla="*/ 1077 h 5220"/>
                <a:gd name="T94" fmla="*/ 2340 w 2340"/>
                <a:gd name="T95" fmla="*/ 879 h 5220"/>
                <a:gd name="T96" fmla="*/ 2304 w 2340"/>
                <a:gd name="T97" fmla="*/ 662 h 5220"/>
                <a:gd name="T98" fmla="*/ 2304 w 2340"/>
                <a:gd name="T99" fmla="*/ 338 h 5220"/>
                <a:gd name="T100" fmla="*/ 2340 w 2340"/>
                <a:gd name="T101" fmla="*/ 122 h 5220"/>
                <a:gd name="T102" fmla="*/ 2228 w 2340"/>
                <a:gd name="T103" fmla="*/ 18 h 5220"/>
                <a:gd name="T104" fmla="*/ 1886 w 2340"/>
                <a:gd name="T105" fmla="*/ 36 h 5220"/>
                <a:gd name="T106" fmla="*/ 1652 w 2340"/>
                <a:gd name="T107" fmla="*/ 18 h 5220"/>
                <a:gd name="T108" fmla="*/ 1454 w 2340"/>
                <a:gd name="T109" fmla="*/ 0 h 5220"/>
                <a:gd name="T110" fmla="*/ 1238 w 2340"/>
                <a:gd name="T111" fmla="*/ 36 h 5220"/>
                <a:gd name="T112" fmla="*/ 914 w 2340"/>
                <a:gd name="T113" fmla="*/ 36 h 5220"/>
                <a:gd name="T114" fmla="*/ 698 w 2340"/>
                <a:gd name="T115" fmla="*/ 0 h 5220"/>
                <a:gd name="T116" fmla="*/ 500 w 2340"/>
                <a:gd name="T117" fmla="*/ 18 h 5220"/>
                <a:gd name="T118" fmla="*/ 158 w 2340"/>
                <a:gd name="T119" fmla="*/ 36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40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9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5"/>
                    <a:pt x="9" y="36"/>
                    <a:pt x="18" y="36"/>
                  </a:cubicBezTo>
                  <a:cubicBezTo>
                    <a:pt x="28" y="36"/>
                    <a:pt x="36" y="45"/>
                    <a:pt x="36" y="54"/>
                  </a:cubicBezTo>
                  <a:close/>
                  <a:moveTo>
                    <a:pt x="36" y="162"/>
                  </a:moveTo>
                  <a:lnTo>
                    <a:pt x="36" y="163"/>
                  </a:lnTo>
                  <a:cubicBezTo>
                    <a:pt x="36" y="172"/>
                    <a:pt x="28" y="181"/>
                    <a:pt x="18" y="181"/>
                  </a:cubicBezTo>
                  <a:cubicBezTo>
                    <a:pt x="9" y="181"/>
                    <a:pt x="0" y="172"/>
                    <a:pt x="0" y="163"/>
                  </a:cubicBezTo>
                  <a:lnTo>
                    <a:pt x="0" y="162"/>
                  </a:lnTo>
                  <a:cubicBezTo>
                    <a:pt x="0" y="153"/>
                    <a:pt x="9" y="144"/>
                    <a:pt x="18" y="144"/>
                  </a:cubicBezTo>
                  <a:cubicBezTo>
                    <a:pt x="28" y="144"/>
                    <a:pt x="36" y="153"/>
                    <a:pt x="36" y="162"/>
                  </a:cubicBezTo>
                  <a:close/>
                  <a:moveTo>
                    <a:pt x="36" y="271"/>
                  </a:moveTo>
                  <a:lnTo>
                    <a:pt x="36" y="271"/>
                  </a:lnTo>
                  <a:cubicBezTo>
                    <a:pt x="36" y="280"/>
                    <a:pt x="28" y="289"/>
                    <a:pt x="18" y="289"/>
                  </a:cubicBezTo>
                  <a:cubicBezTo>
                    <a:pt x="9" y="289"/>
                    <a:pt x="0" y="280"/>
                    <a:pt x="0" y="271"/>
                  </a:cubicBezTo>
                  <a:lnTo>
                    <a:pt x="0" y="271"/>
                  </a:lnTo>
                  <a:cubicBezTo>
                    <a:pt x="0" y="261"/>
                    <a:pt x="9" y="253"/>
                    <a:pt x="18" y="253"/>
                  </a:cubicBezTo>
                  <a:cubicBezTo>
                    <a:pt x="28" y="253"/>
                    <a:pt x="36" y="261"/>
                    <a:pt x="36" y="271"/>
                  </a:cubicBezTo>
                  <a:close/>
                  <a:moveTo>
                    <a:pt x="36" y="379"/>
                  </a:moveTo>
                  <a:lnTo>
                    <a:pt x="36" y="379"/>
                  </a:lnTo>
                  <a:cubicBezTo>
                    <a:pt x="36" y="389"/>
                    <a:pt x="28" y="397"/>
                    <a:pt x="18" y="397"/>
                  </a:cubicBezTo>
                  <a:cubicBezTo>
                    <a:pt x="9" y="397"/>
                    <a:pt x="0" y="389"/>
                    <a:pt x="0" y="379"/>
                  </a:cubicBezTo>
                  <a:lnTo>
                    <a:pt x="0" y="379"/>
                  </a:lnTo>
                  <a:cubicBezTo>
                    <a:pt x="0" y="369"/>
                    <a:pt x="9" y="361"/>
                    <a:pt x="18" y="361"/>
                  </a:cubicBezTo>
                  <a:cubicBezTo>
                    <a:pt x="28" y="361"/>
                    <a:pt x="36" y="369"/>
                    <a:pt x="36" y="379"/>
                  </a:cubicBezTo>
                  <a:close/>
                  <a:moveTo>
                    <a:pt x="36" y="487"/>
                  </a:moveTo>
                  <a:lnTo>
                    <a:pt x="36" y="487"/>
                  </a:lnTo>
                  <a:cubicBezTo>
                    <a:pt x="36" y="497"/>
                    <a:pt x="28" y="505"/>
                    <a:pt x="18" y="505"/>
                  </a:cubicBezTo>
                  <a:cubicBezTo>
                    <a:pt x="9" y="505"/>
                    <a:pt x="0" y="497"/>
                    <a:pt x="0" y="487"/>
                  </a:cubicBezTo>
                  <a:lnTo>
                    <a:pt x="0" y="487"/>
                  </a:lnTo>
                  <a:cubicBezTo>
                    <a:pt x="0" y="477"/>
                    <a:pt x="9" y="469"/>
                    <a:pt x="18" y="469"/>
                  </a:cubicBezTo>
                  <a:cubicBezTo>
                    <a:pt x="28" y="469"/>
                    <a:pt x="36" y="477"/>
                    <a:pt x="36" y="487"/>
                  </a:cubicBezTo>
                  <a:close/>
                  <a:moveTo>
                    <a:pt x="36" y="595"/>
                  </a:moveTo>
                  <a:lnTo>
                    <a:pt x="36" y="595"/>
                  </a:lnTo>
                  <a:cubicBezTo>
                    <a:pt x="36" y="605"/>
                    <a:pt x="28" y="613"/>
                    <a:pt x="18" y="613"/>
                  </a:cubicBezTo>
                  <a:cubicBezTo>
                    <a:pt x="9" y="613"/>
                    <a:pt x="0" y="605"/>
                    <a:pt x="0" y="595"/>
                  </a:cubicBezTo>
                  <a:lnTo>
                    <a:pt x="0" y="595"/>
                  </a:lnTo>
                  <a:cubicBezTo>
                    <a:pt x="0" y="585"/>
                    <a:pt x="9" y="577"/>
                    <a:pt x="18" y="577"/>
                  </a:cubicBezTo>
                  <a:cubicBezTo>
                    <a:pt x="28" y="577"/>
                    <a:pt x="36" y="585"/>
                    <a:pt x="36" y="595"/>
                  </a:cubicBezTo>
                  <a:close/>
                  <a:moveTo>
                    <a:pt x="36" y="703"/>
                  </a:moveTo>
                  <a:lnTo>
                    <a:pt x="36" y="703"/>
                  </a:lnTo>
                  <a:cubicBezTo>
                    <a:pt x="36" y="713"/>
                    <a:pt x="28" y="721"/>
                    <a:pt x="18" y="721"/>
                  </a:cubicBezTo>
                  <a:cubicBezTo>
                    <a:pt x="9" y="721"/>
                    <a:pt x="0" y="713"/>
                    <a:pt x="0" y="703"/>
                  </a:cubicBezTo>
                  <a:lnTo>
                    <a:pt x="0" y="703"/>
                  </a:lnTo>
                  <a:cubicBezTo>
                    <a:pt x="0" y="693"/>
                    <a:pt x="9" y="685"/>
                    <a:pt x="18" y="685"/>
                  </a:cubicBezTo>
                  <a:cubicBezTo>
                    <a:pt x="28" y="685"/>
                    <a:pt x="36" y="693"/>
                    <a:pt x="36" y="703"/>
                  </a:cubicBezTo>
                  <a:close/>
                  <a:moveTo>
                    <a:pt x="36" y="811"/>
                  </a:moveTo>
                  <a:lnTo>
                    <a:pt x="36" y="811"/>
                  </a:lnTo>
                  <a:cubicBezTo>
                    <a:pt x="36" y="821"/>
                    <a:pt x="28" y="829"/>
                    <a:pt x="18" y="829"/>
                  </a:cubicBezTo>
                  <a:cubicBezTo>
                    <a:pt x="9" y="829"/>
                    <a:pt x="0" y="821"/>
                    <a:pt x="0" y="811"/>
                  </a:cubicBezTo>
                  <a:lnTo>
                    <a:pt x="0" y="811"/>
                  </a:lnTo>
                  <a:cubicBezTo>
                    <a:pt x="0" y="801"/>
                    <a:pt x="9" y="793"/>
                    <a:pt x="18" y="793"/>
                  </a:cubicBezTo>
                  <a:cubicBezTo>
                    <a:pt x="28" y="793"/>
                    <a:pt x="36" y="801"/>
                    <a:pt x="36" y="811"/>
                  </a:cubicBezTo>
                  <a:close/>
                  <a:moveTo>
                    <a:pt x="36" y="919"/>
                  </a:moveTo>
                  <a:lnTo>
                    <a:pt x="36" y="919"/>
                  </a:lnTo>
                  <a:cubicBezTo>
                    <a:pt x="36" y="929"/>
                    <a:pt x="28" y="937"/>
                    <a:pt x="18" y="937"/>
                  </a:cubicBezTo>
                  <a:cubicBezTo>
                    <a:pt x="9" y="937"/>
                    <a:pt x="0" y="929"/>
                    <a:pt x="0" y="919"/>
                  </a:cubicBezTo>
                  <a:lnTo>
                    <a:pt x="0" y="919"/>
                  </a:lnTo>
                  <a:cubicBezTo>
                    <a:pt x="0" y="909"/>
                    <a:pt x="9" y="901"/>
                    <a:pt x="18" y="901"/>
                  </a:cubicBezTo>
                  <a:cubicBezTo>
                    <a:pt x="28" y="901"/>
                    <a:pt x="36" y="909"/>
                    <a:pt x="36" y="919"/>
                  </a:cubicBezTo>
                  <a:close/>
                  <a:moveTo>
                    <a:pt x="36" y="1027"/>
                  </a:moveTo>
                  <a:lnTo>
                    <a:pt x="36" y="1027"/>
                  </a:lnTo>
                  <a:cubicBezTo>
                    <a:pt x="36" y="1037"/>
                    <a:pt x="28" y="1045"/>
                    <a:pt x="18" y="1045"/>
                  </a:cubicBezTo>
                  <a:cubicBezTo>
                    <a:pt x="9" y="1045"/>
                    <a:pt x="0" y="1037"/>
                    <a:pt x="0" y="1027"/>
                  </a:cubicBezTo>
                  <a:lnTo>
                    <a:pt x="0" y="1027"/>
                  </a:lnTo>
                  <a:cubicBezTo>
                    <a:pt x="0" y="1017"/>
                    <a:pt x="9" y="1009"/>
                    <a:pt x="18" y="1009"/>
                  </a:cubicBezTo>
                  <a:cubicBezTo>
                    <a:pt x="28" y="1009"/>
                    <a:pt x="36" y="1017"/>
                    <a:pt x="36" y="1027"/>
                  </a:cubicBezTo>
                  <a:close/>
                  <a:moveTo>
                    <a:pt x="36" y="1135"/>
                  </a:moveTo>
                  <a:lnTo>
                    <a:pt x="36" y="1135"/>
                  </a:lnTo>
                  <a:cubicBezTo>
                    <a:pt x="36" y="1145"/>
                    <a:pt x="28" y="1153"/>
                    <a:pt x="18" y="1153"/>
                  </a:cubicBezTo>
                  <a:cubicBezTo>
                    <a:pt x="9" y="1153"/>
                    <a:pt x="0" y="1145"/>
                    <a:pt x="0" y="1135"/>
                  </a:cubicBezTo>
                  <a:lnTo>
                    <a:pt x="0" y="1135"/>
                  </a:lnTo>
                  <a:cubicBezTo>
                    <a:pt x="0" y="1125"/>
                    <a:pt x="9" y="1117"/>
                    <a:pt x="18" y="1117"/>
                  </a:cubicBezTo>
                  <a:cubicBezTo>
                    <a:pt x="28" y="1117"/>
                    <a:pt x="36" y="1125"/>
                    <a:pt x="36" y="1135"/>
                  </a:cubicBezTo>
                  <a:close/>
                  <a:moveTo>
                    <a:pt x="36" y="1243"/>
                  </a:moveTo>
                  <a:lnTo>
                    <a:pt x="36" y="1243"/>
                  </a:lnTo>
                  <a:cubicBezTo>
                    <a:pt x="36" y="1253"/>
                    <a:pt x="28" y="1261"/>
                    <a:pt x="18" y="1261"/>
                  </a:cubicBezTo>
                  <a:cubicBezTo>
                    <a:pt x="9" y="1261"/>
                    <a:pt x="0" y="1253"/>
                    <a:pt x="0" y="1243"/>
                  </a:cubicBezTo>
                  <a:lnTo>
                    <a:pt x="0" y="1243"/>
                  </a:lnTo>
                  <a:cubicBezTo>
                    <a:pt x="0" y="1233"/>
                    <a:pt x="9" y="1225"/>
                    <a:pt x="18" y="1225"/>
                  </a:cubicBezTo>
                  <a:cubicBezTo>
                    <a:pt x="28" y="1225"/>
                    <a:pt x="36" y="1233"/>
                    <a:pt x="36" y="1243"/>
                  </a:cubicBezTo>
                  <a:close/>
                  <a:moveTo>
                    <a:pt x="36" y="1351"/>
                  </a:moveTo>
                  <a:lnTo>
                    <a:pt x="36" y="1351"/>
                  </a:lnTo>
                  <a:cubicBezTo>
                    <a:pt x="36" y="1361"/>
                    <a:pt x="28" y="1369"/>
                    <a:pt x="18" y="1369"/>
                  </a:cubicBezTo>
                  <a:cubicBezTo>
                    <a:pt x="9" y="1369"/>
                    <a:pt x="0" y="1361"/>
                    <a:pt x="0" y="1351"/>
                  </a:cubicBezTo>
                  <a:lnTo>
                    <a:pt x="0" y="1351"/>
                  </a:lnTo>
                  <a:cubicBezTo>
                    <a:pt x="0" y="1341"/>
                    <a:pt x="9" y="1333"/>
                    <a:pt x="18" y="1333"/>
                  </a:cubicBezTo>
                  <a:cubicBezTo>
                    <a:pt x="28" y="1333"/>
                    <a:pt x="36" y="1341"/>
                    <a:pt x="36" y="1351"/>
                  </a:cubicBezTo>
                  <a:close/>
                  <a:moveTo>
                    <a:pt x="36" y="1459"/>
                  </a:moveTo>
                  <a:lnTo>
                    <a:pt x="36" y="1459"/>
                  </a:lnTo>
                  <a:cubicBezTo>
                    <a:pt x="36" y="1469"/>
                    <a:pt x="28" y="1477"/>
                    <a:pt x="18" y="1477"/>
                  </a:cubicBezTo>
                  <a:cubicBezTo>
                    <a:pt x="9" y="1477"/>
                    <a:pt x="0" y="1469"/>
                    <a:pt x="0" y="1459"/>
                  </a:cubicBezTo>
                  <a:lnTo>
                    <a:pt x="0" y="1459"/>
                  </a:lnTo>
                  <a:cubicBezTo>
                    <a:pt x="0" y="1449"/>
                    <a:pt x="9" y="1441"/>
                    <a:pt x="18" y="1441"/>
                  </a:cubicBezTo>
                  <a:cubicBezTo>
                    <a:pt x="28" y="1441"/>
                    <a:pt x="36" y="1449"/>
                    <a:pt x="36" y="1459"/>
                  </a:cubicBezTo>
                  <a:close/>
                  <a:moveTo>
                    <a:pt x="36" y="1567"/>
                  </a:moveTo>
                  <a:lnTo>
                    <a:pt x="36" y="1567"/>
                  </a:lnTo>
                  <a:cubicBezTo>
                    <a:pt x="36" y="1577"/>
                    <a:pt x="28" y="1585"/>
                    <a:pt x="18" y="1585"/>
                  </a:cubicBezTo>
                  <a:cubicBezTo>
                    <a:pt x="9" y="1585"/>
                    <a:pt x="0" y="1577"/>
                    <a:pt x="0" y="1567"/>
                  </a:cubicBezTo>
                  <a:lnTo>
                    <a:pt x="0" y="1567"/>
                  </a:lnTo>
                  <a:cubicBezTo>
                    <a:pt x="0" y="1557"/>
                    <a:pt x="9" y="1549"/>
                    <a:pt x="18" y="1549"/>
                  </a:cubicBezTo>
                  <a:cubicBezTo>
                    <a:pt x="28" y="1549"/>
                    <a:pt x="36" y="1557"/>
                    <a:pt x="36" y="1567"/>
                  </a:cubicBezTo>
                  <a:close/>
                  <a:moveTo>
                    <a:pt x="36" y="1675"/>
                  </a:moveTo>
                  <a:lnTo>
                    <a:pt x="36" y="1675"/>
                  </a:lnTo>
                  <a:cubicBezTo>
                    <a:pt x="36" y="1685"/>
                    <a:pt x="28" y="1693"/>
                    <a:pt x="18" y="1693"/>
                  </a:cubicBezTo>
                  <a:cubicBezTo>
                    <a:pt x="9" y="1693"/>
                    <a:pt x="0" y="1685"/>
                    <a:pt x="0" y="1675"/>
                  </a:cubicBezTo>
                  <a:lnTo>
                    <a:pt x="0" y="1675"/>
                  </a:lnTo>
                  <a:cubicBezTo>
                    <a:pt x="0" y="1665"/>
                    <a:pt x="9" y="1657"/>
                    <a:pt x="18" y="1657"/>
                  </a:cubicBezTo>
                  <a:cubicBezTo>
                    <a:pt x="28" y="1657"/>
                    <a:pt x="36" y="1665"/>
                    <a:pt x="36" y="1675"/>
                  </a:cubicBezTo>
                  <a:close/>
                  <a:moveTo>
                    <a:pt x="36" y="1783"/>
                  </a:moveTo>
                  <a:lnTo>
                    <a:pt x="36" y="1783"/>
                  </a:lnTo>
                  <a:cubicBezTo>
                    <a:pt x="36" y="1793"/>
                    <a:pt x="28" y="1801"/>
                    <a:pt x="18" y="1801"/>
                  </a:cubicBezTo>
                  <a:cubicBezTo>
                    <a:pt x="9" y="1801"/>
                    <a:pt x="0" y="1793"/>
                    <a:pt x="0" y="1783"/>
                  </a:cubicBezTo>
                  <a:lnTo>
                    <a:pt x="0" y="1783"/>
                  </a:lnTo>
                  <a:cubicBezTo>
                    <a:pt x="0" y="1773"/>
                    <a:pt x="9" y="1765"/>
                    <a:pt x="18" y="1765"/>
                  </a:cubicBezTo>
                  <a:cubicBezTo>
                    <a:pt x="28" y="1765"/>
                    <a:pt x="36" y="1773"/>
                    <a:pt x="36" y="1783"/>
                  </a:cubicBezTo>
                  <a:close/>
                  <a:moveTo>
                    <a:pt x="36" y="1891"/>
                  </a:moveTo>
                  <a:lnTo>
                    <a:pt x="36" y="1891"/>
                  </a:lnTo>
                  <a:cubicBezTo>
                    <a:pt x="36" y="1901"/>
                    <a:pt x="28" y="1909"/>
                    <a:pt x="18" y="1909"/>
                  </a:cubicBezTo>
                  <a:cubicBezTo>
                    <a:pt x="9" y="1909"/>
                    <a:pt x="0" y="1901"/>
                    <a:pt x="0" y="1891"/>
                  </a:cubicBezTo>
                  <a:lnTo>
                    <a:pt x="0" y="1891"/>
                  </a:lnTo>
                  <a:cubicBezTo>
                    <a:pt x="0" y="1881"/>
                    <a:pt x="9" y="1873"/>
                    <a:pt x="18" y="1873"/>
                  </a:cubicBezTo>
                  <a:cubicBezTo>
                    <a:pt x="28" y="1873"/>
                    <a:pt x="36" y="1881"/>
                    <a:pt x="36" y="1891"/>
                  </a:cubicBezTo>
                  <a:close/>
                  <a:moveTo>
                    <a:pt x="36" y="1999"/>
                  </a:moveTo>
                  <a:lnTo>
                    <a:pt x="36" y="1999"/>
                  </a:lnTo>
                  <a:cubicBezTo>
                    <a:pt x="36" y="2009"/>
                    <a:pt x="28" y="2017"/>
                    <a:pt x="18" y="2017"/>
                  </a:cubicBezTo>
                  <a:cubicBezTo>
                    <a:pt x="9" y="2017"/>
                    <a:pt x="0" y="2009"/>
                    <a:pt x="0" y="1999"/>
                  </a:cubicBezTo>
                  <a:lnTo>
                    <a:pt x="0" y="1999"/>
                  </a:lnTo>
                  <a:cubicBezTo>
                    <a:pt x="0" y="1989"/>
                    <a:pt x="9" y="1981"/>
                    <a:pt x="18" y="1981"/>
                  </a:cubicBezTo>
                  <a:cubicBezTo>
                    <a:pt x="28" y="1981"/>
                    <a:pt x="36" y="1989"/>
                    <a:pt x="36" y="1999"/>
                  </a:cubicBezTo>
                  <a:close/>
                  <a:moveTo>
                    <a:pt x="36" y="2107"/>
                  </a:moveTo>
                  <a:lnTo>
                    <a:pt x="36" y="2107"/>
                  </a:lnTo>
                  <a:cubicBezTo>
                    <a:pt x="36" y="2117"/>
                    <a:pt x="28" y="2125"/>
                    <a:pt x="18" y="2125"/>
                  </a:cubicBezTo>
                  <a:cubicBezTo>
                    <a:pt x="9" y="2125"/>
                    <a:pt x="0" y="2117"/>
                    <a:pt x="0" y="2107"/>
                  </a:cubicBezTo>
                  <a:lnTo>
                    <a:pt x="0" y="2107"/>
                  </a:lnTo>
                  <a:cubicBezTo>
                    <a:pt x="0" y="2097"/>
                    <a:pt x="9" y="2089"/>
                    <a:pt x="18" y="2089"/>
                  </a:cubicBezTo>
                  <a:cubicBezTo>
                    <a:pt x="28" y="2089"/>
                    <a:pt x="36" y="2097"/>
                    <a:pt x="36" y="2107"/>
                  </a:cubicBezTo>
                  <a:close/>
                  <a:moveTo>
                    <a:pt x="36" y="2215"/>
                  </a:moveTo>
                  <a:lnTo>
                    <a:pt x="36" y="2215"/>
                  </a:lnTo>
                  <a:cubicBezTo>
                    <a:pt x="36" y="2225"/>
                    <a:pt x="28" y="2233"/>
                    <a:pt x="18" y="2233"/>
                  </a:cubicBezTo>
                  <a:cubicBezTo>
                    <a:pt x="9" y="2233"/>
                    <a:pt x="0" y="2225"/>
                    <a:pt x="0" y="2215"/>
                  </a:cubicBezTo>
                  <a:lnTo>
                    <a:pt x="0" y="2215"/>
                  </a:lnTo>
                  <a:cubicBezTo>
                    <a:pt x="0" y="2205"/>
                    <a:pt x="9" y="2197"/>
                    <a:pt x="18" y="2197"/>
                  </a:cubicBezTo>
                  <a:cubicBezTo>
                    <a:pt x="28" y="2197"/>
                    <a:pt x="36" y="2205"/>
                    <a:pt x="36" y="2215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9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9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9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9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9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9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9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9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9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9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9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9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9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9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9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70"/>
                    <a:pt x="9" y="3061"/>
                    <a:pt x="18" y="3061"/>
                  </a:cubicBezTo>
                  <a:cubicBezTo>
                    <a:pt x="28" y="3061"/>
                    <a:pt x="36" y="3070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8"/>
                  </a:lnTo>
                  <a:cubicBezTo>
                    <a:pt x="36" y="3197"/>
                    <a:pt x="28" y="3206"/>
                    <a:pt x="18" y="3206"/>
                  </a:cubicBezTo>
                  <a:cubicBezTo>
                    <a:pt x="9" y="3206"/>
                    <a:pt x="0" y="3197"/>
                    <a:pt x="0" y="3188"/>
                  </a:cubicBezTo>
                  <a:lnTo>
                    <a:pt x="0" y="3187"/>
                  </a:lnTo>
                  <a:cubicBezTo>
                    <a:pt x="0" y="3178"/>
                    <a:pt x="9" y="3169"/>
                    <a:pt x="18" y="3169"/>
                  </a:cubicBezTo>
                  <a:cubicBezTo>
                    <a:pt x="28" y="3169"/>
                    <a:pt x="36" y="3178"/>
                    <a:pt x="36" y="3187"/>
                  </a:cubicBezTo>
                  <a:close/>
                  <a:moveTo>
                    <a:pt x="36" y="3296"/>
                  </a:moveTo>
                  <a:lnTo>
                    <a:pt x="36" y="3296"/>
                  </a:lnTo>
                  <a:cubicBezTo>
                    <a:pt x="36" y="3306"/>
                    <a:pt x="28" y="3314"/>
                    <a:pt x="18" y="3314"/>
                  </a:cubicBezTo>
                  <a:cubicBezTo>
                    <a:pt x="9" y="3314"/>
                    <a:pt x="0" y="3306"/>
                    <a:pt x="0" y="3296"/>
                  </a:cubicBezTo>
                  <a:lnTo>
                    <a:pt x="0" y="3296"/>
                  </a:lnTo>
                  <a:cubicBezTo>
                    <a:pt x="0" y="3286"/>
                    <a:pt x="9" y="3278"/>
                    <a:pt x="18" y="3278"/>
                  </a:cubicBezTo>
                  <a:cubicBezTo>
                    <a:pt x="28" y="3278"/>
                    <a:pt x="36" y="3286"/>
                    <a:pt x="36" y="3296"/>
                  </a:cubicBezTo>
                  <a:close/>
                  <a:moveTo>
                    <a:pt x="36" y="3404"/>
                  </a:moveTo>
                  <a:lnTo>
                    <a:pt x="36" y="3404"/>
                  </a:lnTo>
                  <a:cubicBezTo>
                    <a:pt x="36" y="3414"/>
                    <a:pt x="28" y="3422"/>
                    <a:pt x="18" y="3422"/>
                  </a:cubicBezTo>
                  <a:cubicBezTo>
                    <a:pt x="9" y="3422"/>
                    <a:pt x="0" y="3414"/>
                    <a:pt x="0" y="3404"/>
                  </a:cubicBezTo>
                  <a:lnTo>
                    <a:pt x="0" y="3404"/>
                  </a:lnTo>
                  <a:cubicBezTo>
                    <a:pt x="0" y="3394"/>
                    <a:pt x="9" y="3386"/>
                    <a:pt x="18" y="3386"/>
                  </a:cubicBezTo>
                  <a:cubicBezTo>
                    <a:pt x="28" y="3386"/>
                    <a:pt x="36" y="3394"/>
                    <a:pt x="36" y="3404"/>
                  </a:cubicBezTo>
                  <a:close/>
                  <a:moveTo>
                    <a:pt x="36" y="3512"/>
                  </a:moveTo>
                  <a:lnTo>
                    <a:pt x="36" y="3512"/>
                  </a:lnTo>
                  <a:cubicBezTo>
                    <a:pt x="36" y="3522"/>
                    <a:pt x="28" y="3530"/>
                    <a:pt x="18" y="3530"/>
                  </a:cubicBezTo>
                  <a:cubicBezTo>
                    <a:pt x="9" y="3530"/>
                    <a:pt x="0" y="3522"/>
                    <a:pt x="0" y="3512"/>
                  </a:cubicBezTo>
                  <a:lnTo>
                    <a:pt x="0" y="3512"/>
                  </a:lnTo>
                  <a:cubicBezTo>
                    <a:pt x="0" y="3502"/>
                    <a:pt x="9" y="3494"/>
                    <a:pt x="18" y="3494"/>
                  </a:cubicBezTo>
                  <a:cubicBezTo>
                    <a:pt x="28" y="3494"/>
                    <a:pt x="36" y="3502"/>
                    <a:pt x="36" y="3512"/>
                  </a:cubicBezTo>
                  <a:close/>
                  <a:moveTo>
                    <a:pt x="36" y="3620"/>
                  </a:moveTo>
                  <a:lnTo>
                    <a:pt x="36" y="3620"/>
                  </a:lnTo>
                  <a:cubicBezTo>
                    <a:pt x="36" y="3630"/>
                    <a:pt x="28" y="3638"/>
                    <a:pt x="18" y="3638"/>
                  </a:cubicBezTo>
                  <a:cubicBezTo>
                    <a:pt x="9" y="3638"/>
                    <a:pt x="0" y="3630"/>
                    <a:pt x="0" y="3620"/>
                  </a:cubicBezTo>
                  <a:lnTo>
                    <a:pt x="0" y="3620"/>
                  </a:lnTo>
                  <a:cubicBezTo>
                    <a:pt x="0" y="3610"/>
                    <a:pt x="9" y="3602"/>
                    <a:pt x="18" y="3602"/>
                  </a:cubicBezTo>
                  <a:cubicBezTo>
                    <a:pt x="28" y="3602"/>
                    <a:pt x="36" y="3610"/>
                    <a:pt x="36" y="3620"/>
                  </a:cubicBezTo>
                  <a:close/>
                  <a:moveTo>
                    <a:pt x="36" y="3728"/>
                  </a:moveTo>
                  <a:lnTo>
                    <a:pt x="36" y="3728"/>
                  </a:lnTo>
                  <a:cubicBezTo>
                    <a:pt x="36" y="3738"/>
                    <a:pt x="28" y="3746"/>
                    <a:pt x="18" y="3746"/>
                  </a:cubicBezTo>
                  <a:cubicBezTo>
                    <a:pt x="9" y="3746"/>
                    <a:pt x="0" y="3738"/>
                    <a:pt x="0" y="3728"/>
                  </a:cubicBezTo>
                  <a:lnTo>
                    <a:pt x="0" y="3728"/>
                  </a:lnTo>
                  <a:cubicBezTo>
                    <a:pt x="0" y="3718"/>
                    <a:pt x="9" y="3710"/>
                    <a:pt x="18" y="3710"/>
                  </a:cubicBezTo>
                  <a:cubicBezTo>
                    <a:pt x="28" y="3710"/>
                    <a:pt x="36" y="3718"/>
                    <a:pt x="36" y="3728"/>
                  </a:cubicBezTo>
                  <a:close/>
                  <a:moveTo>
                    <a:pt x="36" y="3836"/>
                  </a:moveTo>
                  <a:lnTo>
                    <a:pt x="36" y="3836"/>
                  </a:lnTo>
                  <a:cubicBezTo>
                    <a:pt x="36" y="3846"/>
                    <a:pt x="28" y="3854"/>
                    <a:pt x="18" y="3854"/>
                  </a:cubicBezTo>
                  <a:cubicBezTo>
                    <a:pt x="9" y="3854"/>
                    <a:pt x="0" y="3846"/>
                    <a:pt x="0" y="3836"/>
                  </a:cubicBezTo>
                  <a:lnTo>
                    <a:pt x="0" y="3836"/>
                  </a:lnTo>
                  <a:cubicBezTo>
                    <a:pt x="0" y="3826"/>
                    <a:pt x="9" y="3818"/>
                    <a:pt x="18" y="3818"/>
                  </a:cubicBezTo>
                  <a:cubicBezTo>
                    <a:pt x="28" y="3818"/>
                    <a:pt x="36" y="3826"/>
                    <a:pt x="36" y="3836"/>
                  </a:cubicBezTo>
                  <a:close/>
                  <a:moveTo>
                    <a:pt x="36" y="3944"/>
                  </a:moveTo>
                  <a:lnTo>
                    <a:pt x="36" y="3944"/>
                  </a:lnTo>
                  <a:cubicBezTo>
                    <a:pt x="36" y="3954"/>
                    <a:pt x="28" y="3962"/>
                    <a:pt x="18" y="3962"/>
                  </a:cubicBezTo>
                  <a:cubicBezTo>
                    <a:pt x="9" y="3962"/>
                    <a:pt x="0" y="3954"/>
                    <a:pt x="0" y="3944"/>
                  </a:cubicBezTo>
                  <a:lnTo>
                    <a:pt x="0" y="3944"/>
                  </a:lnTo>
                  <a:cubicBezTo>
                    <a:pt x="0" y="3934"/>
                    <a:pt x="9" y="3926"/>
                    <a:pt x="18" y="3926"/>
                  </a:cubicBezTo>
                  <a:cubicBezTo>
                    <a:pt x="28" y="3926"/>
                    <a:pt x="36" y="3934"/>
                    <a:pt x="36" y="3944"/>
                  </a:cubicBezTo>
                  <a:close/>
                  <a:moveTo>
                    <a:pt x="36" y="4052"/>
                  </a:moveTo>
                  <a:lnTo>
                    <a:pt x="36" y="4052"/>
                  </a:lnTo>
                  <a:cubicBezTo>
                    <a:pt x="36" y="4062"/>
                    <a:pt x="28" y="4070"/>
                    <a:pt x="18" y="4070"/>
                  </a:cubicBezTo>
                  <a:cubicBezTo>
                    <a:pt x="9" y="4070"/>
                    <a:pt x="0" y="4062"/>
                    <a:pt x="0" y="4052"/>
                  </a:cubicBezTo>
                  <a:lnTo>
                    <a:pt x="0" y="4052"/>
                  </a:lnTo>
                  <a:cubicBezTo>
                    <a:pt x="0" y="4042"/>
                    <a:pt x="9" y="4034"/>
                    <a:pt x="18" y="4034"/>
                  </a:cubicBezTo>
                  <a:cubicBezTo>
                    <a:pt x="28" y="4034"/>
                    <a:pt x="36" y="4042"/>
                    <a:pt x="36" y="4052"/>
                  </a:cubicBezTo>
                  <a:close/>
                  <a:moveTo>
                    <a:pt x="36" y="4160"/>
                  </a:moveTo>
                  <a:lnTo>
                    <a:pt x="36" y="4160"/>
                  </a:lnTo>
                  <a:cubicBezTo>
                    <a:pt x="36" y="4170"/>
                    <a:pt x="28" y="4178"/>
                    <a:pt x="18" y="4178"/>
                  </a:cubicBezTo>
                  <a:cubicBezTo>
                    <a:pt x="9" y="4178"/>
                    <a:pt x="0" y="4170"/>
                    <a:pt x="0" y="4160"/>
                  </a:cubicBezTo>
                  <a:lnTo>
                    <a:pt x="0" y="4160"/>
                  </a:lnTo>
                  <a:cubicBezTo>
                    <a:pt x="0" y="4150"/>
                    <a:pt x="9" y="4142"/>
                    <a:pt x="18" y="4142"/>
                  </a:cubicBezTo>
                  <a:cubicBezTo>
                    <a:pt x="28" y="4142"/>
                    <a:pt x="36" y="4150"/>
                    <a:pt x="36" y="4160"/>
                  </a:cubicBezTo>
                  <a:close/>
                  <a:moveTo>
                    <a:pt x="36" y="4268"/>
                  </a:moveTo>
                  <a:lnTo>
                    <a:pt x="36" y="4268"/>
                  </a:lnTo>
                  <a:cubicBezTo>
                    <a:pt x="36" y="4278"/>
                    <a:pt x="28" y="4286"/>
                    <a:pt x="18" y="4286"/>
                  </a:cubicBezTo>
                  <a:cubicBezTo>
                    <a:pt x="9" y="4286"/>
                    <a:pt x="0" y="4278"/>
                    <a:pt x="0" y="4268"/>
                  </a:cubicBezTo>
                  <a:lnTo>
                    <a:pt x="0" y="4268"/>
                  </a:lnTo>
                  <a:cubicBezTo>
                    <a:pt x="0" y="4258"/>
                    <a:pt x="9" y="4250"/>
                    <a:pt x="18" y="4250"/>
                  </a:cubicBezTo>
                  <a:cubicBezTo>
                    <a:pt x="28" y="4250"/>
                    <a:pt x="36" y="4258"/>
                    <a:pt x="36" y="4268"/>
                  </a:cubicBezTo>
                  <a:close/>
                  <a:moveTo>
                    <a:pt x="36" y="4376"/>
                  </a:moveTo>
                  <a:lnTo>
                    <a:pt x="36" y="4376"/>
                  </a:lnTo>
                  <a:cubicBezTo>
                    <a:pt x="36" y="4386"/>
                    <a:pt x="28" y="4394"/>
                    <a:pt x="18" y="4394"/>
                  </a:cubicBezTo>
                  <a:cubicBezTo>
                    <a:pt x="9" y="4394"/>
                    <a:pt x="0" y="4386"/>
                    <a:pt x="0" y="4376"/>
                  </a:cubicBezTo>
                  <a:lnTo>
                    <a:pt x="0" y="4376"/>
                  </a:lnTo>
                  <a:cubicBezTo>
                    <a:pt x="0" y="4366"/>
                    <a:pt x="9" y="4358"/>
                    <a:pt x="18" y="4358"/>
                  </a:cubicBezTo>
                  <a:cubicBezTo>
                    <a:pt x="28" y="4358"/>
                    <a:pt x="36" y="4366"/>
                    <a:pt x="36" y="4376"/>
                  </a:cubicBezTo>
                  <a:close/>
                  <a:moveTo>
                    <a:pt x="36" y="4484"/>
                  </a:moveTo>
                  <a:lnTo>
                    <a:pt x="36" y="4484"/>
                  </a:lnTo>
                  <a:cubicBezTo>
                    <a:pt x="36" y="4494"/>
                    <a:pt x="28" y="4502"/>
                    <a:pt x="18" y="4502"/>
                  </a:cubicBezTo>
                  <a:cubicBezTo>
                    <a:pt x="9" y="4502"/>
                    <a:pt x="0" y="4494"/>
                    <a:pt x="0" y="4484"/>
                  </a:cubicBezTo>
                  <a:lnTo>
                    <a:pt x="0" y="4484"/>
                  </a:lnTo>
                  <a:cubicBezTo>
                    <a:pt x="0" y="4474"/>
                    <a:pt x="9" y="4466"/>
                    <a:pt x="18" y="4466"/>
                  </a:cubicBezTo>
                  <a:cubicBezTo>
                    <a:pt x="28" y="4466"/>
                    <a:pt x="36" y="4474"/>
                    <a:pt x="36" y="4484"/>
                  </a:cubicBezTo>
                  <a:close/>
                  <a:moveTo>
                    <a:pt x="36" y="4592"/>
                  </a:moveTo>
                  <a:lnTo>
                    <a:pt x="36" y="4592"/>
                  </a:lnTo>
                  <a:cubicBezTo>
                    <a:pt x="36" y="4602"/>
                    <a:pt x="28" y="4610"/>
                    <a:pt x="18" y="4610"/>
                  </a:cubicBezTo>
                  <a:cubicBezTo>
                    <a:pt x="9" y="4610"/>
                    <a:pt x="0" y="4602"/>
                    <a:pt x="0" y="4592"/>
                  </a:cubicBezTo>
                  <a:lnTo>
                    <a:pt x="0" y="4592"/>
                  </a:lnTo>
                  <a:cubicBezTo>
                    <a:pt x="0" y="4582"/>
                    <a:pt x="9" y="4574"/>
                    <a:pt x="18" y="4574"/>
                  </a:cubicBezTo>
                  <a:cubicBezTo>
                    <a:pt x="28" y="4574"/>
                    <a:pt x="36" y="4582"/>
                    <a:pt x="36" y="4592"/>
                  </a:cubicBezTo>
                  <a:close/>
                  <a:moveTo>
                    <a:pt x="36" y="4700"/>
                  </a:moveTo>
                  <a:lnTo>
                    <a:pt x="36" y="4700"/>
                  </a:lnTo>
                  <a:cubicBezTo>
                    <a:pt x="36" y="4710"/>
                    <a:pt x="28" y="4718"/>
                    <a:pt x="18" y="4718"/>
                  </a:cubicBezTo>
                  <a:cubicBezTo>
                    <a:pt x="9" y="4718"/>
                    <a:pt x="0" y="4710"/>
                    <a:pt x="0" y="4700"/>
                  </a:cubicBezTo>
                  <a:lnTo>
                    <a:pt x="0" y="4700"/>
                  </a:lnTo>
                  <a:cubicBezTo>
                    <a:pt x="0" y="4690"/>
                    <a:pt x="9" y="4682"/>
                    <a:pt x="18" y="4682"/>
                  </a:cubicBezTo>
                  <a:cubicBezTo>
                    <a:pt x="28" y="4682"/>
                    <a:pt x="36" y="4690"/>
                    <a:pt x="36" y="4700"/>
                  </a:cubicBezTo>
                  <a:close/>
                  <a:moveTo>
                    <a:pt x="36" y="4808"/>
                  </a:moveTo>
                  <a:lnTo>
                    <a:pt x="36" y="4808"/>
                  </a:lnTo>
                  <a:cubicBezTo>
                    <a:pt x="36" y="4818"/>
                    <a:pt x="28" y="4826"/>
                    <a:pt x="18" y="4826"/>
                  </a:cubicBezTo>
                  <a:cubicBezTo>
                    <a:pt x="9" y="4826"/>
                    <a:pt x="0" y="4818"/>
                    <a:pt x="0" y="4808"/>
                  </a:cubicBezTo>
                  <a:lnTo>
                    <a:pt x="0" y="4808"/>
                  </a:lnTo>
                  <a:cubicBezTo>
                    <a:pt x="0" y="4798"/>
                    <a:pt x="9" y="4790"/>
                    <a:pt x="18" y="4790"/>
                  </a:cubicBezTo>
                  <a:cubicBezTo>
                    <a:pt x="28" y="4790"/>
                    <a:pt x="36" y="4798"/>
                    <a:pt x="36" y="4808"/>
                  </a:cubicBezTo>
                  <a:close/>
                  <a:moveTo>
                    <a:pt x="36" y="4916"/>
                  </a:moveTo>
                  <a:lnTo>
                    <a:pt x="36" y="4916"/>
                  </a:lnTo>
                  <a:cubicBezTo>
                    <a:pt x="36" y="4926"/>
                    <a:pt x="28" y="4934"/>
                    <a:pt x="18" y="4934"/>
                  </a:cubicBezTo>
                  <a:cubicBezTo>
                    <a:pt x="9" y="4934"/>
                    <a:pt x="0" y="4926"/>
                    <a:pt x="0" y="4916"/>
                  </a:cubicBezTo>
                  <a:lnTo>
                    <a:pt x="0" y="4916"/>
                  </a:lnTo>
                  <a:cubicBezTo>
                    <a:pt x="0" y="4906"/>
                    <a:pt x="9" y="4898"/>
                    <a:pt x="18" y="4898"/>
                  </a:cubicBezTo>
                  <a:cubicBezTo>
                    <a:pt x="28" y="4898"/>
                    <a:pt x="36" y="4906"/>
                    <a:pt x="36" y="4916"/>
                  </a:cubicBezTo>
                  <a:close/>
                  <a:moveTo>
                    <a:pt x="36" y="5024"/>
                  </a:moveTo>
                  <a:lnTo>
                    <a:pt x="36" y="5024"/>
                  </a:lnTo>
                  <a:cubicBezTo>
                    <a:pt x="36" y="5034"/>
                    <a:pt x="28" y="5042"/>
                    <a:pt x="18" y="5042"/>
                  </a:cubicBezTo>
                  <a:cubicBezTo>
                    <a:pt x="9" y="5042"/>
                    <a:pt x="0" y="5034"/>
                    <a:pt x="0" y="5024"/>
                  </a:cubicBezTo>
                  <a:lnTo>
                    <a:pt x="0" y="5024"/>
                  </a:lnTo>
                  <a:cubicBezTo>
                    <a:pt x="0" y="5014"/>
                    <a:pt x="9" y="5006"/>
                    <a:pt x="18" y="5006"/>
                  </a:cubicBezTo>
                  <a:cubicBezTo>
                    <a:pt x="28" y="5006"/>
                    <a:pt x="36" y="5014"/>
                    <a:pt x="36" y="5024"/>
                  </a:cubicBezTo>
                  <a:close/>
                  <a:moveTo>
                    <a:pt x="36" y="5132"/>
                  </a:moveTo>
                  <a:lnTo>
                    <a:pt x="36" y="5132"/>
                  </a:lnTo>
                  <a:cubicBezTo>
                    <a:pt x="36" y="5142"/>
                    <a:pt x="28" y="5150"/>
                    <a:pt x="18" y="5150"/>
                  </a:cubicBezTo>
                  <a:cubicBezTo>
                    <a:pt x="9" y="5150"/>
                    <a:pt x="0" y="5142"/>
                    <a:pt x="0" y="5132"/>
                  </a:cubicBezTo>
                  <a:lnTo>
                    <a:pt x="0" y="5132"/>
                  </a:lnTo>
                  <a:cubicBezTo>
                    <a:pt x="0" y="5122"/>
                    <a:pt x="9" y="5114"/>
                    <a:pt x="18" y="5114"/>
                  </a:cubicBezTo>
                  <a:cubicBezTo>
                    <a:pt x="28" y="5114"/>
                    <a:pt x="36" y="5122"/>
                    <a:pt x="36" y="5132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3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3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3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3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3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3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3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3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3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3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3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3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3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3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3" y="5184"/>
                  </a:lnTo>
                  <a:cubicBezTo>
                    <a:pt x="822" y="5184"/>
                    <a:pt x="831" y="5193"/>
                    <a:pt x="831" y="5202"/>
                  </a:cubicBezTo>
                  <a:cubicBezTo>
                    <a:pt x="831" y="5212"/>
                    <a:pt x="822" y="5220"/>
                    <a:pt x="813" y="5220"/>
                  </a:cubicBezTo>
                  <a:lnTo>
                    <a:pt x="812" y="5220"/>
                  </a:lnTo>
                  <a:cubicBezTo>
                    <a:pt x="803" y="5220"/>
                    <a:pt x="794" y="5212"/>
                    <a:pt x="794" y="5202"/>
                  </a:cubicBezTo>
                  <a:cubicBezTo>
                    <a:pt x="794" y="5193"/>
                    <a:pt x="803" y="5184"/>
                    <a:pt x="812" y="5184"/>
                  </a:cubicBezTo>
                  <a:close/>
                  <a:moveTo>
                    <a:pt x="921" y="5184"/>
                  </a:moveTo>
                  <a:lnTo>
                    <a:pt x="921" y="5184"/>
                  </a:lnTo>
                  <a:cubicBezTo>
                    <a:pt x="930" y="5184"/>
                    <a:pt x="939" y="5193"/>
                    <a:pt x="939" y="5202"/>
                  </a:cubicBezTo>
                  <a:cubicBezTo>
                    <a:pt x="939" y="5212"/>
                    <a:pt x="930" y="5220"/>
                    <a:pt x="921" y="5220"/>
                  </a:cubicBezTo>
                  <a:lnTo>
                    <a:pt x="921" y="5220"/>
                  </a:lnTo>
                  <a:cubicBezTo>
                    <a:pt x="911" y="5220"/>
                    <a:pt x="903" y="5212"/>
                    <a:pt x="903" y="5202"/>
                  </a:cubicBezTo>
                  <a:cubicBezTo>
                    <a:pt x="903" y="5193"/>
                    <a:pt x="911" y="5184"/>
                    <a:pt x="921" y="5184"/>
                  </a:cubicBezTo>
                  <a:close/>
                  <a:moveTo>
                    <a:pt x="1029" y="5184"/>
                  </a:moveTo>
                  <a:lnTo>
                    <a:pt x="1029" y="5184"/>
                  </a:lnTo>
                  <a:cubicBezTo>
                    <a:pt x="1039" y="5184"/>
                    <a:pt x="1047" y="5193"/>
                    <a:pt x="1047" y="5202"/>
                  </a:cubicBezTo>
                  <a:cubicBezTo>
                    <a:pt x="1047" y="5212"/>
                    <a:pt x="1039" y="5220"/>
                    <a:pt x="1029" y="5220"/>
                  </a:cubicBezTo>
                  <a:lnTo>
                    <a:pt x="1029" y="5220"/>
                  </a:lnTo>
                  <a:cubicBezTo>
                    <a:pt x="1019" y="5220"/>
                    <a:pt x="1011" y="5212"/>
                    <a:pt x="1011" y="5202"/>
                  </a:cubicBezTo>
                  <a:cubicBezTo>
                    <a:pt x="1011" y="5193"/>
                    <a:pt x="1019" y="5184"/>
                    <a:pt x="1029" y="5184"/>
                  </a:cubicBezTo>
                  <a:close/>
                  <a:moveTo>
                    <a:pt x="1137" y="5184"/>
                  </a:moveTo>
                  <a:lnTo>
                    <a:pt x="1137" y="5184"/>
                  </a:lnTo>
                  <a:cubicBezTo>
                    <a:pt x="1147" y="5184"/>
                    <a:pt x="1155" y="5193"/>
                    <a:pt x="1155" y="5202"/>
                  </a:cubicBezTo>
                  <a:cubicBezTo>
                    <a:pt x="1155" y="5212"/>
                    <a:pt x="1147" y="5220"/>
                    <a:pt x="1137" y="5220"/>
                  </a:cubicBezTo>
                  <a:lnTo>
                    <a:pt x="1137" y="5220"/>
                  </a:lnTo>
                  <a:cubicBezTo>
                    <a:pt x="1127" y="5220"/>
                    <a:pt x="1119" y="5212"/>
                    <a:pt x="1119" y="5202"/>
                  </a:cubicBezTo>
                  <a:cubicBezTo>
                    <a:pt x="1119" y="5193"/>
                    <a:pt x="1127" y="5184"/>
                    <a:pt x="1137" y="5184"/>
                  </a:cubicBezTo>
                  <a:close/>
                  <a:moveTo>
                    <a:pt x="1245" y="5184"/>
                  </a:moveTo>
                  <a:lnTo>
                    <a:pt x="1245" y="5184"/>
                  </a:lnTo>
                  <a:cubicBezTo>
                    <a:pt x="1255" y="5184"/>
                    <a:pt x="1263" y="5193"/>
                    <a:pt x="1263" y="5202"/>
                  </a:cubicBezTo>
                  <a:cubicBezTo>
                    <a:pt x="1263" y="5212"/>
                    <a:pt x="1255" y="5220"/>
                    <a:pt x="1245" y="5220"/>
                  </a:cubicBezTo>
                  <a:lnTo>
                    <a:pt x="1245" y="5220"/>
                  </a:lnTo>
                  <a:cubicBezTo>
                    <a:pt x="1235" y="5220"/>
                    <a:pt x="1227" y="5212"/>
                    <a:pt x="1227" y="5202"/>
                  </a:cubicBezTo>
                  <a:cubicBezTo>
                    <a:pt x="1227" y="5193"/>
                    <a:pt x="1235" y="5184"/>
                    <a:pt x="1245" y="5184"/>
                  </a:cubicBezTo>
                  <a:close/>
                  <a:moveTo>
                    <a:pt x="1353" y="5184"/>
                  </a:moveTo>
                  <a:lnTo>
                    <a:pt x="1353" y="5184"/>
                  </a:lnTo>
                  <a:cubicBezTo>
                    <a:pt x="1363" y="5184"/>
                    <a:pt x="1371" y="5193"/>
                    <a:pt x="1371" y="5202"/>
                  </a:cubicBezTo>
                  <a:cubicBezTo>
                    <a:pt x="1371" y="5212"/>
                    <a:pt x="1363" y="5220"/>
                    <a:pt x="1353" y="5220"/>
                  </a:cubicBezTo>
                  <a:lnTo>
                    <a:pt x="1353" y="5220"/>
                  </a:lnTo>
                  <a:cubicBezTo>
                    <a:pt x="1343" y="5220"/>
                    <a:pt x="1335" y="5212"/>
                    <a:pt x="1335" y="5202"/>
                  </a:cubicBezTo>
                  <a:cubicBezTo>
                    <a:pt x="1335" y="5193"/>
                    <a:pt x="1343" y="5184"/>
                    <a:pt x="1353" y="5184"/>
                  </a:cubicBezTo>
                  <a:close/>
                  <a:moveTo>
                    <a:pt x="1461" y="5184"/>
                  </a:moveTo>
                  <a:lnTo>
                    <a:pt x="1461" y="5184"/>
                  </a:lnTo>
                  <a:cubicBezTo>
                    <a:pt x="1471" y="5184"/>
                    <a:pt x="1479" y="5193"/>
                    <a:pt x="1479" y="5202"/>
                  </a:cubicBezTo>
                  <a:cubicBezTo>
                    <a:pt x="1479" y="5212"/>
                    <a:pt x="1471" y="5220"/>
                    <a:pt x="1461" y="5220"/>
                  </a:cubicBezTo>
                  <a:lnTo>
                    <a:pt x="1461" y="5220"/>
                  </a:lnTo>
                  <a:cubicBezTo>
                    <a:pt x="1451" y="5220"/>
                    <a:pt x="1443" y="5212"/>
                    <a:pt x="1443" y="5202"/>
                  </a:cubicBezTo>
                  <a:cubicBezTo>
                    <a:pt x="1443" y="5193"/>
                    <a:pt x="1451" y="5184"/>
                    <a:pt x="1461" y="5184"/>
                  </a:cubicBezTo>
                  <a:close/>
                  <a:moveTo>
                    <a:pt x="1569" y="5184"/>
                  </a:moveTo>
                  <a:lnTo>
                    <a:pt x="1569" y="5184"/>
                  </a:lnTo>
                  <a:cubicBezTo>
                    <a:pt x="1579" y="5184"/>
                    <a:pt x="1587" y="5193"/>
                    <a:pt x="1587" y="5202"/>
                  </a:cubicBezTo>
                  <a:cubicBezTo>
                    <a:pt x="1587" y="5212"/>
                    <a:pt x="1579" y="5220"/>
                    <a:pt x="1569" y="5220"/>
                  </a:cubicBezTo>
                  <a:lnTo>
                    <a:pt x="1569" y="5220"/>
                  </a:lnTo>
                  <a:cubicBezTo>
                    <a:pt x="1559" y="5220"/>
                    <a:pt x="1551" y="5212"/>
                    <a:pt x="1551" y="5202"/>
                  </a:cubicBezTo>
                  <a:cubicBezTo>
                    <a:pt x="1551" y="5193"/>
                    <a:pt x="1559" y="5184"/>
                    <a:pt x="1569" y="5184"/>
                  </a:cubicBezTo>
                  <a:close/>
                  <a:moveTo>
                    <a:pt x="1677" y="5184"/>
                  </a:moveTo>
                  <a:lnTo>
                    <a:pt x="1677" y="5184"/>
                  </a:lnTo>
                  <a:cubicBezTo>
                    <a:pt x="1687" y="5184"/>
                    <a:pt x="1695" y="5193"/>
                    <a:pt x="1695" y="5202"/>
                  </a:cubicBezTo>
                  <a:cubicBezTo>
                    <a:pt x="1695" y="5212"/>
                    <a:pt x="1687" y="5220"/>
                    <a:pt x="1677" y="5220"/>
                  </a:cubicBezTo>
                  <a:lnTo>
                    <a:pt x="1677" y="5220"/>
                  </a:lnTo>
                  <a:cubicBezTo>
                    <a:pt x="1667" y="5220"/>
                    <a:pt x="1659" y="5212"/>
                    <a:pt x="1659" y="5202"/>
                  </a:cubicBezTo>
                  <a:cubicBezTo>
                    <a:pt x="1659" y="5193"/>
                    <a:pt x="1667" y="5184"/>
                    <a:pt x="1677" y="5184"/>
                  </a:cubicBezTo>
                  <a:close/>
                  <a:moveTo>
                    <a:pt x="1785" y="5184"/>
                  </a:moveTo>
                  <a:lnTo>
                    <a:pt x="1785" y="5184"/>
                  </a:lnTo>
                  <a:cubicBezTo>
                    <a:pt x="1795" y="5184"/>
                    <a:pt x="1803" y="5193"/>
                    <a:pt x="1803" y="5202"/>
                  </a:cubicBezTo>
                  <a:cubicBezTo>
                    <a:pt x="1803" y="5212"/>
                    <a:pt x="1795" y="5220"/>
                    <a:pt x="1785" y="5220"/>
                  </a:cubicBezTo>
                  <a:lnTo>
                    <a:pt x="1785" y="5220"/>
                  </a:lnTo>
                  <a:cubicBezTo>
                    <a:pt x="1775" y="5220"/>
                    <a:pt x="1767" y="5212"/>
                    <a:pt x="1767" y="5202"/>
                  </a:cubicBezTo>
                  <a:cubicBezTo>
                    <a:pt x="1767" y="5193"/>
                    <a:pt x="1775" y="5184"/>
                    <a:pt x="1785" y="5184"/>
                  </a:cubicBezTo>
                  <a:close/>
                  <a:moveTo>
                    <a:pt x="1893" y="5184"/>
                  </a:moveTo>
                  <a:lnTo>
                    <a:pt x="1893" y="5184"/>
                  </a:lnTo>
                  <a:cubicBezTo>
                    <a:pt x="1903" y="5184"/>
                    <a:pt x="1911" y="5193"/>
                    <a:pt x="1911" y="5202"/>
                  </a:cubicBezTo>
                  <a:cubicBezTo>
                    <a:pt x="1911" y="5212"/>
                    <a:pt x="1903" y="5220"/>
                    <a:pt x="1893" y="5220"/>
                  </a:cubicBezTo>
                  <a:lnTo>
                    <a:pt x="1893" y="5220"/>
                  </a:lnTo>
                  <a:cubicBezTo>
                    <a:pt x="1883" y="5220"/>
                    <a:pt x="1875" y="5212"/>
                    <a:pt x="1875" y="5202"/>
                  </a:cubicBezTo>
                  <a:cubicBezTo>
                    <a:pt x="1875" y="5193"/>
                    <a:pt x="1883" y="5184"/>
                    <a:pt x="1893" y="5184"/>
                  </a:cubicBezTo>
                  <a:close/>
                  <a:moveTo>
                    <a:pt x="2001" y="5184"/>
                  </a:moveTo>
                  <a:lnTo>
                    <a:pt x="2001" y="5184"/>
                  </a:lnTo>
                  <a:cubicBezTo>
                    <a:pt x="2011" y="5184"/>
                    <a:pt x="2019" y="5193"/>
                    <a:pt x="2019" y="5202"/>
                  </a:cubicBezTo>
                  <a:cubicBezTo>
                    <a:pt x="2019" y="5212"/>
                    <a:pt x="2011" y="5220"/>
                    <a:pt x="2001" y="5220"/>
                  </a:cubicBezTo>
                  <a:lnTo>
                    <a:pt x="2001" y="5220"/>
                  </a:lnTo>
                  <a:cubicBezTo>
                    <a:pt x="1991" y="5220"/>
                    <a:pt x="1983" y="5212"/>
                    <a:pt x="1983" y="5202"/>
                  </a:cubicBezTo>
                  <a:cubicBezTo>
                    <a:pt x="1983" y="5193"/>
                    <a:pt x="1991" y="5184"/>
                    <a:pt x="2001" y="5184"/>
                  </a:cubicBezTo>
                  <a:close/>
                  <a:moveTo>
                    <a:pt x="2109" y="5184"/>
                  </a:moveTo>
                  <a:lnTo>
                    <a:pt x="2109" y="5184"/>
                  </a:lnTo>
                  <a:cubicBezTo>
                    <a:pt x="2119" y="5184"/>
                    <a:pt x="2127" y="5193"/>
                    <a:pt x="2127" y="5202"/>
                  </a:cubicBezTo>
                  <a:cubicBezTo>
                    <a:pt x="2127" y="5212"/>
                    <a:pt x="2119" y="5220"/>
                    <a:pt x="2109" y="5220"/>
                  </a:cubicBezTo>
                  <a:lnTo>
                    <a:pt x="2109" y="5220"/>
                  </a:lnTo>
                  <a:cubicBezTo>
                    <a:pt x="2099" y="5220"/>
                    <a:pt x="2091" y="5212"/>
                    <a:pt x="2091" y="5202"/>
                  </a:cubicBezTo>
                  <a:cubicBezTo>
                    <a:pt x="2091" y="5193"/>
                    <a:pt x="2099" y="5184"/>
                    <a:pt x="2109" y="5184"/>
                  </a:cubicBezTo>
                  <a:close/>
                  <a:moveTo>
                    <a:pt x="2217" y="5184"/>
                  </a:moveTo>
                  <a:lnTo>
                    <a:pt x="2217" y="5184"/>
                  </a:lnTo>
                  <a:cubicBezTo>
                    <a:pt x="2227" y="5184"/>
                    <a:pt x="2235" y="5193"/>
                    <a:pt x="2235" y="5202"/>
                  </a:cubicBezTo>
                  <a:cubicBezTo>
                    <a:pt x="2235" y="5212"/>
                    <a:pt x="2227" y="5220"/>
                    <a:pt x="2217" y="5220"/>
                  </a:cubicBezTo>
                  <a:lnTo>
                    <a:pt x="2217" y="5220"/>
                  </a:lnTo>
                  <a:cubicBezTo>
                    <a:pt x="2207" y="5220"/>
                    <a:pt x="2199" y="5212"/>
                    <a:pt x="2199" y="5202"/>
                  </a:cubicBezTo>
                  <a:cubicBezTo>
                    <a:pt x="2199" y="5193"/>
                    <a:pt x="2207" y="5184"/>
                    <a:pt x="2217" y="5184"/>
                  </a:cubicBezTo>
                  <a:close/>
                  <a:moveTo>
                    <a:pt x="2304" y="5200"/>
                  </a:moveTo>
                  <a:lnTo>
                    <a:pt x="2304" y="5200"/>
                  </a:lnTo>
                  <a:cubicBezTo>
                    <a:pt x="2304" y="5190"/>
                    <a:pt x="2313" y="5182"/>
                    <a:pt x="2322" y="5182"/>
                  </a:cubicBezTo>
                  <a:cubicBezTo>
                    <a:pt x="2332" y="5182"/>
                    <a:pt x="2340" y="5190"/>
                    <a:pt x="2340" y="5200"/>
                  </a:cubicBezTo>
                  <a:lnTo>
                    <a:pt x="2340" y="5200"/>
                  </a:lnTo>
                  <a:cubicBezTo>
                    <a:pt x="2340" y="5210"/>
                    <a:pt x="2332" y="5218"/>
                    <a:pt x="2322" y="5218"/>
                  </a:cubicBezTo>
                  <a:cubicBezTo>
                    <a:pt x="2313" y="5218"/>
                    <a:pt x="2304" y="5210"/>
                    <a:pt x="2304" y="5200"/>
                  </a:cubicBezTo>
                  <a:close/>
                  <a:moveTo>
                    <a:pt x="2304" y="5092"/>
                  </a:moveTo>
                  <a:lnTo>
                    <a:pt x="2304" y="5092"/>
                  </a:lnTo>
                  <a:cubicBezTo>
                    <a:pt x="2304" y="5082"/>
                    <a:pt x="2313" y="5074"/>
                    <a:pt x="2322" y="5074"/>
                  </a:cubicBezTo>
                  <a:cubicBezTo>
                    <a:pt x="2332" y="5074"/>
                    <a:pt x="2340" y="5082"/>
                    <a:pt x="2340" y="5092"/>
                  </a:cubicBezTo>
                  <a:lnTo>
                    <a:pt x="2340" y="5092"/>
                  </a:lnTo>
                  <a:cubicBezTo>
                    <a:pt x="2340" y="5102"/>
                    <a:pt x="2332" y="5110"/>
                    <a:pt x="2322" y="5110"/>
                  </a:cubicBezTo>
                  <a:cubicBezTo>
                    <a:pt x="2313" y="5110"/>
                    <a:pt x="2304" y="5102"/>
                    <a:pt x="2304" y="5092"/>
                  </a:cubicBezTo>
                  <a:close/>
                  <a:moveTo>
                    <a:pt x="2304" y="4984"/>
                  </a:moveTo>
                  <a:lnTo>
                    <a:pt x="2304" y="4984"/>
                  </a:lnTo>
                  <a:cubicBezTo>
                    <a:pt x="2304" y="4974"/>
                    <a:pt x="2313" y="4966"/>
                    <a:pt x="2322" y="4966"/>
                  </a:cubicBezTo>
                  <a:cubicBezTo>
                    <a:pt x="2332" y="4966"/>
                    <a:pt x="2340" y="4974"/>
                    <a:pt x="2340" y="4984"/>
                  </a:cubicBezTo>
                  <a:lnTo>
                    <a:pt x="2340" y="4984"/>
                  </a:lnTo>
                  <a:cubicBezTo>
                    <a:pt x="2340" y="4994"/>
                    <a:pt x="2332" y="5002"/>
                    <a:pt x="2322" y="5002"/>
                  </a:cubicBezTo>
                  <a:cubicBezTo>
                    <a:pt x="2313" y="5002"/>
                    <a:pt x="2304" y="4994"/>
                    <a:pt x="2304" y="4984"/>
                  </a:cubicBezTo>
                  <a:close/>
                  <a:moveTo>
                    <a:pt x="2304" y="4876"/>
                  </a:moveTo>
                  <a:lnTo>
                    <a:pt x="2304" y="4876"/>
                  </a:lnTo>
                  <a:cubicBezTo>
                    <a:pt x="2304" y="4866"/>
                    <a:pt x="2313" y="4858"/>
                    <a:pt x="2322" y="4858"/>
                  </a:cubicBezTo>
                  <a:cubicBezTo>
                    <a:pt x="2332" y="4858"/>
                    <a:pt x="2340" y="4866"/>
                    <a:pt x="2340" y="4876"/>
                  </a:cubicBezTo>
                  <a:lnTo>
                    <a:pt x="2340" y="4876"/>
                  </a:lnTo>
                  <a:cubicBezTo>
                    <a:pt x="2340" y="4886"/>
                    <a:pt x="2332" y="4894"/>
                    <a:pt x="2322" y="4894"/>
                  </a:cubicBezTo>
                  <a:cubicBezTo>
                    <a:pt x="2313" y="4894"/>
                    <a:pt x="2304" y="4886"/>
                    <a:pt x="2304" y="4876"/>
                  </a:cubicBezTo>
                  <a:close/>
                  <a:moveTo>
                    <a:pt x="2304" y="4768"/>
                  </a:moveTo>
                  <a:lnTo>
                    <a:pt x="2304" y="4768"/>
                  </a:lnTo>
                  <a:cubicBezTo>
                    <a:pt x="2304" y="4758"/>
                    <a:pt x="2313" y="4750"/>
                    <a:pt x="2322" y="4750"/>
                  </a:cubicBezTo>
                  <a:cubicBezTo>
                    <a:pt x="2332" y="4750"/>
                    <a:pt x="2340" y="4758"/>
                    <a:pt x="2340" y="4768"/>
                  </a:cubicBezTo>
                  <a:lnTo>
                    <a:pt x="2340" y="4768"/>
                  </a:lnTo>
                  <a:cubicBezTo>
                    <a:pt x="2340" y="4778"/>
                    <a:pt x="2332" y="4786"/>
                    <a:pt x="2322" y="4786"/>
                  </a:cubicBezTo>
                  <a:cubicBezTo>
                    <a:pt x="2313" y="4786"/>
                    <a:pt x="2304" y="4778"/>
                    <a:pt x="2304" y="4768"/>
                  </a:cubicBezTo>
                  <a:close/>
                  <a:moveTo>
                    <a:pt x="2304" y="4660"/>
                  </a:moveTo>
                  <a:lnTo>
                    <a:pt x="2304" y="4660"/>
                  </a:lnTo>
                  <a:cubicBezTo>
                    <a:pt x="2304" y="4650"/>
                    <a:pt x="2313" y="4642"/>
                    <a:pt x="2322" y="4642"/>
                  </a:cubicBezTo>
                  <a:cubicBezTo>
                    <a:pt x="2332" y="4642"/>
                    <a:pt x="2340" y="4650"/>
                    <a:pt x="2340" y="4660"/>
                  </a:cubicBezTo>
                  <a:lnTo>
                    <a:pt x="2340" y="4660"/>
                  </a:lnTo>
                  <a:cubicBezTo>
                    <a:pt x="2340" y="4670"/>
                    <a:pt x="2332" y="4678"/>
                    <a:pt x="2322" y="4678"/>
                  </a:cubicBezTo>
                  <a:cubicBezTo>
                    <a:pt x="2313" y="4678"/>
                    <a:pt x="2304" y="4670"/>
                    <a:pt x="2304" y="4660"/>
                  </a:cubicBezTo>
                  <a:close/>
                  <a:moveTo>
                    <a:pt x="2304" y="4552"/>
                  </a:moveTo>
                  <a:lnTo>
                    <a:pt x="2304" y="4552"/>
                  </a:lnTo>
                  <a:cubicBezTo>
                    <a:pt x="2304" y="4542"/>
                    <a:pt x="2313" y="4534"/>
                    <a:pt x="2322" y="4534"/>
                  </a:cubicBezTo>
                  <a:cubicBezTo>
                    <a:pt x="2332" y="4534"/>
                    <a:pt x="2340" y="4542"/>
                    <a:pt x="2340" y="4552"/>
                  </a:cubicBezTo>
                  <a:lnTo>
                    <a:pt x="2340" y="4552"/>
                  </a:lnTo>
                  <a:cubicBezTo>
                    <a:pt x="2340" y="4562"/>
                    <a:pt x="2332" y="4570"/>
                    <a:pt x="2322" y="4570"/>
                  </a:cubicBezTo>
                  <a:cubicBezTo>
                    <a:pt x="2313" y="4570"/>
                    <a:pt x="2304" y="4562"/>
                    <a:pt x="2304" y="4552"/>
                  </a:cubicBezTo>
                  <a:close/>
                  <a:moveTo>
                    <a:pt x="2304" y="4444"/>
                  </a:moveTo>
                  <a:lnTo>
                    <a:pt x="2304" y="4444"/>
                  </a:lnTo>
                  <a:cubicBezTo>
                    <a:pt x="2304" y="4434"/>
                    <a:pt x="2313" y="4426"/>
                    <a:pt x="2322" y="4426"/>
                  </a:cubicBezTo>
                  <a:cubicBezTo>
                    <a:pt x="2332" y="4426"/>
                    <a:pt x="2340" y="4434"/>
                    <a:pt x="2340" y="4444"/>
                  </a:cubicBezTo>
                  <a:lnTo>
                    <a:pt x="2340" y="4444"/>
                  </a:lnTo>
                  <a:cubicBezTo>
                    <a:pt x="2340" y="4454"/>
                    <a:pt x="2332" y="4462"/>
                    <a:pt x="2322" y="4462"/>
                  </a:cubicBezTo>
                  <a:cubicBezTo>
                    <a:pt x="2313" y="4462"/>
                    <a:pt x="2304" y="4454"/>
                    <a:pt x="2304" y="4444"/>
                  </a:cubicBezTo>
                  <a:close/>
                  <a:moveTo>
                    <a:pt x="2304" y="4336"/>
                  </a:moveTo>
                  <a:lnTo>
                    <a:pt x="2304" y="4336"/>
                  </a:lnTo>
                  <a:cubicBezTo>
                    <a:pt x="2304" y="4326"/>
                    <a:pt x="2313" y="4318"/>
                    <a:pt x="2322" y="4318"/>
                  </a:cubicBezTo>
                  <a:cubicBezTo>
                    <a:pt x="2332" y="4318"/>
                    <a:pt x="2340" y="4326"/>
                    <a:pt x="2340" y="4336"/>
                  </a:cubicBezTo>
                  <a:lnTo>
                    <a:pt x="2340" y="4336"/>
                  </a:lnTo>
                  <a:cubicBezTo>
                    <a:pt x="2340" y="4346"/>
                    <a:pt x="2332" y="4354"/>
                    <a:pt x="2322" y="4354"/>
                  </a:cubicBezTo>
                  <a:cubicBezTo>
                    <a:pt x="2313" y="4354"/>
                    <a:pt x="2304" y="4346"/>
                    <a:pt x="2304" y="4336"/>
                  </a:cubicBezTo>
                  <a:close/>
                  <a:moveTo>
                    <a:pt x="2304" y="4228"/>
                  </a:moveTo>
                  <a:lnTo>
                    <a:pt x="2304" y="4228"/>
                  </a:lnTo>
                  <a:cubicBezTo>
                    <a:pt x="2304" y="4218"/>
                    <a:pt x="2313" y="4210"/>
                    <a:pt x="2322" y="4210"/>
                  </a:cubicBezTo>
                  <a:cubicBezTo>
                    <a:pt x="2332" y="4210"/>
                    <a:pt x="2340" y="4218"/>
                    <a:pt x="2340" y="4228"/>
                  </a:cubicBezTo>
                  <a:lnTo>
                    <a:pt x="2340" y="4228"/>
                  </a:lnTo>
                  <a:cubicBezTo>
                    <a:pt x="2340" y="4238"/>
                    <a:pt x="2332" y="4246"/>
                    <a:pt x="2322" y="4246"/>
                  </a:cubicBezTo>
                  <a:cubicBezTo>
                    <a:pt x="2313" y="4246"/>
                    <a:pt x="2304" y="4238"/>
                    <a:pt x="2304" y="4228"/>
                  </a:cubicBezTo>
                  <a:close/>
                  <a:moveTo>
                    <a:pt x="2304" y="4120"/>
                  </a:moveTo>
                  <a:lnTo>
                    <a:pt x="2304" y="4120"/>
                  </a:lnTo>
                  <a:cubicBezTo>
                    <a:pt x="2304" y="4110"/>
                    <a:pt x="2313" y="4102"/>
                    <a:pt x="2322" y="4102"/>
                  </a:cubicBezTo>
                  <a:cubicBezTo>
                    <a:pt x="2332" y="4102"/>
                    <a:pt x="2340" y="4110"/>
                    <a:pt x="2340" y="4120"/>
                  </a:cubicBezTo>
                  <a:lnTo>
                    <a:pt x="2340" y="4120"/>
                  </a:lnTo>
                  <a:cubicBezTo>
                    <a:pt x="2340" y="4130"/>
                    <a:pt x="2332" y="4138"/>
                    <a:pt x="2322" y="4138"/>
                  </a:cubicBezTo>
                  <a:cubicBezTo>
                    <a:pt x="2313" y="4138"/>
                    <a:pt x="2304" y="4130"/>
                    <a:pt x="2304" y="4120"/>
                  </a:cubicBezTo>
                  <a:close/>
                  <a:moveTo>
                    <a:pt x="2304" y="4012"/>
                  </a:moveTo>
                  <a:lnTo>
                    <a:pt x="2304" y="4012"/>
                  </a:lnTo>
                  <a:cubicBezTo>
                    <a:pt x="2304" y="4002"/>
                    <a:pt x="2313" y="3994"/>
                    <a:pt x="2322" y="3994"/>
                  </a:cubicBezTo>
                  <a:cubicBezTo>
                    <a:pt x="2332" y="3994"/>
                    <a:pt x="2340" y="4002"/>
                    <a:pt x="2340" y="4012"/>
                  </a:cubicBezTo>
                  <a:lnTo>
                    <a:pt x="2340" y="4012"/>
                  </a:lnTo>
                  <a:cubicBezTo>
                    <a:pt x="2340" y="4021"/>
                    <a:pt x="2332" y="4030"/>
                    <a:pt x="2322" y="4030"/>
                  </a:cubicBezTo>
                  <a:cubicBezTo>
                    <a:pt x="2313" y="4030"/>
                    <a:pt x="2304" y="4021"/>
                    <a:pt x="2304" y="4012"/>
                  </a:cubicBezTo>
                  <a:close/>
                  <a:moveTo>
                    <a:pt x="2304" y="3904"/>
                  </a:moveTo>
                  <a:lnTo>
                    <a:pt x="2304" y="3903"/>
                  </a:lnTo>
                  <a:cubicBezTo>
                    <a:pt x="2304" y="3894"/>
                    <a:pt x="2313" y="3885"/>
                    <a:pt x="2322" y="3885"/>
                  </a:cubicBezTo>
                  <a:cubicBezTo>
                    <a:pt x="2332" y="3885"/>
                    <a:pt x="2340" y="3894"/>
                    <a:pt x="2340" y="3903"/>
                  </a:cubicBezTo>
                  <a:lnTo>
                    <a:pt x="2340" y="3904"/>
                  </a:lnTo>
                  <a:cubicBezTo>
                    <a:pt x="2340" y="3913"/>
                    <a:pt x="2332" y="3922"/>
                    <a:pt x="2322" y="3922"/>
                  </a:cubicBezTo>
                  <a:cubicBezTo>
                    <a:pt x="2313" y="3922"/>
                    <a:pt x="2304" y="3913"/>
                    <a:pt x="2304" y="3904"/>
                  </a:cubicBezTo>
                  <a:close/>
                  <a:moveTo>
                    <a:pt x="2304" y="3795"/>
                  </a:moveTo>
                  <a:lnTo>
                    <a:pt x="2304" y="3795"/>
                  </a:lnTo>
                  <a:cubicBezTo>
                    <a:pt x="2304" y="3786"/>
                    <a:pt x="2313" y="3777"/>
                    <a:pt x="2322" y="3777"/>
                  </a:cubicBezTo>
                  <a:cubicBezTo>
                    <a:pt x="2332" y="3777"/>
                    <a:pt x="2340" y="3786"/>
                    <a:pt x="2340" y="3795"/>
                  </a:cubicBezTo>
                  <a:lnTo>
                    <a:pt x="2340" y="3795"/>
                  </a:lnTo>
                  <a:cubicBezTo>
                    <a:pt x="2340" y="3805"/>
                    <a:pt x="2332" y="3813"/>
                    <a:pt x="2322" y="3813"/>
                  </a:cubicBezTo>
                  <a:cubicBezTo>
                    <a:pt x="2313" y="3813"/>
                    <a:pt x="2304" y="3805"/>
                    <a:pt x="2304" y="3795"/>
                  </a:cubicBezTo>
                  <a:close/>
                  <a:moveTo>
                    <a:pt x="2304" y="3687"/>
                  </a:moveTo>
                  <a:lnTo>
                    <a:pt x="2304" y="3687"/>
                  </a:lnTo>
                  <a:cubicBezTo>
                    <a:pt x="2304" y="3677"/>
                    <a:pt x="2313" y="3669"/>
                    <a:pt x="2322" y="3669"/>
                  </a:cubicBezTo>
                  <a:cubicBezTo>
                    <a:pt x="2332" y="3669"/>
                    <a:pt x="2340" y="3677"/>
                    <a:pt x="2340" y="3687"/>
                  </a:cubicBezTo>
                  <a:lnTo>
                    <a:pt x="2340" y="3687"/>
                  </a:lnTo>
                  <a:cubicBezTo>
                    <a:pt x="2340" y="3697"/>
                    <a:pt x="2332" y="3705"/>
                    <a:pt x="2322" y="3705"/>
                  </a:cubicBezTo>
                  <a:cubicBezTo>
                    <a:pt x="2313" y="3705"/>
                    <a:pt x="2304" y="3697"/>
                    <a:pt x="2304" y="3687"/>
                  </a:cubicBezTo>
                  <a:close/>
                  <a:moveTo>
                    <a:pt x="2304" y="3579"/>
                  </a:moveTo>
                  <a:lnTo>
                    <a:pt x="2304" y="3579"/>
                  </a:lnTo>
                  <a:cubicBezTo>
                    <a:pt x="2304" y="3569"/>
                    <a:pt x="2313" y="3561"/>
                    <a:pt x="2322" y="3561"/>
                  </a:cubicBezTo>
                  <a:cubicBezTo>
                    <a:pt x="2332" y="3561"/>
                    <a:pt x="2340" y="3569"/>
                    <a:pt x="2340" y="3579"/>
                  </a:cubicBezTo>
                  <a:lnTo>
                    <a:pt x="2340" y="3579"/>
                  </a:lnTo>
                  <a:cubicBezTo>
                    <a:pt x="2340" y="3589"/>
                    <a:pt x="2332" y="3597"/>
                    <a:pt x="2322" y="3597"/>
                  </a:cubicBezTo>
                  <a:cubicBezTo>
                    <a:pt x="2313" y="3597"/>
                    <a:pt x="2304" y="3589"/>
                    <a:pt x="2304" y="3579"/>
                  </a:cubicBezTo>
                  <a:close/>
                  <a:moveTo>
                    <a:pt x="2304" y="3471"/>
                  </a:moveTo>
                  <a:lnTo>
                    <a:pt x="2304" y="3471"/>
                  </a:lnTo>
                  <a:cubicBezTo>
                    <a:pt x="2304" y="3461"/>
                    <a:pt x="2313" y="3453"/>
                    <a:pt x="2322" y="3453"/>
                  </a:cubicBezTo>
                  <a:cubicBezTo>
                    <a:pt x="2332" y="3453"/>
                    <a:pt x="2340" y="3461"/>
                    <a:pt x="2340" y="3471"/>
                  </a:cubicBezTo>
                  <a:lnTo>
                    <a:pt x="2340" y="3471"/>
                  </a:lnTo>
                  <a:cubicBezTo>
                    <a:pt x="2340" y="3481"/>
                    <a:pt x="2332" y="3489"/>
                    <a:pt x="2322" y="3489"/>
                  </a:cubicBezTo>
                  <a:cubicBezTo>
                    <a:pt x="2313" y="3489"/>
                    <a:pt x="2304" y="3481"/>
                    <a:pt x="2304" y="3471"/>
                  </a:cubicBezTo>
                  <a:close/>
                  <a:moveTo>
                    <a:pt x="2304" y="3363"/>
                  </a:moveTo>
                  <a:lnTo>
                    <a:pt x="2304" y="3363"/>
                  </a:lnTo>
                  <a:cubicBezTo>
                    <a:pt x="2304" y="3353"/>
                    <a:pt x="2313" y="3345"/>
                    <a:pt x="2322" y="3345"/>
                  </a:cubicBezTo>
                  <a:cubicBezTo>
                    <a:pt x="2332" y="3345"/>
                    <a:pt x="2340" y="3353"/>
                    <a:pt x="2340" y="3363"/>
                  </a:cubicBezTo>
                  <a:lnTo>
                    <a:pt x="2340" y="3363"/>
                  </a:lnTo>
                  <a:cubicBezTo>
                    <a:pt x="2340" y="3373"/>
                    <a:pt x="2332" y="3381"/>
                    <a:pt x="2322" y="3381"/>
                  </a:cubicBezTo>
                  <a:cubicBezTo>
                    <a:pt x="2313" y="3381"/>
                    <a:pt x="2304" y="3373"/>
                    <a:pt x="2304" y="3363"/>
                  </a:cubicBezTo>
                  <a:close/>
                  <a:moveTo>
                    <a:pt x="2304" y="3255"/>
                  </a:moveTo>
                  <a:lnTo>
                    <a:pt x="2304" y="3255"/>
                  </a:lnTo>
                  <a:cubicBezTo>
                    <a:pt x="2304" y="3245"/>
                    <a:pt x="2313" y="3237"/>
                    <a:pt x="2322" y="3237"/>
                  </a:cubicBezTo>
                  <a:cubicBezTo>
                    <a:pt x="2332" y="3237"/>
                    <a:pt x="2340" y="3245"/>
                    <a:pt x="2340" y="3255"/>
                  </a:cubicBezTo>
                  <a:lnTo>
                    <a:pt x="2340" y="3255"/>
                  </a:lnTo>
                  <a:cubicBezTo>
                    <a:pt x="2340" y="3265"/>
                    <a:pt x="2332" y="3273"/>
                    <a:pt x="2322" y="3273"/>
                  </a:cubicBezTo>
                  <a:cubicBezTo>
                    <a:pt x="2313" y="3273"/>
                    <a:pt x="2304" y="3265"/>
                    <a:pt x="2304" y="3255"/>
                  </a:cubicBezTo>
                  <a:close/>
                  <a:moveTo>
                    <a:pt x="2304" y="3147"/>
                  </a:moveTo>
                  <a:lnTo>
                    <a:pt x="2304" y="3147"/>
                  </a:lnTo>
                  <a:cubicBezTo>
                    <a:pt x="2304" y="3137"/>
                    <a:pt x="2313" y="3129"/>
                    <a:pt x="2322" y="3129"/>
                  </a:cubicBezTo>
                  <a:cubicBezTo>
                    <a:pt x="2332" y="3129"/>
                    <a:pt x="2340" y="3137"/>
                    <a:pt x="2340" y="3147"/>
                  </a:cubicBezTo>
                  <a:lnTo>
                    <a:pt x="2340" y="3147"/>
                  </a:lnTo>
                  <a:cubicBezTo>
                    <a:pt x="2340" y="3157"/>
                    <a:pt x="2332" y="3165"/>
                    <a:pt x="2322" y="3165"/>
                  </a:cubicBezTo>
                  <a:cubicBezTo>
                    <a:pt x="2313" y="3165"/>
                    <a:pt x="2304" y="3157"/>
                    <a:pt x="2304" y="3147"/>
                  </a:cubicBezTo>
                  <a:close/>
                  <a:moveTo>
                    <a:pt x="2304" y="3039"/>
                  </a:moveTo>
                  <a:lnTo>
                    <a:pt x="2304" y="3039"/>
                  </a:lnTo>
                  <a:cubicBezTo>
                    <a:pt x="2304" y="3029"/>
                    <a:pt x="2313" y="3021"/>
                    <a:pt x="2322" y="3021"/>
                  </a:cubicBezTo>
                  <a:cubicBezTo>
                    <a:pt x="2332" y="3021"/>
                    <a:pt x="2340" y="3029"/>
                    <a:pt x="2340" y="3039"/>
                  </a:cubicBezTo>
                  <a:lnTo>
                    <a:pt x="2340" y="3039"/>
                  </a:lnTo>
                  <a:cubicBezTo>
                    <a:pt x="2340" y="3049"/>
                    <a:pt x="2332" y="3057"/>
                    <a:pt x="2322" y="3057"/>
                  </a:cubicBezTo>
                  <a:cubicBezTo>
                    <a:pt x="2313" y="3057"/>
                    <a:pt x="2304" y="3049"/>
                    <a:pt x="2304" y="3039"/>
                  </a:cubicBezTo>
                  <a:close/>
                  <a:moveTo>
                    <a:pt x="2304" y="2931"/>
                  </a:moveTo>
                  <a:lnTo>
                    <a:pt x="2304" y="2931"/>
                  </a:lnTo>
                  <a:cubicBezTo>
                    <a:pt x="2304" y="2921"/>
                    <a:pt x="2313" y="2913"/>
                    <a:pt x="2322" y="2913"/>
                  </a:cubicBezTo>
                  <a:cubicBezTo>
                    <a:pt x="2332" y="2913"/>
                    <a:pt x="2340" y="2921"/>
                    <a:pt x="2340" y="2931"/>
                  </a:cubicBezTo>
                  <a:lnTo>
                    <a:pt x="2340" y="2931"/>
                  </a:lnTo>
                  <a:cubicBezTo>
                    <a:pt x="2340" y="2941"/>
                    <a:pt x="2332" y="2949"/>
                    <a:pt x="2322" y="2949"/>
                  </a:cubicBezTo>
                  <a:cubicBezTo>
                    <a:pt x="2313" y="2949"/>
                    <a:pt x="2304" y="2941"/>
                    <a:pt x="2304" y="2931"/>
                  </a:cubicBezTo>
                  <a:close/>
                  <a:moveTo>
                    <a:pt x="2304" y="2823"/>
                  </a:moveTo>
                  <a:lnTo>
                    <a:pt x="2304" y="2823"/>
                  </a:lnTo>
                  <a:cubicBezTo>
                    <a:pt x="2304" y="2813"/>
                    <a:pt x="2313" y="2805"/>
                    <a:pt x="2322" y="2805"/>
                  </a:cubicBezTo>
                  <a:cubicBezTo>
                    <a:pt x="2332" y="2805"/>
                    <a:pt x="2340" y="2813"/>
                    <a:pt x="2340" y="2823"/>
                  </a:cubicBezTo>
                  <a:lnTo>
                    <a:pt x="2340" y="2823"/>
                  </a:lnTo>
                  <a:cubicBezTo>
                    <a:pt x="2340" y="2833"/>
                    <a:pt x="2332" y="2841"/>
                    <a:pt x="2322" y="2841"/>
                  </a:cubicBezTo>
                  <a:cubicBezTo>
                    <a:pt x="2313" y="2841"/>
                    <a:pt x="2304" y="2833"/>
                    <a:pt x="2304" y="2823"/>
                  </a:cubicBezTo>
                  <a:close/>
                  <a:moveTo>
                    <a:pt x="2304" y="2715"/>
                  </a:moveTo>
                  <a:lnTo>
                    <a:pt x="2304" y="2715"/>
                  </a:lnTo>
                  <a:cubicBezTo>
                    <a:pt x="2304" y="2705"/>
                    <a:pt x="2313" y="2697"/>
                    <a:pt x="2322" y="2697"/>
                  </a:cubicBezTo>
                  <a:cubicBezTo>
                    <a:pt x="2332" y="2697"/>
                    <a:pt x="2340" y="2705"/>
                    <a:pt x="2340" y="2715"/>
                  </a:cubicBezTo>
                  <a:lnTo>
                    <a:pt x="2340" y="2715"/>
                  </a:lnTo>
                  <a:cubicBezTo>
                    <a:pt x="2340" y="2725"/>
                    <a:pt x="2332" y="2733"/>
                    <a:pt x="2322" y="2733"/>
                  </a:cubicBezTo>
                  <a:cubicBezTo>
                    <a:pt x="2313" y="2733"/>
                    <a:pt x="2304" y="2725"/>
                    <a:pt x="2304" y="2715"/>
                  </a:cubicBezTo>
                  <a:close/>
                  <a:moveTo>
                    <a:pt x="2304" y="2607"/>
                  </a:moveTo>
                  <a:lnTo>
                    <a:pt x="2304" y="2607"/>
                  </a:lnTo>
                  <a:cubicBezTo>
                    <a:pt x="2304" y="2597"/>
                    <a:pt x="2313" y="2589"/>
                    <a:pt x="2322" y="2589"/>
                  </a:cubicBezTo>
                  <a:cubicBezTo>
                    <a:pt x="2332" y="2589"/>
                    <a:pt x="2340" y="2597"/>
                    <a:pt x="2340" y="2607"/>
                  </a:cubicBezTo>
                  <a:lnTo>
                    <a:pt x="2340" y="2607"/>
                  </a:lnTo>
                  <a:cubicBezTo>
                    <a:pt x="2340" y="2617"/>
                    <a:pt x="2332" y="2625"/>
                    <a:pt x="2322" y="2625"/>
                  </a:cubicBezTo>
                  <a:cubicBezTo>
                    <a:pt x="2313" y="2625"/>
                    <a:pt x="2304" y="2617"/>
                    <a:pt x="2304" y="2607"/>
                  </a:cubicBezTo>
                  <a:close/>
                  <a:moveTo>
                    <a:pt x="2304" y="2499"/>
                  </a:moveTo>
                  <a:lnTo>
                    <a:pt x="2304" y="2499"/>
                  </a:lnTo>
                  <a:cubicBezTo>
                    <a:pt x="2304" y="2489"/>
                    <a:pt x="2313" y="2481"/>
                    <a:pt x="2322" y="2481"/>
                  </a:cubicBezTo>
                  <a:cubicBezTo>
                    <a:pt x="2332" y="2481"/>
                    <a:pt x="2340" y="2489"/>
                    <a:pt x="2340" y="2499"/>
                  </a:cubicBezTo>
                  <a:lnTo>
                    <a:pt x="2340" y="2499"/>
                  </a:lnTo>
                  <a:cubicBezTo>
                    <a:pt x="2340" y="2509"/>
                    <a:pt x="2332" y="2517"/>
                    <a:pt x="2322" y="2517"/>
                  </a:cubicBezTo>
                  <a:cubicBezTo>
                    <a:pt x="2313" y="2517"/>
                    <a:pt x="2304" y="2509"/>
                    <a:pt x="2304" y="2499"/>
                  </a:cubicBezTo>
                  <a:close/>
                  <a:moveTo>
                    <a:pt x="2304" y="2391"/>
                  </a:moveTo>
                  <a:lnTo>
                    <a:pt x="2304" y="2391"/>
                  </a:lnTo>
                  <a:cubicBezTo>
                    <a:pt x="2304" y="2381"/>
                    <a:pt x="2313" y="2373"/>
                    <a:pt x="2322" y="2373"/>
                  </a:cubicBezTo>
                  <a:cubicBezTo>
                    <a:pt x="2332" y="2373"/>
                    <a:pt x="2340" y="2381"/>
                    <a:pt x="2340" y="2391"/>
                  </a:cubicBezTo>
                  <a:lnTo>
                    <a:pt x="2340" y="2391"/>
                  </a:lnTo>
                  <a:cubicBezTo>
                    <a:pt x="2340" y="2401"/>
                    <a:pt x="2332" y="2409"/>
                    <a:pt x="2322" y="2409"/>
                  </a:cubicBezTo>
                  <a:cubicBezTo>
                    <a:pt x="2313" y="2409"/>
                    <a:pt x="2304" y="2401"/>
                    <a:pt x="2304" y="2391"/>
                  </a:cubicBezTo>
                  <a:close/>
                  <a:moveTo>
                    <a:pt x="2304" y="2283"/>
                  </a:moveTo>
                  <a:lnTo>
                    <a:pt x="2304" y="2283"/>
                  </a:lnTo>
                  <a:cubicBezTo>
                    <a:pt x="2304" y="2273"/>
                    <a:pt x="2313" y="2265"/>
                    <a:pt x="2322" y="2265"/>
                  </a:cubicBezTo>
                  <a:cubicBezTo>
                    <a:pt x="2332" y="2265"/>
                    <a:pt x="2340" y="2273"/>
                    <a:pt x="2340" y="2283"/>
                  </a:cubicBezTo>
                  <a:lnTo>
                    <a:pt x="2340" y="2283"/>
                  </a:lnTo>
                  <a:cubicBezTo>
                    <a:pt x="2340" y="2293"/>
                    <a:pt x="2332" y="2301"/>
                    <a:pt x="2322" y="2301"/>
                  </a:cubicBezTo>
                  <a:cubicBezTo>
                    <a:pt x="2313" y="2301"/>
                    <a:pt x="2304" y="2293"/>
                    <a:pt x="2304" y="2283"/>
                  </a:cubicBezTo>
                  <a:close/>
                  <a:moveTo>
                    <a:pt x="2304" y="2175"/>
                  </a:moveTo>
                  <a:lnTo>
                    <a:pt x="2304" y="2175"/>
                  </a:lnTo>
                  <a:cubicBezTo>
                    <a:pt x="2304" y="2165"/>
                    <a:pt x="2313" y="2157"/>
                    <a:pt x="2322" y="2157"/>
                  </a:cubicBezTo>
                  <a:cubicBezTo>
                    <a:pt x="2332" y="2157"/>
                    <a:pt x="2340" y="2165"/>
                    <a:pt x="2340" y="2175"/>
                  </a:cubicBezTo>
                  <a:lnTo>
                    <a:pt x="2340" y="2175"/>
                  </a:lnTo>
                  <a:cubicBezTo>
                    <a:pt x="2340" y="2185"/>
                    <a:pt x="2332" y="2193"/>
                    <a:pt x="2322" y="2193"/>
                  </a:cubicBezTo>
                  <a:cubicBezTo>
                    <a:pt x="2313" y="2193"/>
                    <a:pt x="2304" y="2185"/>
                    <a:pt x="2304" y="2175"/>
                  </a:cubicBezTo>
                  <a:close/>
                  <a:moveTo>
                    <a:pt x="2304" y="2067"/>
                  </a:moveTo>
                  <a:lnTo>
                    <a:pt x="2304" y="2067"/>
                  </a:lnTo>
                  <a:cubicBezTo>
                    <a:pt x="2304" y="2057"/>
                    <a:pt x="2313" y="2049"/>
                    <a:pt x="2322" y="2049"/>
                  </a:cubicBezTo>
                  <a:cubicBezTo>
                    <a:pt x="2332" y="2049"/>
                    <a:pt x="2340" y="2057"/>
                    <a:pt x="2340" y="2067"/>
                  </a:cubicBezTo>
                  <a:lnTo>
                    <a:pt x="2340" y="2067"/>
                  </a:lnTo>
                  <a:cubicBezTo>
                    <a:pt x="2340" y="2077"/>
                    <a:pt x="2332" y="2085"/>
                    <a:pt x="2322" y="2085"/>
                  </a:cubicBezTo>
                  <a:cubicBezTo>
                    <a:pt x="2313" y="2085"/>
                    <a:pt x="2304" y="2077"/>
                    <a:pt x="2304" y="2067"/>
                  </a:cubicBezTo>
                  <a:close/>
                  <a:moveTo>
                    <a:pt x="2304" y="1959"/>
                  </a:moveTo>
                  <a:lnTo>
                    <a:pt x="2304" y="1959"/>
                  </a:lnTo>
                  <a:cubicBezTo>
                    <a:pt x="2304" y="1949"/>
                    <a:pt x="2313" y="1941"/>
                    <a:pt x="2322" y="1941"/>
                  </a:cubicBezTo>
                  <a:cubicBezTo>
                    <a:pt x="2332" y="1941"/>
                    <a:pt x="2340" y="1949"/>
                    <a:pt x="2340" y="1959"/>
                  </a:cubicBezTo>
                  <a:lnTo>
                    <a:pt x="2340" y="1959"/>
                  </a:lnTo>
                  <a:cubicBezTo>
                    <a:pt x="2340" y="1969"/>
                    <a:pt x="2332" y="1977"/>
                    <a:pt x="2322" y="1977"/>
                  </a:cubicBezTo>
                  <a:cubicBezTo>
                    <a:pt x="2313" y="1977"/>
                    <a:pt x="2304" y="1969"/>
                    <a:pt x="2304" y="1959"/>
                  </a:cubicBezTo>
                  <a:close/>
                  <a:moveTo>
                    <a:pt x="2304" y="1851"/>
                  </a:moveTo>
                  <a:lnTo>
                    <a:pt x="2304" y="1851"/>
                  </a:lnTo>
                  <a:cubicBezTo>
                    <a:pt x="2304" y="1841"/>
                    <a:pt x="2313" y="1833"/>
                    <a:pt x="2322" y="1833"/>
                  </a:cubicBezTo>
                  <a:cubicBezTo>
                    <a:pt x="2332" y="1833"/>
                    <a:pt x="2340" y="1841"/>
                    <a:pt x="2340" y="1851"/>
                  </a:cubicBezTo>
                  <a:lnTo>
                    <a:pt x="2340" y="1851"/>
                  </a:lnTo>
                  <a:cubicBezTo>
                    <a:pt x="2340" y="1861"/>
                    <a:pt x="2332" y="1869"/>
                    <a:pt x="2322" y="1869"/>
                  </a:cubicBezTo>
                  <a:cubicBezTo>
                    <a:pt x="2313" y="1869"/>
                    <a:pt x="2304" y="1861"/>
                    <a:pt x="2304" y="1851"/>
                  </a:cubicBezTo>
                  <a:close/>
                  <a:moveTo>
                    <a:pt x="2304" y="1743"/>
                  </a:moveTo>
                  <a:lnTo>
                    <a:pt x="2304" y="1743"/>
                  </a:lnTo>
                  <a:cubicBezTo>
                    <a:pt x="2304" y="1733"/>
                    <a:pt x="2313" y="1725"/>
                    <a:pt x="2322" y="1725"/>
                  </a:cubicBezTo>
                  <a:cubicBezTo>
                    <a:pt x="2332" y="1725"/>
                    <a:pt x="2340" y="1733"/>
                    <a:pt x="2340" y="1743"/>
                  </a:cubicBezTo>
                  <a:lnTo>
                    <a:pt x="2340" y="1743"/>
                  </a:lnTo>
                  <a:cubicBezTo>
                    <a:pt x="2340" y="1753"/>
                    <a:pt x="2332" y="1761"/>
                    <a:pt x="2322" y="1761"/>
                  </a:cubicBezTo>
                  <a:cubicBezTo>
                    <a:pt x="2313" y="1761"/>
                    <a:pt x="2304" y="1753"/>
                    <a:pt x="2304" y="1743"/>
                  </a:cubicBezTo>
                  <a:close/>
                  <a:moveTo>
                    <a:pt x="2304" y="1635"/>
                  </a:moveTo>
                  <a:lnTo>
                    <a:pt x="2304" y="1635"/>
                  </a:lnTo>
                  <a:cubicBezTo>
                    <a:pt x="2304" y="1625"/>
                    <a:pt x="2313" y="1617"/>
                    <a:pt x="2322" y="1617"/>
                  </a:cubicBezTo>
                  <a:cubicBezTo>
                    <a:pt x="2332" y="1617"/>
                    <a:pt x="2340" y="1625"/>
                    <a:pt x="2340" y="1635"/>
                  </a:cubicBezTo>
                  <a:lnTo>
                    <a:pt x="2340" y="1635"/>
                  </a:lnTo>
                  <a:cubicBezTo>
                    <a:pt x="2340" y="1645"/>
                    <a:pt x="2332" y="1653"/>
                    <a:pt x="2322" y="1653"/>
                  </a:cubicBezTo>
                  <a:cubicBezTo>
                    <a:pt x="2313" y="1653"/>
                    <a:pt x="2304" y="1645"/>
                    <a:pt x="2304" y="1635"/>
                  </a:cubicBezTo>
                  <a:close/>
                  <a:moveTo>
                    <a:pt x="2304" y="1527"/>
                  </a:moveTo>
                  <a:lnTo>
                    <a:pt x="2304" y="1527"/>
                  </a:lnTo>
                  <a:cubicBezTo>
                    <a:pt x="2304" y="1517"/>
                    <a:pt x="2313" y="1509"/>
                    <a:pt x="2322" y="1509"/>
                  </a:cubicBezTo>
                  <a:cubicBezTo>
                    <a:pt x="2332" y="1509"/>
                    <a:pt x="2340" y="1517"/>
                    <a:pt x="2340" y="1527"/>
                  </a:cubicBezTo>
                  <a:lnTo>
                    <a:pt x="2340" y="1527"/>
                  </a:lnTo>
                  <a:cubicBezTo>
                    <a:pt x="2340" y="1537"/>
                    <a:pt x="2332" y="1545"/>
                    <a:pt x="2322" y="1545"/>
                  </a:cubicBezTo>
                  <a:cubicBezTo>
                    <a:pt x="2313" y="1545"/>
                    <a:pt x="2304" y="1537"/>
                    <a:pt x="2304" y="1527"/>
                  </a:cubicBezTo>
                  <a:close/>
                  <a:moveTo>
                    <a:pt x="2304" y="1419"/>
                  </a:moveTo>
                  <a:lnTo>
                    <a:pt x="2304" y="1419"/>
                  </a:lnTo>
                  <a:cubicBezTo>
                    <a:pt x="2304" y="1409"/>
                    <a:pt x="2313" y="1401"/>
                    <a:pt x="2322" y="1401"/>
                  </a:cubicBezTo>
                  <a:cubicBezTo>
                    <a:pt x="2332" y="1401"/>
                    <a:pt x="2340" y="1409"/>
                    <a:pt x="2340" y="1419"/>
                  </a:cubicBezTo>
                  <a:lnTo>
                    <a:pt x="2340" y="1419"/>
                  </a:lnTo>
                  <a:cubicBezTo>
                    <a:pt x="2340" y="1429"/>
                    <a:pt x="2332" y="1437"/>
                    <a:pt x="2322" y="1437"/>
                  </a:cubicBezTo>
                  <a:cubicBezTo>
                    <a:pt x="2313" y="1437"/>
                    <a:pt x="2304" y="1429"/>
                    <a:pt x="2304" y="1419"/>
                  </a:cubicBezTo>
                  <a:close/>
                  <a:moveTo>
                    <a:pt x="2304" y="1311"/>
                  </a:moveTo>
                  <a:lnTo>
                    <a:pt x="2304" y="1311"/>
                  </a:lnTo>
                  <a:cubicBezTo>
                    <a:pt x="2304" y="1301"/>
                    <a:pt x="2313" y="1293"/>
                    <a:pt x="2322" y="1293"/>
                  </a:cubicBezTo>
                  <a:cubicBezTo>
                    <a:pt x="2332" y="1293"/>
                    <a:pt x="2340" y="1301"/>
                    <a:pt x="2340" y="1311"/>
                  </a:cubicBezTo>
                  <a:lnTo>
                    <a:pt x="2340" y="1311"/>
                  </a:lnTo>
                  <a:cubicBezTo>
                    <a:pt x="2340" y="1321"/>
                    <a:pt x="2332" y="1329"/>
                    <a:pt x="2322" y="1329"/>
                  </a:cubicBezTo>
                  <a:cubicBezTo>
                    <a:pt x="2313" y="1329"/>
                    <a:pt x="2304" y="1321"/>
                    <a:pt x="2304" y="1311"/>
                  </a:cubicBezTo>
                  <a:close/>
                  <a:moveTo>
                    <a:pt x="2304" y="1203"/>
                  </a:moveTo>
                  <a:lnTo>
                    <a:pt x="2304" y="1203"/>
                  </a:lnTo>
                  <a:cubicBezTo>
                    <a:pt x="2304" y="1193"/>
                    <a:pt x="2313" y="1185"/>
                    <a:pt x="2322" y="1185"/>
                  </a:cubicBezTo>
                  <a:cubicBezTo>
                    <a:pt x="2332" y="1185"/>
                    <a:pt x="2340" y="1193"/>
                    <a:pt x="2340" y="1203"/>
                  </a:cubicBezTo>
                  <a:lnTo>
                    <a:pt x="2340" y="1203"/>
                  </a:lnTo>
                  <a:cubicBezTo>
                    <a:pt x="2340" y="1213"/>
                    <a:pt x="2332" y="1221"/>
                    <a:pt x="2322" y="1221"/>
                  </a:cubicBezTo>
                  <a:cubicBezTo>
                    <a:pt x="2313" y="1221"/>
                    <a:pt x="2304" y="1213"/>
                    <a:pt x="2304" y="1203"/>
                  </a:cubicBezTo>
                  <a:close/>
                  <a:moveTo>
                    <a:pt x="2304" y="1095"/>
                  </a:moveTo>
                  <a:lnTo>
                    <a:pt x="2304" y="1095"/>
                  </a:lnTo>
                  <a:cubicBezTo>
                    <a:pt x="2304" y="1085"/>
                    <a:pt x="2313" y="1077"/>
                    <a:pt x="2322" y="1077"/>
                  </a:cubicBezTo>
                  <a:cubicBezTo>
                    <a:pt x="2332" y="1077"/>
                    <a:pt x="2340" y="1085"/>
                    <a:pt x="2340" y="1095"/>
                  </a:cubicBezTo>
                  <a:lnTo>
                    <a:pt x="2340" y="1095"/>
                  </a:lnTo>
                  <a:cubicBezTo>
                    <a:pt x="2340" y="1105"/>
                    <a:pt x="2332" y="1113"/>
                    <a:pt x="2322" y="1113"/>
                  </a:cubicBezTo>
                  <a:cubicBezTo>
                    <a:pt x="2313" y="1113"/>
                    <a:pt x="2304" y="1105"/>
                    <a:pt x="2304" y="1095"/>
                  </a:cubicBezTo>
                  <a:close/>
                  <a:moveTo>
                    <a:pt x="2304" y="987"/>
                  </a:moveTo>
                  <a:lnTo>
                    <a:pt x="2304" y="987"/>
                  </a:lnTo>
                  <a:cubicBezTo>
                    <a:pt x="2304" y="977"/>
                    <a:pt x="2313" y="969"/>
                    <a:pt x="2322" y="969"/>
                  </a:cubicBezTo>
                  <a:cubicBezTo>
                    <a:pt x="2332" y="969"/>
                    <a:pt x="2340" y="977"/>
                    <a:pt x="2340" y="987"/>
                  </a:cubicBezTo>
                  <a:lnTo>
                    <a:pt x="2340" y="987"/>
                  </a:lnTo>
                  <a:cubicBezTo>
                    <a:pt x="2340" y="996"/>
                    <a:pt x="2332" y="1005"/>
                    <a:pt x="2322" y="1005"/>
                  </a:cubicBezTo>
                  <a:cubicBezTo>
                    <a:pt x="2313" y="1005"/>
                    <a:pt x="2304" y="996"/>
                    <a:pt x="2304" y="987"/>
                  </a:cubicBezTo>
                  <a:close/>
                  <a:moveTo>
                    <a:pt x="2304" y="879"/>
                  </a:moveTo>
                  <a:lnTo>
                    <a:pt x="2304" y="878"/>
                  </a:lnTo>
                  <a:cubicBezTo>
                    <a:pt x="2304" y="869"/>
                    <a:pt x="2313" y="860"/>
                    <a:pt x="2322" y="860"/>
                  </a:cubicBezTo>
                  <a:cubicBezTo>
                    <a:pt x="2332" y="860"/>
                    <a:pt x="2340" y="869"/>
                    <a:pt x="2340" y="878"/>
                  </a:cubicBezTo>
                  <a:lnTo>
                    <a:pt x="2340" y="879"/>
                  </a:lnTo>
                  <a:cubicBezTo>
                    <a:pt x="2340" y="888"/>
                    <a:pt x="2332" y="897"/>
                    <a:pt x="2322" y="897"/>
                  </a:cubicBezTo>
                  <a:cubicBezTo>
                    <a:pt x="2313" y="897"/>
                    <a:pt x="2304" y="888"/>
                    <a:pt x="2304" y="879"/>
                  </a:cubicBezTo>
                  <a:close/>
                  <a:moveTo>
                    <a:pt x="2304" y="770"/>
                  </a:moveTo>
                  <a:lnTo>
                    <a:pt x="2304" y="770"/>
                  </a:lnTo>
                  <a:cubicBezTo>
                    <a:pt x="2304" y="760"/>
                    <a:pt x="2313" y="752"/>
                    <a:pt x="2322" y="752"/>
                  </a:cubicBezTo>
                  <a:cubicBezTo>
                    <a:pt x="2332" y="752"/>
                    <a:pt x="2340" y="760"/>
                    <a:pt x="2340" y="770"/>
                  </a:cubicBezTo>
                  <a:lnTo>
                    <a:pt x="2340" y="770"/>
                  </a:lnTo>
                  <a:cubicBezTo>
                    <a:pt x="2340" y="780"/>
                    <a:pt x="2332" y="788"/>
                    <a:pt x="2322" y="788"/>
                  </a:cubicBezTo>
                  <a:cubicBezTo>
                    <a:pt x="2313" y="788"/>
                    <a:pt x="2304" y="780"/>
                    <a:pt x="2304" y="770"/>
                  </a:cubicBezTo>
                  <a:close/>
                  <a:moveTo>
                    <a:pt x="2304" y="662"/>
                  </a:moveTo>
                  <a:lnTo>
                    <a:pt x="2304" y="662"/>
                  </a:lnTo>
                  <a:cubicBezTo>
                    <a:pt x="2304" y="652"/>
                    <a:pt x="2313" y="644"/>
                    <a:pt x="2322" y="644"/>
                  </a:cubicBezTo>
                  <a:cubicBezTo>
                    <a:pt x="2332" y="644"/>
                    <a:pt x="2340" y="652"/>
                    <a:pt x="2340" y="662"/>
                  </a:cubicBezTo>
                  <a:lnTo>
                    <a:pt x="2340" y="662"/>
                  </a:lnTo>
                  <a:cubicBezTo>
                    <a:pt x="2340" y="672"/>
                    <a:pt x="2332" y="680"/>
                    <a:pt x="2322" y="680"/>
                  </a:cubicBezTo>
                  <a:cubicBezTo>
                    <a:pt x="2313" y="680"/>
                    <a:pt x="2304" y="672"/>
                    <a:pt x="2304" y="662"/>
                  </a:cubicBezTo>
                  <a:close/>
                  <a:moveTo>
                    <a:pt x="2304" y="554"/>
                  </a:moveTo>
                  <a:lnTo>
                    <a:pt x="2304" y="554"/>
                  </a:lnTo>
                  <a:cubicBezTo>
                    <a:pt x="2304" y="544"/>
                    <a:pt x="2313" y="536"/>
                    <a:pt x="2322" y="536"/>
                  </a:cubicBezTo>
                  <a:cubicBezTo>
                    <a:pt x="2332" y="536"/>
                    <a:pt x="2340" y="544"/>
                    <a:pt x="2340" y="554"/>
                  </a:cubicBezTo>
                  <a:lnTo>
                    <a:pt x="2340" y="554"/>
                  </a:lnTo>
                  <a:cubicBezTo>
                    <a:pt x="2340" y="564"/>
                    <a:pt x="2332" y="572"/>
                    <a:pt x="2322" y="572"/>
                  </a:cubicBezTo>
                  <a:cubicBezTo>
                    <a:pt x="2313" y="572"/>
                    <a:pt x="2304" y="564"/>
                    <a:pt x="2304" y="554"/>
                  </a:cubicBezTo>
                  <a:close/>
                  <a:moveTo>
                    <a:pt x="2304" y="446"/>
                  </a:moveTo>
                  <a:lnTo>
                    <a:pt x="2304" y="446"/>
                  </a:lnTo>
                  <a:cubicBezTo>
                    <a:pt x="2304" y="436"/>
                    <a:pt x="2313" y="428"/>
                    <a:pt x="2322" y="428"/>
                  </a:cubicBezTo>
                  <a:cubicBezTo>
                    <a:pt x="2332" y="428"/>
                    <a:pt x="2340" y="436"/>
                    <a:pt x="2340" y="446"/>
                  </a:cubicBezTo>
                  <a:lnTo>
                    <a:pt x="2340" y="446"/>
                  </a:lnTo>
                  <a:cubicBezTo>
                    <a:pt x="2340" y="456"/>
                    <a:pt x="2332" y="464"/>
                    <a:pt x="2322" y="464"/>
                  </a:cubicBezTo>
                  <a:cubicBezTo>
                    <a:pt x="2313" y="464"/>
                    <a:pt x="2304" y="456"/>
                    <a:pt x="2304" y="446"/>
                  </a:cubicBezTo>
                  <a:close/>
                  <a:moveTo>
                    <a:pt x="2304" y="338"/>
                  </a:moveTo>
                  <a:lnTo>
                    <a:pt x="2304" y="338"/>
                  </a:lnTo>
                  <a:cubicBezTo>
                    <a:pt x="2304" y="328"/>
                    <a:pt x="2313" y="320"/>
                    <a:pt x="2322" y="320"/>
                  </a:cubicBezTo>
                  <a:cubicBezTo>
                    <a:pt x="2332" y="320"/>
                    <a:pt x="2340" y="328"/>
                    <a:pt x="2340" y="338"/>
                  </a:cubicBezTo>
                  <a:lnTo>
                    <a:pt x="2340" y="338"/>
                  </a:lnTo>
                  <a:cubicBezTo>
                    <a:pt x="2340" y="348"/>
                    <a:pt x="2332" y="356"/>
                    <a:pt x="2322" y="356"/>
                  </a:cubicBezTo>
                  <a:cubicBezTo>
                    <a:pt x="2313" y="356"/>
                    <a:pt x="2304" y="348"/>
                    <a:pt x="2304" y="338"/>
                  </a:cubicBezTo>
                  <a:close/>
                  <a:moveTo>
                    <a:pt x="2304" y="230"/>
                  </a:moveTo>
                  <a:lnTo>
                    <a:pt x="2304" y="230"/>
                  </a:lnTo>
                  <a:cubicBezTo>
                    <a:pt x="2304" y="220"/>
                    <a:pt x="2313" y="212"/>
                    <a:pt x="2322" y="212"/>
                  </a:cubicBezTo>
                  <a:cubicBezTo>
                    <a:pt x="2332" y="212"/>
                    <a:pt x="2340" y="220"/>
                    <a:pt x="2340" y="230"/>
                  </a:cubicBezTo>
                  <a:lnTo>
                    <a:pt x="2340" y="230"/>
                  </a:lnTo>
                  <a:cubicBezTo>
                    <a:pt x="2340" y="240"/>
                    <a:pt x="2332" y="248"/>
                    <a:pt x="2322" y="248"/>
                  </a:cubicBezTo>
                  <a:cubicBezTo>
                    <a:pt x="2313" y="248"/>
                    <a:pt x="2304" y="240"/>
                    <a:pt x="2304" y="230"/>
                  </a:cubicBezTo>
                  <a:close/>
                  <a:moveTo>
                    <a:pt x="2304" y="122"/>
                  </a:moveTo>
                  <a:lnTo>
                    <a:pt x="2304" y="122"/>
                  </a:lnTo>
                  <a:cubicBezTo>
                    <a:pt x="2304" y="112"/>
                    <a:pt x="2313" y="104"/>
                    <a:pt x="2322" y="104"/>
                  </a:cubicBezTo>
                  <a:cubicBezTo>
                    <a:pt x="2332" y="104"/>
                    <a:pt x="2340" y="112"/>
                    <a:pt x="2340" y="122"/>
                  </a:cubicBezTo>
                  <a:lnTo>
                    <a:pt x="2340" y="122"/>
                  </a:lnTo>
                  <a:cubicBezTo>
                    <a:pt x="2340" y="132"/>
                    <a:pt x="2332" y="140"/>
                    <a:pt x="2322" y="140"/>
                  </a:cubicBezTo>
                  <a:cubicBezTo>
                    <a:pt x="2313" y="140"/>
                    <a:pt x="2304" y="132"/>
                    <a:pt x="2304" y="122"/>
                  </a:cubicBezTo>
                  <a:close/>
                  <a:moveTo>
                    <a:pt x="2318" y="36"/>
                  </a:moveTo>
                  <a:lnTo>
                    <a:pt x="2318" y="36"/>
                  </a:lnTo>
                  <a:cubicBezTo>
                    <a:pt x="2308" y="36"/>
                    <a:pt x="2300" y="28"/>
                    <a:pt x="2300" y="18"/>
                  </a:cubicBezTo>
                  <a:cubicBezTo>
                    <a:pt x="2300" y="9"/>
                    <a:pt x="2308" y="0"/>
                    <a:pt x="2318" y="0"/>
                  </a:cubicBezTo>
                  <a:lnTo>
                    <a:pt x="2318" y="0"/>
                  </a:lnTo>
                  <a:cubicBezTo>
                    <a:pt x="2328" y="0"/>
                    <a:pt x="2336" y="9"/>
                    <a:pt x="2336" y="18"/>
                  </a:cubicBezTo>
                  <a:cubicBezTo>
                    <a:pt x="2336" y="28"/>
                    <a:pt x="2328" y="36"/>
                    <a:pt x="2318" y="36"/>
                  </a:cubicBezTo>
                  <a:close/>
                  <a:moveTo>
                    <a:pt x="2210" y="36"/>
                  </a:moveTo>
                  <a:lnTo>
                    <a:pt x="2210" y="36"/>
                  </a:lnTo>
                  <a:cubicBezTo>
                    <a:pt x="2200" y="36"/>
                    <a:pt x="2192" y="28"/>
                    <a:pt x="2192" y="18"/>
                  </a:cubicBezTo>
                  <a:cubicBezTo>
                    <a:pt x="2192" y="9"/>
                    <a:pt x="2200" y="0"/>
                    <a:pt x="2210" y="0"/>
                  </a:cubicBezTo>
                  <a:lnTo>
                    <a:pt x="2210" y="0"/>
                  </a:lnTo>
                  <a:cubicBezTo>
                    <a:pt x="2220" y="0"/>
                    <a:pt x="2228" y="9"/>
                    <a:pt x="2228" y="18"/>
                  </a:cubicBezTo>
                  <a:cubicBezTo>
                    <a:pt x="2228" y="28"/>
                    <a:pt x="2220" y="36"/>
                    <a:pt x="2210" y="36"/>
                  </a:cubicBezTo>
                  <a:close/>
                  <a:moveTo>
                    <a:pt x="2102" y="36"/>
                  </a:moveTo>
                  <a:lnTo>
                    <a:pt x="2102" y="36"/>
                  </a:lnTo>
                  <a:cubicBezTo>
                    <a:pt x="2092" y="36"/>
                    <a:pt x="2084" y="28"/>
                    <a:pt x="2084" y="18"/>
                  </a:cubicBezTo>
                  <a:cubicBezTo>
                    <a:pt x="2084" y="9"/>
                    <a:pt x="2092" y="0"/>
                    <a:pt x="2102" y="0"/>
                  </a:cubicBezTo>
                  <a:lnTo>
                    <a:pt x="2102" y="0"/>
                  </a:lnTo>
                  <a:cubicBezTo>
                    <a:pt x="2112" y="0"/>
                    <a:pt x="2120" y="9"/>
                    <a:pt x="2120" y="18"/>
                  </a:cubicBezTo>
                  <a:cubicBezTo>
                    <a:pt x="2120" y="28"/>
                    <a:pt x="2112" y="36"/>
                    <a:pt x="2102" y="36"/>
                  </a:cubicBezTo>
                  <a:close/>
                  <a:moveTo>
                    <a:pt x="1994" y="36"/>
                  </a:moveTo>
                  <a:lnTo>
                    <a:pt x="1994" y="36"/>
                  </a:lnTo>
                  <a:cubicBezTo>
                    <a:pt x="1984" y="36"/>
                    <a:pt x="1976" y="28"/>
                    <a:pt x="1976" y="18"/>
                  </a:cubicBezTo>
                  <a:cubicBezTo>
                    <a:pt x="1976" y="9"/>
                    <a:pt x="1984" y="0"/>
                    <a:pt x="1994" y="0"/>
                  </a:cubicBezTo>
                  <a:lnTo>
                    <a:pt x="1994" y="0"/>
                  </a:lnTo>
                  <a:cubicBezTo>
                    <a:pt x="2004" y="0"/>
                    <a:pt x="2012" y="9"/>
                    <a:pt x="2012" y="18"/>
                  </a:cubicBezTo>
                  <a:cubicBezTo>
                    <a:pt x="2012" y="28"/>
                    <a:pt x="2004" y="36"/>
                    <a:pt x="1994" y="36"/>
                  </a:cubicBezTo>
                  <a:close/>
                  <a:moveTo>
                    <a:pt x="1886" y="36"/>
                  </a:moveTo>
                  <a:lnTo>
                    <a:pt x="1886" y="36"/>
                  </a:lnTo>
                  <a:cubicBezTo>
                    <a:pt x="1876" y="36"/>
                    <a:pt x="1868" y="28"/>
                    <a:pt x="1868" y="18"/>
                  </a:cubicBezTo>
                  <a:cubicBezTo>
                    <a:pt x="1868" y="9"/>
                    <a:pt x="1876" y="0"/>
                    <a:pt x="1886" y="0"/>
                  </a:cubicBezTo>
                  <a:lnTo>
                    <a:pt x="1886" y="0"/>
                  </a:lnTo>
                  <a:cubicBezTo>
                    <a:pt x="1896" y="0"/>
                    <a:pt x="1904" y="9"/>
                    <a:pt x="1904" y="18"/>
                  </a:cubicBezTo>
                  <a:cubicBezTo>
                    <a:pt x="1904" y="28"/>
                    <a:pt x="1896" y="36"/>
                    <a:pt x="1886" y="36"/>
                  </a:cubicBezTo>
                  <a:close/>
                  <a:moveTo>
                    <a:pt x="1778" y="36"/>
                  </a:moveTo>
                  <a:lnTo>
                    <a:pt x="1778" y="36"/>
                  </a:lnTo>
                  <a:cubicBezTo>
                    <a:pt x="1768" y="36"/>
                    <a:pt x="1760" y="28"/>
                    <a:pt x="1760" y="18"/>
                  </a:cubicBezTo>
                  <a:cubicBezTo>
                    <a:pt x="1760" y="9"/>
                    <a:pt x="1768" y="0"/>
                    <a:pt x="1778" y="0"/>
                  </a:cubicBezTo>
                  <a:lnTo>
                    <a:pt x="1778" y="0"/>
                  </a:lnTo>
                  <a:cubicBezTo>
                    <a:pt x="1788" y="0"/>
                    <a:pt x="1796" y="9"/>
                    <a:pt x="1796" y="18"/>
                  </a:cubicBezTo>
                  <a:cubicBezTo>
                    <a:pt x="1796" y="28"/>
                    <a:pt x="1788" y="36"/>
                    <a:pt x="1778" y="36"/>
                  </a:cubicBezTo>
                  <a:close/>
                  <a:moveTo>
                    <a:pt x="1670" y="36"/>
                  </a:moveTo>
                  <a:lnTo>
                    <a:pt x="1670" y="36"/>
                  </a:lnTo>
                  <a:cubicBezTo>
                    <a:pt x="1660" y="36"/>
                    <a:pt x="1652" y="28"/>
                    <a:pt x="1652" y="18"/>
                  </a:cubicBezTo>
                  <a:cubicBezTo>
                    <a:pt x="1652" y="9"/>
                    <a:pt x="1660" y="0"/>
                    <a:pt x="1670" y="0"/>
                  </a:cubicBezTo>
                  <a:lnTo>
                    <a:pt x="1670" y="0"/>
                  </a:lnTo>
                  <a:cubicBezTo>
                    <a:pt x="1680" y="0"/>
                    <a:pt x="1688" y="9"/>
                    <a:pt x="1688" y="18"/>
                  </a:cubicBezTo>
                  <a:cubicBezTo>
                    <a:pt x="1688" y="28"/>
                    <a:pt x="1680" y="36"/>
                    <a:pt x="1670" y="36"/>
                  </a:cubicBezTo>
                  <a:close/>
                  <a:moveTo>
                    <a:pt x="1562" y="36"/>
                  </a:moveTo>
                  <a:lnTo>
                    <a:pt x="1562" y="36"/>
                  </a:lnTo>
                  <a:cubicBezTo>
                    <a:pt x="1552" y="36"/>
                    <a:pt x="1544" y="28"/>
                    <a:pt x="1544" y="18"/>
                  </a:cubicBezTo>
                  <a:cubicBezTo>
                    <a:pt x="1544" y="9"/>
                    <a:pt x="1552" y="0"/>
                    <a:pt x="1562" y="0"/>
                  </a:cubicBezTo>
                  <a:lnTo>
                    <a:pt x="1562" y="0"/>
                  </a:lnTo>
                  <a:cubicBezTo>
                    <a:pt x="1572" y="0"/>
                    <a:pt x="1580" y="9"/>
                    <a:pt x="1580" y="18"/>
                  </a:cubicBezTo>
                  <a:cubicBezTo>
                    <a:pt x="1580" y="28"/>
                    <a:pt x="1572" y="36"/>
                    <a:pt x="1562" y="36"/>
                  </a:cubicBezTo>
                  <a:close/>
                  <a:moveTo>
                    <a:pt x="1454" y="36"/>
                  </a:moveTo>
                  <a:lnTo>
                    <a:pt x="1454" y="36"/>
                  </a:lnTo>
                  <a:cubicBezTo>
                    <a:pt x="1444" y="36"/>
                    <a:pt x="1436" y="28"/>
                    <a:pt x="1436" y="18"/>
                  </a:cubicBezTo>
                  <a:cubicBezTo>
                    <a:pt x="1436" y="9"/>
                    <a:pt x="1444" y="0"/>
                    <a:pt x="1454" y="0"/>
                  </a:cubicBezTo>
                  <a:lnTo>
                    <a:pt x="1454" y="0"/>
                  </a:lnTo>
                  <a:cubicBezTo>
                    <a:pt x="1464" y="0"/>
                    <a:pt x="1472" y="9"/>
                    <a:pt x="1472" y="18"/>
                  </a:cubicBezTo>
                  <a:cubicBezTo>
                    <a:pt x="1472" y="28"/>
                    <a:pt x="1464" y="36"/>
                    <a:pt x="1454" y="36"/>
                  </a:cubicBezTo>
                  <a:close/>
                  <a:moveTo>
                    <a:pt x="1346" y="36"/>
                  </a:moveTo>
                  <a:lnTo>
                    <a:pt x="1346" y="36"/>
                  </a:lnTo>
                  <a:cubicBezTo>
                    <a:pt x="1336" y="36"/>
                    <a:pt x="1328" y="28"/>
                    <a:pt x="1328" y="18"/>
                  </a:cubicBezTo>
                  <a:cubicBezTo>
                    <a:pt x="1328" y="9"/>
                    <a:pt x="1336" y="0"/>
                    <a:pt x="1346" y="0"/>
                  </a:cubicBezTo>
                  <a:lnTo>
                    <a:pt x="1346" y="0"/>
                  </a:lnTo>
                  <a:cubicBezTo>
                    <a:pt x="1356" y="0"/>
                    <a:pt x="1364" y="9"/>
                    <a:pt x="1364" y="18"/>
                  </a:cubicBezTo>
                  <a:cubicBezTo>
                    <a:pt x="1364" y="28"/>
                    <a:pt x="1356" y="36"/>
                    <a:pt x="1346" y="36"/>
                  </a:cubicBezTo>
                  <a:close/>
                  <a:moveTo>
                    <a:pt x="1238" y="36"/>
                  </a:moveTo>
                  <a:lnTo>
                    <a:pt x="1238" y="36"/>
                  </a:lnTo>
                  <a:cubicBezTo>
                    <a:pt x="1228" y="36"/>
                    <a:pt x="1220" y="28"/>
                    <a:pt x="1220" y="18"/>
                  </a:cubicBezTo>
                  <a:cubicBezTo>
                    <a:pt x="1220" y="9"/>
                    <a:pt x="1228" y="0"/>
                    <a:pt x="1238" y="0"/>
                  </a:cubicBezTo>
                  <a:lnTo>
                    <a:pt x="1238" y="0"/>
                  </a:lnTo>
                  <a:cubicBezTo>
                    <a:pt x="1248" y="0"/>
                    <a:pt x="1256" y="9"/>
                    <a:pt x="1256" y="18"/>
                  </a:cubicBezTo>
                  <a:cubicBezTo>
                    <a:pt x="1256" y="28"/>
                    <a:pt x="1248" y="36"/>
                    <a:pt x="1238" y="36"/>
                  </a:cubicBezTo>
                  <a:close/>
                  <a:moveTo>
                    <a:pt x="1130" y="36"/>
                  </a:moveTo>
                  <a:lnTo>
                    <a:pt x="1130" y="36"/>
                  </a:lnTo>
                  <a:cubicBezTo>
                    <a:pt x="1120" y="36"/>
                    <a:pt x="1112" y="28"/>
                    <a:pt x="1112" y="18"/>
                  </a:cubicBezTo>
                  <a:cubicBezTo>
                    <a:pt x="1112" y="9"/>
                    <a:pt x="1120" y="0"/>
                    <a:pt x="1130" y="0"/>
                  </a:cubicBezTo>
                  <a:lnTo>
                    <a:pt x="1130" y="0"/>
                  </a:lnTo>
                  <a:cubicBezTo>
                    <a:pt x="1140" y="0"/>
                    <a:pt x="1148" y="9"/>
                    <a:pt x="1148" y="18"/>
                  </a:cubicBezTo>
                  <a:cubicBezTo>
                    <a:pt x="1148" y="28"/>
                    <a:pt x="1140" y="36"/>
                    <a:pt x="1130" y="36"/>
                  </a:cubicBezTo>
                  <a:close/>
                  <a:moveTo>
                    <a:pt x="1022" y="36"/>
                  </a:moveTo>
                  <a:lnTo>
                    <a:pt x="1022" y="36"/>
                  </a:lnTo>
                  <a:cubicBezTo>
                    <a:pt x="1012" y="36"/>
                    <a:pt x="1004" y="28"/>
                    <a:pt x="1004" y="18"/>
                  </a:cubicBezTo>
                  <a:cubicBezTo>
                    <a:pt x="1004" y="9"/>
                    <a:pt x="1012" y="0"/>
                    <a:pt x="1022" y="0"/>
                  </a:cubicBezTo>
                  <a:lnTo>
                    <a:pt x="1022" y="0"/>
                  </a:lnTo>
                  <a:cubicBezTo>
                    <a:pt x="1032" y="0"/>
                    <a:pt x="1040" y="9"/>
                    <a:pt x="1040" y="18"/>
                  </a:cubicBezTo>
                  <a:cubicBezTo>
                    <a:pt x="1040" y="28"/>
                    <a:pt x="1032" y="36"/>
                    <a:pt x="1022" y="36"/>
                  </a:cubicBezTo>
                  <a:close/>
                  <a:moveTo>
                    <a:pt x="914" y="36"/>
                  </a:moveTo>
                  <a:lnTo>
                    <a:pt x="914" y="36"/>
                  </a:lnTo>
                  <a:cubicBezTo>
                    <a:pt x="904" y="36"/>
                    <a:pt x="896" y="28"/>
                    <a:pt x="896" y="18"/>
                  </a:cubicBezTo>
                  <a:cubicBezTo>
                    <a:pt x="896" y="9"/>
                    <a:pt x="904" y="0"/>
                    <a:pt x="914" y="0"/>
                  </a:cubicBezTo>
                  <a:lnTo>
                    <a:pt x="914" y="0"/>
                  </a:lnTo>
                  <a:cubicBezTo>
                    <a:pt x="924" y="0"/>
                    <a:pt x="932" y="9"/>
                    <a:pt x="932" y="18"/>
                  </a:cubicBezTo>
                  <a:cubicBezTo>
                    <a:pt x="932" y="28"/>
                    <a:pt x="924" y="36"/>
                    <a:pt x="914" y="36"/>
                  </a:cubicBezTo>
                  <a:close/>
                  <a:moveTo>
                    <a:pt x="806" y="36"/>
                  </a:moveTo>
                  <a:lnTo>
                    <a:pt x="806" y="36"/>
                  </a:lnTo>
                  <a:cubicBezTo>
                    <a:pt x="796" y="36"/>
                    <a:pt x="788" y="28"/>
                    <a:pt x="788" y="18"/>
                  </a:cubicBezTo>
                  <a:cubicBezTo>
                    <a:pt x="788" y="9"/>
                    <a:pt x="796" y="0"/>
                    <a:pt x="806" y="0"/>
                  </a:cubicBezTo>
                  <a:lnTo>
                    <a:pt x="806" y="0"/>
                  </a:lnTo>
                  <a:cubicBezTo>
                    <a:pt x="816" y="0"/>
                    <a:pt x="824" y="9"/>
                    <a:pt x="824" y="18"/>
                  </a:cubicBezTo>
                  <a:cubicBezTo>
                    <a:pt x="824" y="28"/>
                    <a:pt x="816" y="36"/>
                    <a:pt x="806" y="36"/>
                  </a:cubicBezTo>
                  <a:close/>
                  <a:moveTo>
                    <a:pt x="698" y="36"/>
                  </a:moveTo>
                  <a:lnTo>
                    <a:pt x="698" y="36"/>
                  </a:lnTo>
                  <a:cubicBezTo>
                    <a:pt x="688" y="36"/>
                    <a:pt x="680" y="28"/>
                    <a:pt x="680" y="18"/>
                  </a:cubicBezTo>
                  <a:cubicBezTo>
                    <a:pt x="680" y="9"/>
                    <a:pt x="688" y="0"/>
                    <a:pt x="698" y="0"/>
                  </a:cubicBezTo>
                  <a:lnTo>
                    <a:pt x="698" y="0"/>
                  </a:lnTo>
                  <a:cubicBezTo>
                    <a:pt x="708" y="0"/>
                    <a:pt x="716" y="9"/>
                    <a:pt x="716" y="18"/>
                  </a:cubicBezTo>
                  <a:cubicBezTo>
                    <a:pt x="716" y="28"/>
                    <a:pt x="708" y="36"/>
                    <a:pt x="698" y="36"/>
                  </a:cubicBezTo>
                  <a:close/>
                  <a:moveTo>
                    <a:pt x="590" y="36"/>
                  </a:moveTo>
                  <a:lnTo>
                    <a:pt x="590" y="36"/>
                  </a:lnTo>
                  <a:cubicBezTo>
                    <a:pt x="580" y="36"/>
                    <a:pt x="572" y="28"/>
                    <a:pt x="572" y="18"/>
                  </a:cubicBezTo>
                  <a:cubicBezTo>
                    <a:pt x="572" y="9"/>
                    <a:pt x="580" y="0"/>
                    <a:pt x="590" y="0"/>
                  </a:cubicBezTo>
                  <a:lnTo>
                    <a:pt x="590" y="0"/>
                  </a:lnTo>
                  <a:cubicBezTo>
                    <a:pt x="600" y="0"/>
                    <a:pt x="608" y="9"/>
                    <a:pt x="608" y="18"/>
                  </a:cubicBezTo>
                  <a:cubicBezTo>
                    <a:pt x="608" y="28"/>
                    <a:pt x="600" y="36"/>
                    <a:pt x="590" y="36"/>
                  </a:cubicBezTo>
                  <a:close/>
                  <a:moveTo>
                    <a:pt x="482" y="36"/>
                  </a:moveTo>
                  <a:lnTo>
                    <a:pt x="482" y="36"/>
                  </a:lnTo>
                  <a:cubicBezTo>
                    <a:pt x="472" y="36"/>
                    <a:pt x="464" y="28"/>
                    <a:pt x="464" y="18"/>
                  </a:cubicBezTo>
                  <a:cubicBezTo>
                    <a:pt x="464" y="9"/>
                    <a:pt x="472" y="0"/>
                    <a:pt x="482" y="0"/>
                  </a:cubicBezTo>
                  <a:lnTo>
                    <a:pt x="482" y="0"/>
                  </a:lnTo>
                  <a:cubicBezTo>
                    <a:pt x="492" y="0"/>
                    <a:pt x="500" y="9"/>
                    <a:pt x="500" y="18"/>
                  </a:cubicBezTo>
                  <a:cubicBezTo>
                    <a:pt x="500" y="28"/>
                    <a:pt x="492" y="36"/>
                    <a:pt x="482" y="36"/>
                  </a:cubicBezTo>
                  <a:close/>
                  <a:moveTo>
                    <a:pt x="374" y="36"/>
                  </a:moveTo>
                  <a:lnTo>
                    <a:pt x="374" y="36"/>
                  </a:lnTo>
                  <a:cubicBezTo>
                    <a:pt x="364" y="36"/>
                    <a:pt x="356" y="28"/>
                    <a:pt x="356" y="18"/>
                  </a:cubicBezTo>
                  <a:cubicBezTo>
                    <a:pt x="356" y="9"/>
                    <a:pt x="364" y="0"/>
                    <a:pt x="374" y="0"/>
                  </a:cubicBezTo>
                  <a:lnTo>
                    <a:pt x="374" y="0"/>
                  </a:lnTo>
                  <a:cubicBezTo>
                    <a:pt x="384" y="0"/>
                    <a:pt x="392" y="9"/>
                    <a:pt x="392" y="18"/>
                  </a:cubicBezTo>
                  <a:cubicBezTo>
                    <a:pt x="392" y="28"/>
                    <a:pt x="384" y="36"/>
                    <a:pt x="374" y="36"/>
                  </a:cubicBezTo>
                  <a:close/>
                  <a:moveTo>
                    <a:pt x="266" y="36"/>
                  </a:moveTo>
                  <a:lnTo>
                    <a:pt x="266" y="36"/>
                  </a:lnTo>
                  <a:cubicBezTo>
                    <a:pt x="256" y="36"/>
                    <a:pt x="248" y="28"/>
                    <a:pt x="248" y="18"/>
                  </a:cubicBezTo>
                  <a:cubicBezTo>
                    <a:pt x="248" y="9"/>
                    <a:pt x="256" y="0"/>
                    <a:pt x="266" y="0"/>
                  </a:cubicBezTo>
                  <a:lnTo>
                    <a:pt x="266" y="0"/>
                  </a:lnTo>
                  <a:cubicBezTo>
                    <a:pt x="276" y="0"/>
                    <a:pt x="284" y="9"/>
                    <a:pt x="284" y="18"/>
                  </a:cubicBezTo>
                  <a:cubicBezTo>
                    <a:pt x="284" y="28"/>
                    <a:pt x="276" y="36"/>
                    <a:pt x="266" y="36"/>
                  </a:cubicBezTo>
                  <a:close/>
                  <a:moveTo>
                    <a:pt x="158" y="36"/>
                  </a:moveTo>
                  <a:lnTo>
                    <a:pt x="157" y="36"/>
                  </a:lnTo>
                  <a:cubicBezTo>
                    <a:pt x="148" y="36"/>
                    <a:pt x="139" y="28"/>
                    <a:pt x="139" y="18"/>
                  </a:cubicBezTo>
                  <a:cubicBezTo>
                    <a:pt x="139" y="9"/>
                    <a:pt x="148" y="0"/>
                    <a:pt x="157" y="0"/>
                  </a:cubicBezTo>
                  <a:lnTo>
                    <a:pt x="158" y="0"/>
                  </a:lnTo>
                  <a:cubicBezTo>
                    <a:pt x="167" y="0"/>
                    <a:pt x="176" y="9"/>
                    <a:pt x="176" y="18"/>
                  </a:cubicBezTo>
                  <a:cubicBezTo>
                    <a:pt x="176" y="28"/>
                    <a:pt x="167" y="36"/>
                    <a:pt x="158" y="36"/>
                  </a:cubicBezTo>
                  <a:close/>
                  <a:moveTo>
                    <a:pt x="49" y="36"/>
                  </a:moveTo>
                  <a:lnTo>
                    <a:pt x="49" y="36"/>
                  </a:lnTo>
                  <a:cubicBezTo>
                    <a:pt x="40" y="36"/>
                    <a:pt x="31" y="28"/>
                    <a:pt x="31" y="18"/>
                  </a:cubicBezTo>
                  <a:cubicBezTo>
                    <a:pt x="31" y="9"/>
                    <a:pt x="40" y="0"/>
                    <a:pt x="49" y="0"/>
                  </a:cubicBezTo>
                  <a:lnTo>
                    <a:pt x="49" y="0"/>
                  </a:lnTo>
                  <a:cubicBezTo>
                    <a:pt x="59" y="0"/>
                    <a:pt x="67" y="9"/>
                    <a:pt x="67" y="18"/>
                  </a:cubicBezTo>
                  <a:cubicBezTo>
                    <a:pt x="67" y="28"/>
                    <a:pt x="59" y="36"/>
                    <a:pt x="49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Rectangle 90">
              <a:extLst>
                <a:ext uri="{FF2B5EF4-FFF2-40B4-BE49-F238E27FC236}">
                  <a16:creationId xmlns:a16="http://schemas.microsoft.com/office/drawing/2014/main" id="{2A361AA8-8922-4C38-9238-75177794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770"/>
              <a:ext cx="29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Perimeter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7" name="Rectangle 91">
              <a:extLst>
                <a:ext uri="{FF2B5EF4-FFF2-40B4-BE49-F238E27FC236}">
                  <a16:creationId xmlns:a16="http://schemas.microsoft.com/office/drawing/2014/main" id="{3F157119-47CD-4D7B-BCE1-4F099207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834"/>
              <a:ext cx="22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services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8" name="Rectangle 92">
              <a:extLst>
                <a:ext uri="{FF2B5EF4-FFF2-40B4-BE49-F238E27FC236}">
                  <a16:creationId xmlns:a16="http://schemas.microsoft.com/office/drawing/2014/main" id="{77B1548D-653F-49D9-8760-C4D16718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423"/>
              <a:ext cx="215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93">
              <a:extLst>
                <a:ext uri="{FF2B5EF4-FFF2-40B4-BE49-F238E27FC236}">
                  <a16:creationId xmlns:a16="http://schemas.microsoft.com/office/drawing/2014/main" id="{633EFBA0-84DF-4E5B-81E0-97A0F230D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423"/>
              <a:ext cx="215" cy="1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Rectangle 94">
              <a:extLst>
                <a:ext uri="{FF2B5EF4-FFF2-40B4-BE49-F238E27FC236}">
                  <a16:creationId xmlns:a16="http://schemas.microsoft.com/office/drawing/2014/main" id="{2C994631-1B08-4F66-8258-50FAB448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423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Rectangle 95">
              <a:extLst>
                <a:ext uri="{FF2B5EF4-FFF2-40B4-BE49-F238E27FC236}">
                  <a16:creationId xmlns:a16="http://schemas.microsoft.com/office/drawing/2014/main" id="{6105A7D4-802F-462A-8F76-F4637AF37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3423"/>
              <a:ext cx="95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Rectangle 96">
              <a:extLst>
                <a:ext uri="{FF2B5EF4-FFF2-40B4-BE49-F238E27FC236}">
                  <a16:creationId xmlns:a16="http://schemas.microsoft.com/office/drawing/2014/main" id="{EF0C43BB-E55B-4163-9A14-E15D72D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3423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Rectangle 97">
              <a:extLst>
                <a:ext uri="{FF2B5EF4-FFF2-40B4-BE49-F238E27FC236}">
                  <a16:creationId xmlns:a16="http://schemas.microsoft.com/office/drawing/2014/main" id="{FBFCAD85-63C6-4088-A629-DDC49F87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474"/>
              <a:ext cx="101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Rectangle 98">
              <a:extLst>
                <a:ext uri="{FF2B5EF4-FFF2-40B4-BE49-F238E27FC236}">
                  <a16:creationId xmlns:a16="http://schemas.microsoft.com/office/drawing/2014/main" id="{A09119CA-1598-4565-9CE4-1EFBDF9B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3474"/>
              <a:ext cx="108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Rectangle 99">
              <a:extLst>
                <a:ext uri="{FF2B5EF4-FFF2-40B4-BE49-F238E27FC236}">
                  <a16:creationId xmlns:a16="http://schemas.microsoft.com/office/drawing/2014/main" id="{36A6077C-B234-4AD8-8F08-466335DF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524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Rectangle 100">
              <a:extLst>
                <a:ext uri="{FF2B5EF4-FFF2-40B4-BE49-F238E27FC236}">
                  <a16:creationId xmlns:a16="http://schemas.microsoft.com/office/drawing/2014/main" id="{B3770131-0D4C-490D-A019-2C3CDC03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3524"/>
              <a:ext cx="95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Rectangle 101">
              <a:extLst>
                <a:ext uri="{FF2B5EF4-FFF2-40B4-BE49-F238E27FC236}">
                  <a16:creationId xmlns:a16="http://schemas.microsoft.com/office/drawing/2014/main" id="{C0307D57-F957-4C92-88B7-FC35C90D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3524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Rectangle 102">
              <a:extLst>
                <a:ext uri="{FF2B5EF4-FFF2-40B4-BE49-F238E27FC236}">
                  <a16:creationId xmlns:a16="http://schemas.microsoft.com/office/drawing/2014/main" id="{3158ED9E-5807-45FB-B307-14C9DC7B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574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Rectangle 103">
              <a:extLst>
                <a:ext uri="{FF2B5EF4-FFF2-40B4-BE49-F238E27FC236}">
                  <a16:creationId xmlns:a16="http://schemas.microsoft.com/office/drawing/2014/main" id="{7E1FD8E0-A969-4065-A885-3C926ECA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3574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Rectangle 104">
              <a:extLst>
                <a:ext uri="{FF2B5EF4-FFF2-40B4-BE49-F238E27FC236}">
                  <a16:creationId xmlns:a16="http://schemas.microsoft.com/office/drawing/2014/main" id="{569A0879-F725-484D-9FA8-56207EE3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3663"/>
              <a:ext cx="19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NGFW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1" name="Freeform 105">
              <a:extLst>
                <a:ext uri="{FF2B5EF4-FFF2-40B4-BE49-F238E27FC236}">
                  <a16:creationId xmlns:a16="http://schemas.microsoft.com/office/drawing/2014/main" id="{BF341348-2791-403C-8AD2-404431FF0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3716"/>
              <a:ext cx="168" cy="241"/>
            </a:xfrm>
            <a:custGeom>
              <a:avLst/>
              <a:gdLst>
                <a:gd name="T0" fmla="*/ 158 w 168"/>
                <a:gd name="T1" fmla="*/ 78 h 241"/>
                <a:gd name="T2" fmla="*/ 158 w 168"/>
                <a:gd name="T3" fmla="*/ 54 h 241"/>
                <a:gd name="T4" fmla="*/ 146 w 168"/>
                <a:gd name="T5" fmla="*/ 54 h 241"/>
                <a:gd name="T6" fmla="*/ 146 w 168"/>
                <a:gd name="T7" fmla="*/ 29 h 241"/>
                <a:gd name="T8" fmla="*/ 137 w 168"/>
                <a:gd name="T9" fmla="*/ 29 h 241"/>
                <a:gd name="T10" fmla="*/ 137 w 168"/>
                <a:gd name="T11" fmla="*/ 7 h 241"/>
                <a:gd name="T12" fmla="*/ 129 w 168"/>
                <a:gd name="T13" fmla="*/ 7 h 241"/>
                <a:gd name="T14" fmla="*/ 129 w 168"/>
                <a:gd name="T15" fmla="*/ 29 h 241"/>
                <a:gd name="T16" fmla="*/ 120 w 168"/>
                <a:gd name="T17" fmla="*/ 29 h 241"/>
                <a:gd name="T18" fmla="*/ 120 w 168"/>
                <a:gd name="T19" fmla="*/ 54 h 241"/>
                <a:gd name="T20" fmla="*/ 107 w 168"/>
                <a:gd name="T21" fmla="*/ 54 h 241"/>
                <a:gd name="T22" fmla="*/ 107 w 168"/>
                <a:gd name="T23" fmla="*/ 78 h 241"/>
                <a:gd name="T24" fmla="*/ 86 w 168"/>
                <a:gd name="T25" fmla="*/ 78 h 241"/>
                <a:gd name="T26" fmla="*/ 86 w 168"/>
                <a:gd name="T27" fmla="*/ 0 h 241"/>
                <a:gd name="T28" fmla="*/ 0 w 168"/>
                <a:gd name="T29" fmla="*/ 0 h 241"/>
                <a:gd name="T30" fmla="*/ 0 w 168"/>
                <a:gd name="T31" fmla="*/ 241 h 241"/>
                <a:gd name="T32" fmla="*/ 168 w 168"/>
                <a:gd name="T33" fmla="*/ 241 h 241"/>
                <a:gd name="T34" fmla="*/ 168 w 168"/>
                <a:gd name="T35" fmla="*/ 78 h 241"/>
                <a:gd name="T36" fmla="*/ 158 w 168"/>
                <a:gd name="T37" fmla="*/ 7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41">
                  <a:moveTo>
                    <a:pt x="158" y="78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29"/>
                  </a:lnTo>
                  <a:lnTo>
                    <a:pt x="137" y="29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29"/>
                  </a:lnTo>
                  <a:lnTo>
                    <a:pt x="120" y="29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8"/>
                  </a:lnTo>
                  <a:lnTo>
                    <a:pt x="86" y="78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168" y="241"/>
                  </a:lnTo>
                  <a:lnTo>
                    <a:pt x="168" y="78"/>
                  </a:lnTo>
                  <a:lnTo>
                    <a:pt x="1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Freeform 106">
              <a:extLst>
                <a:ext uri="{FF2B5EF4-FFF2-40B4-BE49-F238E27FC236}">
                  <a16:creationId xmlns:a16="http://schemas.microsoft.com/office/drawing/2014/main" id="{15DC1322-66A1-421E-8FE9-86CC848C6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3716"/>
              <a:ext cx="168" cy="241"/>
            </a:xfrm>
            <a:custGeom>
              <a:avLst/>
              <a:gdLst>
                <a:gd name="T0" fmla="*/ 158 w 168"/>
                <a:gd name="T1" fmla="*/ 78 h 241"/>
                <a:gd name="T2" fmla="*/ 158 w 168"/>
                <a:gd name="T3" fmla="*/ 54 h 241"/>
                <a:gd name="T4" fmla="*/ 146 w 168"/>
                <a:gd name="T5" fmla="*/ 54 h 241"/>
                <a:gd name="T6" fmla="*/ 146 w 168"/>
                <a:gd name="T7" fmla="*/ 29 h 241"/>
                <a:gd name="T8" fmla="*/ 137 w 168"/>
                <a:gd name="T9" fmla="*/ 29 h 241"/>
                <a:gd name="T10" fmla="*/ 137 w 168"/>
                <a:gd name="T11" fmla="*/ 7 h 241"/>
                <a:gd name="T12" fmla="*/ 129 w 168"/>
                <a:gd name="T13" fmla="*/ 7 h 241"/>
                <a:gd name="T14" fmla="*/ 129 w 168"/>
                <a:gd name="T15" fmla="*/ 29 h 241"/>
                <a:gd name="T16" fmla="*/ 120 w 168"/>
                <a:gd name="T17" fmla="*/ 29 h 241"/>
                <a:gd name="T18" fmla="*/ 120 w 168"/>
                <a:gd name="T19" fmla="*/ 54 h 241"/>
                <a:gd name="T20" fmla="*/ 107 w 168"/>
                <a:gd name="T21" fmla="*/ 54 h 241"/>
                <a:gd name="T22" fmla="*/ 107 w 168"/>
                <a:gd name="T23" fmla="*/ 78 h 241"/>
                <a:gd name="T24" fmla="*/ 86 w 168"/>
                <a:gd name="T25" fmla="*/ 78 h 241"/>
                <a:gd name="T26" fmla="*/ 86 w 168"/>
                <a:gd name="T27" fmla="*/ 0 h 241"/>
                <a:gd name="T28" fmla="*/ 0 w 168"/>
                <a:gd name="T29" fmla="*/ 0 h 241"/>
                <a:gd name="T30" fmla="*/ 0 w 168"/>
                <a:gd name="T31" fmla="*/ 241 h 241"/>
                <a:gd name="T32" fmla="*/ 168 w 168"/>
                <a:gd name="T33" fmla="*/ 241 h 241"/>
                <a:gd name="T34" fmla="*/ 168 w 168"/>
                <a:gd name="T35" fmla="*/ 78 h 241"/>
                <a:gd name="T36" fmla="*/ 158 w 168"/>
                <a:gd name="T37" fmla="*/ 7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41">
                  <a:moveTo>
                    <a:pt x="158" y="78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29"/>
                  </a:lnTo>
                  <a:lnTo>
                    <a:pt x="137" y="29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29"/>
                  </a:lnTo>
                  <a:lnTo>
                    <a:pt x="120" y="29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8"/>
                  </a:lnTo>
                  <a:lnTo>
                    <a:pt x="86" y="78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168" y="241"/>
                  </a:lnTo>
                  <a:lnTo>
                    <a:pt x="168" y="78"/>
                  </a:lnTo>
                  <a:lnTo>
                    <a:pt x="158" y="78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Freeform 107">
              <a:extLst>
                <a:ext uri="{FF2B5EF4-FFF2-40B4-BE49-F238E27FC236}">
                  <a16:creationId xmlns:a16="http://schemas.microsoft.com/office/drawing/2014/main" id="{9B1A5EB0-2831-46D3-B585-7BFE38425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" y="3716"/>
              <a:ext cx="168" cy="241"/>
            </a:xfrm>
            <a:custGeom>
              <a:avLst/>
              <a:gdLst>
                <a:gd name="T0" fmla="*/ 86 w 168"/>
                <a:gd name="T1" fmla="*/ 241 h 241"/>
                <a:gd name="T2" fmla="*/ 0 w 168"/>
                <a:gd name="T3" fmla="*/ 0 h 241"/>
                <a:gd name="T4" fmla="*/ 71 w 168"/>
                <a:gd name="T5" fmla="*/ 101 h 241"/>
                <a:gd name="T6" fmla="*/ 48 w 168"/>
                <a:gd name="T7" fmla="*/ 81 h 241"/>
                <a:gd name="T8" fmla="*/ 71 w 168"/>
                <a:gd name="T9" fmla="*/ 101 h 241"/>
                <a:gd name="T10" fmla="*/ 13 w 168"/>
                <a:gd name="T11" fmla="*/ 50 h 241"/>
                <a:gd name="T12" fmla="*/ 37 w 168"/>
                <a:gd name="T13" fmla="*/ 70 h 241"/>
                <a:gd name="T14" fmla="*/ 49 w 168"/>
                <a:gd name="T15" fmla="*/ 70 h 241"/>
                <a:gd name="T16" fmla="*/ 72 w 168"/>
                <a:gd name="T17" fmla="*/ 50 h 241"/>
                <a:gd name="T18" fmla="*/ 49 w 168"/>
                <a:gd name="T19" fmla="*/ 70 h 241"/>
                <a:gd name="T20" fmla="*/ 71 w 168"/>
                <a:gd name="T21" fmla="*/ 19 h 241"/>
                <a:gd name="T22" fmla="*/ 48 w 168"/>
                <a:gd name="T23" fmla="*/ 39 h 241"/>
                <a:gd name="T24" fmla="*/ 14 w 168"/>
                <a:gd name="T25" fmla="*/ 19 h 241"/>
                <a:gd name="T26" fmla="*/ 37 w 168"/>
                <a:gd name="T27" fmla="*/ 39 h 241"/>
                <a:gd name="T28" fmla="*/ 14 w 168"/>
                <a:gd name="T29" fmla="*/ 19 h 241"/>
                <a:gd name="T30" fmla="*/ 37 w 168"/>
                <a:gd name="T31" fmla="*/ 81 h 241"/>
                <a:gd name="T32" fmla="*/ 14 w 168"/>
                <a:gd name="T33" fmla="*/ 101 h 241"/>
                <a:gd name="T34" fmla="*/ 71 w 168"/>
                <a:gd name="T35" fmla="*/ 195 h 241"/>
                <a:gd name="T36" fmla="*/ 48 w 168"/>
                <a:gd name="T37" fmla="*/ 175 h 241"/>
                <a:gd name="T38" fmla="*/ 71 w 168"/>
                <a:gd name="T39" fmla="*/ 195 h 241"/>
                <a:gd name="T40" fmla="*/ 13 w 168"/>
                <a:gd name="T41" fmla="*/ 143 h 241"/>
                <a:gd name="T42" fmla="*/ 37 w 168"/>
                <a:gd name="T43" fmla="*/ 164 h 241"/>
                <a:gd name="T44" fmla="*/ 49 w 168"/>
                <a:gd name="T45" fmla="*/ 164 h 241"/>
                <a:gd name="T46" fmla="*/ 72 w 168"/>
                <a:gd name="T47" fmla="*/ 143 h 241"/>
                <a:gd name="T48" fmla="*/ 49 w 168"/>
                <a:gd name="T49" fmla="*/ 164 h 241"/>
                <a:gd name="T50" fmla="*/ 71 w 168"/>
                <a:gd name="T51" fmla="*/ 112 h 241"/>
                <a:gd name="T52" fmla="*/ 48 w 168"/>
                <a:gd name="T53" fmla="*/ 133 h 241"/>
                <a:gd name="T54" fmla="*/ 14 w 168"/>
                <a:gd name="T55" fmla="*/ 112 h 241"/>
                <a:gd name="T56" fmla="*/ 37 w 168"/>
                <a:gd name="T57" fmla="*/ 133 h 241"/>
                <a:gd name="T58" fmla="*/ 14 w 168"/>
                <a:gd name="T59" fmla="*/ 112 h 241"/>
                <a:gd name="T60" fmla="*/ 37 w 168"/>
                <a:gd name="T61" fmla="*/ 175 h 241"/>
                <a:gd name="T62" fmla="*/ 14 w 168"/>
                <a:gd name="T63" fmla="*/ 195 h 241"/>
                <a:gd name="T64" fmla="*/ 158 w 168"/>
                <a:gd name="T65" fmla="*/ 78 h 241"/>
                <a:gd name="T66" fmla="*/ 146 w 168"/>
                <a:gd name="T67" fmla="*/ 54 h 241"/>
                <a:gd name="T68" fmla="*/ 137 w 168"/>
                <a:gd name="T69" fmla="*/ 29 h 241"/>
                <a:gd name="T70" fmla="*/ 129 w 168"/>
                <a:gd name="T71" fmla="*/ 7 h 241"/>
                <a:gd name="T72" fmla="*/ 120 w 168"/>
                <a:gd name="T73" fmla="*/ 29 h 241"/>
                <a:gd name="T74" fmla="*/ 107 w 168"/>
                <a:gd name="T75" fmla="*/ 54 h 241"/>
                <a:gd name="T76" fmla="*/ 97 w 168"/>
                <a:gd name="T77" fmla="*/ 78 h 241"/>
                <a:gd name="T78" fmla="*/ 168 w 168"/>
                <a:gd name="T79" fmla="*/ 241 h 241"/>
                <a:gd name="T80" fmla="*/ 158 w 168"/>
                <a:gd name="T81" fmla="*/ 78 h 241"/>
                <a:gd name="T82" fmla="*/ 109 w 168"/>
                <a:gd name="T83" fmla="*/ 176 h 241"/>
                <a:gd name="T84" fmla="*/ 132 w 168"/>
                <a:gd name="T85" fmla="*/ 155 h 241"/>
                <a:gd name="T86" fmla="*/ 132 w 168"/>
                <a:gd name="T87" fmla="*/ 112 h 241"/>
                <a:gd name="T88" fmla="*/ 109 w 168"/>
                <a:gd name="T89" fmla="*/ 92 h 241"/>
                <a:gd name="T90" fmla="*/ 132 w 168"/>
                <a:gd name="T91" fmla="*/ 112 h 241"/>
                <a:gd name="T92" fmla="*/ 136 w 168"/>
                <a:gd name="T93" fmla="*/ 144 h 241"/>
                <a:gd name="T94" fmla="*/ 159 w 168"/>
                <a:gd name="T95" fmla="*/ 12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241">
                  <a:moveTo>
                    <a:pt x="0" y="241"/>
                  </a:moveTo>
                  <a:lnTo>
                    <a:pt x="86" y="241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41"/>
                  </a:lnTo>
                  <a:close/>
                  <a:moveTo>
                    <a:pt x="71" y="101"/>
                  </a:moveTo>
                  <a:lnTo>
                    <a:pt x="48" y="101"/>
                  </a:lnTo>
                  <a:lnTo>
                    <a:pt x="48" y="81"/>
                  </a:lnTo>
                  <a:lnTo>
                    <a:pt x="71" y="81"/>
                  </a:lnTo>
                  <a:lnTo>
                    <a:pt x="71" y="101"/>
                  </a:lnTo>
                  <a:close/>
                  <a:moveTo>
                    <a:pt x="13" y="70"/>
                  </a:moveTo>
                  <a:lnTo>
                    <a:pt x="13" y="50"/>
                  </a:lnTo>
                  <a:lnTo>
                    <a:pt x="37" y="50"/>
                  </a:lnTo>
                  <a:lnTo>
                    <a:pt x="37" y="70"/>
                  </a:lnTo>
                  <a:lnTo>
                    <a:pt x="13" y="70"/>
                  </a:lnTo>
                  <a:close/>
                  <a:moveTo>
                    <a:pt x="49" y="70"/>
                  </a:moveTo>
                  <a:lnTo>
                    <a:pt x="49" y="50"/>
                  </a:lnTo>
                  <a:lnTo>
                    <a:pt x="72" y="50"/>
                  </a:lnTo>
                  <a:lnTo>
                    <a:pt x="72" y="70"/>
                  </a:lnTo>
                  <a:lnTo>
                    <a:pt x="49" y="70"/>
                  </a:lnTo>
                  <a:close/>
                  <a:moveTo>
                    <a:pt x="48" y="19"/>
                  </a:moveTo>
                  <a:lnTo>
                    <a:pt x="71" y="19"/>
                  </a:lnTo>
                  <a:lnTo>
                    <a:pt x="71" y="39"/>
                  </a:lnTo>
                  <a:lnTo>
                    <a:pt x="48" y="39"/>
                  </a:lnTo>
                  <a:lnTo>
                    <a:pt x="48" y="19"/>
                  </a:lnTo>
                  <a:close/>
                  <a:moveTo>
                    <a:pt x="14" y="19"/>
                  </a:moveTo>
                  <a:lnTo>
                    <a:pt x="37" y="19"/>
                  </a:lnTo>
                  <a:lnTo>
                    <a:pt x="37" y="39"/>
                  </a:lnTo>
                  <a:lnTo>
                    <a:pt x="14" y="39"/>
                  </a:lnTo>
                  <a:lnTo>
                    <a:pt x="14" y="19"/>
                  </a:lnTo>
                  <a:close/>
                  <a:moveTo>
                    <a:pt x="14" y="81"/>
                  </a:moveTo>
                  <a:lnTo>
                    <a:pt x="37" y="81"/>
                  </a:lnTo>
                  <a:lnTo>
                    <a:pt x="37" y="101"/>
                  </a:lnTo>
                  <a:lnTo>
                    <a:pt x="14" y="101"/>
                  </a:lnTo>
                  <a:lnTo>
                    <a:pt x="14" y="81"/>
                  </a:lnTo>
                  <a:close/>
                  <a:moveTo>
                    <a:pt x="71" y="195"/>
                  </a:moveTo>
                  <a:lnTo>
                    <a:pt x="48" y="195"/>
                  </a:lnTo>
                  <a:lnTo>
                    <a:pt x="48" y="175"/>
                  </a:lnTo>
                  <a:lnTo>
                    <a:pt x="71" y="175"/>
                  </a:lnTo>
                  <a:lnTo>
                    <a:pt x="71" y="195"/>
                  </a:lnTo>
                  <a:close/>
                  <a:moveTo>
                    <a:pt x="13" y="164"/>
                  </a:moveTo>
                  <a:lnTo>
                    <a:pt x="13" y="143"/>
                  </a:lnTo>
                  <a:lnTo>
                    <a:pt x="37" y="143"/>
                  </a:lnTo>
                  <a:lnTo>
                    <a:pt x="37" y="164"/>
                  </a:lnTo>
                  <a:lnTo>
                    <a:pt x="13" y="164"/>
                  </a:lnTo>
                  <a:close/>
                  <a:moveTo>
                    <a:pt x="49" y="164"/>
                  </a:moveTo>
                  <a:lnTo>
                    <a:pt x="49" y="143"/>
                  </a:lnTo>
                  <a:lnTo>
                    <a:pt x="72" y="143"/>
                  </a:lnTo>
                  <a:lnTo>
                    <a:pt x="72" y="164"/>
                  </a:lnTo>
                  <a:lnTo>
                    <a:pt x="49" y="164"/>
                  </a:lnTo>
                  <a:close/>
                  <a:moveTo>
                    <a:pt x="48" y="112"/>
                  </a:moveTo>
                  <a:lnTo>
                    <a:pt x="71" y="112"/>
                  </a:lnTo>
                  <a:lnTo>
                    <a:pt x="71" y="133"/>
                  </a:lnTo>
                  <a:lnTo>
                    <a:pt x="48" y="133"/>
                  </a:lnTo>
                  <a:lnTo>
                    <a:pt x="48" y="112"/>
                  </a:lnTo>
                  <a:close/>
                  <a:moveTo>
                    <a:pt x="14" y="112"/>
                  </a:moveTo>
                  <a:lnTo>
                    <a:pt x="37" y="112"/>
                  </a:lnTo>
                  <a:lnTo>
                    <a:pt x="37" y="133"/>
                  </a:lnTo>
                  <a:lnTo>
                    <a:pt x="14" y="133"/>
                  </a:lnTo>
                  <a:lnTo>
                    <a:pt x="14" y="112"/>
                  </a:lnTo>
                  <a:close/>
                  <a:moveTo>
                    <a:pt x="14" y="175"/>
                  </a:moveTo>
                  <a:lnTo>
                    <a:pt x="37" y="175"/>
                  </a:lnTo>
                  <a:lnTo>
                    <a:pt x="37" y="195"/>
                  </a:lnTo>
                  <a:lnTo>
                    <a:pt x="14" y="195"/>
                  </a:lnTo>
                  <a:lnTo>
                    <a:pt x="14" y="175"/>
                  </a:lnTo>
                  <a:close/>
                  <a:moveTo>
                    <a:pt x="158" y="78"/>
                  </a:moveTo>
                  <a:lnTo>
                    <a:pt x="158" y="54"/>
                  </a:lnTo>
                  <a:lnTo>
                    <a:pt x="146" y="54"/>
                  </a:lnTo>
                  <a:lnTo>
                    <a:pt x="146" y="29"/>
                  </a:lnTo>
                  <a:lnTo>
                    <a:pt x="137" y="29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9" y="29"/>
                  </a:lnTo>
                  <a:lnTo>
                    <a:pt x="120" y="29"/>
                  </a:lnTo>
                  <a:lnTo>
                    <a:pt x="120" y="54"/>
                  </a:lnTo>
                  <a:lnTo>
                    <a:pt x="107" y="54"/>
                  </a:lnTo>
                  <a:lnTo>
                    <a:pt x="107" y="78"/>
                  </a:lnTo>
                  <a:lnTo>
                    <a:pt x="97" y="78"/>
                  </a:lnTo>
                  <a:lnTo>
                    <a:pt x="97" y="241"/>
                  </a:lnTo>
                  <a:lnTo>
                    <a:pt x="168" y="241"/>
                  </a:lnTo>
                  <a:lnTo>
                    <a:pt x="168" y="78"/>
                  </a:lnTo>
                  <a:lnTo>
                    <a:pt x="158" y="78"/>
                  </a:lnTo>
                  <a:close/>
                  <a:moveTo>
                    <a:pt x="132" y="176"/>
                  </a:moveTo>
                  <a:lnTo>
                    <a:pt x="109" y="176"/>
                  </a:lnTo>
                  <a:lnTo>
                    <a:pt x="109" y="155"/>
                  </a:lnTo>
                  <a:lnTo>
                    <a:pt x="132" y="155"/>
                  </a:lnTo>
                  <a:lnTo>
                    <a:pt x="132" y="176"/>
                  </a:lnTo>
                  <a:close/>
                  <a:moveTo>
                    <a:pt x="132" y="112"/>
                  </a:moveTo>
                  <a:lnTo>
                    <a:pt x="109" y="112"/>
                  </a:lnTo>
                  <a:lnTo>
                    <a:pt x="109" y="92"/>
                  </a:lnTo>
                  <a:lnTo>
                    <a:pt x="132" y="92"/>
                  </a:lnTo>
                  <a:lnTo>
                    <a:pt x="132" y="112"/>
                  </a:lnTo>
                  <a:close/>
                  <a:moveTo>
                    <a:pt x="159" y="144"/>
                  </a:moveTo>
                  <a:lnTo>
                    <a:pt x="136" y="144"/>
                  </a:lnTo>
                  <a:lnTo>
                    <a:pt x="136" y="123"/>
                  </a:lnTo>
                  <a:lnTo>
                    <a:pt x="159" y="123"/>
                  </a:lnTo>
                  <a:lnTo>
                    <a:pt x="159" y="14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Line 108">
              <a:extLst>
                <a:ext uri="{FF2B5EF4-FFF2-40B4-BE49-F238E27FC236}">
                  <a16:creationId xmlns:a16="http://schemas.microsoft.com/office/drawing/2014/main" id="{CF9D28F6-26E2-46A6-B34C-871AD5E5E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3520"/>
              <a:ext cx="274" cy="1"/>
            </a:xfrm>
            <a:prstGeom prst="line">
              <a:avLst/>
            </a:pr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Freeform 109">
              <a:extLst>
                <a:ext uri="{FF2B5EF4-FFF2-40B4-BE49-F238E27FC236}">
                  <a16:creationId xmlns:a16="http://schemas.microsoft.com/office/drawing/2014/main" id="{9F9AF791-4F3C-4E3A-B18B-E4908D98B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" y="3414"/>
              <a:ext cx="214" cy="215"/>
            </a:xfrm>
            <a:custGeom>
              <a:avLst/>
              <a:gdLst>
                <a:gd name="T0" fmla="*/ 576 w 1152"/>
                <a:gd name="T1" fmla="*/ 0 h 1152"/>
                <a:gd name="T2" fmla="*/ 0 w 1152"/>
                <a:gd name="T3" fmla="*/ 576 h 1152"/>
                <a:gd name="T4" fmla="*/ 576 w 1152"/>
                <a:gd name="T5" fmla="*/ 1152 h 1152"/>
                <a:gd name="T6" fmla="*/ 1152 w 1152"/>
                <a:gd name="T7" fmla="*/ 576 h 1152"/>
                <a:gd name="T8" fmla="*/ 576 w 1152"/>
                <a:gd name="T9" fmla="*/ 0 h 1152"/>
                <a:gd name="T10" fmla="*/ 524 w 1152"/>
                <a:gd name="T11" fmla="*/ 262 h 1152"/>
                <a:gd name="T12" fmla="*/ 524 w 1152"/>
                <a:gd name="T13" fmla="*/ 78 h 1152"/>
                <a:gd name="T14" fmla="*/ 628 w 1152"/>
                <a:gd name="T15" fmla="*/ 78 h 1152"/>
                <a:gd name="T16" fmla="*/ 628 w 1152"/>
                <a:gd name="T17" fmla="*/ 262 h 1152"/>
                <a:gd name="T18" fmla="*/ 681 w 1152"/>
                <a:gd name="T19" fmla="*/ 262 h 1152"/>
                <a:gd name="T20" fmla="*/ 576 w 1152"/>
                <a:gd name="T21" fmla="*/ 473 h 1152"/>
                <a:gd name="T22" fmla="*/ 471 w 1152"/>
                <a:gd name="T23" fmla="*/ 262 h 1152"/>
                <a:gd name="T24" fmla="*/ 524 w 1152"/>
                <a:gd name="T25" fmla="*/ 262 h 1152"/>
                <a:gd name="T26" fmla="*/ 288 w 1152"/>
                <a:gd name="T27" fmla="*/ 681 h 1152"/>
                <a:gd name="T28" fmla="*/ 76 w 1152"/>
                <a:gd name="T29" fmla="*/ 576 h 1152"/>
                <a:gd name="T30" fmla="*/ 288 w 1152"/>
                <a:gd name="T31" fmla="*/ 471 h 1152"/>
                <a:gd name="T32" fmla="*/ 288 w 1152"/>
                <a:gd name="T33" fmla="*/ 524 h 1152"/>
                <a:gd name="T34" fmla="*/ 471 w 1152"/>
                <a:gd name="T35" fmla="*/ 524 h 1152"/>
                <a:gd name="T36" fmla="*/ 471 w 1152"/>
                <a:gd name="T37" fmla="*/ 628 h 1152"/>
                <a:gd name="T38" fmla="*/ 288 w 1152"/>
                <a:gd name="T39" fmla="*/ 628 h 1152"/>
                <a:gd name="T40" fmla="*/ 288 w 1152"/>
                <a:gd name="T41" fmla="*/ 681 h 1152"/>
                <a:gd name="T42" fmla="*/ 628 w 1152"/>
                <a:gd name="T43" fmla="*/ 864 h 1152"/>
                <a:gd name="T44" fmla="*/ 628 w 1152"/>
                <a:gd name="T45" fmla="*/ 1047 h 1152"/>
                <a:gd name="T46" fmla="*/ 524 w 1152"/>
                <a:gd name="T47" fmla="*/ 1047 h 1152"/>
                <a:gd name="T48" fmla="*/ 524 w 1152"/>
                <a:gd name="T49" fmla="*/ 864 h 1152"/>
                <a:gd name="T50" fmla="*/ 471 w 1152"/>
                <a:gd name="T51" fmla="*/ 864 h 1152"/>
                <a:gd name="T52" fmla="*/ 576 w 1152"/>
                <a:gd name="T53" fmla="*/ 652 h 1152"/>
                <a:gd name="T54" fmla="*/ 681 w 1152"/>
                <a:gd name="T55" fmla="*/ 864 h 1152"/>
                <a:gd name="T56" fmla="*/ 628 w 1152"/>
                <a:gd name="T57" fmla="*/ 864 h 1152"/>
                <a:gd name="T58" fmla="*/ 864 w 1152"/>
                <a:gd name="T59" fmla="*/ 681 h 1152"/>
                <a:gd name="T60" fmla="*/ 864 w 1152"/>
                <a:gd name="T61" fmla="*/ 628 h 1152"/>
                <a:gd name="T62" fmla="*/ 681 w 1152"/>
                <a:gd name="T63" fmla="*/ 628 h 1152"/>
                <a:gd name="T64" fmla="*/ 681 w 1152"/>
                <a:gd name="T65" fmla="*/ 524 h 1152"/>
                <a:gd name="T66" fmla="*/ 864 w 1152"/>
                <a:gd name="T67" fmla="*/ 524 h 1152"/>
                <a:gd name="T68" fmla="*/ 864 w 1152"/>
                <a:gd name="T69" fmla="*/ 471 h 1152"/>
                <a:gd name="T70" fmla="*/ 1075 w 1152"/>
                <a:gd name="T71" fmla="*/ 576 h 1152"/>
                <a:gd name="T72" fmla="*/ 864 w 1152"/>
                <a:gd name="T73" fmla="*/ 68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4" y="1152"/>
                    <a:pt x="1152" y="894"/>
                    <a:pt x="1152" y="576"/>
                  </a:cubicBezTo>
                  <a:cubicBezTo>
                    <a:pt x="1152" y="258"/>
                    <a:pt x="894" y="0"/>
                    <a:pt x="576" y="0"/>
                  </a:cubicBezTo>
                  <a:close/>
                  <a:moveTo>
                    <a:pt x="524" y="262"/>
                  </a:moveTo>
                  <a:lnTo>
                    <a:pt x="524" y="78"/>
                  </a:lnTo>
                  <a:lnTo>
                    <a:pt x="628" y="78"/>
                  </a:lnTo>
                  <a:lnTo>
                    <a:pt x="628" y="262"/>
                  </a:lnTo>
                  <a:lnTo>
                    <a:pt x="681" y="262"/>
                  </a:lnTo>
                  <a:lnTo>
                    <a:pt x="576" y="473"/>
                  </a:lnTo>
                  <a:lnTo>
                    <a:pt x="471" y="262"/>
                  </a:lnTo>
                  <a:lnTo>
                    <a:pt x="524" y="262"/>
                  </a:lnTo>
                  <a:close/>
                  <a:moveTo>
                    <a:pt x="288" y="681"/>
                  </a:moveTo>
                  <a:lnTo>
                    <a:pt x="76" y="576"/>
                  </a:lnTo>
                  <a:lnTo>
                    <a:pt x="288" y="471"/>
                  </a:lnTo>
                  <a:lnTo>
                    <a:pt x="288" y="524"/>
                  </a:lnTo>
                  <a:lnTo>
                    <a:pt x="471" y="524"/>
                  </a:lnTo>
                  <a:lnTo>
                    <a:pt x="471" y="628"/>
                  </a:lnTo>
                  <a:lnTo>
                    <a:pt x="288" y="628"/>
                  </a:lnTo>
                  <a:lnTo>
                    <a:pt x="288" y="681"/>
                  </a:lnTo>
                  <a:close/>
                  <a:moveTo>
                    <a:pt x="628" y="864"/>
                  </a:moveTo>
                  <a:lnTo>
                    <a:pt x="628" y="1047"/>
                  </a:lnTo>
                  <a:lnTo>
                    <a:pt x="524" y="1047"/>
                  </a:lnTo>
                  <a:lnTo>
                    <a:pt x="524" y="864"/>
                  </a:lnTo>
                  <a:lnTo>
                    <a:pt x="471" y="864"/>
                  </a:lnTo>
                  <a:lnTo>
                    <a:pt x="576" y="652"/>
                  </a:lnTo>
                  <a:lnTo>
                    <a:pt x="681" y="864"/>
                  </a:lnTo>
                  <a:lnTo>
                    <a:pt x="628" y="864"/>
                  </a:lnTo>
                  <a:close/>
                  <a:moveTo>
                    <a:pt x="864" y="681"/>
                  </a:moveTo>
                  <a:lnTo>
                    <a:pt x="864" y="628"/>
                  </a:lnTo>
                  <a:lnTo>
                    <a:pt x="681" y="628"/>
                  </a:lnTo>
                  <a:lnTo>
                    <a:pt x="681" y="524"/>
                  </a:lnTo>
                  <a:lnTo>
                    <a:pt x="864" y="524"/>
                  </a:lnTo>
                  <a:lnTo>
                    <a:pt x="864" y="471"/>
                  </a:lnTo>
                  <a:lnTo>
                    <a:pt x="1075" y="576"/>
                  </a:lnTo>
                  <a:lnTo>
                    <a:pt x="864" y="681"/>
                  </a:lnTo>
                  <a:close/>
                </a:path>
              </a:pathLst>
            </a:custGeom>
            <a:solidFill>
              <a:srgbClr val="00188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110">
              <a:extLst>
                <a:ext uri="{FF2B5EF4-FFF2-40B4-BE49-F238E27FC236}">
                  <a16:creationId xmlns:a16="http://schemas.microsoft.com/office/drawing/2014/main" id="{3D848D38-F75C-4428-AF5C-92C2BFC6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323"/>
              <a:ext cx="319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VPN device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7" name="Freeform 111">
              <a:extLst>
                <a:ext uri="{FF2B5EF4-FFF2-40B4-BE49-F238E27FC236}">
                  <a16:creationId xmlns:a16="http://schemas.microsoft.com/office/drawing/2014/main" id="{DD732BBC-079B-45AB-AE25-027B3605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655"/>
              <a:ext cx="1126" cy="1109"/>
            </a:xfrm>
            <a:custGeom>
              <a:avLst/>
              <a:gdLst>
                <a:gd name="T0" fmla="*/ 1126 w 1126"/>
                <a:gd name="T1" fmla="*/ 0 h 1109"/>
                <a:gd name="T2" fmla="*/ 0 w 1126"/>
                <a:gd name="T3" fmla="*/ 0 h 1109"/>
                <a:gd name="T4" fmla="*/ 0 w 1126"/>
                <a:gd name="T5" fmla="*/ 110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6" h="1109">
                  <a:moveTo>
                    <a:pt x="1126" y="0"/>
                  </a:moveTo>
                  <a:lnTo>
                    <a:pt x="0" y="0"/>
                  </a:lnTo>
                  <a:lnTo>
                    <a:pt x="0" y="1109"/>
                  </a:lnTo>
                </a:path>
              </a:pathLst>
            </a:custGeom>
            <a:noFill/>
            <a:ln w="95250" cap="flat">
              <a:solidFill>
                <a:srgbClr val="C050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112">
              <a:extLst>
                <a:ext uri="{FF2B5EF4-FFF2-40B4-BE49-F238E27FC236}">
                  <a16:creationId xmlns:a16="http://schemas.microsoft.com/office/drawing/2014/main" id="{FAFAAE46-6C3C-4E8E-8628-D7B7AE7A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775"/>
              <a:ext cx="1241" cy="2641"/>
            </a:xfrm>
            <a:custGeom>
              <a:avLst/>
              <a:gdLst>
                <a:gd name="T0" fmla="*/ 1241 w 1241"/>
                <a:gd name="T1" fmla="*/ 0 h 2641"/>
                <a:gd name="T2" fmla="*/ 1241 w 1241"/>
                <a:gd name="T3" fmla="*/ 295 h 2641"/>
                <a:gd name="T4" fmla="*/ 973 w 1241"/>
                <a:gd name="T5" fmla="*/ 295 h 2641"/>
                <a:gd name="T6" fmla="*/ 973 w 1241"/>
                <a:gd name="T7" fmla="*/ 1771 h 2641"/>
                <a:gd name="T8" fmla="*/ 0 w 1241"/>
                <a:gd name="T9" fmla="*/ 1771 h 2641"/>
                <a:gd name="T10" fmla="*/ 0 w 1241"/>
                <a:gd name="T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1" h="2641">
                  <a:moveTo>
                    <a:pt x="1241" y="0"/>
                  </a:moveTo>
                  <a:lnTo>
                    <a:pt x="1241" y="295"/>
                  </a:lnTo>
                  <a:lnTo>
                    <a:pt x="973" y="295"/>
                  </a:lnTo>
                  <a:lnTo>
                    <a:pt x="973" y="1771"/>
                  </a:lnTo>
                  <a:lnTo>
                    <a:pt x="0" y="1771"/>
                  </a:lnTo>
                  <a:lnTo>
                    <a:pt x="0" y="2641"/>
                  </a:lnTo>
                </a:path>
              </a:pathLst>
            </a:custGeom>
            <a:noFill/>
            <a:ln w="95250" cap="flat">
              <a:solidFill>
                <a:srgbClr val="C050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Freeform 113">
              <a:extLst>
                <a:ext uri="{FF2B5EF4-FFF2-40B4-BE49-F238E27FC236}">
                  <a16:creationId xmlns:a16="http://schemas.microsoft.com/office/drawing/2014/main" id="{BFD56EA6-8EE0-4C3B-BE91-638D1F219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544"/>
              <a:ext cx="214" cy="222"/>
            </a:xfrm>
            <a:custGeom>
              <a:avLst/>
              <a:gdLst>
                <a:gd name="T0" fmla="*/ 154 w 214"/>
                <a:gd name="T1" fmla="*/ 129 h 222"/>
                <a:gd name="T2" fmla="*/ 138 w 214"/>
                <a:gd name="T3" fmla="*/ 146 h 222"/>
                <a:gd name="T4" fmla="*/ 138 w 214"/>
                <a:gd name="T5" fmla="*/ 98 h 222"/>
                <a:gd name="T6" fmla="*/ 187 w 214"/>
                <a:gd name="T7" fmla="*/ 98 h 222"/>
                <a:gd name="T8" fmla="*/ 170 w 214"/>
                <a:gd name="T9" fmla="*/ 115 h 222"/>
                <a:gd name="T10" fmla="*/ 214 w 214"/>
                <a:gd name="T11" fmla="*/ 158 h 222"/>
                <a:gd name="T12" fmla="*/ 214 w 214"/>
                <a:gd name="T13" fmla="*/ 65 h 222"/>
                <a:gd name="T14" fmla="*/ 151 w 214"/>
                <a:gd name="T15" fmla="*/ 0 h 222"/>
                <a:gd name="T16" fmla="*/ 63 w 214"/>
                <a:gd name="T17" fmla="*/ 0 h 222"/>
                <a:gd name="T18" fmla="*/ 46 w 214"/>
                <a:gd name="T19" fmla="*/ 17 h 222"/>
                <a:gd name="T20" fmla="*/ 97 w 214"/>
                <a:gd name="T21" fmla="*/ 70 h 222"/>
                <a:gd name="T22" fmla="*/ 120 w 214"/>
                <a:gd name="T23" fmla="*/ 47 h 222"/>
                <a:gd name="T24" fmla="*/ 120 w 214"/>
                <a:gd name="T25" fmla="*/ 118 h 222"/>
                <a:gd name="T26" fmla="*/ 51 w 214"/>
                <a:gd name="T27" fmla="*/ 118 h 222"/>
                <a:gd name="T28" fmla="*/ 72 w 214"/>
                <a:gd name="T29" fmla="*/ 95 h 222"/>
                <a:gd name="T30" fmla="*/ 22 w 214"/>
                <a:gd name="T31" fmla="*/ 43 h 222"/>
                <a:gd name="T32" fmla="*/ 0 w 214"/>
                <a:gd name="T33" fmla="*/ 67 h 222"/>
                <a:gd name="T34" fmla="*/ 0 w 214"/>
                <a:gd name="T35" fmla="*/ 158 h 222"/>
                <a:gd name="T36" fmla="*/ 62 w 214"/>
                <a:gd name="T37" fmla="*/ 222 h 222"/>
                <a:gd name="T38" fmla="*/ 140 w 214"/>
                <a:gd name="T39" fmla="*/ 222 h 222"/>
                <a:gd name="T40" fmla="*/ 80 w 214"/>
                <a:gd name="T41" fmla="*/ 162 h 222"/>
                <a:gd name="T42" fmla="*/ 69 w 214"/>
                <a:gd name="T43" fmla="*/ 175 h 222"/>
                <a:gd name="T44" fmla="*/ 69 w 214"/>
                <a:gd name="T45" fmla="*/ 137 h 222"/>
                <a:gd name="T46" fmla="*/ 104 w 214"/>
                <a:gd name="T47" fmla="*/ 137 h 222"/>
                <a:gd name="T48" fmla="*/ 94 w 214"/>
                <a:gd name="T49" fmla="*/ 149 h 222"/>
                <a:gd name="T50" fmla="*/ 158 w 214"/>
                <a:gd name="T51" fmla="*/ 216 h 222"/>
                <a:gd name="T52" fmla="*/ 197 w 214"/>
                <a:gd name="T53" fmla="*/ 176 h 222"/>
                <a:gd name="T54" fmla="*/ 154 w 214"/>
                <a:gd name="T55" fmla="*/ 12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222">
                  <a:moveTo>
                    <a:pt x="154" y="129"/>
                  </a:moveTo>
                  <a:lnTo>
                    <a:pt x="138" y="146"/>
                  </a:lnTo>
                  <a:lnTo>
                    <a:pt x="138" y="98"/>
                  </a:lnTo>
                  <a:lnTo>
                    <a:pt x="187" y="98"/>
                  </a:lnTo>
                  <a:lnTo>
                    <a:pt x="170" y="115"/>
                  </a:lnTo>
                  <a:lnTo>
                    <a:pt x="214" y="158"/>
                  </a:lnTo>
                  <a:lnTo>
                    <a:pt x="214" y="65"/>
                  </a:lnTo>
                  <a:lnTo>
                    <a:pt x="151" y="0"/>
                  </a:lnTo>
                  <a:lnTo>
                    <a:pt x="63" y="0"/>
                  </a:lnTo>
                  <a:lnTo>
                    <a:pt x="46" y="17"/>
                  </a:lnTo>
                  <a:lnTo>
                    <a:pt x="97" y="70"/>
                  </a:lnTo>
                  <a:lnTo>
                    <a:pt x="120" y="47"/>
                  </a:lnTo>
                  <a:lnTo>
                    <a:pt x="120" y="118"/>
                  </a:lnTo>
                  <a:lnTo>
                    <a:pt x="51" y="118"/>
                  </a:lnTo>
                  <a:lnTo>
                    <a:pt x="72" y="95"/>
                  </a:lnTo>
                  <a:lnTo>
                    <a:pt x="22" y="43"/>
                  </a:lnTo>
                  <a:lnTo>
                    <a:pt x="0" y="67"/>
                  </a:lnTo>
                  <a:lnTo>
                    <a:pt x="0" y="158"/>
                  </a:lnTo>
                  <a:lnTo>
                    <a:pt x="62" y="222"/>
                  </a:lnTo>
                  <a:lnTo>
                    <a:pt x="140" y="222"/>
                  </a:lnTo>
                  <a:lnTo>
                    <a:pt x="80" y="162"/>
                  </a:lnTo>
                  <a:lnTo>
                    <a:pt x="69" y="175"/>
                  </a:lnTo>
                  <a:lnTo>
                    <a:pt x="69" y="137"/>
                  </a:lnTo>
                  <a:lnTo>
                    <a:pt x="104" y="137"/>
                  </a:lnTo>
                  <a:lnTo>
                    <a:pt x="94" y="149"/>
                  </a:lnTo>
                  <a:lnTo>
                    <a:pt x="158" y="216"/>
                  </a:lnTo>
                  <a:lnTo>
                    <a:pt x="197" y="176"/>
                  </a:lnTo>
                  <a:lnTo>
                    <a:pt x="154" y="129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Rectangle 114">
              <a:extLst>
                <a:ext uri="{FF2B5EF4-FFF2-40B4-BE49-F238E27FC236}">
                  <a16:creationId xmlns:a16="http://schemas.microsoft.com/office/drawing/2014/main" id="{F18E5468-B09A-4D87-A5CA-B325192F4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801"/>
              <a:ext cx="42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Traffic 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1" name="Freeform 115">
              <a:extLst>
                <a:ext uri="{FF2B5EF4-FFF2-40B4-BE49-F238E27FC236}">
                  <a16:creationId xmlns:a16="http://schemas.microsoft.com/office/drawing/2014/main" id="{75DE92D7-0BDE-4618-B33A-F120CF1FE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1860"/>
              <a:ext cx="534" cy="8"/>
            </a:xfrm>
            <a:custGeom>
              <a:avLst/>
              <a:gdLst>
                <a:gd name="T0" fmla="*/ 0 w 5734"/>
                <a:gd name="T1" fmla="*/ 96 h 96"/>
                <a:gd name="T2" fmla="*/ 3838 w 5734"/>
                <a:gd name="T3" fmla="*/ 96 h 96"/>
                <a:gd name="T4" fmla="*/ 3934 w 5734"/>
                <a:gd name="T5" fmla="*/ 0 h 96"/>
                <a:gd name="T6" fmla="*/ 4030 w 5734"/>
                <a:gd name="T7" fmla="*/ 96 h 96"/>
                <a:gd name="T8" fmla="*/ 5734 w 57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4" h="96">
                  <a:moveTo>
                    <a:pt x="0" y="96"/>
                  </a:moveTo>
                  <a:lnTo>
                    <a:pt x="3838" y="96"/>
                  </a:lnTo>
                  <a:cubicBezTo>
                    <a:pt x="3838" y="43"/>
                    <a:pt x="3881" y="0"/>
                    <a:pt x="3934" y="0"/>
                  </a:cubicBezTo>
                  <a:cubicBezTo>
                    <a:pt x="3987" y="0"/>
                    <a:pt x="4030" y="43"/>
                    <a:pt x="4030" y="96"/>
                  </a:cubicBezTo>
                  <a:lnTo>
                    <a:pt x="5734" y="96"/>
                  </a:lnTo>
                </a:path>
              </a:pathLst>
            </a:cu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Line 116">
              <a:extLst>
                <a:ext uri="{FF2B5EF4-FFF2-40B4-BE49-F238E27FC236}">
                  <a16:creationId xmlns:a16="http://schemas.microsoft.com/office/drawing/2014/main" id="{B60A76F8-8FD6-42DD-9E40-FECC28705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521"/>
              <a:ext cx="531" cy="0"/>
            </a:xfrm>
            <a:prstGeom prst="line">
              <a:avLst/>
            </a:pr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Rectangle 117">
              <a:extLst>
                <a:ext uri="{FF2B5EF4-FFF2-40B4-BE49-F238E27FC236}">
                  <a16:creationId xmlns:a16="http://schemas.microsoft.com/office/drawing/2014/main" id="{188DFAA6-0DC6-4855-86A2-E2E08BDAB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916"/>
              <a:ext cx="1879" cy="148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Freeform 118">
              <a:extLst>
                <a:ext uri="{FF2B5EF4-FFF2-40B4-BE49-F238E27FC236}">
                  <a16:creationId xmlns:a16="http://schemas.microsoft.com/office/drawing/2014/main" id="{EF6CBFD6-48F7-422B-B6CA-23E53AD29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" y="2129"/>
              <a:ext cx="1748" cy="1217"/>
            </a:xfrm>
            <a:custGeom>
              <a:avLst/>
              <a:gdLst>
                <a:gd name="T0" fmla="*/ 9 w 9389"/>
                <a:gd name="T1" fmla="*/ 511 h 6529"/>
                <a:gd name="T2" fmla="*/ 9 w 9389"/>
                <a:gd name="T3" fmla="*/ 968 h 6529"/>
                <a:gd name="T4" fmla="*/ 18 w 9389"/>
                <a:gd name="T5" fmla="*/ 1505 h 6529"/>
                <a:gd name="T6" fmla="*/ 0 w 9389"/>
                <a:gd name="T7" fmla="*/ 1981 h 6529"/>
                <a:gd name="T8" fmla="*/ 18 w 9389"/>
                <a:gd name="T9" fmla="*/ 2509 h 6529"/>
                <a:gd name="T10" fmla="*/ 0 w 9389"/>
                <a:gd name="T11" fmla="*/ 2984 h 6529"/>
                <a:gd name="T12" fmla="*/ 18 w 9389"/>
                <a:gd name="T13" fmla="*/ 3460 h 6529"/>
                <a:gd name="T14" fmla="*/ 9 w 9389"/>
                <a:gd name="T15" fmla="*/ 3996 h 6529"/>
                <a:gd name="T16" fmla="*/ 9 w 9389"/>
                <a:gd name="T17" fmla="*/ 4454 h 6529"/>
                <a:gd name="T18" fmla="*/ 18 w 9389"/>
                <a:gd name="T19" fmla="*/ 4991 h 6529"/>
                <a:gd name="T20" fmla="*/ 0 w 9389"/>
                <a:gd name="T21" fmla="*/ 5467 h 6529"/>
                <a:gd name="T22" fmla="*/ 18 w 9389"/>
                <a:gd name="T23" fmla="*/ 5995 h 6529"/>
                <a:gd name="T24" fmla="*/ 0 w 9389"/>
                <a:gd name="T25" fmla="*/ 6470 h 6529"/>
                <a:gd name="T26" fmla="*/ 434 w 9389"/>
                <a:gd name="T27" fmla="*/ 6511 h 6529"/>
                <a:gd name="T28" fmla="*/ 971 w 9389"/>
                <a:gd name="T29" fmla="*/ 6520 h 6529"/>
                <a:gd name="T30" fmla="*/ 1429 w 9389"/>
                <a:gd name="T31" fmla="*/ 6520 h 6529"/>
                <a:gd name="T32" fmla="*/ 1966 w 9389"/>
                <a:gd name="T33" fmla="*/ 6511 h 6529"/>
                <a:gd name="T34" fmla="*/ 2442 w 9389"/>
                <a:gd name="T35" fmla="*/ 6529 h 6529"/>
                <a:gd name="T36" fmla="*/ 2970 w 9389"/>
                <a:gd name="T37" fmla="*/ 6511 h 6529"/>
                <a:gd name="T38" fmla="*/ 3445 w 9389"/>
                <a:gd name="T39" fmla="*/ 6529 h 6529"/>
                <a:gd name="T40" fmla="*/ 3920 w 9389"/>
                <a:gd name="T41" fmla="*/ 6511 h 6529"/>
                <a:gd name="T42" fmla="*/ 4457 w 9389"/>
                <a:gd name="T43" fmla="*/ 6520 h 6529"/>
                <a:gd name="T44" fmla="*/ 4915 w 9389"/>
                <a:gd name="T45" fmla="*/ 6520 h 6529"/>
                <a:gd name="T46" fmla="*/ 5452 w 9389"/>
                <a:gd name="T47" fmla="*/ 6511 h 6529"/>
                <a:gd name="T48" fmla="*/ 5927 w 9389"/>
                <a:gd name="T49" fmla="*/ 6529 h 6529"/>
                <a:gd name="T50" fmla="*/ 6456 w 9389"/>
                <a:gd name="T51" fmla="*/ 6511 h 6529"/>
                <a:gd name="T52" fmla="*/ 6931 w 9389"/>
                <a:gd name="T53" fmla="*/ 6529 h 6529"/>
                <a:gd name="T54" fmla="*/ 7406 w 9389"/>
                <a:gd name="T55" fmla="*/ 6511 h 6529"/>
                <a:gd name="T56" fmla="*/ 7943 w 9389"/>
                <a:gd name="T57" fmla="*/ 6520 h 6529"/>
                <a:gd name="T58" fmla="*/ 8401 w 9389"/>
                <a:gd name="T59" fmla="*/ 6520 h 6529"/>
                <a:gd name="T60" fmla="*/ 8938 w 9389"/>
                <a:gd name="T61" fmla="*/ 6511 h 6529"/>
                <a:gd name="T62" fmla="*/ 9389 w 9389"/>
                <a:gd name="T63" fmla="*/ 6487 h 6529"/>
                <a:gd name="T64" fmla="*/ 9371 w 9389"/>
                <a:gd name="T65" fmla="*/ 5959 h 6529"/>
                <a:gd name="T66" fmla="*/ 9389 w 9389"/>
                <a:gd name="T67" fmla="*/ 5483 h 6529"/>
                <a:gd name="T68" fmla="*/ 9371 w 9389"/>
                <a:gd name="T69" fmla="*/ 5008 h 6529"/>
                <a:gd name="T70" fmla="*/ 9380 w 9389"/>
                <a:gd name="T71" fmla="*/ 4471 h 6529"/>
                <a:gd name="T72" fmla="*/ 9380 w 9389"/>
                <a:gd name="T73" fmla="*/ 4013 h 6529"/>
                <a:gd name="T74" fmla="*/ 9371 w 9389"/>
                <a:gd name="T75" fmla="*/ 3476 h 6529"/>
                <a:gd name="T76" fmla="*/ 9389 w 9389"/>
                <a:gd name="T77" fmla="*/ 3001 h 6529"/>
                <a:gd name="T78" fmla="*/ 9371 w 9389"/>
                <a:gd name="T79" fmla="*/ 2473 h 6529"/>
                <a:gd name="T80" fmla="*/ 9389 w 9389"/>
                <a:gd name="T81" fmla="*/ 1997 h 6529"/>
                <a:gd name="T82" fmla="*/ 9371 w 9389"/>
                <a:gd name="T83" fmla="*/ 1522 h 6529"/>
                <a:gd name="T84" fmla="*/ 9380 w 9389"/>
                <a:gd name="T85" fmla="*/ 985 h 6529"/>
                <a:gd name="T86" fmla="*/ 9380 w 9389"/>
                <a:gd name="T87" fmla="*/ 527 h 6529"/>
                <a:gd name="T88" fmla="*/ 9362 w 9389"/>
                <a:gd name="T89" fmla="*/ 18 h 6529"/>
                <a:gd name="T90" fmla="*/ 8886 w 9389"/>
                <a:gd name="T91" fmla="*/ 0 h 6529"/>
                <a:gd name="T92" fmla="*/ 8358 w 9389"/>
                <a:gd name="T93" fmla="*/ 18 h 6529"/>
                <a:gd name="T94" fmla="*/ 7883 w 9389"/>
                <a:gd name="T95" fmla="*/ 0 h 6529"/>
                <a:gd name="T96" fmla="*/ 7407 w 9389"/>
                <a:gd name="T97" fmla="*/ 18 h 6529"/>
                <a:gd name="T98" fmla="*/ 6870 w 9389"/>
                <a:gd name="T99" fmla="*/ 9 h 6529"/>
                <a:gd name="T100" fmla="*/ 6413 w 9389"/>
                <a:gd name="T101" fmla="*/ 9 h 6529"/>
                <a:gd name="T102" fmla="*/ 5876 w 9389"/>
                <a:gd name="T103" fmla="*/ 18 h 6529"/>
                <a:gd name="T104" fmla="*/ 5400 w 9389"/>
                <a:gd name="T105" fmla="*/ 0 h 6529"/>
                <a:gd name="T106" fmla="*/ 4872 w 9389"/>
                <a:gd name="T107" fmla="*/ 18 h 6529"/>
                <a:gd name="T108" fmla="*/ 4397 w 9389"/>
                <a:gd name="T109" fmla="*/ 0 h 6529"/>
                <a:gd name="T110" fmla="*/ 3921 w 9389"/>
                <a:gd name="T111" fmla="*/ 18 h 6529"/>
                <a:gd name="T112" fmla="*/ 3385 w 9389"/>
                <a:gd name="T113" fmla="*/ 9 h 6529"/>
                <a:gd name="T114" fmla="*/ 2927 w 9389"/>
                <a:gd name="T115" fmla="*/ 9 h 6529"/>
                <a:gd name="T116" fmla="*/ 2390 w 9389"/>
                <a:gd name="T117" fmla="*/ 18 h 6529"/>
                <a:gd name="T118" fmla="*/ 1914 w 9389"/>
                <a:gd name="T119" fmla="*/ 0 h 6529"/>
                <a:gd name="T120" fmla="*/ 1386 w 9389"/>
                <a:gd name="T121" fmla="*/ 18 h 6529"/>
                <a:gd name="T122" fmla="*/ 911 w 9389"/>
                <a:gd name="T123" fmla="*/ 0 h 6529"/>
                <a:gd name="T124" fmla="*/ 436 w 9389"/>
                <a:gd name="T125" fmla="*/ 18 h 6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89" h="6529">
                  <a:moveTo>
                    <a:pt x="18" y="26"/>
                  </a:moveTo>
                  <a:lnTo>
                    <a:pt x="18" y="26"/>
                  </a:lnTo>
                  <a:cubicBezTo>
                    <a:pt x="18" y="31"/>
                    <a:pt x="14" y="35"/>
                    <a:pt x="9" y="35"/>
                  </a:cubicBezTo>
                  <a:cubicBezTo>
                    <a:pt x="4" y="35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22"/>
                    <a:pt x="4" y="18"/>
                    <a:pt x="9" y="18"/>
                  </a:cubicBezTo>
                  <a:cubicBezTo>
                    <a:pt x="14" y="18"/>
                    <a:pt x="18" y="22"/>
                    <a:pt x="18" y="26"/>
                  </a:cubicBezTo>
                  <a:close/>
                  <a:moveTo>
                    <a:pt x="18" y="79"/>
                  </a:moveTo>
                  <a:lnTo>
                    <a:pt x="18" y="79"/>
                  </a:lnTo>
                  <a:cubicBezTo>
                    <a:pt x="18" y="84"/>
                    <a:pt x="14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lnTo>
                    <a:pt x="0" y="79"/>
                  </a:lnTo>
                  <a:cubicBezTo>
                    <a:pt x="0" y="74"/>
                    <a:pt x="4" y="70"/>
                    <a:pt x="9" y="70"/>
                  </a:cubicBezTo>
                  <a:cubicBezTo>
                    <a:pt x="14" y="70"/>
                    <a:pt x="18" y="74"/>
                    <a:pt x="18" y="79"/>
                  </a:cubicBezTo>
                  <a:close/>
                  <a:moveTo>
                    <a:pt x="18" y="132"/>
                  </a:moveTo>
                  <a:lnTo>
                    <a:pt x="18" y="132"/>
                  </a:lnTo>
                  <a:cubicBezTo>
                    <a:pt x="18" y="137"/>
                    <a:pt x="14" y="141"/>
                    <a:pt x="9" y="141"/>
                  </a:cubicBezTo>
                  <a:cubicBezTo>
                    <a:pt x="4" y="141"/>
                    <a:pt x="0" y="137"/>
                    <a:pt x="0" y="132"/>
                  </a:cubicBezTo>
                  <a:lnTo>
                    <a:pt x="0" y="132"/>
                  </a:lnTo>
                  <a:cubicBezTo>
                    <a:pt x="0" y="127"/>
                    <a:pt x="4" y="123"/>
                    <a:pt x="9" y="123"/>
                  </a:cubicBezTo>
                  <a:cubicBezTo>
                    <a:pt x="14" y="123"/>
                    <a:pt x="18" y="127"/>
                    <a:pt x="18" y="132"/>
                  </a:cubicBezTo>
                  <a:close/>
                  <a:moveTo>
                    <a:pt x="18" y="185"/>
                  </a:moveTo>
                  <a:lnTo>
                    <a:pt x="18" y="185"/>
                  </a:lnTo>
                  <a:cubicBezTo>
                    <a:pt x="18" y="190"/>
                    <a:pt x="14" y="194"/>
                    <a:pt x="9" y="194"/>
                  </a:cubicBezTo>
                  <a:cubicBezTo>
                    <a:pt x="4" y="194"/>
                    <a:pt x="0" y="190"/>
                    <a:pt x="0" y="185"/>
                  </a:cubicBezTo>
                  <a:lnTo>
                    <a:pt x="0" y="185"/>
                  </a:lnTo>
                  <a:cubicBezTo>
                    <a:pt x="0" y="180"/>
                    <a:pt x="4" y="176"/>
                    <a:pt x="9" y="176"/>
                  </a:cubicBezTo>
                  <a:cubicBezTo>
                    <a:pt x="14" y="176"/>
                    <a:pt x="18" y="180"/>
                    <a:pt x="18" y="185"/>
                  </a:cubicBezTo>
                  <a:close/>
                  <a:moveTo>
                    <a:pt x="18" y="238"/>
                  </a:moveTo>
                  <a:lnTo>
                    <a:pt x="18" y="238"/>
                  </a:lnTo>
                  <a:cubicBezTo>
                    <a:pt x="18" y="243"/>
                    <a:pt x="14" y="246"/>
                    <a:pt x="9" y="246"/>
                  </a:cubicBezTo>
                  <a:cubicBezTo>
                    <a:pt x="4" y="246"/>
                    <a:pt x="0" y="243"/>
                    <a:pt x="0" y="238"/>
                  </a:cubicBezTo>
                  <a:lnTo>
                    <a:pt x="0" y="238"/>
                  </a:lnTo>
                  <a:cubicBezTo>
                    <a:pt x="0" y="233"/>
                    <a:pt x="4" y="229"/>
                    <a:pt x="9" y="229"/>
                  </a:cubicBezTo>
                  <a:cubicBezTo>
                    <a:pt x="14" y="229"/>
                    <a:pt x="18" y="233"/>
                    <a:pt x="18" y="238"/>
                  </a:cubicBezTo>
                  <a:close/>
                  <a:moveTo>
                    <a:pt x="18" y="290"/>
                  </a:moveTo>
                  <a:lnTo>
                    <a:pt x="18" y="290"/>
                  </a:lnTo>
                  <a:cubicBezTo>
                    <a:pt x="18" y="295"/>
                    <a:pt x="14" y="299"/>
                    <a:pt x="9" y="299"/>
                  </a:cubicBezTo>
                  <a:cubicBezTo>
                    <a:pt x="4" y="299"/>
                    <a:pt x="0" y="295"/>
                    <a:pt x="0" y="290"/>
                  </a:cubicBezTo>
                  <a:lnTo>
                    <a:pt x="0" y="290"/>
                  </a:lnTo>
                  <a:cubicBezTo>
                    <a:pt x="0" y="286"/>
                    <a:pt x="4" y="282"/>
                    <a:pt x="9" y="282"/>
                  </a:cubicBezTo>
                  <a:cubicBezTo>
                    <a:pt x="14" y="282"/>
                    <a:pt x="18" y="286"/>
                    <a:pt x="18" y="290"/>
                  </a:cubicBezTo>
                  <a:close/>
                  <a:moveTo>
                    <a:pt x="18" y="343"/>
                  </a:moveTo>
                  <a:lnTo>
                    <a:pt x="18" y="343"/>
                  </a:lnTo>
                  <a:cubicBezTo>
                    <a:pt x="18" y="348"/>
                    <a:pt x="14" y="352"/>
                    <a:pt x="9" y="352"/>
                  </a:cubicBezTo>
                  <a:cubicBezTo>
                    <a:pt x="4" y="352"/>
                    <a:pt x="0" y="348"/>
                    <a:pt x="0" y="343"/>
                  </a:cubicBezTo>
                  <a:lnTo>
                    <a:pt x="0" y="343"/>
                  </a:lnTo>
                  <a:cubicBezTo>
                    <a:pt x="0" y="338"/>
                    <a:pt x="4" y="334"/>
                    <a:pt x="9" y="334"/>
                  </a:cubicBezTo>
                  <a:cubicBezTo>
                    <a:pt x="14" y="334"/>
                    <a:pt x="18" y="338"/>
                    <a:pt x="18" y="343"/>
                  </a:cubicBezTo>
                  <a:close/>
                  <a:moveTo>
                    <a:pt x="18" y="396"/>
                  </a:moveTo>
                  <a:lnTo>
                    <a:pt x="18" y="396"/>
                  </a:lnTo>
                  <a:cubicBezTo>
                    <a:pt x="18" y="401"/>
                    <a:pt x="14" y="405"/>
                    <a:pt x="9" y="405"/>
                  </a:cubicBezTo>
                  <a:cubicBezTo>
                    <a:pt x="4" y="405"/>
                    <a:pt x="0" y="401"/>
                    <a:pt x="0" y="396"/>
                  </a:cubicBezTo>
                  <a:lnTo>
                    <a:pt x="0" y="396"/>
                  </a:lnTo>
                  <a:cubicBezTo>
                    <a:pt x="0" y="391"/>
                    <a:pt x="4" y="387"/>
                    <a:pt x="9" y="387"/>
                  </a:cubicBezTo>
                  <a:cubicBezTo>
                    <a:pt x="14" y="387"/>
                    <a:pt x="18" y="391"/>
                    <a:pt x="18" y="396"/>
                  </a:cubicBezTo>
                  <a:close/>
                  <a:moveTo>
                    <a:pt x="18" y="449"/>
                  </a:moveTo>
                  <a:lnTo>
                    <a:pt x="18" y="449"/>
                  </a:lnTo>
                  <a:cubicBezTo>
                    <a:pt x="18" y="454"/>
                    <a:pt x="14" y="458"/>
                    <a:pt x="9" y="458"/>
                  </a:cubicBezTo>
                  <a:cubicBezTo>
                    <a:pt x="4" y="458"/>
                    <a:pt x="0" y="454"/>
                    <a:pt x="0" y="449"/>
                  </a:cubicBezTo>
                  <a:lnTo>
                    <a:pt x="0" y="449"/>
                  </a:lnTo>
                  <a:cubicBezTo>
                    <a:pt x="0" y="444"/>
                    <a:pt x="4" y="440"/>
                    <a:pt x="9" y="440"/>
                  </a:cubicBezTo>
                  <a:cubicBezTo>
                    <a:pt x="14" y="440"/>
                    <a:pt x="18" y="444"/>
                    <a:pt x="18" y="449"/>
                  </a:cubicBezTo>
                  <a:close/>
                  <a:moveTo>
                    <a:pt x="18" y="502"/>
                  </a:moveTo>
                  <a:lnTo>
                    <a:pt x="18" y="502"/>
                  </a:lnTo>
                  <a:cubicBezTo>
                    <a:pt x="18" y="507"/>
                    <a:pt x="14" y="511"/>
                    <a:pt x="9" y="511"/>
                  </a:cubicBezTo>
                  <a:cubicBezTo>
                    <a:pt x="4" y="511"/>
                    <a:pt x="0" y="507"/>
                    <a:pt x="0" y="502"/>
                  </a:cubicBezTo>
                  <a:lnTo>
                    <a:pt x="0" y="502"/>
                  </a:lnTo>
                  <a:cubicBezTo>
                    <a:pt x="0" y="497"/>
                    <a:pt x="4" y="493"/>
                    <a:pt x="9" y="493"/>
                  </a:cubicBezTo>
                  <a:cubicBezTo>
                    <a:pt x="14" y="493"/>
                    <a:pt x="18" y="497"/>
                    <a:pt x="18" y="502"/>
                  </a:cubicBezTo>
                  <a:close/>
                  <a:moveTo>
                    <a:pt x="18" y="555"/>
                  </a:moveTo>
                  <a:lnTo>
                    <a:pt x="18" y="555"/>
                  </a:lnTo>
                  <a:cubicBezTo>
                    <a:pt x="18" y="559"/>
                    <a:pt x="14" y="563"/>
                    <a:pt x="9" y="563"/>
                  </a:cubicBezTo>
                  <a:cubicBezTo>
                    <a:pt x="4" y="563"/>
                    <a:pt x="0" y="559"/>
                    <a:pt x="0" y="555"/>
                  </a:cubicBezTo>
                  <a:lnTo>
                    <a:pt x="0" y="555"/>
                  </a:lnTo>
                  <a:cubicBezTo>
                    <a:pt x="0" y="550"/>
                    <a:pt x="4" y="546"/>
                    <a:pt x="9" y="546"/>
                  </a:cubicBezTo>
                  <a:cubicBezTo>
                    <a:pt x="14" y="546"/>
                    <a:pt x="18" y="550"/>
                    <a:pt x="18" y="555"/>
                  </a:cubicBezTo>
                  <a:close/>
                  <a:moveTo>
                    <a:pt x="18" y="607"/>
                  </a:moveTo>
                  <a:lnTo>
                    <a:pt x="18" y="607"/>
                  </a:lnTo>
                  <a:cubicBezTo>
                    <a:pt x="18" y="612"/>
                    <a:pt x="14" y="616"/>
                    <a:pt x="9" y="616"/>
                  </a:cubicBezTo>
                  <a:cubicBezTo>
                    <a:pt x="4" y="616"/>
                    <a:pt x="0" y="612"/>
                    <a:pt x="0" y="607"/>
                  </a:cubicBezTo>
                  <a:lnTo>
                    <a:pt x="0" y="607"/>
                  </a:lnTo>
                  <a:cubicBezTo>
                    <a:pt x="0" y="603"/>
                    <a:pt x="4" y="599"/>
                    <a:pt x="9" y="599"/>
                  </a:cubicBezTo>
                  <a:cubicBezTo>
                    <a:pt x="14" y="599"/>
                    <a:pt x="18" y="603"/>
                    <a:pt x="18" y="607"/>
                  </a:cubicBezTo>
                  <a:close/>
                  <a:moveTo>
                    <a:pt x="18" y="660"/>
                  </a:moveTo>
                  <a:lnTo>
                    <a:pt x="18" y="660"/>
                  </a:lnTo>
                  <a:cubicBezTo>
                    <a:pt x="18" y="665"/>
                    <a:pt x="14" y="669"/>
                    <a:pt x="9" y="669"/>
                  </a:cubicBezTo>
                  <a:cubicBezTo>
                    <a:pt x="4" y="669"/>
                    <a:pt x="0" y="665"/>
                    <a:pt x="0" y="660"/>
                  </a:cubicBezTo>
                  <a:lnTo>
                    <a:pt x="0" y="660"/>
                  </a:lnTo>
                  <a:cubicBezTo>
                    <a:pt x="0" y="655"/>
                    <a:pt x="4" y="651"/>
                    <a:pt x="9" y="651"/>
                  </a:cubicBezTo>
                  <a:cubicBezTo>
                    <a:pt x="14" y="651"/>
                    <a:pt x="18" y="655"/>
                    <a:pt x="18" y="660"/>
                  </a:cubicBezTo>
                  <a:close/>
                  <a:moveTo>
                    <a:pt x="18" y="713"/>
                  </a:moveTo>
                  <a:lnTo>
                    <a:pt x="18" y="713"/>
                  </a:lnTo>
                  <a:cubicBezTo>
                    <a:pt x="18" y="718"/>
                    <a:pt x="14" y="722"/>
                    <a:pt x="9" y="722"/>
                  </a:cubicBezTo>
                  <a:cubicBezTo>
                    <a:pt x="4" y="722"/>
                    <a:pt x="0" y="718"/>
                    <a:pt x="0" y="713"/>
                  </a:cubicBezTo>
                  <a:lnTo>
                    <a:pt x="0" y="713"/>
                  </a:lnTo>
                  <a:cubicBezTo>
                    <a:pt x="0" y="708"/>
                    <a:pt x="4" y="704"/>
                    <a:pt x="9" y="704"/>
                  </a:cubicBezTo>
                  <a:cubicBezTo>
                    <a:pt x="14" y="704"/>
                    <a:pt x="18" y="708"/>
                    <a:pt x="18" y="713"/>
                  </a:cubicBezTo>
                  <a:close/>
                  <a:moveTo>
                    <a:pt x="18" y="766"/>
                  </a:moveTo>
                  <a:lnTo>
                    <a:pt x="18" y="766"/>
                  </a:lnTo>
                  <a:cubicBezTo>
                    <a:pt x="18" y="771"/>
                    <a:pt x="14" y="775"/>
                    <a:pt x="9" y="775"/>
                  </a:cubicBezTo>
                  <a:cubicBezTo>
                    <a:pt x="4" y="775"/>
                    <a:pt x="0" y="771"/>
                    <a:pt x="0" y="766"/>
                  </a:cubicBezTo>
                  <a:lnTo>
                    <a:pt x="0" y="766"/>
                  </a:lnTo>
                  <a:cubicBezTo>
                    <a:pt x="0" y="761"/>
                    <a:pt x="4" y="757"/>
                    <a:pt x="9" y="757"/>
                  </a:cubicBezTo>
                  <a:cubicBezTo>
                    <a:pt x="14" y="757"/>
                    <a:pt x="18" y="761"/>
                    <a:pt x="18" y="766"/>
                  </a:cubicBezTo>
                  <a:close/>
                  <a:moveTo>
                    <a:pt x="18" y="819"/>
                  </a:moveTo>
                  <a:lnTo>
                    <a:pt x="18" y="819"/>
                  </a:lnTo>
                  <a:cubicBezTo>
                    <a:pt x="18" y="824"/>
                    <a:pt x="14" y="827"/>
                    <a:pt x="9" y="827"/>
                  </a:cubicBezTo>
                  <a:cubicBezTo>
                    <a:pt x="4" y="827"/>
                    <a:pt x="0" y="824"/>
                    <a:pt x="0" y="819"/>
                  </a:cubicBezTo>
                  <a:lnTo>
                    <a:pt x="0" y="819"/>
                  </a:lnTo>
                  <a:cubicBezTo>
                    <a:pt x="0" y="814"/>
                    <a:pt x="4" y="810"/>
                    <a:pt x="9" y="810"/>
                  </a:cubicBezTo>
                  <a:cubicBezTo>
                    <a:pt x="14" y="810"/>
                    <a:pt x="18" y="814"/>
                    <a:pt x="18" y="819"/>
                  </a:cubicBezTo>
                  <a:close/>
                  <a:moveTo>
                    <a:pt x="18" y="871"/>
                  </a:moveTo>
                  <a:lnTo>
                    <a:pt x="18" y="871"/>
                  </a:lnTo>
                  <a:cubicBezTo>
                    <a:pt x="18" y="876"/>
                    <a:pt x="14" y="880"/>
                    <a:pt x="9" y="880"/>
                  </a:cubicBezTo>
                  <a:cubicBezTo>
                    <a:pt x="4" y="880"/>
                    <a:pt x="0" y="876"/>
                    <a:pt x="0" y="871"/>
                  </a:cubicBezTo>
                  <a:lnTo>
                    <a:pt x="0" y="871"/>
                  </a:lnTo>
                  <a:cubicBezTo>
                    <a:pt x="0" y="867"/>
                    <a:pt x="4" y="863"/>
                    <a:pt x="9" y="863"/>
                  </a:cubicBezTo>
                  <a:cubicBezTo>
                    <a:pt x="14" y="863"/>
                    <a:pt x="18" y="867"/>
                    <a:pt x="18" y="871"/>
                  </a:cubicBezTo>
                  <a:close/>
                  <a:moveTo>
                    <a:pt x="18" y="924"/>
                  </a:moveTo>
                  <a:lnTo>
                    <a:pt x="18" y="924"/>
                  </a:lnTo>
                  <a:cubicBezTo>
                    <a:pt x="18" y="929"/>
                    <a:pt x="14" y="933"/>
                    <a:pt x="9" y="933"/>
                  </a:cubicBezTo>
                  <a:cubicBezTo>
                    <a:pt x="4" y="933"/>
                    <a:pt x="0" y="929"/>
                    <a:pt x="0" y="924"/>
                  </a:cubicBezTo>
                  <a:lnTo>
                    <a:pt x="0" y="924"/>
                  </a:lnTo>
                  <a:cubicBezTo>
                    <a:pt x="0" y="919"/>
                    <a:pt x="4" y="915"/>
                    <a:pt x="9" y="915"/>
                  </a:cubicBezTo>
                  <a:cubicBezTo>
                    <a:pt x="14" y="915"/>
                    <a:pt x="18" y="919"/>
                    <a:pt x="18" y="924"/>
                  </a:cubicBezTo>
                  <a:close/>
                  <a:moveTo>
                    <a:pt x="18" y="977"/>
                  </a:moveTo>
                  <a:lnTo>
                    <a:pt x="18" y="977"/>
                  </a:lnTo>
                  <a:cubicBezTo>
                    <a:pt x="18" y="982"/>
                    <a:pt x="14" y="986"/>
                    <a:pt x="9" y="986"/>
                  </a:cubicBezTo>
                  <a:cubicBezTo>
                    <a:pt x="4" y="986"/>
                    <a:pt x="0" y="982"/>
                    <a:pt x="0" y="977"/>
                  </a:cubicBezTo>
                  <a:lnTo>
                    <a:pt x="0" y="977"/>
                  </a:lnTo>
                  <a:cubicBezTo>
                    <a:pt x="0" y="972"/>
                    <a:pt x="4" y="968"/>
                    <a:pt x="9" y="968"/>
                  </a:cubicBezTo>
                  <a:cubicBezTo>
                    <a:pt x="14" y="968"/>
                    <a:pt x="18" y="972"/>
                    <a:pt x="18" y="977"/>
                  </a:cubicBezTo>
                  <a:close/>
                  <a:moveTo>
                    <a:pt x="18" y="1030"/>
                  </a:moveTo>
                  <a:lnTo>
                    <a:pt x="18" y="1030"/>
                  </a:lnTo>
                  <a:cubicBezTo>
                    <a:pt x="18" y="1035"/>
                    <a:pt x="14" y="1039"/>
                    <a:pt x="9" y="1039"/>
                  </a:cubicBezTo>
                  <a:cubicBezTo>
                    <a:pt x="4" y="1039"/>
                    <a:pt x="0" y="1035"/>
                    <a:pt x="0" y="1030"/>
                  </a:cubicBezTo>
                  <a:lnTo>
                    <a:pt x="0" y="1030"/>
                  </a:lnTo>
                  <a:cubicBezTo>
                    <a:pt x="0" y="1025"/>
                    <a:pt x="4" y="1021"/>
                    <a:pt x="9" y="1021"/>
                  </a:cubicBezTo>
                  <a:cubicBezTo>
                    <a:pt x="14" y="1021"/>
                    <a:pt x="18" y="1025"/>
                    <a:pt x="18" y="1030"/>
                  </a:cubicBezTo>
                  <a:close/>
                  <a:moveTo>
                    <a:pt x="18" y="1083"/>
                  </a:moveTo>
                  <a:lnTo>
                    <a:pt x="18" y="1083"/>
                  </a:lnTo>
                  <a:cubicBezTo>
                    <a:pt x="18" y="1088"/>
                    <a:pt x="14" y="1092"/>
                    <a:pt x="9" y="1092"/>
                  </a:cubicBezTo>
                  <a:cubicBezTo>
                    <a:pt x="4" y="1092"/>
                    <a:pt x="0" y="1088"/>
                    <a:pt x="0" y="1083"/>
                  </a:cubicBezTo>
                  <a:lnTo>
                    <a:pt x="0" y="1083"/>
                  </a:lnTo>
                  <a:cubicBezTo>
                    <a:pt x="0" y="1078"/>
                    <a:pt x="4" y="1074"/>
                    <a:pt x="9" y="1074"/>
                  </a:cubicBezTo>
                  <a:cubicBezTo>
                    <a:pt x="14" y="1074"/>
                    <a:pt x="18" y="1078"/>
                    <a:pt x="18" y="1083"/>
                  </a:cubicBezTo>
                  <a:close/>
                  <a:moveTo>
                    <a:pt x="18" y="1136"/>
                  </a:moveTo>
                  <a:lnTo>
                    <a:pt x="18" y="1136"/>
                  </a:lnTo>
                  <a:cubicBezTo>
                    <a:pt x="18" y="1140"/>
                    <a:pt x="14" y="1144"/>
                    <a:pt x="9" y="1144"/>
                  </a:cubicBezTo>
                  <a:cubicBezTo>
                    <a:pt x="4" y="1144"/>
                    <a:pt x="0" y="1140"/>
                    <a:pt x="0" y="1136"/>
                  </a:cubicBezTo>
                  <a:lnTo>
                    <a:pt x="0" y="1136"/>
                  </a:lnTo>
                  <a:cubicBezTo>
                    <a:pt x="0" y="1131"/>
                    <a:pt x="4" y="1127"/>
                    <a:pt x="9" y="1127"/>
                  </a:cubicBezTo>
                  <a:cubicBezTo>
                    <a:pt x="14" y="1127"/>
                    <a:pt x="18" y="1131"/>
                    <a:pt x="18" y="1136"/>
                  </a:cubicBezTo>
                  <a:close/>
                  <a:moveTo>
                    <a:pt x="18" y="1188"/>
                  </a:moveTo>
                  <a:lnTo>
                    <a:pt x="18" y="1188"/>
                  </a:lnTo>
                  <a:cubicBezTo>
                    <a:pt x="18" y="1193"/>
                    <a:pt x="14" y="1197"/>
                    <a:pt x="9" y="1197"/>
                  </a:cubicBezTo>
                  <a:cubicBezTo>
                    <a:pt x="4" y="1197"/>
                    <a:pt x="0" y="1193"/>
                    <a:pt x="0" y="1188"/>
                  </a:cubicBezTo>
                  <a:lnTo>
                    <a:pt x="0" y="1188"/>
                  </a:lnTo>
                  <a:cubicBezTo>
                    <a:pt x="0" y="1183"/>
                    <a:pt x="4" y="1180"/>
                    <a:pt x="9" y="1180"/>
                  </a:cubicBezTo>
                  <a:cubicBezTo>
                    <a:pt x="14" y="1180"/>
                    <a:pt x="18" y="1183"/>
                    <a:pt x="18" y="1188"/>
                  </a:cubicBezTo>
                  <a:close/>
                  <a:moveTo>
                    <a:pt x="18" y="1241"/>
                  </a:moveTo>
                  <a:lnTo>
                    <a:pt x="18" y="1241"/>
                  </a:lnTo>
                  <a:cubicBezTo>
                    <a:pt x="18" y="1246"/>
                    <a:pt x="14" y="1250"/>
                    <a:pt x="9" y="1250"/>
                  </a:cubicBezTo>
                  <a:cubicBezTo>
                    <a:pt x="4" y="1250"/>
                    <a:pt x="0" y="1246"/>
                    <a:pt x="0" y="1241"/>
                  </a:cubicBezTo>
                  <a:lnTo>
                    <a:pt x="0" y="1241"/>
                  </a:lnTo>
                  <a:cubicBezTo>
                    <a:pt x="0" y="1236"/>
                    <a:pt x="4" y="1232"/>
                    <a:pt x="9" y="1232"/>
                  </a:cubicBezTo>
                  <a:cubicBezTo>
                    <a:pt x="14" y="1232"/>
                    <a:pt x="18" y="1236"/>
                    <a:pt x="18" y="1241"/>
                  </a:cubicBezTo>
                  <a:close/>
                  <a:moveTo>
                    <a:pt x="18" y="1294"/>
                  </a:moveTo>
                  <a:lnTo>
                    <a:pt x="18" y="1294"/>
                  </a:lnTo>
                  <a:cubicBezTo>
                    <a:pt x="18" y="1299"/>
                    <a:pt x="14" y="1303"/>
                    <a:pt x="9" y="1303"/>
                  </a:cubicBezTo>
                  <a:cubicBezTo>
                    <a:pt x="4" y="1303"/>
                    <a:pt x="0" y="1299"/>
                    <a:pt x="0" y="1294"/>
                  </a:cubicBezTo>
                  <a:lnTo>
                    <a:pt x="0" y="1294"/>
                  </a:lnTo>
                  <a:cubicBezTo>
                    <a:pt x="0" y="1289"/>
                    <a:pt x="4" y="1285"/>
                    <a:pt x="9" y="1285"/>
                  </a:cubicBezTo>
                  <a:cubicBezTo>
                    <a:pt x="14" y="1285"/>
                    <a:pt x="18" y="1289"/>
                    <a:pt x="18" y="1294"/>
                  </a:cubicBezTo>
                  <a:close/>
                  <a:moveTo>
                    <a:pt x="18" y="1347"/>
                  </a:moveTo>
                  <a:lnTo>
                    <a:pt x="18" y="1347"/>
                  </a:lnTo>
                  <a:cubicBezTo>
                    <a:pt x="18" y="1352"/>
                    <a:pt x="14" y="1356"/>
                    <a:pt x="9" y="1356"/>
                  </a:cubicBezTo>
                  <a:cubicBezTo>
                    <a:pt x="4" y="1356"/>
                    <a:pt x="0" y="1352"/>
                    <a:pt x="0" y="1347"/>
                  </a:cubicBezTo>
                  <a:lnTo>
                    <a:pt x="0" y="1347"/>
                  </a:lnTo>
                  <a:cubicBezTo>
                    <a:pt x="0" y="1342"/>
                    <a:pt x="4" y="1338"/>
                    <a:pt x="9" y="1338"/>
                  </a:cubicBezTo>
                  <a:cubicBezTo>
                    <a:pt x="14" y="1338"/>
                    <a:pt x="18" y="1342"/>
                    <a:pt x="18" y="1347"/>
                  </a:cubicBezTo>
                  <a:close/>
                  <a:moveTo>
                    <a:pt x="18" y="1400"/>
                  </a:moveTo>
                  <a:lnTo>
                    <a:pt x="18" y="1400"/>
                  </a:lnTo>
                  <a:cubicBezTo>
                    <a:pt x="18" y="1404"/>
                    <a:pt x="14" y="1408"/>
                    <a:pt x="9" y="1408"/>
                  </a:cubicBezTo>
                  <a:cubicBezTo>
                    <a:pt x="4" y="1408"/>
                    <a:pt x="0" y="1404"/>
                    <a:pt x="0" y="1400"/>
                  </a:cubicBezTo>
                  <a:lnTo>
                    <a:pt x="0" y="1400"/>
                  </a:lnTo>
                  <a:cubicBezTo>
                    <a:pt x="0" y="1395"/>
                    <a:pt x="4" y="1391"/>
                    <a:pt x="9" y="1391"/>
                  </a:cubicBezTo>
                  <a:cubicBezTo>
                    <a:pt x="14" y="1391"/>
                    <a:pt x="18" y="1395"/>
                    <a:pt x="18" y="1400"/>
                  </a:cubicBezTo>
                  <a:close/>
                  <a:moveTo>
                    <a:pt x="18" y="1452"/>
                  </a:moveTo>
                  <a:lnTo>
                    <a:pt x="18" y="1452"/>
                  </a:lnTo>
                  <a:cubicBezTo>
                    <a:pt x="18" y="1457"/>
                    <a:pt x="14" y="1461"/>
                    <a:pt x="9" y="1461"/>
                  </a:cubicBezTo>
                  <a:cubicBezTo>
                    <a:pt x="4" y="1461"/>
                    <a:pt x="0" y="1457"/>
                    <a:pt x="0" y="1452"/>
                  </a:cubicBezTo>
                  <a:lnTo>
                    <a:pt x="0" y="1452"/>
                  </a:lnTo>
                  <a:cubicBezTo>
                    <a:pt x="0" y="1448"/>
                    <a:pt x="4" y="1444"/>
                    <a:pt x="9" y="1444"/>
                  </a:cubicBezTo>
                  <a:cubicBezTo>
                    <a:pt x="14" y="1444"/>
                    <a:pt x="18" y="1448"/>
                    <a:pt x="18" y="1452"/>
                  </a:cubicBezTo>
                  <a:close/>
                  <a:moveTo>
                    <a:pt x="18" y="1505"/>
                  </a:moveTo>
                  <a:lnTo>
                    <a:pt x="18" y="1505"/>
                  </a:lnTo>
                  <a:cubicBezTo>
                    <a:pt x="18" y="1510"/>
                    <a:pt x="14" y="1514"/>
                    <a:pt x="9" y="1514"/>
                  </a:cubicBezTo>
                  <a:cubicBezTo>
                    <a:pt x="4" y="1514"/>
                    <a:pt x="0" y="1510"/>
                    <a:pt x="0" y="1505"/>
                  </a:cubicBezTo>
                  <a:lnTo>
                    <a:pt x="0" y="1505"/>
                  </a:lnTo>
                  <a:cubicBezTo>
                    <a:pt x="0" y="1500"/>
                    <a:pt x="4" y="1496"/>
                    <a:pt x="9" y="1496"/>
                  </a:cubicBezTo>
                  <a:cubicBezTo>
                    <a:pt x="14" y="1496"/>
                    <a:pt x="18" y="1500"/>
                    <a:pt x="18" y="1505"/>
                  </a:cubicBezTo>
                  <a:close/>
                  <a:moveTo>
                    <a:pt x="18" y="1558"/>
                  </a:moveTo>
                  <a:lnTo>
                    <a:pt x="18" y="1558"/>
                  </a:lnTo>
                  <a:cubicBezTo>
                    <a:pt x="18" y="1563"/>
                    <a:pt x="14" y="1567"/>
                    <a:pt x="9" y="1567"/>
                  </a:cubicBezTo>
                  <a:cubicBezTo>
                    <a:pt x="4" y="1567"/>
                    <a:pt x="0" y="1563"/>
                    <a:pt x="0" y="1558"/>
                  </a:cubicBezTo>
                  <a:lnTo>
                    <a:pt x="0" y="1558"/>
                  </a:lnTo>
                  <a:cubicBezTo>
                    <a:pt x="0" y="1553"/>
                    <a:pt x="4" y="1549"/>
                    <a:pt x="9" y="1549"/>
                  </a:cubicBezTo>
                  <a:cubicBezTo>
                    <a:pt x="14" y="1549"/>
                    <a:pt x="18" y="1553"/>
                    <a:pt x="18" y="1558"/>
                  </a:cubicBezTo>
                  <a:close/>
                  <a:moveTo>
                    <a:pt x="18" y="1611"/>
                  </a:moveTo>
                  <a:lnTo>
                    <a:pt x="18" y="1611"/>
                  </a:lnTo>
                  <a:cubicBezTo>
                    <a:pt x="18" y="1616"/>
                    <a:pt x="14" y="1620"/>
                    <a:pt x="9" y="1620"/>
                  </a:cubicBezTo>
                  <a:cubicBezTo>
                    <a:pt x="4" y="1620"/>
                    <a:pt x="0" y="1616"/>
                    <a:pt x="0" y="1611"/>
                  </a:cubicBezTo>
                  <a:lnTo>
                    <a:pt x="0" y="1611"/>
                  </a:lnTo>
                  <a:cubicBezTo>
                    <a:pt x="0" y="1606"/>
                    <a:pt x="4" y="1602"/>
                    <a:pt x="9" y="1602"/>
                  </a:cubicBezTo>
                  <a:cubicBezTo>
                    <a:pt x="14" y="1602"/>
                    <a:pt x="18" y="1606"/>
                    <a:pt x="18" y="1611"/>
                  </a:cubicBezTo>
                  <a:close/>
                  <a:moveTo>
                    <a:pt x="18" y="1664"/>
                  </a:moveTo>
                  <a:lnTo>
                    <a:pt x="18" y="1664"/>
                  </a:lnTo>
                  <a:cubicBezTo>
                    <a:pt x="18" y="1669"/>
                    <a:pt x="14" y="1673"/>
                    <a:pt x="9" y="1673"/>
                  </a:cubicBezTo>
                  <a:cubicBezTo>
                    <a:pt x="4" y="1673"/>
                    <a:pt x="0" y="1669"/>
                    <a:pt x="0" y="1664"/>
                  </a:cubicBezTo>
                  <a:lnTo>
                    <a:pt x="0" y="1664"/>
                  </a:lnTo>
                  <a:cubicBezTo>
                    <a:pt x="0" y="1659"/>
                    <a:pt x="4" y="1655"/>
                    <a:pt x="9" y="1655"/>
                  </a:cubicBezTo>
                  <a:cubicBezTo>
                    <a:pt x="14" y="1655"/>
                    <a:pt x="18" y="1659"/>
                    <a:pt x="18" y="1664"/>
                  </a:cubicBezTo>
                  <a:close/>
                  <a:moveTo>
                    <a:pt x="18" y="1717"/>
                  </a:moveTo>
                  <a:lnTo>
                    <a:pt x="18" y="1717"/>
                  </a:lnTo>
                  <a:cubicBezTo>
                    <a:pt x="18" y="1721"/>
                    <a:pt x="14" y="1725"/>
                    <a:pt x="9" y="1725"/>
                  </a:cubicBezTo>
                  <a:cubicBezTo>
                    <a:pt x="4" y="1725"/>
                    <a:pt x="0" y="1721"/>
                    <a:pt x="0" y="1717"/>
                  </a:cubicBezTo>
                  <a:lnTo>
                    <a:pt x="0" y="1717"/>
                  </a:lnTo>
                  <a:cubicBezTo>
                    <a:pt x="0" y="1712"/>
                    <a:pt x="4" y="1708"/>
                    <a:pt x="9" y="1708"/>
                  </a:cubicBezTo>
                  <a:cubicBezTo>
                    <a:pt x="14" y="1708"/>
                    <a:pt x="18" y="1712"/>
                    <a:pt x="18" y="1717"/>
                  </a:cubicBezTo>
                  <a:close/>
                  <a:moveTo>
                    <a:pt x="18" y="1769"/>
                  </a:moveTo>
                  <a:lnTo>
                    <a:pt x="18" y="1769"/>
                  </a:lnTo>
                  <a:cubicBezTo>
                    <a:pt x="18" y="1774"/>
                    <a:pt x="14" y="1778"/>
                    <a:pt x="9" y="1778"/>
                  </a:cubicBezTo>
                  <a:cubicBezTo>
                    <a:pt x="4" y="1778"/>
                    <a:pt x="0" y="1774"/>
                    <a:pt x="0" y="1769"/>
                  </a:cubicBezTo>
                  <a:lnTo>
                    <a:pt x="0" y="1769"/>
                  </a:lnTo>
                  <a:cubicBezTo>
                    <a:pt x="0" y="1764"/>
                    <a:pt x="4" y="1761"/>
                    <a:pt x="9" y="1761"/>
                  </a:cubicBezTo>
                  <a:cubicBezTo>
                    <a:pt x="14" y="1761"/>
                    <a:pt x="18" y="1764"/>
                    <a:pt x="18" y="1769"/>
                  </a:cubicBezTo>
                  <a:close/>
                  <a:moveTo>
                    <a:pt x="18" y="1822"/>
                  </a:moveTo>
                  <a:lnTo>
                    <a:pt x="18" y="1822"/>
                  </a:lnTo>
                  <a:cubicBezTo>
                    <a:pt x="18" y="1827"/>
                    <a:pt x="14" y="1831"/>
                    <a:pt x="9" y="1831"/>
                  </a:cubicBezTo>
                  <a:cubicBezTo>
                    <a:pt x="4" y="1831"/>
                    <a:pt x="0" y="1827"/>
                    <a:pt x="0" y="1822"/>
                  </a:cubicBezTo>
                  <a:lnTo>
                    <a:pt x="0" y="1822"/>
                  </a:lnTo>
                  <a:cubicBezTo>
                    <a:pt x="0" y="1817"/>
                    <a:pt x="4" y="1813"/>
                    <a:pt x="9" y="1813"/>
                  </a:cubicBezTo>
                  <a:cubicBezTo>
                    <a:pt x="14" y="1813"/>
                    <a:pt x="18" y="1817"/>
                    <a:pt x="18" y="1822"/>
                  </a:cubicBezTo>
                  <a:close/>
                  <a:moveTo>
                    <a:pt x="18" y="1875"/>
                  </a:moveTo>
                  <a:lnTo>
                    <a:pt x="18" y="1875"/>
                  </a:lnTo>
                  <a:cubicBezTo>
                    <a:pt x="18" y="1880"/>
                    <a:pt x="14" y="1884"/>
                    <a:pt x="9" y="1884"/>
                  </a:cubicBezTo>
                  <a:cubicBezTo>
                    <a:pt x="4" y="1884"/>
                    <a:pt x="0" y="1880"/>
                    <a:pt x="0" y="1875"/>
                  </a:cubicBezTo>
                  <a:lnTo>
                    <a:pt x="0" y="1875"/>
                  </a:lnTo>
                  <a:cubicBezTo>
                    <a:pt x="0" y="1870"/>
                    <a:pt x="4" y="1866"/>
                    <a:pt x="9" y="1866"/>
                  </a:cubicBezTo>
                  <a:cubicBezTo>
                    <a:pt x="14" y="1866"/>
                    <a:pt x="18" y="1870"/>
                    <a:pt x="18" y="1875"/>
                  </a:cubicBezTo>
                  <a:close/>
                  <a:moveTo>
                    <a:pt x="18" y="1928"/>
                  </a:moveTo>
                  <a:lnTo>
                    <a:pt x="18" y="1928"/>
                  </a:lnTo>
                  <a:cubicBezTo>
                    <a:pt x="18" y="1933"/>
                    <a:pt x="14" y="1937"/>
                    <a:pt x="9" y="1937"/>
                  </a:cubicBezTo>
                  <a:cubicBezTo>
                    <a:pt x="4" y="1937"/>
                    <a:pt x="0" y="1933"/>
                    <a:pt x="0" y="1928"/>
                  </a:cubicBezTo>
                  <a:lnTo>
                    <a:pt x="0" y="1928"/>
                  </a:lnTo>
                  <a:cubicBezTo>
                    <a:pt x="0" y="1923"/>
                    <a:pt x="4" y="1919"/>
                    <a:pt x="9" y="1919"/>
                  </a:cubicBezTo>
                  <a:cubicBezTo>
                    <a:pt x="14" y="1919"/>
                    <a:pt x="18" y="1923"/>
                    <a:pt x="18" y="1928"/>
                  </a:cubicBezTo>
                  <a:close/>
                  <a:moveTo>
                    <a:pt x="18" y="1981"/>
                  </a:moveTo>
                  <a:lnTo>
                    <a:pt x="18" y="1981"/>
                  </a:lnTo>
                  <a:cubicBezTo>
                    <a:pt x="18" y="1985"/>
                    <a:pt x="14" y="1989"/>
                    <a:pt x="9" y="1989"/>
                  </a:cubicBezTo>
                  <a:cubicBezTo>
                    <a:pt x="4" y="1989"/>
                    <a:pt x="0" y="1985"/>
                    <a:pt x="0" y="1981"/>
                  </a:cubicBezTo>
                  <a:lnTo>
                    <a:pt x="0" y="1981"/>
                  </a:lnTo>
                  <a:cubicBezTo>
                    <a:pt x="0" y="1976"/>
                    <a:pt x="4" y="1972"/>
                    <a:pt x="9" y="1972"/>
                  </a:cubicBezTo>
                  <a:cubicBezTo>
                    <a:pt x="14" y="1972"/>
                    <a:pt x="18" y="1976"/>
                    <a:pt x="18" y="1981"/>
                  </a:cubicBezTo>
                  <a:close/>
                  <a:moveTo>
                    <a:pt x="18" y="2033"/>
                  </a:moveTo>
                  <a:lnTo>
                    <a:pt x="18" y="2033"/>
                  </a:lnTo>
                  <a:cubicBezTo>
                    <a:pt x="18" y="2038"/>
                    <a:pt x="14" y="2042"/>
                    <a:pt x="9" y="2042"/>
                  </a:cubicBezTo>
                  <a:cubicBezTo>
                    <a:pt x="4" y="2042"/>
                    <a:pt x="0" y="2038"/>
                    <a:pt x="0" y="2033"/>
                  </a:cubicBezTo>
                  <a:lnTo>
                    <a:pt x="0" y="2033"/>
                  </a:lnTo>
                  <a:cubicBezTo>
                    <a:pt x="0" y="2029"/>
                    <a:pt x="4" y="2025"/>
                    <a:pt x="9" y="2025"/>
                  </a:cubicBezTo>
                  <a:cubicBezTo>
                    <a:pt x="14" y="2025"/>
                    <a:pt x="18" y="2029"/>
                    <a:pt x="18" y="2033"/>
                  </a:cubicBezTo>
                  <a:close/>
                  <a:moveTo>
                    <a:pt x="18" y="2086"/>
                  </a:moveTo>
                  <a:lnTo>
                    <a:pt x="18" y="2086"/>
                  </a:lnTo>
                  <a:cubicBezTo>
                    <a:pt x="18" y="2091"/>
                    <a:pt x="14" y="2095"/>
                    <a:pt x="9" y="2095"/>
                  </a:cubicBezTo>
                  <a:cubicBezTo>
                    <a:pt x="4" y="2095"/>
                    <a:pt x="0" y="2091"/>
                    <a:pt x="0" y="2086"/>
                  </a:cubicBezTo>
                  <a:lnTo>
                    <a:pt x="0" y="2086"/>
                  </a:lnTo>
                  <a:cubicBezTo>
                    <a:pt x="0" y="2081"/>
                    <a:pt x="4" y="2077"/>
                    <a:pt x="9" y="2077"/>
                  </a:cubicBezTo>
                  <a:cubicBezTo>
                    <a:pt x="14" y="2077"/>
                    <a:pt x="18" y="2081"/>
                    <a:pt x="18" y="2086"/>
                  </a:cubicBezTo>
                  <a:close/>
                  <a:moveTo>
                    <a:pt x="18" y="2139"/>
                  </a:moveTo>
                  <a:lnTo>
                    <a:pt x="18" y="2139"/>
                  </a:lnTo>
                  <a:cubicBezTo>
                    <a:pt x="18" y="2144"/>
                    <a:pt x="14" y="2148"/>
                    <a:pt x="9" y="2148"/>
                  </a:cubicBezTo>
                  <a:cubicBezTo>
                    <a:pt x="4" y="2148"/>
                    <a:pt x="0" y="2144"/>
                    <a:pt x="0" y="2139"/>
                  </a:cubicBezTo>
                  <a:lnTo>
                    <a:pt x="0" y="2139"/>
                  </a:lnTo>
                  <a:cubicBezTo>
                    <a:pt x="0" y="2134"/>
                    <a:pt x="4" y="2130"/>
                    <a:pt x="9" y="2130"/>
                  </a:cubicBezTo>
                  <a:cubicBezTo>
                    <a:pt x="14" y="2130"/>
                    <a:pt x="18" y="2134"/>
                    <a:pt x="18" y="2139"/>
                  </a:cubicBezTo>
                  <a:close/>
                  <a:moveTo>
                    <a:pt x="18" y="2192"/>
                  </a:moveTo>
                  <a:lnTo>
                    <a:pt x="18" y="2192"/>
                  </a:lnTo>
                  <a:cubicBezTo>
                    <a:pt x="18" y="2197"/>
                    <a:pt x="14" y="2201"/>
                    <a:pt x="9" y="2201"/>
                  </a:cubicBezTo>
                  <a:cubicBezTo>
                    <a:pt x="4" y="2201"/>
                    <a:pt x="0" y="2197"/>
                    <a:pt x="0" y="2192"/>
                  </a:cubicBezTo>
                  <a:lnTo>
                    <a:pt x="0" y="2192"/>
                  </a:lnTo>
                  <a:cubicBezTo>
                    <a:pt x="0" y="2187"/>
                    <a:pt x="4" y="2183"/>
                    <a:pt x="9" y="2183"/>
                  </a:cubicBezTo>
                  <a:cubicBezTo>
                    <a:pt x="14" y="2183"/>
                    <a:pt x="18" y="2187"/>
                    <a:pt x="18" y="2192"/>
                  </a:cubicBezTo>
                  <a:close/>
                  <a:moveTo>
                    <a:pt x="18" y="2245"/>
                  </a:moveTo>
                  <a:lnTo>
                    <a:pt x="18" y="2245"/>
                  </a:lnTo>
                  <a:cubicBezTo>
                    <a:pt x="18" y="2250"/>
                    <a:pt x="14" y="2254"/>
                    <a:pt x="9" y="2254"/>
                  </a:cubicBezTo>
                  <a:cubicBezTo>
                    <a:pt x="4" y="2254"/>
                    <a:pt x="0" y="2250"/>
                    <a:pt x="0" y="2245"/>
                  </a:cubicBezTo>
                  <a:lnTo>
                    <a:pt x="0" y="2245"/>
                  </a:lnTo>
                  <a:cubicBezTo>
                    <a:pt x="0" y="2240"/>
                    <a:pt x="4" y="2236"/>
                    <a:pt x="9" y="2236"/>
                  </a:cubicBezTo>
                  <a:cubicBezTo>
                    <a:pt x="14" y="2236"/>
                    <a:pt x="18" y="2240"/>
                    <a:pt x="18" y="2245"/>
                  </a:cubicBezTo>
                  <a:close/>
                  <a:moveTo>
                    <a:pt x="18" y="2298"/>
                  </a:moveTo>
                  <a:lnTo>
                    <a:pt x="18" y="2298"/>
                  </a:lnTo>
                  <a:cubicBezTo>
                    <a:pt x="18" y="2302"/>
                    <a:pt x="14" y="2306"/>
                    <a:pt x="9" y="2306"/>
                  </a:cubicBezTo>
                  <a:cubicBezTo>
                    <a:pt x="4" y="2306"/>
                    <a:pt x="0" y="2302"/>
                    <a:pt x="0" y="2298"/>
                  </a:cubicBezTo>
                  <a:lnTo>
                    <a:pt x="0" y="2298"/>
                  </a:lnTo>
                  <a:cubicBezTo>
                    <a:pt x="0" y="2293"/>
                    <a:pt x="4" y="2289"/>
                    <a:pt x="9" y="2289"/>
                  </a:cubicBezTo>
                  <a:cubicBezTo>
                    <a:pt x="14" y="2289"/>
                    <a:pt x="18" y="2293"/>
                    <a:pt x="18" y="2298"/>
                  </a:cubicBezTo>
                  <a:close/>
                  <a:moveTo>
                    <a:pt x="18" y="2350"/>
                  </a:moveTo>
                  <a:lnTo>
                    <a:pt x="18" y="2350"/>
                  </a:lnTo>
                  <a:cubicBezTo>
                    <a:pt x="18" y="2355"/>
                    <a:pt x="14" y="2359"/>
                    <a:pt x="9" y="2359"/>
                  </a:cubicBezTo>
                  <a:cubicBezTo>
                    <a:pt x="4" y="2359"/>
                    <a:pt x="0" y="2355"/>
                    <a:pt x="0" y="2350"/>
                  </a:cubicBezTo>
                  <a:lnTo>
                    <a:pt x="0" y="2350"/>
                  </a:lnTo>
                  <a:cubicBezTo>
                    <a:pt x="0" y="2345"/>
                    <a:pt x="4" y="2342"/>
                    <a:pt x="9" y="2342"/>
                  </a:cubicBezTo>
                  <a:cubicBezTo>
                    <a:pt x="14" y="2342"/>
                    <a:pt x="18" y="2345"/>
                    <a:pt x="18" y="2350"/>
                  </a:cubicBezTo>
                  <a:close/>
                  <a:moveTo>
                    <a:pt x="18" y="2403"/>
                  </a:moveTo>
                  <a:lnTo>
                    <a:pt x="18" y="2403"/>
                  </a:lnTo>
                  <a:cubicBezTo>
                    <a:pt x="18" y="2408"/>
                    <a:pt x="14" y="2412"/>
                    <a:pt x="9" y="2412"/>
                  </a:cubicBezTo>
                  <a:cubicBezTo>
                    <a:pt x="4" y="2412"/>
                    <a:pt x="0" y="2408"/>
                    <a:pt x="0" y="2403"/>
                  </a:cubicBezTo>
                  <a:lnTo>
                    <a:pt x="0" y="2403"/>
                  </a:lnTo>
                  <a:cubicBezTo>
                    <a:pt x="0" y="2398"/>
                    <a:pt x="4" y="2394"/>
                    <a:pt x="9" y="2394"/>
                  </a:cubicBezTo>
                  <a:cubicBezTo>
                    <a:pt x="14" y="2394"/>
                    <a:pt x="18" y="2398"/>
                    <a:pt x="18" y="2403"/>
                  </a:cubicBezTo>
                  <a:close/>
                  <a:moveTo>
                    <a:pt x="18" y="2456"/>
                  </a:moveTo>
                  <a:lnTo>
                    <a:pt x="18" y="2456"/>
                  </a:lnTo>
                  <a:cubicBezTo>
                    <a:pt x="18" y="2461"/>
                    <a:pt x="14" y="2465"/>
                    <a:pt x="9" y="2465"/>
                  </a:cubicBezTo>
                  <a:cubicBezTo>
                    <a:pt x="4" y="2465"/>
                    <a:pt x="0" y="2461"/>
                    <a:pt x="0" y="2456"/>
                  </a:cubicBezTo>
                  <a:lnTo>
                    <a:pt x="0" y="2456"/>
                  </a:lnTo>
                  <a:cubicBezTo>
                    <a:pt x="0" y="2451"/>
                    <a:pt x="4" y="2447"/>
                    <a:pt x="9" y="2447"/>
                  </a:cubicBezTo>
                  <a:cubicBezTo>
                    <a:pt x="14" y="2447"/>
                    <a:pt x="18" y="2451"/>
                    <a:pt x="18" y="2456"/>
                  </a:cubicBezTo>
                  <a:close/>
                  <a:moveTo>
                    <a:pt x="18" y="2509"/>
                  </a:moveTo>
                  <a:lnTo>
                    <a:pt x="18" y="2509"/>
                  </a:lnTo>
                  <a:cubicBezTo>
                    <a:pt x="18" y="2514"/>
                    <a:pt x="14" y="2518"/>
                    <a:pt x="9" y="2518"/>
                  </a:cubicBezTo>
                  <a:cubicBezTo>
                    <a:pt x="4" y="2518"/>
                    <a:pt x="0" y="2514"/>
                    <a:pt x="0" y="2509"/>
                  </a:cubicBezTo>
                  <a:lnTo>
                    <a:pt x="0" y="2509"/>
                  </a:lnTo>
                  <a:cubicBezTo>
                    <a:pt x="0" y="2504"/>
                    <a:pt x="4" y="2500"/>
                    <a:pt x="9" y="2500"/>
                  </a:cubicBezTo>
                  <a:cubicBezTo>
                    <a:pt x="14" y="2500"/>
                    <a:pt x="18" y="2504"/>
                    <a:pt x="18" y="2509"/>
                  </a:cubicBezTo>
                  <a:close/>
                  <a:moveTo>
                    <a:pt x="18" y="2562"/>
                  </a:moveTo>
                  <a:lnTo>
                    <a:pt x="18" y="2562"/>
                  </a:lnTo>
                  <a:cubicBezTo>
                    <a:pt x="18" y="2566"/>
                    <a:pt x="14" y="2570"/>
                    <a:pt x="9" y="2570"/>
                  </a:cubicBezTo>
                  <a:cubicBezTo>
                    <a:pt x="4" y="2570"/>
                    <a:pt x="0" y="2566"/>
                    <a:pt x="0" y="2562"/>
                  </a:cubicBezTo>
                  <a:lnTo>
                    <a:pt x="0" y="2562"/>
                  </a:lnTo>
                  <a:cubicBezTo>
                    <a:pt x="0" y="2557"/>
                    <a:pt x="4" y="2553"/>
                    <a:pt x="9" y="2553"/>
                  </a:cubicBezTo>
                  <a:cubicBezTo>
                    <a:pt x="14" y="2553"/>
                    <a:pt x="18" y="2557"/>
                    <a:pt x="18" y="2562"/>
                  </a:cubicBezTo>
                  <a:close/>
                  <a:moveTo>
                    <a:pt x="18" y="2614"/>
                  </a:moveTo>
                  <a:lnTo>
                    <a:pt x="18" y="2614"/>
                  </a:lnTo>
                  <a:cubicBezTo>
                    <a:pt x="18" y="2619"/>
                    <a:pt x="14" y="2623"/>
                    <a:pt x="9" y="2623"/>
                  </a:cubicBezTo>
                  <a:cubicBezTo>
                    <a:pt x="4" y="2623"/>
                    <a:pt x="0" y="2619"/>
                    <a:pt x="0" y="2614"/>
                  </a:cubicBezTo>
                  <a:lnTo>
                    <a:pt x="0" y="2614"/>
                  </a:lnTo>
                  <a:cubicBezTo>
                    <a:pt x="0" y="2610"/>
                    <a:pt x="4" y="2606"/>
                    <a:pt x="9" y="2606"/>
                  </a:cubicBezTo>
                  <a:cubicBezTo>
                    <a:pt x="14" y="2606"/>
                    <a:pt x="18" y="2610"/>
                    <a:pt x="18" y="2614"/>
                  </a:cubicBezTo>
                  <a:close/>
                  <a:moveTo>
                    <a:pt x="18" y="2667"/>
                  </a:moveTo>
                  <a:lnTo>
                    <a:pt x="18" y="2667"/>
                  </a:lnTo>
                  <a:cubicBezTo>
                    <a:pt x="18" y="2672"/>
                    <a:pt x="14" y="2676"/>
                    <a:pt x="9" y="2676"/>
                  </a:cubicBezTo>
                  <a:cubicBezTo>
                    <a:pt x="4" y="2676"/>
                    <a:pt x="0" y="2672"/>
                    <a:pt x="0" y="2667"/>
                  </a:cubicBezTo>
                  <a:lnTo>
                    <a:pt x="0" y="2667"/>
                  </a:lnTo>
                  <a:cubicBezTo>
                    <a:pt x="0" y="2662"/>
                    <a:pt x="4" y="2658"/>
                    <a:pt x="9" y="2658"/>
                  </a:cubicBezTo>
                  <a:cubicBezTo>
                    <a:pt x="14" y="2658"/>
                    <a:pt x="18" y="2662"/>
                    <a:pt x="18" y="2667"/>
                  </a:cubicBezTo>
                  <a:close/>
                  <a:moveTo>
                    <a:pt x="18" y="2720"/>
                  </a:moveTo>
                  <a:lnTo>
                    <a:pt x="18" y="2720"/>
                  </a:lnTo>
                  <a:cubicBezTo>
                    <a:pt x="18" y="2725"/>
                    <a:pt x="14" y="2729"/>
                    <a:pt x="9" y="2729"/>
                  </a:cubicBezTo>
                  <a:cubicBezTo>
                    <a:pt x="4" y="2729"/>
                    <a:pt x="0" y="2725"/>
                    <a:pt x="0" y="2720"/>
                  </a:cubicBezTo>
                  <a:lnTo>
                    <a:pt x="0" y="2720"/>
                  </a:lnTo>
                  <a:cubicBezTo>
                    <a:pt x="0" y="2715"/>
                    <a:pt x="4" y="2711"/>
                    <a:pt x="9" y="2711"/>
                  </a:cubicBezTo>
                  <a:cubicBezTo>
                    <a:pt x="14" y="2711"/>
                    <a:pt x="18" y="2715"/>
                    <a:pt x="18" y="2720"/>
                  </a:cubicBezTo>
                  <a:close/>
                  <a:moveTo>
                    <a:pt x="18" y="2773"/>
                  </a:moveTo>
                  <a:lnTo>
                    <a:pt x="18" y="2773"/>
                  </a:lnTo>
                  <a:cubicBezTo>
                    <a:pt x="18" y="2778"/>
                    <a:pt x="14" y="2782"/>
                    <a:pt x="9" y="2782"/>
                  </a:cubicBezTo>
                  <a:cubicBezTo>
                    <a:pt x="4" y="2782"/>
                    <a:pt x="0" y="2778"/>
                    <a:pt x="0" y="2773"/>
                  </a:cubicBezTo>
                  <a:lnTo>
                    <a:pt x="0" y="2773"/>
                  </a:lnTo>
                  <a:cubicBezTo>
                    <a:pt x="0" y="2768"/>
                    <a:pt x="4" y="2764"/>
                    <a:pt x="9" y="2764"/>
                  </a:cubicBezTo>
                  <a:cubicBezTo>
                    <a:pt x="14" y="2764"/>
                    <a:pt x="18" y="2768"/>
                    <a:pt x="18" y="2773"/>
                  </a:cubicBezTo>
                  <a:close/>
                  <a:moveTo>
                    <a:pt x="18" y="2826"/>
                  </a:moveTo>
                  <a:lnTo>
                    <a:pt x="18" y="2826"/>
                  </a:lnTo>
                  <a:cubicBezTo>
                    <a:pt x="18" y="2831"/>
                    <a:pt x="14" y="2835"/>
                    <a:pt x="9" y="2835"/>
                  </a:cubicBezTo>
                  <a:cubicBezTo>
                    <a:pt x="4" y="2835"/>
                    <a:pt x="0" y="2831"/>
                    <a:pt x="0" y="2826"/>
                  </a:cubicBezTo>
                  <a:lnTo>
                    <a:pt x="0" y="2826"/>
                  </a:lnTo>
                  <a:cubicBezTo>
                    <a:pt x="0" y="2821"/>
                    <a:pt x="4" y="2817"/>
                    <a:pt x="9" y="2817"/>
                  </a:cubicBezTo>
                  <a:cubicBezTo>
                    <a:pt x="14" y="2817"/>
                    <a:pt x="18" y="2821"/>
                    <a:pt x="18" y="2826"/>
                  </a:cubicBezTo>
                  <a:close/>
                  <a:moveTo>
                    <a:pt x="18" y="2879"/>
                  </a:moveTo>
                  <a:lnTo>
                    <a:pt x="18" y="2879"/>
                  </a:lnTo>
                  <a:cubicBezTo>
                    <a:pt x="18" y="2883"/>
                    <a:pt x="14" y="2887"/>
                    <a:pt x="9" y="2887"/>
                  </a:cubicBezTo>
                  <a:cubicBezTo>
                    <a:pt x="4" y="2887"/>
                    <a:pt x="0" y="2883"/>
                    <a:pt x="0" y="2879"/>
                  </a:cubicBezTo>
                  <a:lnTo>
                    <a:pt x="0" y="2879"/>
                  </a:lnTo>
                  <a:cubicBezTo>
                    <a:pt x="0" y="2874"/>
                    <a:pt x="4" y="2870"/>
                    <a:pt x="9" y="2870"/>
                  </a:cubicBezTo>
                  <a:cubicBezTo>
                    <a:pt x="14" y="2870"/>
                    <a:pt x="18" y="2874"/>
                    <a:pt x="18" y="2879"/>
                  </a:cubicBezTo>
                  <a:close/>
                  <a:moveTo>
                    <a:pt x="18" y="2931"/>
                  </a:moveTo>
                  <a:lnTo>
                    <a:pt x="18" y="2931"/>
                  </a:lnTo>
                  <a:cubicBezTo>
                    <a:pt x="18" y="2936"/>
                    <a:pt x="14" y="2940"/>
                    <a:pt x="9" y="2940"/>
                  </a:cubicBezTo>
                  <a:cubicBezTo>
                    <a:pt x="4" y="2940"/>
                    <a:pt x="0" y="2936"/>
                    <a:pt x="0" y="2931"/>
                  </a:cubicBezTo>
                  <a:lnTo>
                    <a:pt x="0" y="2931"/>
                  </a:lnTo>
                  <a:cubicBezTo>
                    <a:pt x="0" y="2926"/>
                    <a:pt x="4" y="2923"/>
                    <a:pt x="9" y="2923"/>
                  </a:cubicBezTo>
                  <a:cubicBezTo>
                    <a:pt x="14" y="2923"/>
                    <a:pt x="18" y="2926"/>
                    <a:pt x="18" y="2931"/>
                  </a:cubicBezTo>
                  <a:close/>
                  <a:moveTo>
                    <a:pt x="18" y="2984"/>
                  </a:moveTo>
                  <a:lnTo>
                    <a:pt x="18" y="2984"/>
                  </a:lnTo>
                  <a:cubicBezTo>
                    <a:pt x="18" y="2989"/>
                    <a:pt x="14" y="2993"/>
                    <a:pt x="9" y="2993"/>
                  </a:cubicBezTo>
                  <a:cubicBezTo>
                    <a:pt x="4" y="2993"/>
                    <a:pt x="0" y="2989"/>
                    <a:pt x="0" y="2984"/>
                  </a:cubicBezTo>
                  <a:lnTo>
                    <a:pt x="0" y="2984"/>
                  </a:lnTo>
                  <a:cubicBezTo>
                    <a:pt x="0" y="2979"/>
                    <a:pt x="4" y="2975"/>
                    <a:pt x="9" y="2975"/>
                  </a:cubicBezTo>
                  <a:cubicBezTo>
                    <a:pt x="14" y="2975"/>
                    <a:pt x="18" y="2979"/>
                    <a:pt x="18" y="2984"/>
                  </a:cubicBezTo>
                  <a:close/>
                  <a:moveTo>
                    <a:pt x="18" y="3037"/>
                  </a:moveTo>
                  <a:lnTo>
                    <a:pt x="18" y="3037"/>
                  </a:lnTo>
                  <a:cubicBezTo>
                    <a:pt x="18" y="3042"/>
                    <a:pt x="14" y="3046"/>
                    <a:pt x="9" y="3046"/>
                  </a:cubicBezTo>
                  <a:cubicBezTo>
                    <a:pt x="4" y="3046"/>
                    <a:pt x="0" y="3042"/>
                    <a:pt x="0" y="3037"/>
                  </a:cubicBezTo>
                  <a:lnTo>
                    <a:pt x="0" y="3037"/>
                  </a:lnTo>
                  <a:cubicBezTo>
                    <a:pt x="0" y="3032"/>
                    <a:pt x="4" y="3028"/>
                    <a:pt x="9" y="3028"/>
                  </a:cubicBezTo>
                  <a:cubicBezTo>
                    <a:pt x="14" y="3028"/>
                    <a:pt x="18" y="3032"/>
                    <a:pt x="18" y="3037"/>
                  </a:cubicBezTo>
                  <a:close/>
                  <a:moveTo>
                    <a:pt x="18" y="3090"/>
                  </a:moveTo>
                  <a:lnTo>
                    <a:pt x="18" y="3090"/>
                  </a:lnTo>
                  <a:cubicBezTo>
                    <a:pt x="18" y="3095"/>
                    <a:pt x="14" y="3099"/>
                    <a:pt x="9" y="3099"/>
                  </a:cubicBezTo>
                  <a:cubicBezTo>
                    <a:pt x="4" y="3099"/>
                    <a:pt x="0" y="3095"/>
                    <a:pt x="0" y="3090"/>
                  </a:cubicBezTo>
                  <a:lnTo>
                    <a:pt x="0" y="3090"/>
                  </a:lnTo>
                  <a:cubicBezTo>
                    <a:pt x="0" y="3085"/>
                    <a:pt x="4" y="3081"/>
                    <a:pt x="9" y="3081"/>
                  </a:cubicBezTo>
                  <a:cubicBezTo>
                    <a:pt x="14" y="3081"/>
                    <a:pt x="18" y="3085"/>
                    <a:pt x="18" y="3090"/>
                  </a:cubicBezTo>
                  <a:close/>
                  <a:moveTo>
                    <a:pt x="18" y="3143"/>
                  </a:moveTo>
                  <a:lnTo>
                    <a:pt x="18" y="3143"/>
                  </a:lnTo>
                  <a:cubicBezTo>
                    <a:pt x="18" y="3147"/>
                    <a:pt x="14" y="3151"/>
                    <a:pt x="9" y="3151"/>
                  </a:cubicBezTo>
                  <a:cubicBezTo>
                    <a:pt x="4" y="3151"/>
                    <a:pt x="0" y="3147"/>
                    <a:pt x="0" y="3143"/>
                  </a:cubicBezTo>
                  <a:lnTo>
                    <a:pt x="0" y="3143"/>
                  </a:lnTo>
                  <a:cubicBezTo>
                    <a:pt x="0" y="3138"/>
                    <a:pt x="4" y="3134"/>
                    <a:pt x="9" y="3134"/>
                  </a:cubicBezTo>
                  <a:cubicBezTo>
                    <a:pt x="14" y="3134"/>
                    <a:pt x="18" y="3138"/>
                    <a:pt x="18" y="3143"/>
                  </a:cubicBezTo>
                  <a:close/>
                  <a:moveTo>
                    <a:pt x="18" y="3195"/>
                  </a:moveTo>
                  <a:lnTo>
                    <a:pt x="18" y="3195"/>
                  </a:lnTo>
                  <a:cubicBezTo>
                    <a:pt x="18" y="3200"/>
                    <a:pt x="14" y="3204"/>
                    <a:pt x="9" y="3204"/>
                  </a:cubicBezTo>
                  <a:cubicBezTo>
                    <a:pt x="4" y="3204"/>
                    <a:pt x="0" y="3200"/>
                    <a:pt x="0" y="3195"/>
                  </a:cubicBezTo>
                  <a:lnTo>
                    <a:pt x="0" y="3195"/>
                  </a:lnTo>
                  <a:cubicBezTo>
                    <a:pt x="0" y="3191"/>
                    <a:pt x="4" y="3187"/>
                    <a:pt x="9" y="3187"/>
                  </a:cubicBezTo>
                  <a:cubicBezTo>
                    <a:pt x="14" y="3187"/>
                    <a:pt x="18" y="3191"/>
                    <a:pt x="18" y="3195"/>
                  </a:cubicBezTo>
                  <a:close/>
                  <a:moveTo>
                    <a:pt x="18" y="3248"/>
                  </a:moveTo>
                  <a:lnTo>
                    <a:pt x="18" y="3248"/>
                  </a:lnTo>
                  <a:cubicBezTo>
                    <a:pt x="18" y="3253"/>
                    <a:pt x="14" y="3257"/>
                    <a:pt x="9" y="3257"/>
                  </a:cubicBezTo>
                  <a:cubicBezTo>
                    <a:pt x="4" y="3257"/>
                    <a:pt x="0" y="3253"/>
                    <a:pt x="0" y="3248"/>
                  </a:cubicBezTo>
                  <a:lnTo>
                    <a:pt x="0" y="3248"/>
                  </a:lnTo>
                  <a:cubicBezTo>
                    <a:pt x="0" y="3243"/>
                    <a:pt x="4" y="3239"/>
                    <a:pt x="9" y="3239"/>
                  </a:cubicBezTo>
                  <a:cubicBezTo>
                    <a:pt x="14" y="3239"/>
                    <a:pt x="18" y="3243"/>
                    <a:pt x="18" y="3248"/>
                  </a:cubicBezTo>
                  <a:close/>
                  <a:moveTo>
                    <a:pt x="18" y="3301"/>
                  </a:moveTo>
                  <a:lnTo>
                    <a:pt x="18" y="3301"/>
                  </a:lnTo>
                  <a:cubicBezTo>
                    <a:pt x="18" y="3306"/>
                    <a:pt x="14" y="3310"/>
                    <a:pt x="9" y="3310"/>
                  </a:cubicBezTo>
                  <a:cubicBezTo>
                    <a:pt x="4" y="3310"/>
                    <a:pt x="0" y="3306"/>
                    <a:pt x="0" y="3301"/>
                  </a:cubicBezTo>
                  <a:lnTo>
                    <a:pt x="0" y="3301"/>
                  </a:lnTo>
                  <a:cubicBezTo>
                    <a:pt x="0" y="3296"/>
                    <a:pt x="4" y="3292"/>
                    <a:pt x="9" y="3292"/>
                  </a:cubicBezTo>
                  <a:cubicBezTo>
                    <a:pt x="14" y="3292"/>
                    <a:pt x="18" y="3296"/>
                    <a:pt x="18" y="3301"/>
                  </a:cubicBezTo>
                  <a:close/>
                  <a:moveTo>
                    <a:pt x="18" y="3354"/>
                  </a:moveTo>
                  <a:lnTo>
                    <a:pt x="18" y="3354"/>
                  </a:lnTo>
                  <a:cubicBezTo>
                    <a:pt x="18" y="3359"/>
                    <a:pt x="14" y="3363"/>
                    <a:pt x="9" y="3363"/>
                  </a:cubicBezTo>
                  <a:cubicBezTo>
                    <a:pt x="4" y="3363"/>
                    <a:pt x="0" y="3359"/>
                    <a:pt x="0" y="3354"/>
                  </a:cubicBezTo>
                  <a:lnTo>
                    <a:pt x="0" y="3354"/>
                  </a:lnTo>
                  <a:cubicBezTo>
                    <a:pt x="0" y="3349"/>
                    <a:pt x="4" y="3345"/>
                    <a:pt x="9" y="3345"/>
                  </a:cubicBezTo>
                  <a:cubicBezTo>
                    <a:pt x="14" y="3345"/>
                    <a:pt x="18" y="3349"/>
                    <a:pt x="18" y="3354"/>
                  </a:cubicBezTo>
                  <a:close/>
                  <a:moveTo>
                    <a:pt x="18" y="3407"/>
                  </a:moveTo>
                  <a:lnTo>
                    <a:pt x="18" y="3407"/>
                  </a:lnTo>
                  <a:cubicBezTo>
                    <a:pt x="18" y="3412"/>
                    <a:pt x="14" y="3416"/>
                    <a:pt x="9" y="3416"/>
                  </a:cubicBezTo>
                  <a:cubicBezTo>
                    <a:pt x="4" y="3416"/>
                    <a:pt x="0" y="3412"/>
                    <a:pt x="0" y="3407"/>
                  </a:cubicBezTo>
                  <a:lnTo>
                    <a:pt x="0" y="3407"/>
                  </a:lnTo>
                  <a:cubicBezTo>
                    <a:pt x="0" y="3402"/>
                    <a:pt x="4" y="3398"/>
                    <a:pt x="9" y="3398"/>
                  </a:cubicBezTo>
                  <a:cubicBezTo>
                    <a:pt x="14" y="3398"/>
                    <a:pt x="18" y="3402"/>
                    <a:pt x="18" y="3407"/>
                  </a:cubicBezTo>
                  <a:close/>
                  <a:moveTo>
                    <a:pt x="18" y="3460"/>
                  </a:moveTo>
                  <a:lnTo>
                    <a:pt x="18" y="3460"/>
                  </a:lnTo>
                  <a:cubicBezTo>
                    <a:pt x="18" y="3464"/>
                    <a:pt x="14" y="3468"/>
                    <a:pt x="9" y="3468"/>
                  </a:cubicBezTo>
                  <a:cubicBezTo>
                    <a:pt x="4" y="3468"/>
                    <a:pt x="0" y="3464"/>
                    <a:pt x="0" y="3460"/>
                  </a:cubicBezTo>
                  <a:lnTo>
                    <a:pt x="0" y="3460"/>
                  </a:lnTo>
                  <a:cubicBezTo>
                    <a:pt x="0" y="3455"/>
                    <a:pt x="4" y="3451"/>
                    <a:pt x="9" y="3451"/>
                  </a:cubicBezTo>
                  <a:cubicBezTo>
                    <a:pt x="14" y="3451"/>
                    <a:pt x="18" y="3455"/>
                    <a:pt x="18" y="3460"/>
                  </a:cubicBezTo>
                  <a:close/>
                  <a:moveTo>
                    <a:pt x="18" y="3512"/>
                  </a:moveTo>
                  <a:lnTo>
                    <a:pt x="18" y="3512"/>
                  </a:lnTo>
                  <a:cubicBezTo>
                    <a:pt x="18" y="3517"/>
                    <a:pt x="14" y="3521"/>
                    <a:pt x="9" y="3521"/>
                  </a:cubicBezTo>
                  <a:cubicBezTo>
                    <a:pt x="4" y="3521"/>
                    <a:pt x="0" y="3517"/>
                    <a:pt x="0" y="3512"/>
                  </a:cubicBezTo>
                  <a:lnTo>
                    <a:pt x="0" y="3512"/>
                  </a:lnTo>
                  <a:cubicBezTo>
                    <a:pt x="0" y="3507"/>
                    <a:pt x="4" y="3504"/>
                    <a:pt x="9" y="3504"/>
                  </a:cubicBezTo>
                  <a:cubicBezTo>
                    <a:pt x="14" y="3504"/>
                    <a:pt x="18" y="3507"/>
                    <a:pt x="18" y="3512"/>
                  </a:cubicBezTo>
                  <a:close/>
                  <a:moveTo>
                    <a:pt x="18" y="3565"/>
                  </a:moveTo>
                  <a:lnTo>
                    <a:pt x="18" y="3565"/>
                  </a:lnTo>
                  <a:cubicBezTo>
                    <a:pt x="18" y="3570"/>
                    <a:pt x="14" y="3574"/>
                    <a:pt x="9" y="3574"/>
                  </a:cubicBezTo>
                  <a:cubicBezTo>
                    <a:pt x="4" y="3574"/>
                    <a:pt x="0" y="3570"/>
                    <a:pt x="0" y="3565"/>
                  </a:cubicBezTo>
                  <a:lnTo>
                    <a:pt x="0" y="3565"/>
                  </a:lnTo>
                  <a:cubicBezTo>
                    <a:pt x="0" y="3560"/>
                    <a:pt x="4" y="3556"/>
                    <a:pt x="9" y="3556"/>
                  </a:cubicBezTo>
                  <a:cubicBezTo>
                    <a:pt x="14" y="3556"/>
                    <a:pt x="18" y="3560"/>
                    <a:pt x="18" y="3565"/>
                  </a:cubicBezTo>
                  <a:close/>
                  <a:moveTo>
                    <a:pt x="18" y="3618"/>
                  </a:moveTo>
                  <a:lnTo>
                    <a:pt x="18" y="3618"/>
                  </a:lnTo>
                  <a:cubicBezTo>
                    <a:pt x="18" y="3623"/>
                    <a:pt x="14" y="3627"/>
                    <a:pt x="9" y="3627"/>
                  </a:cubicBezTo>
                  <a:cubicBezTo>
                    <a:pt x="4" y="3627"/>
                    <a:pt x="0" y="3623"/>
                    <a:pt x="0" y="3618"/>
                  </a:cubicBezTo>
                  <a:lnTo>
                    <a:pt x="0" y="3618"/>
                  </a:lnTo>
                  <a:cubicBezTo>
                    <a:pt x="0" y="3613"/>
                    <a:pt x="4" y="3609"/>
                    <a:pt x="9" y="3609"/>
                  </a:cubicBezTo>
                  <a:cubicBezTo>
                    <a:pt x="14" y="3609"/>
                    <a:pt x="18" y="3613"/>
                    <a:pt x="18" y="3618"/>
                  </a:cubicBezTo>
                  <a:close/>
                  <a:moveTo>
                    <a:pt x="18" y="3671"/>
                  </a:moveTo>
                  <a:lnTo>
                    <a:pt x="18" y="3671"/>
                  </a:lnTo>
                  <a:cubicBezTo>
                    <a:pt x="18" y="3676"/>
                    <a:pt x="14" y="3680"/>
                    <a:pt x="9" y="3680"/>
                  </a:cubicBezTo>
                  <a:cubicBezTo>
                    <a:pt x="4" y="3680"/>
                    <a:pt x="0" y="3676"/>
                    <a:pt x="0" y="3671"/>
                  </a:cubicBezTo>
                  <a:lnTo>
                    <a:pt x="0" y="3671"/>
                  </a:lnTo>
                  <a:cubicBezTo>
                    <a:pt x="0" y="3666"/>
                    <a:pt x="4" y="3662"/>
                    <a:pt x="9" y="3662"/>
                  </a:cubicBezTo>
                  <a:cubicBezTo>
                    <a:pt x="14" y="3662"/>
                    <a:pt x="18" y="3666"/>
                    <a:pt x="18" y="3671"/>
                  </a:cubicBezTo>
                  <a:close/>
                  <a:moveTo>
                    <a:pt x="18" y="3724"/>
                  </a:moveTo>
                  <a:lnTo>
                    <a:pt x="18" y="3724"/>
                  </a:lnTo>
                  <a:cubicBezTo>
                    <a:pt x="18" y="3728"/>
                    <a:pt x="14" y="3732"/>
                    <a:pt x="9" y="3732"/>
                  </a:cubicBezTo>
                  <a:cubicBezTo>
                    <a:pt x="4" y="3732"/>
                    <a:pt x="0" y="3728"/>
                    <a:pt x="0" y="3724"/>
                  </a:cubicBezTo>
                  <a:lnTo>
                    <a:pt x="0" y="3724"/>
                  </a:lnTo>
                  <a:cubicBezTo>
                    <a:pt x="0" y="3719"/>
                    <a:pt x="4" y="3715"/>
                    <a:pt x="9" y="3715"/>
                  </a:cubicBezTo>
                  <a:cubicBezTo>
                    <a:pt x="14" y="3715"/>
                    <a:pt x="18" y="3719"/>
                    <a:pt x="18" y="3724"/>
                  </a:cubicBezTo>
                  <a:close/>
                  <a:moveTo>
                    <a:pt x="18" y="3776"/>
                  </a:moveTo>
                  <a:lnTo>
                    <a:pt x="18" y="3776"/>
                  </a:lnTo>
                  <a:cubicBezTo>
                    <a:pt x="18" y="3781"/>
                    <a:pt x="14" y="3785"/>
                    <a:pt x="9" y="3785"/>
                  </a:cubicBezTo>
                  <a:cubicBezTo>
                    <a:pt x="4" y="3785"/>
                    <a:pt x="0" y="3781"/>
                    <a:pt x="0" y="3776"/>
                  </a:cubicBezTo>
                  <a:lnTo>
                    <a:pt x="0" y="3776"/>
                  </a:lnTo>
                  <a:cubicBezTo>
                    <a:pt x="0" y="3772"/>
                    <a:pt x="4" y="3768"/>
                    <a:pt x="9" y="3768"/>
                  </a:cubicBezTo>
                  <a:cubicBezTo>
                    <a:pt x="14" y="3768"/>
                    <a:pt x="18" y="3772"/>
                    <a:pt x="18" y="3776"/>
                  </a:cubicBezTo>
                  <a:close/>
                  <a:moveTo>
                    <a:pt x="18" y="3829"/>
                  </a:moveTo>
                  <a:lnTo>
                    <a:pt x="18" y="3829"/>
                  </a:lnTo>
                  <a:cubicBezTo>
                    <a:pt x="18" y="3834"/>
                    <a:pt x="14" y="3838"/>
                    <a:pt x="9" y="3838"/>
                  </a:cubicBezTo>
                  <a:cubicBezTo>
                    <a:pt x="4" y="3838"/>
                    <a:pt x="0" y="3834"/>
                    <a:pt x="0" y="3829"/>
                  </a:cubicBezTo>
                  <a:lnTo>
                    <a:pt x="0" y="3829"/>
                  </a:lnTo>
                  <a:cubicBezTo>
                    <a:pt x="0" y="3824"/>
                    <a:pt x="4" y="3820"/>
                    <a:pt x="9" y="3820"/>
                  </a:cubicBezTo>
                  <a:cubicBezTo>
                    <a:pt x="14" y="3820"/>
                    <a:pt x="18" y="3824"/>
                    <a:pt x="18" y="3829"/>
                  </a:cubicBezTo>
                  <a:close/>
                  <a:moveTo>
                    <a:pt x="18" y="3882"/>
                  </a:moveTo>
                  <a:lnTo>
                    <a:pt x="18" y="3882"/>
                  </a:lnTo>
                  <a:cubicBezTo>
                    <a:pt x="18" y="3887"/>
                    <a:pt x="14" y="3891"/>
                    <a:pt x="9" y="3891"/>
                  </a:cubicBezTo>
                  <a:cubicBezTo>
                    <a:pt x="4" y="3891"/>
                    <a:pt x="0" y="3887"/>
                    <a:pt x="0" y="3882"/>
                  </a:cubicBezTo>
                  <a:lnTo>
                    <a:pt x="0" y="3882"/>
                  </a:lnTo>
                  <a:cubicBezTo>
                    <a:pt x="0" y="3877"/>
                    <a:pt x="4" y="3873"/>
                    <a:pt x="9" y="3873"/>
                  </a:cubicBezTo>
                  <a:cubicBezTo>
                    <a:pt x="14" y="3873"/>
                    <a:pt x="18" y="3877"/>
                    <a:pt x="18" y="3882"/>
                  </a:cubicBezTo>
                  <a:close/>
                  <a:moveTo>
                    <a:pt x="18" y="3935"/>
                  </a:moveTo>
                  <a:lnTo>
                    <a:pt x="18" y="3935"/>
                  </a:lnTo>
                  <a:cubicBezTo>
                    <a:pt x="18" y="3940"/>
                    <a:pt x="14" y="3944"/>
                    <a:pt x="9" y="3944"/>
                  </a:cubicBezTo>
                  <a:cubicBezTo>
                    <a:pt x="4" y="3944"/>
                    <a:pt x="0" y="3940"/>
                    <a:pt x="0" y="3935"/>
                  </a:cubicBezTo>
                  <a:lnTo>
                    <a:pt x="0" y="3935"/>
                  </a:lnTo>
                  <a:cubicBezTo>
                    <a:pt x="0" y="3930"/>
                    <a:pt x="4" y="3926"/>
                    <a:pt x="9" y="3926"/>
                  </a:cubicBezTo>
                  <a:cubicBezTo>
                    <a:pt x="14" y="3926"/>
                    <a:pt x="18" y="3930"/>
                    <a:pt x="18" y="3935"/>
                  </a:cubicBezTo>
                  <a:close/>
                  <a:moveTo>
                    <a:pt x="18" y="3988"/>
                  </a:moveTo>
                  <a:lnTo>
                    <a:pt x="18" y="3988"/>
                  </a:lnTo>
                  <a:cubicBezTo>
                    <a:pt x="18" y="3993"/>
                    <a:pt x="14" y="3996"/>
                    <a:pt x="9" y="3996"/>
                  </a:cubicBezTo>
                  <a:cubicBezTo>
                    <a:pt x="4" y="3996"/>
                    <a:pt x="0" y="3993"/>
                    <a:pt x="0" y="3988"/>
                  </a:cubicBezTo>
                  <a:lnTo>
                    <a:pt x="0" y="3988"/>
                  </a:lnTo>
                  <a:cubicBezTo>
                    <a:pt x="0" y="3983"/>
                    <a:pt x="4" y="3979"/>
                    <a:pt x="9" y="3979"/>
                  </a:cubicBezTo>
                  <a:cubicBezTo>
                    <a:pt x="14" y="3979"/>
                    <a:pt x="18" y="3983"/>
                    <a:pt x="18" y="3988"/>
                  </a:cubicBezTo>
                  <a:close/>
                  <a:moveTo>
                    <a:pt x="18" y="4040"/>
                  </a:moveTo>
                  <a:lnTo>
                    <a:pt x="18" y="4041"/>
                  </a:lnTo>
                  <a:cubicBezTo>
                    <a:pt x="18" y="4045"/>
                    <a:pt x="14" y="4049"/>
                    <a:pt x="9" y="4049"/>
                  </a:cubicBezTo>
                  <a:cubicBezTo>
                    <a:pt x="4" y="4049"/>
                    <a:pt x="0" y="4045"/>
                    <a:pt x="0" y="4041"/>
                  </a:cubicBezTo>
                  <a:lnTo>
                    <a:pt x="0" y="4040"/>
                  </a:lnTo>
                  <a:cubicBezTo>
                    <a:pt x="0" y="4036"/>
                    <a:pt x="4" y="4032"/>
                    <a:pt x="9" y="4032"/>
                  </a:cubicBezTo>
                  <a:cubicBezTo>
                    <a:pt x="14" y="4032"/>
                    <a:pt x="18" y="4036"/>
                    <a:pt x="18" y="4040"/>
                  </a:cubicBezTo>
                  <a:close/>
                  <a:moveTo>
                    <a:pt x="18" y="4093"/>
                  </a:moveTo>
                  <a:lnTo>
                    <a:pt x="18" y="4093"/>
                  </a:lnTo>
                  <a:cubicBezTo>
                    <a:pt x="18" y="4098"/>
                    <a:pt x="14" y="4102"/>
                    <a:pt x="9" y="4102"/>
                  </a:cubicBezTo>
                  <a:cubicBezTo>
                    <a:pt x="4" y="4102"/>
                    <a:pt x="0" y="4098"/>
                    <a:pt x="0" y="4093"/>
                  </a:cubicBezTo>
                  <a:lnTo>
                    <a:pt x="0" y="4093"/>
                  </a:lnTo>
                  <a:cubicBezTo>
                    <a:pt x="0" y="4088"/>
                    <a:pt x="4" y="4085"/>
                    <a:pt x="9" y="4085"/>
                  </a:cubicBezTo>
                  <a:cubicBezTo>
                    <a:pt x="14" y="4085"/>
                    <a:pt x="18" y="4088"/>
                    <a:pt x="18" y="4093"/>
                  </a:cubicBezTo>
                  <a:close/>
                  <a:moveTo>
                    <a:pt x="18" y="4146"/>
                  </a:moveTo>
                  <a:lnTo>
                    <a:pt x="18" y="4146"/>
                  </a:lnTo>
                  <a:cubicBezTo>
                    <a:pt x="18" y="4151"/>
                    <a:pt x="14" y="4155"/>
                    <a:pt x="9" y="4155"/>
                  </a:cubicBezTo>
                  <a:cubicBezTo>
                    <a:pt x="4" y="4155"/>
                    <a:pt x="0" y="4151"/>
                    <a:pt x="0" y="4146"/>
                  </a:cubicBezTo>
                  <a:lnTo>
                    <a:pt x="0" y="4146"/>
                  </a:lnTo>
                  <a:cubicBezTo>
                    <a:pt x="0" y="4141"/>
                    <a:pt x="4" y="4137"/>
                    <a:pt x="9" y="4137"/>
                  </a:cubicBezTo>
                  <a:cubicBezTo>
                    <a:pt x="14" y="4137"/>
                    <a:pt x="18" y="4141"/>
                    <a:pt x="18" y="4146"/>
                  </a:cubicBezTo>
                  <a:close/>
                  <a:moveTo>
                    <a:pt x="18" y="4199"/>
                  </a:moveTo>
                  <a:lnTo>
                    <a:pt x="18" y="4199"/>
                  </a:lnTo>
                  <a:cubicBezTo>
                    <a:pt x="18" y="4204"/>
                    <a:pt x="14" y="4208"/>
                    <a:pt x="9" y="4208"/>
                  </a:cubicBezTo>
                  <a:cubicBezTo>
                    <a:pt x="4" y="4208"/>
                    <a:pt x="0" y="4204"/>
                    <a:pt x="0" y="4199"/>
                  </a:cubicBezTo>
                  <a:lnTo>
                    <a:pt x="0" y="4199"/>
                  </a:lnTo>
                  <a:cubicBezTo>
                    <a:pt x="0" y="4194"/>
                    <a:pt x="4" y="4190"/>
                    <a:pt x="9" y="4190"/>
                  </a:cubicBezTo>
                  <a:cubicBezTo>
                    <a:pt x="14" y="4190"/>
                    <a:pt x="18" y="4194"/>
                    <a:pt x="18" y="4199"/>
                  </a:cubicBezTo>
                  <a:close/>
                  <a:moveTo>
                    <a:pt x="18" y="4252"/>
                  </a:moveTo>
                  <a:lnTo>
                    <a:pt x="18" y="4252"/>
                  </a:lnTo>
                  <a:cubicBezTo>
                    <a:pt x="18" y="4257"/>
                    <a:pt x="14" y="4261"/>
                    <a:pt x="9" y="4261"/>
                  </a:cubicBezTo>
                  <a:cubicBezTo>
                    <a:pt x="4" y="4261"/>
                    <a:pt x="0" y="4257"/>
                    <a:pt x="0" y="4252"/>
                  </a:cubicBezTo>
                  <a:lnTo>
                    <a:pt x="0" y="4252"/>
                  </a:lnTo>
                  <a:cubicBezTo>
                    <a:pt x="0" y="4247"/>
                    <a:pt x="4" y="4243"/>
                    <a:pt x="9" y="4243"/>
                  </a:cubicBezTo>
                  <a:cubicBezTo>
                    <a:pt x="14" y="4243"/>
                    <a:pt x="18" y="4247"/>
                    <a:pt x="18" y="4252"/>
                  </a:cubicBezTo>
                  <a:close/>
                  <a:moveTo>
                    <a:pt x="18" y="4305"/>
                  </a:moveTo>
                  <a:lnTo>
                    <a:pt x="18" y="4305"/>
                  </a:lnTo>
                  <a:cubicBezTo>
                    <a:pt x="18" y="4309"/>
                    <a:pt x="14" y="4313"/>
                    <a:pt x="9" y="4313"/>
                  </a:cubicBezTo>
                  <a:cubicBezTo>
                    <a:pt x="4" y="4313"/>
                    <a:pt x="0" y="4309"/>
                    <a:pt x="0" y="4305"/>
                  </a:cubicBezTo>
                  <a:lnTo>
                    <a:pt x="0" y="4305"/>
                  </a:lnTo>
                  <a:cubicBezTo>
                    <a:pt x="0" y="4300"/>
                    <a:pt x="4" y="4296"/>
                    <a:pt x="9" y="4296"/>
                  </a:cubicBezTo>
                  <a:cubicBezTo>
                    <a:pt x="14" y="4296"/>
                    <a:pt x="18" y="4300"/>
                    <a:pt x="18" y="4305"/>
                  </a:cubicBezTo>
                  <a:close/>
                  <a:moveTo>
                    <a:pt x="18" y="4357"/>
                  </a:moveTo>
                  <a:lnTo>
                    <a:pt x="18" y="4357"/>
                  </a:lnTo>
                  <a:cubicBezTo>
                    <a:pt x="18" y="4362"/>
                    <a:pt x="14" y="4366"/>
                    <a:pt x="9" y="4366"/>
                  </a:cubicBezTo>
                  <a:cubicBezTo>
                    <a:pt x="4" y="4366"/>
                    <a:pt x="0" y="4362"/>
                    <a:pt x="0" y="4357"/>
                  </a:cubicBezTo>
                  <a:lnTo>
                    <a:pt x="0" y="4357"/>
                  </a:lnTo>
                  <a:cubicBezTo>
                    <a:pt x="0" y="4353"/>
                    <a:pt x="4" y="4349"/>
                    <a:pt x="9" y="4349"/>
                  </a:cubicBezTo>
                  <a:cubicBezTo>
                    <a:pt x="14" y="4349"/>
                    <a:pt x="18" y="4353"/>
                    <a:pt x="18" y="4357"/>
                  </a:cubicBezTo>
                  <a:close/>
                  <a:moveTo>
                    <a:pt x="18" y="4410"/>
                  </a:moveTo>
                  <a:lnTo>
                    <a:pt x="18" y="4410"/>
                  </a:lnTo>
                  <a:cubicBezTo>
                    <a:pt x="18" y="4415"/>
                    <a:pt x="14" y="4419"/>
                    <a:pt x="9" y="4419"/>
                  </a:cubicBezTo>
                  <a:cubicBezTo>
                    <a:pt x="4" y="4419"/>
                    <a:pt x="0" y="4415"/>
                    <a:pt x="0" y="4410"/>
                  </a:cubicBezTo>
                  <a:lnTo>
                    <a:pt x="0" y="4410"/>
                  </a:lnTo>
                  <a:cubicBezTo>
                    <a:pt x="0" y="4405"/>
                    <a:pt x="4" y="4401"/>
                    <a:pt x="9" y="4401"/>
                  </a:cubicBezTo>
                  <a:cubicBezTo>
                    <a:pt x="14" y="4401"/>
                    <a:pt x="18" y="4405"/>
                    <a:pt x="18" y="4410"/>
                  </a:cubicBezTo>
                  <a:close/>
                  <a:moveTo>
                    <a:pt x="18" y="4463"/>
                  </a:moveTo>
                  <a:lnTo>
                    <a:pt x="18" y="4463"/>
                  </a:lnTo>
                  <a:cubicBezTo>
                    <a:pt x="18" y="4468"/>
                    <a:pt x="14" y="4472"/>
                    <a:pt x="9" y="4472"/>
                  </a:cubicBezTo>
                  <a:cubicBezTo>
                    <a:pt x="4" y="4472"/>
                    <a:pt x="0" y="4468"/>
                    <a:pt x="0" y="4463"/>
                  </a:cubicBezTo>
                  <a:lnTo>
                    <a:pt x="0" y="4463"/>
                  </a:lnTo>
                  <a:cubicBezTo>
                    <a:pt x="0" y="4458"/>
                    <a:pt x="4" y="4454"/>
                    <a:pt x="9" y="4454"/>
                  </a:cubicBezTo>
                  <a:cubicBezTo>
                    <a:pt x="14" y="4454"/>
                    <a:pt x="18" y="4458"/>
                    <a:pt x="18" y="4463"/>
                  </a:cubicBezTo>
                  <a:close/>
                  <a:moveTo>
                    <a:pt x="18" y="4516"/>
                  </a:moveTo>
                  <a:lnTo>
                    <a:pt x="18" y="4516"/>
                  </a:lnTo>
                  <a:cubicBezTo>
                    <a:pt x="18" y="4521"/>
                    <a:pt x="14" y="4525"/>
                    <a:pt x="9" y="4525"/>
                  </a:cubicBezTo>
                  <a:cubicBezTo>
                    <a:pt x="4" y="4525"/>
                    <a:pt x="0" y="4521"/>
                    <a:pt x="0" y="4516"/>
                  </a:cubicBezTo>
                  <a:lnTo>
                    <a:pt x="0" y="4516"/>
                  </a:lnTo>
                  <a:cubicBezTo>
                    <a:pt x="0" y="4511"/>
                    <a:pt x="4" y="4507"/>
                    <a:pt x="9" y="4507"/>
                  </a:cubicBezTo>
                  <a:cubicBezTo>
                    <a:pt x="14" y="4507"/>
                    <a:pt x="18" y="4511"/>
                    <a:pt x="18" y="4516"/>
                  </a:cubicBezTo>
                  <a:close/>
                  <a:moveTo>
                    <a:pt x="18" y="4569"/>
                  </a:moveTo>
                  <a:lnTo>
                    <a:pt x="18" y="4569"/>
                  </a:lnTo>
                  <a:cubicBezTo>
                    <a:pt x="18" y="4574"/>
                    <a:pt x="14" y="4577"/>
                    <a:pt x="9" y="4577"/>
                  </a:cubicBezTo>
                  <a:cubicBezTo>
                    <a:pt x="4" y="4577"/>
                    <a:pt x="0" y="4574"/>
                    <a:pt x="0" y="4569"/>
                  </a:cubicBezTo>
                  <a:lnTo>
                    <a:pt x="0" y="4569"/>
                  </a:lnTo>
                  <a:cubicBezTo>
                    <a:pt x="0" y="4564"/>
                    <a:pt x="4" y="4560"/>
                    <a:pt x="9" y="4560"/>
                  </a:cubicBezTo>
                  <a:cubicBezTo>
                    <a:pt x="14" y="4560"/>
                    <a:pt x="18" y="4564"/>
                    <a:pt x="18" y="4569"/>
                  </a:cubicBezTo>
                  <a:close/>
                  <a:moveTo>
                    <a:pt x="18" y="4621"/>
                  </a:moveTo>
                  <a:lnTo>
                    <a:pt x="18" y="4622"/>
                  </a:lnTo>
                  <a:cubicBezTo>
                    <a:pt x="18" y="4626"/>
                    <a:pt x="14" y="4630"/>
                    <a:pt x="9" y="4630"/>
                  </a:cubicBezTo>
                  <a:cubicBezTo>
                    <a:pt x="4" y="4630"/>
                    <a:pt x="0" y="4626"/>
                    <a:pt x="0" y="4622"/>
                  </a:cubicBezTo>
                  <a:lnTo>
                    <a:pt x="0" y="4621"/>
                  </a:lnTo>
                  <a:cubicBezTo>
                    <a:pt x="0" y="4617"/>
                    <a:pt x="4" y="4613"/>
                    <a:pt x="9" y="4613"/>
                  </a:cubicBezTo>
                  <a:cubicBezTo>
                    <a:pt x="14" y="4613"/>
                    <a:pt x="18" y="4617"/>
                    <a:pt x="18" y="4621"/>
                  </a:cubicBezTo>
                  <a:close/>
                  <a:moveTo>
                    <a:pt x="18" y="4674"/>
                  </a:moveTo>
                  <a:lnTo>
                    <a:pt x="18" y="4674"/>
                  </a:lnTo>
                  <a:cubicBezTo>
                    <a:pt x="18" y="4679"/>
                    <a:pt x="14" y="4683"/>
                    <a:pt x="9" y="4683"/>
                  </a:cubicBezTo>
                  <a:cubicBezTo>
                    <a:pt x="4" y="4683"/>
                    <a:pt x="0" y="4679"/>
                    <a:pt x="0" y="4674"/>
                  </a:cubicBezTo>
                  <a:lnTo>
                    <a:pt x="0" y="4674"/>
                  </a:lnTo>
                  <a:cubicBezTo>
                    <a:pt x="0" y="4669"/>
                    <a:pt x="4" y="4666"/>
                    <a:pt x="9" y="4666"/>
                  </a:cubicBezTo>
                  <a:cubicBezTo>
                    <a:pt x="14" y="4666"/>
                    <a:pt x="18" y="4669"/>
                    <a:pt x="18" y="4674"/>
                  </a:cubicBezTo>
                  <a:close/>
                  <a:moveTo>
                    <a:pt x="18" y="4727"/>
                  </a:moveTo>
                  <a:lnTo>
                    <a:pt x="18" y="4727"/>
                  </a:lnTo>
                  <a:cubicBezTo>
                    <a:pt x="18" y="4732"/>
                    <a:pt x="14" y="4736"/>
                    <a:pt x="9" y="4736"/>
                  </a:cubicBezTo>
                  <a:cubicBezTo>
                    <a:pt x="4" y="4736"/>
                    <a:pt x="0" y="4732"/>
                    <a:pt x="0" y="4727"/>
                  </a:cubicBezTo>
                  <a:lnTo>
                    <a:pt x="0" y="4727"/>
                  </a:lnTo>
                  <a:cubicBezTo>
                    <a:pt x="0" y="4722"/>
                    <a:pt x="4" y="4718"/>
                    <a:pt x="9" y="4718"/>
                  </a:cubicBezTo>
                  <a:cubicBezTo>
                    <a:pt x="14" y="4718"/>
                    <a:pt x="18" y="4722"/>
                    <a:pt x="18" y="4727"/>
                  </a:cubicBezTo>
                  <a:close/>
                  <a:moveTo>
                    <a:pt x="18" y="4780"/>
                  </a:moveTo>
                  <a:lnTo>
                    <a:pt x="18" y="4780"/>
                  </a:lnTo>
                  <a:cubicBezTo>
                    <a:pt x="18" y="4785"/>
                    <a:pt x="14" y="4789"/>
                    <a:pt x="9" y="4789"/>
                  </a:cubicBezTo>
                  <a:cubicBezTo>
                    <a:pt x="4" y="4789"/>
                    <a:pt x="0" y="4785"/>
                    <a:pt x="0" y="4780"/>
                  </a:cubicBezTo>
                  <a:lnTo>
                    <a:pt x="0" y="4780"/>
                  </a:lnTo>
                  <a:cubicBezTo>
                    <a:pt x="0" y="4775"/>
                    <a:pt x="4" y="4771"/>
                    <a:pt x="9" y="4771"/>
                  </a:cubicBezTo>
                  <a:cubicBezTo>
                    <a:pt x="14" y="4771"/>
                    <a:pt x="18" y="4775"/>
                    <a:pt x="18" y="4780"/>
                  </a:cubicBezTo>
                  <a:close/>
                  <a:moveTo>
                    <a:pt x="18" y="4833"/>
                  </a:moveTo>
                  <a:lnTo>
                    <a:pt x="18" y="4833"/>
                  </a:lnTo>
                  <a:cubicBezTo>
                    <a:pt x="18" y="4838"/>
                    <a:pt x="14" y="4842"/>
                    <a:pt x="9" y="4842"/>
                  </a:cubicBezTo>
                  <a:cubicBezTo>
                    <a:pt x="4" y="4842"/>
                    <a:pt x="0" y="4838"/>
                    <a:pt x="0" y="4833"/>
                  </a:cubicBezTo>
                  <a:lnTo>
                    <a:pt x="0" y="4833"/>
                  </a:lnTo>
                  <a:cubicBezTo>
                    <a:pt x="0" y="4828"/>
                    <a:pt x="4" y="4824"/>
                    <a:pt x="9" y="4824"/>
                  </a:cubicBezTo>
                  <a:cubicBezTo>
                    <a:pt x="14" y="4824"/>
                    <a:pt x="18" y="4828"/>
                    <a:pt x="18" y="4833"/>
                  </a:cubicBezTo>
                  <a:close/>
                  <a:moveTo>
                    <a:pt x="18" y="4886"/>
                  </a:moveTo>
                  <a:lnTo>
                    <a:pt x="18" y="4886"/>
                  </a:lnTo>
                  <a:cubicBezTo>
                    <a:pt x="18" y="4890"/>
                    <a:pt x="14" y="4894"/>
                    <a:pt x="9" y="4894"/>
                  </a:cubicBezTo>
                  <a:cubicBezTo>
                    <a:pt x="4" y="4894"/>
                    <a:pt x="0" y="4890"/>
                    <a:pt x="0" y="4886"/>
                  </a:cubicBezTo>
                  <a:lnTo>
                    <a:pt x="0" y="4886"/>
                  </a:lnTo>
                  <a:cubicBezTo>
                    <a:pt x="0" y="4881"/>
                    <a:pt x="4" y="4877"/>
                    <a:pt x="9" y="4877"/>
                  </a:cubicBezTo>
                  <a:cubicBezTo>
                    <a:pt x="14" y="4877"/>
                    <a:pt x="18" y="4881"/>
                    <a:pt x="18" y="4886"/>
                  </a:cubicBezTo>
                  <a:close/>
                  <a:moveTo>
                    <a:pt x="18" y="4938"/>
                  </a:moveTo>
                  <a:lnTo>
                    <a:pt x="18" y="4938"/>
                  </a:lnTo>
                  <a:cubicBezTo>
                    <a:pt x="18" y="4943"/>
                    <a:pt x="14" y="4947"/>
                    <a:pt x="9" y="4947"/>
                  </a:cubicBezTo>
                  <a:cubicBezTo>
                    <a:pt x="4" y="4947"/>
                    <a:pt x="0" y="4943"/>
                    <a:pt x="0" y="4938"/>
                  </a:cubicBezTo>
                  <a:lnTo>
                    <a:pt x="0" y="4938"/>
                  </a:lnTo>
                  <a:cubicBezTo>
                    <a:pt x="0" y="4934"/>
                    <a:pt x="4" y="4930"/>
                    <a:pt x="9" y="4930"/>
                  </a:cubicBezTo>
                  <a:cubicBezTo>
                    <a:pt x="14" y="4930"/>
                    <a:pt x="18" y="4934"/>
                    <a:pt x="18" y="4938"/>
                  </a:cubicBezTo>
                  <a:close/>
                  <a:moveTo>
                    <a:pt x="18" y="4991"/>
                  </a:moveTo>
                  <a:lnTo>
                    <a:pt x="18" y="4991"/>
                  </a:lnTo>
                  <a:cubicBezTo>
                    <a:pt x="18" y="4996"/>
                    <a:pt x="14" y="5000"/>
                    <a:pt x="9" y="5000"/>
                  </a:cubicBezTo>
                  <a:cubicBezTo>
                    <a:pt x="4" y="5000"/>
                    <a:pt x="0" y="4996"/>
                    <a:pt x="0" y="4991"/>
                  </a:cubicBezTo>
                  <a:lnTo>
                    <a:pt x="0" y="4991"/>
                  </a:lnTo>
                  <a:cubicBezTo>
                    <a:pt x="0" y="4986"/>
                    <a:pt x="4" y="4982"/>
                    <a:pt x="9" y="4982"/>
                  </a:cubicBezTo>
                  <a:cubicBezTo>
                    <a:pt x="14" y="4982"/>
                    <a:pt x="18" y="4986"/>
                    <a:pt x="18" y="4991"/>
                  </a:cubicBezTo>
                  <a:close/>
                  <a:moveTo>
                    <a:pt x="18" y="5044"/>
                  </a:moveTo>
                  <a:lnTo>
                    <a:pt x="18" y="5044"/>
                  </a:lnTo>
                  <a:cubicBezTo>
                    <a:pt x="18" y="5049"/>
                    <a:pt x="14" y="5053"/>
                    <a:pt x="9" y="5053"/>
                  </a:cubicBezTo>
                  <a:cubicBezTo>
                    <a:pt x="4" y="5053"/>
                    <a:pt x="0" y="5049"/>
                    <a:pt x="0" y="5044"/>
                  </a:cubicBezTo>
                  <a:lnTo>
                    <a:pt x="0" y="5044"/>
                  </a:lnTo>
                  <a:cubicBezTo>
                    <a:pt x="0" y="5039"/>
                    <a:pt x="4" y="5035"/>
                    <a:pt x="9" y="5035"/>
                  </a:cubicBezTo>
                  <a:cubicBezTo>
                    <a:pt x="14" y="5035"/>
                    <a:pt x="18" y="5039"/>
                    <a:pt x="18" y="5044"/>
                  </a:cubicBezTo>
                  <a:close/>
                  <a:moveTo>
                    <a:pt x="18" y="5097"/>
                  </a:moveTo>
                  <a:lnTo>
                    <a:pt x="18" y="5097"/>
                  </a:lnTo>
                  <a:cubicBezTo>
                    <a:pt x="18" y="5102"/>
                    <a:pt x="14" y="5106"/>
                    <a:pt x="9" y="5106"/>
                  </a:cubicBezTo>
                  <a:cubicBezTo>
                    <a:pt x="4" y="5106"/>
                    <a:pt x="0" y="5102"/>
                    <a:pt x="0" y="5097"/>
                  </a:cubicBezTo>
                  <a:lnTo>
                    <a:pt x="0" y="5097"/>
                  </a:lnTo>
                  <a:cubicBezTo>
                    <a:pt x="0" y="5092"/>
                    <a:pt x="4" y="5088"/>
                    <a:pt x="9" y="5088"/>
                  </a:cubicBezTo>
                  <a:cubicBezTo>
                    <a:pt x="14" y="5088"/>
                    <a:pt x="18" y="5092"/>
                    <a:pt x="18" y="5097"/>
                  </a:cubicBezTo>
                  <a:close/>
                  <a:moveTo>
                    <a:pt x="18" y="5150"/>
                  </a:moveTo>
                  <a:lnTo>
                    <a:pt x="18" y="5150"/>
                  </a:lnTo>
                  <a:cubicBezTo>
                    <a:pt x="18" y="5155"/>
                    <a:pt x="14" y="5158"/>
                    <a:pt x="9" y="5158"/>
                  </a:cubicBezTo>
                  <a:cubicBezTo>
                    <a:pt x="4" y="5158"/>
                    <a:pt x="0" y="5155"/>
                    <a:pt x="0" y="5150"/>
                  </a:cubicBezTo>
                  <a:lnTo>
                    <a:pt x="0" y="5150"/>
                  </a:lnTo>
                  <a:cubicBezTo>
                    <a:pt x="0" y="5145"/>
                    <a:pt x="4" y="5141"/>
                    <a:pt x="9" y="5141"/>
                  </a:cubicBezTo>
                  <a:cubicBezTo>
                    <a:pt x="14" y="5141"/>
                    <a:pt x="18" y="5145"/>
                    <a:pt x="18" y="5150"/>
                  </a:cubicBezTo>
                  <a:close/>
                  <a:moveTo>
                    <a:pt x="18" y="5202"/>
                  </a:moveTo>
                  <a:lnTo>
                    <a:pt x="18" y="5203"/>
                  </a:lnTo>
                  <a:cubicBezTo>
                    <a:pt x="18" y="5207"/>
                    <a:pt x="14" y="5211"/>
                    <a:pt x="9" y="5211"/>
                  </a:cubicBezTo>
                  <a:cubicBezTo>
                    <a:pt x="4" y="5211"/>
                    <a:pt x="0" y="5207"/>
                    <a:pt x="0" y="5203"/>
                  </a:cubicBezTo>
                  <a:lnTo>
                    <a:pt x="0" y="5202"/>
                  </a:lnTo>
                  <a:cubicBezTo>
                    <a:pt x="0" y="5198"/>
                    <a:pt x="4" y="5194"/>
                    <a:pt x="9" y="5194"/>
                  </a:cubicBezTo>
                  <a:cubicBezTo>
                    <a:pt x="14" y="5194"/>
                    <a:pt x="18" y="5198"/>
                    <a:pt x="18" y="5202"/>
                  </a:cubicBezTo>
                  <a:close/>
                  <a:moveTo>
                    <a:pt x="18" y="5255"/>
                  </a:moveTo>
                  <a:lnTo>
                    <a:pt x="18" y="5255"/>
                  </a:lnTo>
                  <a:cubicBezTo>
                    <a:pt x="18" y="5260"/>
                    <a:pt x="14" y="5264"/>
                    <a:pt x="9" y="5264"/>
                  </a:cubicBezTo>
                  <a:cubicBezTo>
                    <a:pt x="4" y="5264"/>
                    <a:pt x="0" y="5260"/>
                    <a:pt x="0" y="5255"/>
                  </a:cubicBezTo>
                  <a:lnTo>
                    <a:pt x="0" y="5255"/>
                  </a:lnTo>
                  <a:cubicBezTo>
                    <a:pt x="0" y="5250"/>
                    <a:pt x="4" y="5247"/>
                    <a:pt x="9" y="5247"/>
                  </a:cubicBezTo>
                  <a:cubicBezTo>
                    <a:pt x="14" y="5247"/>
                    <a:pt x="18" y="5250"/>
                    <a:pt x="18" y="5255"/>
                  </a:cubicBezTo>
                  <a:close/>
                  <a:moveTo>
                    <a:pt x="18" y="5308"/>
                  </a:moveTo>
                  <a:lnTo>
                    <a:pt x="18" y="5308"/>
                  </a:lnTo>
                  <a:cubicBezTo>
                    <a:pt x="18" y="5313"/>
                    <a:pt x="14" y="5317"/>
                    <a:pt x="9" y="5317"/>
                  </a:cubicBezTo>
                  <a:cubicBezTo>
                    <a:pt x="4" y="5317"/>
                    <a:pt x="0" y="5313"/>
                    <a:pt x="0" y="5308"/>
                  </a:cubicBezTo>
                  <a:lnTo>
                    <a:pt x="0" y="5308"/>
                  </a:lnTo>
                  <a:cubicBezTo>
                    <a:pt x="0" y="5303"/>
                    <a:pt x="4" y="5299"/>
                    <a:pt x="9" y="5299"/>
                  </a:cubicBezTo>
                  <a:cubicBezTo>
                    <a:pt x="14" y="5299"/>
                    <a:pt x="18" y="5303"/>
                    <a:pt x="18" y="5308"/>
                  </a:cubicBezTo>
                  <a:close/>
                  <a:moveTo>
                    <a:pt x="18" y="5361"/>
                  </a:moveTo>
                  <a:lnTo>
                    <a:pt x="18" y="5361"/>
                  </a:lnTo>
                  <a:cubicBezTo>
                    <a:pt x="18" y="5366"/>
                    <a:pt x="14" y="5370"/>
                    <a:pt x="9" y="5370"/>
                  </a:cubicBezTo>
                  <a:cubicBezTo>
                    <a:pt x="4" y="5370"/>
                    <a:pt x="0" y="5366"/>
                    <a:pt x="0" y="5361"/>
                  </a:cubicBezTo>
                  <a:lnTo>
                    <a:pt x="0" y="5361"/>
                  </a:lnTo>
                  <a:cubicBezTo>
                    <a:pt x="0" y="5356"/>
                    <a:pt x="4" y="5352"/>
                    <a:pt x="9" y="5352"/>
                  </a:cubicBezTo>
                  <a:cubicBezTo>
                    <a:pt x="14" y="5352"/>
                    <a:pt x="18" y="5356"/>
                    <a:pt x="18" y="5361"/>
                  </a:cubicBezTo>
                  <a:close/>
                  <a:moveTo>
                    <a:pt x="18" y="5414"/>
                  </a:moveTo>
                  <a:lnTo>
                    <a:pt x="18" y="5414"/>
                  </a:lnTo>
                  <a:cubicBezTo>
                    <a:pt x="18" y="5419"/>
                    <a:pt x="14" y="5423"/>
                    <a:pt x="9" y="5423"/>
                  </a:cubicBezTo>
                  <a:cubicBezTo>
                    <a:pt x="4" y="5423"/>
                    <a:pt x="0" y="5419"/>
                    <a:pt x="0" y="5414"/>
                  </a:cubicBezTo>
                  <a:lnTo>
                    <a:pt x="0" y="5414"/>
                  </a:lnTo>
                  <a:cubicBezTo>
                    <a:pt x="0" y="5409"/>
                    <a:pt x="4" y="5405"/>
                    <a:pt x="9" y="5405"/>
                  </a:cubicBezTo>
                  <a:cubicBezTo>
                    <a:pt x="14" y="5405"/>
                    <a:pt x="18" y="5409"/>
                    <a:pt x="18" y="5414"/>
                  </a:cubicBezTo>
                  <a:close/>
                  <a:moveTo>
                    <a:pt x="18" y="5467"/>
                  </a:moveTo>
                  <a:lnTo>
                    <a:pt x="18" y="5467"/>
                  </a:lnTo>
                  <a:cubicBezTo>
                    <a:pt x="18" y="5471"/>
                    <a:pt x="14" y="5475"/>
                    <a:pt x="9" y="5475"/>
                  </a:cubicBezTo>
                  <a:cubicBezTo>
                    <a:pt x="4" y="5475"/>
                    <a:pt x="0" y="5471"/>
                    <a:pt x="0" y="5467"/>
                  </a:cubicBezTo>
                  <a:lnTo>
                    <a:pt x="0" y="5467"/>
                  </a:lnTo>
                  <a:cubicBezTo>
                    <a:pt x="0" y="5462"/>
                    <a:pt x="4" y="5458"/>
                    <a:pt x="9" y="5458"/>
                  </a:cubicBezTo>
                  <a:cubicBezTo>
                    <a:pt x="14" y="5458"/>
                    <a:pt x="18" y="5462"/>
                    <a:pt x="18" y="5467"/>
                  </a:cubicBezTo>
                  <a:close/>
                  <a:moveTo>
                    <a:pt x="18" y="5519"/>
                  </a:moveTo>
                  <a:lnTo>
                    <a:pt x="18" y="5519"/>
                  </a:lnTo>
                  <a:cubicBezTo>
                    <a:pt x="18" y="5524"/>
                    <a:pt x="14" y="5528"/>
                    <a:pt x="9" y="5528"/>
                  </a:cubicBezTo>
                  <a:cubicBezTo>
                    <a:pt x="4" y="5528"/>
                    <a:pt x="0" y="5524"/>
                    <a:pt x="0" y="5519"/>
                  </a:cubicBezTo>
                  <a:lnTo>
                    <a:pt x="0" y="5519"/>
                  </a:lnTo>
                  <a:cubicBezTo>
                    <a:pt x="0" y="5515"/>
                    <a:pt x="4" y="5511"/>
                    <a:pt x="9" y="5511"/>
                  </a:cubicBezTo>
                  <a:cubicBezTo>
                    <a:pt x="14" y="5511"/>
                    <a:pt x="18" y="5515"/>
                    <a:pt x="18" y="5519"/>
                  </a:cubicBezTo>
                  <a:close/>
                  <a:moveTo>
                    <a:pt x="18" y="5572"/>
                  </a:moveTo>
                  <a:lnTo>
                    <a:pt x="18" y="5572"/>
                  </a:lnTo>
                  <a:cubicBezTo>
                    <a:pt x="18" y="5577"/>
                    <a:pt x="14" y="5581"/>
                    <a:pt x="9" y="5581"/>
                  </a:cubicBezTo>
                  <a:cubicBezTo>
                    <a:pt x="4" y="5581"/>
                    <a:pt x="0" y="5577"/>
                    <a:pt x="0" y="5572"/>
                  </a:cubicBezTo>
                  <a:lnTo>
                    <a:pt x="0" y="5572"/>
                  </a:lnTo>
                  <a:cubicBezTo>
                    <a:pt x="0" y="5567"/>
                    <a:pt x="4" y="5563"/>
                    <a:pt x="9" y="5563"/>
                  </a:cubicBezTo>
                  <a:cubicBezTo>
                    <a:pt x="14" y="5563"/>
                    <a:pt x="18" y="5567"/>
                    <a:pt x="18" y="5572"/>
                  </a:cubicBezTo>
                  <a:close/>
                  <a:moveTo>
                    <a:pt x="18" y="5625"/>
                  </a:moveTo>
                  <a:lnTo>
                    <a:pt x="18" y="5625"/>
                  </a:lnTo>
                  <a:cubicBezTo>
                    <a:pt x="18" y="5630"/>
                    <a:pt x="14" y="5634"/>
                    <a:pt x="9" y="5634"/>
                  </a:cubicBezTo>
                  <a:cubicBezTo>
                    <a:pt x="4" y="5634"/>
                    <a:pt x="0" y="5630"/>
                    <a:pt x="0" y="5625"/>
                  </a:cubicBezTo>
                  <a:lnTo>
                    <a:pt x="0" y="5625"/>
                  </a:lnTo>
                  <a:cubicBezTo>
                    <a:pt x="0" y="5620"/>
                    <a:pt x="4" y="5616"/>
                    <a:pt x="9" y="5616"/>
                  </a:cubicBezTo>
                  <a:cubicBezTo>
                    <a:pt x="14" y="5616"/>
                    <a:pt x="18" y="5620"/>
                    <a:pt x="18" y="5625"/>
                  </a:cubicBezTo>
                  <a:close/>
                  <a:moveTo>
                    <a:pt x="18" y="5678"/>
                  </a:moveTo>
                  <a:lnTo>
                    <a:pt x="18" y="5678"/>
                  </a:lnTo>
                  <a:cubicBezTo>
                    <a:pt x="18" y="5683"/>
                    <a:pt x="14" y="5687"/>
                    <a:pt x="9" y="5687"/>
                  </a:cubicBezTo>
                  <a:cubicBezTo>
                    <a:pt x="4" y="5687"/>
                    <a:pt x="0" y="5683"/>
                    <a:pt x="0" y="5678"/>
                  </a:cubicBezTo>
                  <a:lnTo>
                    <a:pt x="0" y="5678"/>
                  </a:lnTo>
                  <a:cubicBezTo>
                    <a:pt x="0" y="5673"/>
                    <a:pt x="4" y="5669"/>
                    <a:pt x="9" y="5669"/>
                  </a:cubicBezTo>
                  <a:cubicBezTo>
                    <a:pt x="14" y="5669"/>
                    <a:pt x="18" y="5673"/>
                    <a:pt x="18" y="5678"/>
                  </a:cubicBezTo>
                  <a:close/>
                  <a:moveTo>
                    <a:pt x="18" y="5731"/>
                  </a:moveTo>
                  <a:lnTo>
                    <a:pt x="18" y="5731"/>
                  </a:lnTo>
                  <a:cubicBezTo>
                    <a:pt x="18" y="5736"/>
                    <a:pt x="14" y="5739"/>
                    <a:pt x="9" y="5739"/>
                  </a:cubicBezTo>
                  <a:cubicBezTo>
                    <a:pt x="4" y="5739"/>
                    <a:pt x="0" y="5736"/>
                    <a:pt x="0" y="5731"/>
                  </a:cubicBezTo>
                  <a:lnTo>
                    <a:pt x="0" y="5731"/>
                  </a:lnTo>
                  <a:cubicBezTo>
                    <a:pt x="0" y="5726"/>
                    <a:pt x="4" y="5722"/>
                    <a:pt x="9" y="5722"/>
                  </a:cubicBezTo>
                  <a:cubicBezTo>
                    <a:pt x="14" y="5722"/>
                    <a:pt x="18" y="5726"/>
                    <a:pt x="18" y="5731"/>
                  </a:cubicBezTo>
                  <a:close/>
                  <a:moveTo>
                    <a:pt x="18" y="5783"/>
                  </a:moveTo>
                  <a:lnTo>
                    <a:pt x="18" y="5784"/>
                  </a:lnTo>
                  <a:cubicBezTo>
                    <a:pt x="18" y="5788"/>
                    <a:pt x="14" y="5792"/>
                    <a:pt x="9" y="5792"/>
                  </a:cubicBezTo>
                  <a:cubicBezTo>
                    <a:pt x="4" y="5792"/>
                    <a:pt x="0" y="5788"/>
                    <a:pt x="0" y="5784"/>
                  </a:cubicBezTo>
                  <a:lnTo>
                    <a:pt x="0" y="5783"/>
                  </a:lnTo>
                  <a:cubicBezTo>
                    <a:pt x="0" y="5779"/>
                    <a:pt x="4" y="5775"/>
                    <a:pt x="9" y="5775"/>
                  </a:cubicBezTo>
                  <a:cubicBezTo>
                    <a:pt x="14" y="5775"/>
                    <a:pt x="18" y="5779"/>
                    <a:pt x="18" y="5783"/>
                  </a:cubicBezTo>
                  <a:close/>
                  <a:moveTo>
                    <a:pt x="18" y="5836"/>
                  </a:moveTo>
                  <a:lnTo>
                    <a:pt x="18" y="5836"/>
                  </a:lnTo>
                  <a:cubicBezTo>
                    <a:pt x="18" y="5841"/>
                    <a:pt x="14" y="5845"/>
                    <a:pt x="9" y="5845"/>
                  </a:cubicBezTo>
                  <a:cubicBezTo>
                    <a:pt x="4" y="5845"/>
                    <a:pt x="0" y="5841"/>
                    <a:pt x="0" y="5836"/>
                  </a:cubicBezTo>
                  <a:lnTo>
                    <a:pt x="0" y="5836"/>
                  </a:lnTo>
                  <a:cubicBezTo>
                    <a:pt x="0" y="5831"/>
                    <a:pt x="4" y="5828"/>
                    <a:pt x="9" y="5828"/>
                  </a:cubicBezTo>
                  <a:cubicBezTo>
                    <a:pt x="14" y="5828"/>
                    <a:pt x="18" y="5831"/>
                    <a:pt x="18" y="5836"/>
                  </a:cubicBezTo>
                  <a:close/>
                  <a:moveTo>
                    <a:pt x="18" y="5889"/>
                  </a:moveTo>
                  <a:lnTo>
                    <a:pt x="18" y="5889"/>
                  </a:lnTo>
                  <a:cubicBezTo>
                    <a:pt x="18" y="5894"/>
                    <a:pt x="14" y="5898"/>
                    <a:pt x="9" y="5898"/>
                  </a:cubicBezTo>
                  <a:cubicBezTo>
                    <a:pt x="4" y="5898"/>
                    <a:pt x="0" y="5894"/>
                    <a:pt x="0" y="5889"/>
                  </a:cubicBezTo>
                  <a:lnTo>
                    <a:pt x="0" y="5889"/>
                  </a:lnTo>
                  <a:cubicBezTo>
                    <a:pt x="0" y="5884"/>
                    <a:pt x="4" y="5880"/>
                    <a:pt x="9" y="5880"/>
                  </a:cubicBezTo>
                  <a:cubicBezTo>
                    <a:pt x="14" y="5880"/>
                    <a:pt x="18" y="5884"/>
                    <a:pt x="18" y="5889"/>
                  </a:cubicBezTo>
                  <a:close/>
                  <a:moveTo>
                    <a:pt x="18" y="5942"/>
                  </a:moveTo>
                  <a:lnTo>
                    <a:pt x="18" y="5942"/>
                  </a:lnTo>
                  <a:cubicBezTo>
                    <a:pt x="18" y="5947"/>
                    <a:pt x="14" y="5951"/>
                    <a:pt x="9" y="5951"/>
                  </a:cubicBezTo>
                  <a:cubicBezTo>
                    <a:pt x="4" y="5951"/>
                    <a:pt x="0" y="5947"/>
                    <a:pt x="0" y="5942"/>
                  </a:cubicBezTo>
                  <a:lnTo>
                    <a:pt x="0" y="5942"/>
                  </a:lnTo>
                  <a:cubicBezTo>
                    <a:pt x="0" y="5937"/>
                    <a:pt x="4" y="5933"/>
                    <a:pt x="9" y="5933"/>
                  </a:cubicBezTo>
                  <a:cubicBezTo>
                    <a:pt x="14" y="5933"/>
                    <a:pt x="18" y="5937"/>
                    <a:pt x="18" y="5942"/>
                  </a:cubicBezTo>
                  <a:close/>
                  <a:moveTo>
                    <a:pt x="18" y="5995"/>
                  </a:moveTo>
                  <a:lnTo>
                    <a:pt x="18" y="5995"/>
                  </a:lnTo>
                  <a:cubicBezTo>
                    <a:pt x="18" y="6000"/>
                    <a:pt x="14" y="6004"/>
                    <a:pt x="9" y="6004"/>
                  </a:cubicBezTo>
                  <a:cubicBezTo>
                    <a:pt x="4" y="6004"/>
                    <a:pt x="0" y="6000"/>
                    <a:pt x="0" y="5995"/>
                  </a:cubicBezTo>
                  <a:lnTo>
                    <a:pt x="0" y="5995"/>
                  </a:lnTo>
                  <a:cubicBezTo>
                    <a:pt x="0" y="5990"/>
                    <a:pt x="4" y="5986"/>
                    <a:pt x="9" y="5986"/>
                  </a:cubicBezTo>
                  <a:cubicBezTo>
                    <a:pt x="14" y="5986"/>
                    <a:pt x="18" y="5990"/>
                    <a:pt x="18" y="5995"/>
                  </a:cubicBezTo>
                  <a:close/>
                  <a:moveTo>
                    <a:pt x="18" y="6048"/>
                  </a:moveTo>
                  <a:lnTo>
                    <a:pt x="18" y="6048"/>
                  </a:lnTo>
                  <a:cubicBezTo>
                    <a:pt x="18" y="6052"/>
                    <a:pt x="14" y="6056"/>
                    <a:pt x="9" y="6056"/>
                  </a:cubicBezTo>
                  <a:cubicBezTo>
                    <a:pt x="4" y="6056"/>
                    <a:pt x="0" y="6052"/>
                    <a:pt x="0" y="6048"/>
                  </a:cubicBezTo>
                  <a:lnTo>
                    <a:pt x="0" y="6048"/>
                  </a:lnTo>
                  <a:cubicBezTo>
                    <a:pt x="0" y="6043"/>
                    <a:pt x="4" y="6039"/>
                    <a:pt x="9" y="6039"/>
                  </a:cubicBezTo>
                  <a:cubicBezTo>
                    <a:pt x="14" y="6039"/>
                    <a:pt x="18" y="6043"/>
                    <a:pt x="18" y="6048"/>
                  </a:cubicBezTo>
                  <a:close/>
                  <a:moveTo>
                    <a:pt x="18" y="6100"/>
                  </a:moveTo>
                  <a:lnTo>
                    <a:pt x="18" y="6100"/>
                  </a:lnTo>
                  <a:cubicBezTo>
                    <a:pt x="18" y="6105"/>
                    <a:pt x="14" y="6109"/>
                    <a:pt x="9" y="6109"/>
                  </a:cubicBezTo>
                  <a:cubicBezTo>
                    <a:pt x="4" y="6109"/>
                    <a:pt x="0" y="6105"/>
                    <a:pt x="0" y="6100"/>
                  </a:cubicBezTo>
                  <a:lnTo>
                    <a:pt x="0" y="6100"/>
                  </a:lnTo>
                  <a:cubicBezTo>
                    <a:pt x="0" y="6096"/>
                    <a:pt x="4" y="6092"/>
                    <a:pt x="9" y="6092"/>
                  </a:cubicBezTo>
                  <a:cubicBezTo>
                    <a:pt x="14" y="6092"/>
                    <a:pt x="18" y="6096"/>
                    <a:pt x="18" y="6100"/>
                  </a:cubicBezTo>
                  <a:close/>
                  <a:moveTo>
                    <a:pt x="18" y="6153"/>
                  </a:moveTo>
                  <a:lnTo>
                    <a:pt x="18" y="6153"/>
                  </a:lnTo>
                  <a:cubicBezTo>
                    <a:pt x="18" y="6158"/>
                    <a:pt x="14" y="6162"/>
                    <a:pt x="9" y="6162"/>
                  </a:cubicBezTo>
                  <a:cubicBezTo>
                    <a:pt x="4" y="6162"/>
                    <a:pt x="0" y="6158"/>
                    <a:pt x="0" y="6153"/>
                  </a:cubicBezTo>
                  <a:lnTo>
                    <a:pt x="0" y="6153"/>
                  </a:lnTo>
                  <a:cubicBezTo>
                    <a:pt x="0" y="6148"/>
                    <a:pt x="4" y="6144"/>
                    <a:pt x="9" y="6144"/>
                  </a:cubicBezTo>
                  <a:cubicBezTo>
                    <a:pt x="14" y="6144"/>
                    <a:pt x="18" y="6148"/>
                    <a:pt x="18" y="6153"/>
                  </a:cubicBezTo>
                  <a:close/>
                  <a:moveTo>
                    <a:pt x="18" y="6206"/>
                  </a:moveTo>
                  <a:lnTo>
                    <a:pt x="18" y="6206"/>
                  </a:lnTo>
                  <a:cubicBezTo>
                    <a:pt x="18" y="6211"/>
                    <a:pt x="14" y="6215"/>
                    <a:pt x="9" y="6215"/>
                  </a:cubicBezTo>
                  <a:cubicBezTo>
                    <a:pt x="4" y="6215"/>
                    <a:pt x="0" y="6211"/>
                    <a:pt x="0" y="6206"/>
                  </a:cubicBezTo>
                  <a:lnTo>
                    <a:pt x="0" y="6206"/>
                  </a:lnTo>
                  <a:cubicBezTo>
                    <a:pt x="0" y="6201"/>
                    <a:pt x="4" y="6197"/>
                    <a:pt x="9" y="6197"/>
                  </a:cubicBezTo>
                  <a:cubicBezTo>
                    <a:pt x="14" y="6197"/>
                    <a:pt x="18" y="6201"/>
                    <a:pt x="18" y="6206"/>
                  </a:cubicBezTo>
                  <a:close/>
                  <a:moveTo>
                    <a:pt x="18" y="6259"/>
                  </a:moveTo>
                  <a:lnTo>
                    <a:pt x="18" y="6259"/>
                  </a:lnTo>
                  <a:cubicBezTo>
                    <a:pt x="18" y="6264"/>
                    <a:pt x="14" y="6268"/>
                    <a:pt x="9" y="6268"/>
                  </a:cubicBezTo>
                  <a:cubicBezTo>
                    <a:pt x="4" y="6268"/>
                    <a:pt x="0" y="6264"/>
                    <a:pt x="0" y="6259"/>
                  </a:cubicBezTo>
                  <a:lnTo>
                    <a:pt x="0" y="6259"/>
                  </a:lnTo>
                  <a:cubicBezTo>
                    <a:pt x="0" y="6254"/>
                    <a:pt x="4" y="6250"/>
                    <a:pt x="9" y="6250"/>
                  </a:cubicBezTo>
                  <a:cubicBezTo>
                    <a:pt x="14" y="6250"/>
                    <a:pt x="18" y="6254"/>
                    <a:pt x="18" y="6259"/>
                  </a:cubicBezTo>
                  <a:close/>
                  <a:moveTo>
                    <a:pt x="18" y="6312"/>
                  </a:moveTo>
                  <a:lnTo>
                    <a:pt x="18" y="6312"/>
                  </a:lnTo>
                  <a:cubicBezTo>
                    <a:pt x="18" y="6317"/>
                    <a:pt x="14" y="6320"/>
                    <a:pt x="9" y="6320"/>
                  </a:cubicBezTo>
                  <a:cubicBezTo>
                    <a:pt x="4" y="6320"/>
                    <a:pt x="0" y="6317"/>
                    <a:pt x="0" y="6312"/>
                  </a:cubicBezTo>
                  <a:lnTo>
                    <a:pt x="0" y="6312"/>
                  </a:lnTo>
                  <a:cubicBezTo>
                    <a:pt x="0" y="6307"/>
                    <a:pt x="4" y="6303"/>
                    <a:pt x="9" y="6303"/>
                  </a:cubicBezTo>
                  <a:cubicBezTo>
                    <a:pt x="14" y="6303"/>
                    <a:pt x="18" y="6307"/>
                    <a:pt x="18" y="6312"/>
                  </a:cubicBezTo>
                  <a:close/>
                  <a:moveTo>
                    <a:pt x="18" y="6364"/>
                  </a:moveTo>
                  <a:lnTo>
                    <a:pt x="18" y="6365"/>
                  </a:lnTo>
                  <a:cubicBezTo>
                    <a:pt x="18" y="6369"/>
                    <a:pt x="14" y="6373"/>
                    <a:pt x="9" y="6373"/>
                  </a:cubicBezTo>
                  <a:cubicBezTo>
                    <a:pt x="4" y="6373"/>
                    <a:pt x="0" y="6369"/>
                    <a:pt x="0" y="6365"/>
                  </a:cubicBezTo>
                  <a:lnTo>
                    <a:pt x="0" y="6364"/>
                  </a:lnTo>
                  <a:cubicBezTo>
                    <a:pt x="0" y="6360"/>
                    <a:pt x="4" y="6356"/>
                    <a:pt x="9" y="6356"/>
                  </a:cubicBezTo>
                  <a:cubicBezTo>
                    <a:pt x="14" y="6356"/>
                    <a:pt x="18" y="6360"/>
                    <a:pt x="18" y="6364"/>
                  </a:cubicBezTo>
                  <a:close/>
                  <a:moveTo>
                    <a:pt x="18" y="6417"/>
                  </a:moveTo>
                  <a:lnTo>
                    <a:pt x="18" y="6417"/>
                  </a:lnTo>
                  <a:cubicBezTo>
                    <a:pt x="18" y="6422"/>
                    <a:pt x="14" y="6426"/>
                    <a:pt x="9" y="6426"/>
                  </a:cubicBezTo>
                  <a:cubicBezTo>
                    <a:pt x="4" y="6426"/>
                    <a:pt x="0" y="6422"/>
                    <a:pt x="0" y="6417"/>
                  </a:cubicBezTo>
                  <a:lnTo>
                    <a:pt x="0" y="6417"/>
                  </a:lnTo>
                  <a:cubicBezTo>
                    <a:pt x="0" y="6412"/>
                    <a:pt x="4" y="6409"/>
                    <a:pt x="9" y="6409"/>
                  </a:cubicBezTo>
                  <a:cubicBezTo>
                    <a:pt x="14" y="6409"/>
                    <a:pt x="18" y="6412"/>
                    <a:pt x="18" y="6417"/>
                  </a:cubicBezTo>
                  <a:close/>
                  <a:moveTo>
                    <a:pt x="18" y="6470"/>
                  </a:moveTo>
                  <a:lnTo>
                    <a:pt x="18" y="6470"/>
                  </a:lnTo>
                  <a:cubicBezTo>
                    <a:pt x="18" y="6475"/>
                    <a:pt x="14" y="6479"/>
                    <a:pt x="9" y="6479"/>
                  </a:cubicBezTo>
                  <a:cubicBezTo>
                    <a:pt x="4" y="6479"/>
                    <a:pt x="0" y="6475"/>
                    <a:pt x="0" y="6470"/>
                  </a:cubicBezTo>
                  <a:lnTo>
                    <a:pt x="0" y="6470"/>
                  </a:lnTo>
                  <a:cubicBezTo>
                    <a:pt x="0" y="6465"/>
                    <a:pt x="4" y="6461"/>
                    <a:pt x="9" y="6461"/>
                  </a:cubicBezTo>
                  <a:cubicBezTo>
                    <a:pt x="14" y="6461"/>
                    <a:pt x="18" y="6465"/>
                    <a:pt x="18" y="6470"/>
                  </a:cubicBezTo>
                  <a:close/>
                  <a:moveTo>
                    <a:pt x="12" y="6511"/>
                  </a:moveTo>
                  <a:lnTo>
                    <a:pt x="12" y="6511"/>
                  </a:lnTo>
                  <a:cubicBezTo>
                    <a:pt x="17" y="6511"/>
                    <a:pt x="21" y="6515"/>
                    <a:pt x="21" y="6520"/>
                  </a:cubicBezTo>
                  <a:cubicBezTo>
                    <a:pt x="21" y="6525"/>
                    <a:pt x="17" y="6529"/>
                    <a:pt x="12" y="6529"/>
                  </a:cubicBezTo>
                  <a:lnTo>
                    <a:pt x="12" y="6529"/>
                  </a:lnTo>
                  <a:cubicBezTo>
                    <a:pt x="7" y="6529"/>
                    <a:pt x="3" y="6525"/>
                    <a:pt x="3" y="6520"/>
                  </a:cubicBezTo>
                  <a:cubicBezTo>
                    <a:pt x="3" y="6515"/>
                    <a:pt x="7" y="6511"/>
                    <a:pt x="12" y="6511"/>
                  </a:cubicBezTo>
                  <a:close/>
                  <a:moveTo>
                    <a:pt x="65" y="6511"/>
                  </a:moveTo>
                  <a:lnTo>
                    <a:pt x="65" y="6511"/>
                  </a:lnTo>
                  <a:cubicBezTo>
                    <a:pt x="70" y="6511"/>
                    <a:pt x="74" y="6515"/>
                    <a:pt x="74" y="6520"/>
                  </a:cubicBezTo>
                  <a:cubicBezTo>
                    <a:pt x="74" y="6525"/>
                    <a:pt x="70" y="6529"/>
                    <a:pt x="65" y="6529"/>
                  </a:cubicBezTo>
                  <a:lnTo>
                    <a:pt x="65" y="6529"/>
                  </a:lnTo>
                  <a:cubicBezTo>
                    <a:pt x="60" y="6529"/>
                    <a:pt x="56" y="6525"/>
                    <a:pt x="56" y="6520"/>
                  </a:cubicBezTo>
                  <a:cubicBezTo>
                    <a:pt x="56" y="6515"/>
                    <a:pt x="60" y="6511"/>
                    <a:pt x="65" y="6511"/>
                  </a:cubicBezTo>
                  <a:close/>
                  <a:moveTo>
                    <a:pt x="118" y="6511"/>
                  </a:moveTo>
                  <a:lnTo>
                    <a:pt x="118" y="6511"/>
                  </a:lnTo>
                  <a:cubicBezTo>
                    <a:pt x="122" y="6511"/>
                    <a:pt x="126" y="6515"/>
                    <a:pt x="126" y="6520"/>
                  </a:cubicBezTo>
                  <a:cubicBezTo>
                    <a:pt x="126" y="6525"/>
                    <a:pt x="122" y="6529"/>
                    <a:pt x="118" y="6529"/>
                  </a:cubicBezTo>
                  <a:lnTo>
                    <a:pt x="118" y="6529"/>
                  </a:lnTo>
                  <a:cubicBezTo>
                    <a:pt x="113" y="6529"/>
                    <a:pt x="109" y="6525"/>
                    <a:pt x="109" y="6520"/>
                  </a:cubicBezTo>
                  <a:cubicBezTo>
                    <a:pt x="109" y="6515"/>
                    <a:pt x="113" y="6511"/>
                    <a:pt x="118" y="6511"/>
                  </a:cubicBezTo>
                  <a:close/>
                  <a:moveTo>
                    <a:pt x="170" y="6511"/>
                  </a:moveTo>
                  <a:lnTo>
                    <a:pt x="170" y="6511"/>
                  </a:lnTo>
                  <a:cubicBezTo>
                    <a:pt x="175" y="6511"/>
                    <a:pt x="179" y="6515"/>
                    <a:pt x="179" y="6520"/>
                  </a:cubicBezTo>
                  <a:cubicBezTo>
                    <a:pt x="179" y="6525"/>
                    <a:pt x="175" y="6529"/>
                    <a:pt x="170" y="6529"/>
                  </a:cubicBezTo>
                  <a:lnTo>
                    <a:pt x="170" y="6529"/>
                  </a:lnTo>
                  <a:cubicBezTo>
                    <a:pt x="165" y="6529"/>
                    <a:pt x="162" y="6525"/>
                    <a:pt x="162" y="6520"/>
                  </a:cubicBezTo>
                  <a:cubicBezTo>
                    <a:pt x="162" y="6515"/>
                    <a:pt x="165" y="6511"/>
                    <a:pt x="170" y="6511"/>
                  </a:cubicBezTo>
                  <a:close/>
                  <a:moveTo>
                    <a:pt x="223" y="6511"/>
                  </a:moveTo>
                  <a:lnTo>
                    <a:pt x="223" y="6511"/>
                  </a:lnTo>
                  <a:cubicBezTo>
                    <a:pt x="228" y="6511"/>
                    <a:pt x="232" y="6515"/>
                    <a:pt x="232" y="6520"/>
                  </a:cubicBezTo>
                  <a:cubicBezTo>
                    <a:pt x="232" y="6525"/>
                    <a:pt x="228" y="6529"/>
                    <a:pt x="223" y="6529"/>
                  </a:cubicBezTo>
                  <a:lnTo>
                    <a:pt x="223" y="6529"/>
                  </a:lnTo>
                  <a:cubicBezTo>
                    <a:pt x="218" y="6529"/>
                    <a:pt x="214" y="6525"/>
                    <a:pt x="214" y="6520"/>
                  </a:cubicBezTo>
                  <a:cubicBezTo>
                    <a:pt x="214" y="6515"/>
                    <a:pt x="218" y="6511"/>
                    <a:pt x="223" y="6511"/>
                  </a:cubicBezTo>
                  <a:close/>
                  <a:moveTo>
                    <a:pt x="276" y="6511"/>
                  </a:moveTo>
                  <a:lnTo>
                    <a:pt x="276" y="6511"/>
                  </a:lnTo>
                  <a:cubicBezTo>
                    <a:pt x="281" y="6511"/>
                    <a:pt x="285" y="6515"/>
                    <a:pt x="285" y="6520"/>
                  </a:cubicBezTo>
                  <a:cubicBezTo>
                    <a:pt x="285" y="6525"/>
                    <a:pt x="281" y="6529"/>
                    <a:pt x="276" y="6529"/>
                  </a:cubicBezTo>
                  <a:lnTo>
                    <a:pt x="276" y="6529"/>
                  </a:lnTo>
                  <a:cubicBezTo>
                    <a:pt x="271" y="6529"/>
                    <a:pt x="267" y="6525"/>
                    <a:pt x="267" y="6520"/>
                  </a:cubicBezTo>
                  <a:cubicBezTo>
                    <a:pt x="267" y="6515"/>
                    <a:pt x="271" y="6511"/>
                    <a:pt x="276" y="6511"/>
                  </a:cubicBezTo>
                  <a:close/>
                  <a:moveTo>
                    <a:pt x="329" y="6511"/>
                  </a:moveTo>
                  <a:lnTo>
                    <a:pt x="329" y="6511"/>
                  </a:lnTo>
                  <a:cubicBezTo>
                    <a:pt x="334" y="6511"/>
                    <a:pt x="338" y="6515"/>
                    <a:pt x="338" y="6520"/>
                  </a:cubicBezTo>
                  <a:cubicBezTo>
                    <a:pt x="338" y="6525"/>
                    <a:pt x="334" y="6529"/>
                    <a:pt x="329" y="6529"/>
                  </a:cubicBezTo>
                  <a:lnTo>
                    <a:pt x="329" y="6529"/>
                  </a:lnTo>
                  <a:cubicBezTo>
                    <a:pt x="324" y="6529"/>
                    <a:pt x="320" y="6525"/>
                    <a:pt x="320" y="6520"/>
                  </a:cubicBezTo>
                  <a:cubicBezTo>
                    <a:pt x="320" y="6515"/>
                    <a:pt x="324" y="6511"/>
                    <a:pt x="329" y="6511"/>
                  </a:cubicBezTo>
                  <a:close/>
                  <a:moveTo>
                    <a:pt x="382" y="6511"/>
                  </a:moveTo>
                  <a:lnTo>
                    <a:pt x="382" y="6511"/>
                  </a:lnTo>
                  <a:cubicBezTo>
                    <a:pt x="386" y="6511"/>
                    <a:pt x="390" y="6515"/>
                    <a:pt x="390" y="6520"/>
                  </a:cubicBezTo>
                  <a:cubicBezTo>
                    <a:pt x="390" y="6525"/>
                    <a:pt x="386" y="6529"/>
                    <a:pt x="382" y="6529"/>
                  </a:cubicBezTo>
                  <a:lnTo>
                    <a:pt x="382" y="6529"/>
                  </a:lnTo>
                  <a:cubicBezTo>
                    <a:pt x="377" y="6529"/>
                    <a:pt x="373" y="6525"/>
                    <a:pt x="373" y="6520"/>
                  </a:cubicBezTo>
                  <a:cubicBezTo>
                    <a:pt x="373" y="6515"/>
                    <a:pt x="377" y="6511"/>
                    <a:pt x="382" y="6511"/>
                  </a:cubicBezTo>
                  <a:close/>
                  <a:moveTo>
                    <a:pt x="434" y="6511"/>
                  </a:moveTo>
                  <a:lnTo>
                    <a:pt x="434" y="6511"/>
                  </a:lnTo>
                  <a:cubicBezTo>
                    <a:pt x="439" y="6511"/>
                    <a:pt x="443" y="6515"/>
                    <a:pt x="443" y="6520"/>
                  </a:cubicBezTo>
                  <a:cubicBezTo>
                    <a:pt x="443" y="6525"/>
                    <a:pt x="439" y="6529"/>
                    <a:pt x="434" y="6529"/>
                  </a:cubicBezTo>
                  <a:lnTo>
                    <a:pt x="434" y="6529"/>
                  </a:lnTo>
                  <a:cubicBezTo>
                    <a:pt x="430" y="6529"/>
                    <a:pt x="426" y="6525"/>
                    <a:pt x="426" y="6520"/>
                  </a:cubicBezTo>
                  <a:cubicBezTo>
                    <a:pt x="426" y="6515"/>
                    <a:pt x="430" y="6511"/>
                    <a:pt x="434" y="6511"/>
                  </a:cubicBezTo>
                  <a:close/>
                  <a:moveTo>
                    <a:pt x="487" y="6511"/>
                  </a:moveTo>
                  <a:lnTo>
                    <a:pt x="487" y="6511"/>
                  </a:lnTo>
                  <a:cubicBezTo>
                    <a:pt x="492" y="6511"/>
                    <a:pt x="496" y="6515"/>
                    <a:pt x="496" y="6520"/>
                  </a:cubicBezTo>
                  <a:cubicBezTo>
                    <a:pt x="496" y="6525"/>
                    <a:pt x="492" y="6529"/>
                    <a:pt x="487" y="6529"/>
                  </a:cubicBezTo>
                  <a:lnTo>
                    <a:pt x="487" y="6529"/>
                  </a:lnTo>
                  <a:cubicBezTo>
                    <a:pt x="482" y="6529"/>
                    <a:pt x="478" y="6525"/>
                    <a:pt x="478" y="6520"/>
                  </a:cubicBezTo>
                  <a:cubicBezTo>
                    <a:pt x="478" y="6515"/>
                    <a:pt x="482" y="6511"/>
                    <a:pt x="487" y="6511"/>
                  </a:cubicBezTo>
                  <a:close/>
                  <a:moveTo>
                    <a:pt x="540" y="6511"/>
                  </a:moveTo>
                  <a:lnTo>
                    <a:pt x="540" y="6511"/>
                  </a:lnTo>
                  <a:cubicBezTo>
                    <a:pt x="545" y="6511"/>
                    <a:pt x="549" y="6515"/>
                    <a:pt x="549" y="6520"/>
                  </a:cubicBezTo>
                  <a:cubicBezTo>
                    <a:pt x="549" y="6525"/>
                    <a:pt x="545" y="6529"/>
                    <a:pt x="540" y="6529"/>
                  </a:cubicBezTo>
                  <a:lnTo>
                    <a:pt x="540" y="6529"/>
                  </a:lnTo>
                  <a:cubicBezTo>
                    <a:pt x="535" y="6529"/>
                    <a:pt x="531" y="6525"/>
                    <a:pt x="531" y="6520"/>
                  </a:cubicBezTo>
                  <a:cubicBezTo>
                    <a:pt x="531" y="6515"/>
                    <a:pt x="535" y="6511"/>
                    <a:pt x="540" y="6511"/>
                  </a:cubicBezTo>
                  <a:close/>
                  <a:moveTo>
                    <a:pt x="593" y="6511"/>
                  </a:moveTo>
                  <a:lnTo>
                    <a:pt x="593" y="6511"/>
                  </a:lnTo>
                  <a:cubicBezTo>
                    <a:pt x="598" y="6511"/>
                    <a:pt x="602" y="6515"/>
                    <a:pt x="602" y="6520"/>
                  </a:cubicBezTo>
                  <a:cubicBezTo>
                    <a:pt x="602" y="6525"/>
                    <a:pt x="598" y="6529"/>
                    <a:pt x="593" y="6529"/>
                  </a:cubicBezTo>
                  <a:lnTo>
                    <a:pt x="593" y="6529"/>
                  </a:lnTo>
                  <a:cubicBezTo>
                    <a:pt x="588" y="6529"/>
                    <a:pt x="584" y="6525"/>
                    <a:pt x="584" y="6520"/>
                  </a:cubicBezTo>
                  <a:cubicBezTo>
                    <a:pt x="584" y="6515"/>
                    <a:pt x="588" y="6511"/>
                    <a:pt x="593" y="6511"/>
                  </a:cubicBezTo>
                  <a:close/>
                  <a:moveTo>
                    <a:pt x="646" y="6511"/>
                  </a:moveTo>
                  <a:lnTo>
                    <a:pt x="646" y="6511"/>
                  </a:lnTo>
                  <a:cubicBezTo>
                    <a:pt x="651" y="6511"/>
                    <a:pt x="655" y="6515"/>
                    <a:pt x="655" y="6520"/>
                  </a:cubicBezTo>
                  <a:cubicBezTo>
                    <a:pt x="655" y="6525"/>
                    <a:pt x="651" y="6529"/>
                    <a:pt x="646" y="6529"/>
                  </a:cubicBezTo>
                  <a:lnTo>
                    <a:pt x="646" y="6529"/>
                  </a:lnTo>
                  <a:cubicBezTo>
                    <a:pt x="641" y="6529"/>
                    <a:pt x="637" y="6525"/>
                    <a:pt x="637" y="6520"/>
                  </a:cubicBezTo>
                  <a:cubicBezTo>
                    <a:pt x="637" y="6515"/>
                    <a:pt x="641" y="6511"/>
                    <a:pt x="646" y="6511"/>
                  </a:cubicBezTo>
                  <a:close/>
                  <a:moveTo>
                    <a:pt x="699" y="6511"/>
                  </a:moveTo>
                  <a:lnTo>
                    <a:pt x="699" y="6511"/>
                  </a:lnTo>
                  <a:cubicBezTo>
                    <a:pt x="703" y="6511"/>
                    <a:pt x="707" y="6515"/>
                    <a:pt x="707" y="6520"/>
                  </a:cubicBezTo>
                  <a:cubicBezTo>
                    <a:pt x="707" y="6525"/>
                    <a:pt x="703" y="6529"/>
                    <a:pt x="699" y="6529"/>
                  </a:cubicBezTo>
                  <a:lnTo>
                    <a:pt x="699" y="6529"/>
                  </a:lnTo>
                  <a:cubicBezTo>
                    <a:pt x="694" y="6529"/>
                    <a:pt x="690" y="6525"/>
                    <a:pt x="690" y="6520"/>
                  </a:cubicBezTo>
                  <a:cubicBezTo>
                    <a:pt x="690" y="6515"/>
                    <a:pt x="694" y="6511"/>
                    <a:pt x="699" y="6511"/>
                  </a:cubicBezTo>
                  <a:close/>
                  <a:moveTo>
                    <a:pt x="751" y="6511"/>
                  </a:moveTo>
                  <a:lnTo>
                    <a:pt x="751" y="6511"/>
                  </a:lnTo>
                  <a:cubicBezTo>
                    <a:pt x="756" y="6511"/>
                    <a:pt x="760" y="6515"/>
                    <a:pt x="760" y="6520"/>
                  </a:cubicBezTo>
                  <a:cubicBezTo>
                    <a:pt x="760" y="6525"/>
                    <a:pt x="756" y="6529"/>
                    <a:pt x="751" y="6529"/>
                  </a:cubicBezTo>
                  <a:lnTo>
                    <a:pt x="751" y="6529"/>
                  </a:lnTo>
                  <a:cubicBezTo>
                    <a:pt x="746" y="6529"/>
                    <a:pt x="743" y="6525"/>
                    <a:pt x="743" y="6520"/>
                  </a:cubicBezTo>
                  <a:cubicBezTo>
                    <a:pt x="743" y="6515"/>
                    <a:pt x="746" y="6511"/>
                    <a:pt x="751" y="6511"/>
                  </a:cubicBezTo>
                  <a:close/>
                  <a:moveTo>
                    <a:pt x="804" y="6511"/>
                  </a:moveTo>
                  <a:lnTo>
                    <a:pt x="804" y="6511"/>
                  </a:lnTo>
                  <a:cubicBezTo>
                    <a:pt x="809" y="6511"/>
                    <a:pt x="813" y="6515"/>
                    <a:pt x="813" y="6520"/>
                  </a:cubicBezTo>
                  <a:cubicBezTo>
                    <a:pt x="813" y="6525"/>
                    <a:pt x="809" y="6529"/>
                    <a:pt x="804" y="6529"/>
                  </a:cubicBezTo>
                  <a:lnTo>
                    <a:pt x="804" y="6529"/>
                  </a:lnTo>
                  <a:cubicBezTo>
                    <a:pt x="799" y="6529"/>
                    <a:pt x="795" y="6525"/>
                    <a:pt x="795" y="6520"/>
                  </a:cubicBezTo>
                  <a:cubicBezTo>
                    <a:pt x="795" y="6515"/>
                    <a:pt x="799" y="6511"/>
                    <a:pt x="804" y="6511"/>
                  </a:cubicBezTo>
                  <a:close/>
                  <a:moveTo>
                    <a:pt x="857" y="6511"/>
                  </a:moveTo>
                  <a:lnTo>
                    <a:pt x="857" y="6511"/>
                  </a:lnTo>
                  <a:cubicBezTo>
                    <a:pt x="862" y="6511"/>
                    <a:pt x="866" y="6515"/>
                    <a:pt x="866" y="6520"/>
                  </a:cubicBezTo>
                  <a:cubicBezTo>
                    <a:pt x="866" y="6525"/>
                    <a:pt x="862" y="6529"/>
                    <a:pt x="857" y="6529"/>
                  </a:cubicBezTo>
                  <a:lnTo>
                    <a:pt x="857" y="6529"/>
                  </a:lnTo>
                  <a:cubicBezTo>
                    <a:pt x="852" y="6529"/>
                    <a:pt x="848" y="6525"/>
                    <a:pt x="848" y="6520"/>
                  </a:cubicBezTo>
                  <a:cubicBezTo>
                    <a:pt x="848" y="6515"/>
                    <a:pt x="852" y="6511"/>
                    <a:pt x="857" y="6511"/>
                  </a:cubicBezTo>
                  <a:close/>
                  <a:moveTo>
                    <a:pt x="910" y="6511"/>
                  </a:moveTo>
                  <a:lnTo>
                    <a:pt x="910" y="6511"/>
                  </a:lnTo>
                  <a:cubicBezTo>
                    <a:pt x="915" y="6511"/>
                    <a:pt x="919" y="6515"/>
                    <a:pt x="919" y="6520"/>
                  </a:cubicBezTo>
                  <a:cubicBezTo>
                    <a:pt x="919" y="6525"/>
                    <a:pt x="915" y="6529"/>
                    <a:pt x="910" y="6529"/>
                  </a:cubicBezTo>
                  <a:lnTo>
                    <a:pt x="910" y="6529"/>
                  </a:lnTo>
                  <a:cubicBezTo>
                    <a:pt x="905" y="6529"/>
                    <a:pt x="901" y="6525"/>
                    <a:pt x="901" y="6520"/>
                  </a:cubicBezTo>
                  <a:cubicBezTo>
                    <a:pt x="901" y="6515"/>
                    <a:pt x="905" y="6511"/>
                    <a:pt x="910" y="6511"/>
                  </a:cubicBezTo>
                  <a:close/>
                  <a:moveTo>
                    <a:pt x="963" y="6511"/>
                  </a:moveTo>
                  <a:lnTo>
                    <a:pt x="963" y="6511"/>
                  </a:lnTo>
                  <a:cubicBezTo>
                    <a:pt x="967" y="6511"/>
                    <a:pt x="971" y="6515"/>
                    <a:pt x="971" y="6520"/>
                  </a:cubicBezTo>
                  <a:cubicBezTo>
                    <a:pt x="971" y="6525"/>
                    <a:pt x="967" y="6529"/>
                    <a:pt x="963" y="6529"/>
                  </a:cubicBezTo>
                  <a:lnTo>
                    <a:pt x="963" y="6529"/>
                  </a:lnTo>
                  <a:cubicBezTo>
                    <a:pt x="958" y="6529"/>
                    <a:pt x="954" y="6525"/>
                    <a:pt x="954" y="6520"/>
                  </a:cubicBezTo>
                  <a:cubicBezTo>
                    <a:pt x="954" y="6515"/>
                    <a:pt x="958" y="6511"/>
                    <a:pt x="963" y="6511"/>
                  </a:cubicBezTo>
                  <a:close/>
                  <a:moveTo>
                    <a:pt x="1015" y="6511"/>
                  </a:moveTo>
                  <a:lnTo>
                    <a:pt x="1015" y="6511"/>
                  </a:lnTo>
                  <a:cubicBezTo>
                    <a:pt x="1020" y="6511"/>
                    <a:pt x="1024" y="6515"/>
                    <a:pt x="1024" y="6520"/>
                  </a:cubicBezTo>
                  <a:cubicBezTo>
                    <a:pt x="1024" y="6525"/>
                    <a:pt x="1020" y="6529"/>
                    <a:pt x="1015" y="6529"/>
                  </a:cubicBezTo>
                  <a:lnTo>
                    <a:pt x="1015" y="6529"/>
                  </a:lnTo>
                  <a:cubicBezTo>
                    <a:pt x="1011" y="6529"/>
                    <a:pt x="1007" y="6525"/>
                    <a:pt x="1007" y="6520"/>
                  </a:cubicBezTo>
                  <a:cubicBezTo>
                    <a:pt x="1007" y="6515"/>
                    <a:pt x="1011" y="6511"/>
                    <a:pt x="1015" y="6511"/>
                  </a:cubicBezTo>
                  <a:close/>
                  <a:moveTo>
                    <a:pt x="1068" y="6511"/>
                  </a:moveTo>
                  <a:lnTo>
                    <a:pt x="1068" y="6511"/>
                  </a:lnTo>
                  <a:cubicBezTo>
                    <a:pt x="1073" y="6511"/>
                    <a:pt x="1077" y="6515"/>
                    <a:pt x="1077" y="6520"/>
                  </a:cubicBezTo>
                  <a:cubicBezTo>
                    <a:pt x="1077" y="6525"/>
                    <a:pt x="1073" y="6529"/>
                    <a:pt x="1068" y="6529"/>
                  </a:cubicBezTo>
                  <a:lnTo>
                    <a:pt x="1068" y="6529"/>
                  </a:lnTo>
                  <a:cubicBezTo>
                    <a:pt x="1063" y="6529"/>
                    <a:pt x="1059" y="6525"/>
                    <a:pt x="1059" y="6520"/>
                  </a:cubicBezTo>
                  <a:cubicBezTo>
                    <a:pt x="1059" y="6515"/>
                    <a:pt x="1063" y="6511"/>
                    <a:pt x="1068" y="6511"/>
                  </a:cubicBezTo>
                  <a:close/>
                  <a:moveTo>
                    <a:pt x="1121" y="6511"/>
                  </a:moveTo>
                  <a:lnTo>
                    <a:pt x="1121" y="6511"/>
                  </a:lnTo>
                  <a:cubicBezTo>
                    <a:pt x="1126" y="6511"/>
                    <a:pt x="1130" y="6515"/>
                    <a:pt x="1130" y="6520"/>
                  </a:cubicBezTo>
                  <a:cubicBezTo>
                    <a:pt x="1130" y="6525"/>
                    <a:pt x="1126" y="6529"/>
                    <a:pt x="1121" y="6529"/>
                  </a:cubicBezTo>
                  <a:lnTo>
                    <a:pt x="1121" y="6529"/>
                  </a:lnTo>
                  <a:cubicBezTo>
                    <a:pt x="1116" y="6529"/>
                    <a:pt x="1112" y="6525"/>
                    <a:pt x="1112" y="6520"/>
                  </a:cubicBezTo>
                  <a:cubicBezTo>
                    <a:pt x="1112" y="6515"/>
                    <a:pt x="1116" y="6511"/>
                    <a:pt x="1121" y="6511"/>
                  </a:cubicBezTo>
                  <a:close/>
                  <a:moveTo>
                    <a:pt x="1174" y="6511"/>
                  </a:moveTo>
                  <a:lnTo>
                    <a:pt x="1174" y="6511"/>
                  </a:lnTo>
                  <a:cubicBezTo>
                    <a:pt x="1179" y="6511"/>
                    <a:pt x="1183" y="6515"/>
                    <a:pt x="1183" y="6520"/>
                  </a:cubicBezTo>
                  <a:cubicBezTo>
                    <a:pt x="1183" y="6525"/>
                    <a:pt x="1179" y="6529"/>
                    <a:pt x="1174" y="6529"/>
                  </a:cubicBezTo>
                  <a:lnTo>
                    <a:pt x="1174" y="6529"/>
                  </a:lnTo>
                  <a:cubicBezTo>
                    <a:pt x="1169" y="6529"/>
                    <a:pt x="1165" y="6525"/>
                    <a:pt x="1165" y="6520"/>
                  </a:cubicBezTo>
                  <a:cubicBezTo>
                    <a:pt x="1165" y="6515"/>
                    <a:pt x="1169" y="6511"/>
                    <a:pt x="1174" y="6511"/>
                  </a:cubicBezTo>
                  <a:close/>
                  <a:moveTo>
                    <a:pt x="1227" y="6511"/>
                  </a:moveTo>
                  <a:lnTo>
                    <a:pt x="1227" y="6511"/>
                  </a:lnTo>
                  <a:cubicBezTo>
                    <a:pt x="1232" y="6511"/>
                    <a:pt x="1236" y="6515"/>
                    <a:pt x="1236" y="6520"/>
                  </a:cubicBezTo>
                  <a:cubicBezTo>
                    <a:pt x="1236" y="6525"/>
                    <a:pt x="1232" y="6529"/>
                    <a:pt x="1227" y="6529"/>
                  </a:cubicBezTo>
                  <a:lnTo>
                    <a:pt x="1227" y="6529"/>
                  </a:lnTo>
                  <a:cubicBezTo>
                    <a:pt x="1222" y="6529"/>
                    <a:pt x="1218" y="6525"/>
                    <a:pt x="1218" y="6520"/>
                  </a:cubicBezTo>
                  <a:cubicBezTo>
                    <a:pt x="1218" y="6515"/>
                    <a:pt x="1222" y="6511"/>
                    <a:pt x="1227" y="6511"/>
                  </a:cubicBezTo>
                  <a:close/>
                  <a:moveTo>
                    <a:pt x="1280" y="6511"/>
                  </a:moveTo>
                  <a:lnTo>
                    <a:pt x="1280" y="6511"/>
                  </a:lnTo>
                  <a:cubicBezTo>
                    <a:pt x="1284" y="6511"/>
                    <a:pt x="1288" y="6515"/>
                    <a:pt x="1288" y="6520"/>
                  </a:cubicBezTo>
                  <a:cubicBezTo>
                    <a:pt x="1288" y="6525"/>
                    <a:pt x="1284" y="6529"/>
                    <a:pt x="1280" y="6529"/>
                  </a:cubicBezTo>
                  <a:lnTo>
                    <a:pt x="1280" y="6529"/>
                  </a:lnTo>
                  <a:cubicBezTo>
                    <a:pt x="1275" y="6529"/>
                    <a:pt x="1271" y="6525"/>
                    <a:pt x="1271" y="6520"/>
                  </a:cubicBezTo>
                  <a:cubicBezTo>
                    <a:pt x="1271" y="6515"/>
                    <a:pt x="1275" y="6511"/>
                    <a:pt x="1280" y="6511"/>
                  </a:cubicBezTo>
                  <a:close/>
                  <a:moveTo>
                    <a:pt x="1332" y="6511"/>
                  </a:moveTo>
                  <a:lnTo>
                    <a:pt x="1332" y="6511"/>
                  </a:lnTo>
                  <a:cubicBezTo>
                    <a:pt x="1337" y="6511"/>
                    <a:pt x="1341" y="6515"/>
                    <a:pt x="1341" y="6520"/>
                  </a:cubicBezTo>
                  <a:cubicBezTo>
                    <a:pt x="1341" y="6525"/>
                    <a:pt x="1337" y="6529"/>
                    <a:pt x="1332" y="6529"/>
                  </a:cubicBezTo>
                  <a:lnTo>
                    <a:pt x="1332" y="6529"/>
                  </a:lnTo>
                  <a:cubicBezTo>
                    <a:pt x="1327" y="6529"/>
                    <a:pt x="1324" y="6525"/>
                    <a:pt x="1324" y="6520"/>
                  </a:cubicBezTo>
                  <a:cubicBezTo>
                    <a:pt x="1324" y="6515"/>
                    <a:pt x="1327" y="6511"/>
                    <a:pt x="1332" y="6511"/>
                  </a:cubicBezTo>
                  <a:close/>
                  <a:moveTo>
                    <a:pt x="1385" y="6511"/>
                  </a:moveTo>
                  <a:lnTo>
                    <a:pt x="1385" y="6511"/>
                  </a:lnTo>
                  <a:cubicBezTo>
                    <a:pt x="1390" y="6511"/>
                    <a:pt x="1394" y="6515"/>
                    <a:pt x="1394" y="6520"/>
                  </a:cubicBezTo>
                  <a:cubicBezTo>
                    <a:pt x="1394" y="6525"/>
                    <a:pt x="1390" y="6529"/>
                    <a:pt x="1385" y="6529"/>
                  </a:cubicBezTo>
                  <a:lnTo>
                    <a:pt x="1385" y="6529"/>
                  </a:lnTo>
                  <a:cubicBezTo>
                    <a:pt x="1380" y="6529"/>
                    <a:pt x="1376" y="6525"/>
                    <a:pt x="1376" y="6520"/>
                  </a:cubicBezTo>
                  <a:cubicBezTo>
                    <a:pt x="1376" y="6515"/>
                    <a:pt x="1380" y="6511"/>
                    <a:pt x="1385" y="6511"/>
                  </a:cubicBezTo>
                  <a:close/>
                  <a:moveTo>
                    <a:pt x="1438" y="6511"/>
                  </a:moveTo>
                  <a:lnTo>
                    <a:pt x="1438" y="6511"/>
                  </a:lnTo>
                  <a:cubicBezTo>
                    <a:pt x="1443" y="6511"/>
                    <a:pt x="1447" y="6515"/>
                    <a:pt x="1447" y="6520"/>
                  </a:cubicBezTo>
                  <a:cubicBezTo>
                    <a:pt x="1447" y="6525"/>
                    <a:pt x="1443" y="6529"/>
                    <a:pt x="1438" y="6529"/>
                  </a:cubicBezTo>
                  <a:lnTo>
                    <a:pt x="1438" y="6529"/>
                  </a:lnTo>
                  <a:cubicBezTo>
                    <a:pt x="1433" y="6529"/>
                    <a:pt x="1429" y="6525"/>
                    <a:pt x="1429" y="6520"/>
                  </a:cubicBezTo>
                  <a:cubicBezTo>
                    <a:pt x="1429" y="6515"/>
                    <a:pt x="1433" y="6511"/>
                    <a:pt x="1438" y="6511"/>
                  </a:cubicBezTo>
                  <a:close/>
                  <a:moveTo>
                    <a:pt x="1491" y="6511"/>
                  </a:moveTo>
                  <a:lnTo>
                    <a:pt x="1491" y="6511"/>
                  </a:lnTo>
                  <a:cubicBezTo>
                    <a:pt x="1496" y="6511"/>
                    <a:pt x="1500" y="6515"/>
                    <a:pt x="1500" y="6520"/>
                  </a:cubicBezTo>
                  <a:cubicBezTo>
                    <a:pt x="1500" y="6525"/>
                    <a:pt x="1496" y="6529"/>
                    <a:pt x="1491" y="6529"/>
                  </a:cubicBezTo>
                  <a:lnTo>
                    <a:pt x="1491" y="6529"/>
                  </a:lnTo>
                  <a:cubicBezTo>
                    <a:pt x="1486" y="6529"/>
                    <a:pt x="1482" y="6525"/>
                    <a:pt x="1482" y="6520"/>
                  </a:cubicBezTo>
                  <a:cubicBezTo>
                    <a:pt x="1482" y="6515"/>
                    <a:pt x="1486" y="6511"/>
                    <a:pt x="1491" y="6511"/>
                  </a:cubicBezTo>
                  <a:close/>
                  <a:moveTo>
                    <a:pt x="1544" y="6511"/>
                  </a:moveTo>
                  <a:lnTo>
                    <a:pt x="1544" y="6511"/>
                  </a:lnTo>
                  <a:cubicBezTo>
                    <a:pt x="1548" y="6511"/>
                    <a:pt x="1552" y="6515"/>
                    <a:pt x="1552" y="6520"/>
                  </a:cubicBezTo>
                  <a:cubicBezTo>
                    <a:pt x="1552" y="6525"/>
                    <a:pt x="1548" y="6529"/>
                    <a:pt x="1544" y="6529"/>
                  </a:cubicBezTo>
                  <a:lnTo>
                    <a:pt x="1544" y="6529"/>
                  </a:lnTo>
                  <a:cubicBezTo>
                    <a:pt x="1539" y="6529"/>
                    <a:pt x="1535" y="6525"/>
                    <a:pt x="1535" y="6520"/>
                  </a:cubicBezTo>
                  <a:cubicBezTo>
                    <a:pt x="1535" y="6515"/>
                    <a:pt x="1539" y="6511"/>
                    <a:pt x="1544" y="6511"/>
                  </a:cubicBezTo>
                  <a:close/>
                  <a:moveTo>
                    <a:pt x="1596" y="6511"/>
                  </a:moveTo>
                  <a:lnTo>
                    <a:pt x="1596" y="6511"/>
                  </a:lnTo>
                  <a:cubicBezTo>
                    <a:pt x="1601" y="6511"/>
                    <a:pt x="1605" y="6515"/>
                    <a:pt x="1605" y="6520"/>
                  </a:cubicBezTo>
                  <a:cubicBezTo>
                    <a:pt x="1605" y="6525"/>
                    <a:pt x="1601" y="6529"/>
                    <a:pt x="1596" y="6529"/>
                  </a:cubicBezTo>
                  <a:lnTo>
                    <a:pt x="1596" y="6529"/>
                  </a:lnTo>
                  <a:cubicBezTo>
                    <a:pt x="1592" y="6529"/>
                    <a:pt x="1588" y="6525"/>
                    <a:pt x="1588" y="6520"/>
                  </a:cubicBezTo>
                  <a:cubicBezTo>
                    <a:pt x="1588" y="6515"/>
                    <a:pt x="1592" y="6511"/>
                    <a:pt x="1596" y="6511"/>
                  </a:cubicBezTo>
                  <a:close/>
                  <a:moveTo>
                    <a:pt x="1649" y="6511"/>
                  </a:moveTo>
                  <a:lnTo>
                    <a:pt x="1649" y="6511"/>
                  </a:lnTo>
                  <a:cubicBezTo>
                    <a:pt x="1654" y="6511"/>
                    <a:pt x="1658" y="6515"/>
                    <a:pt x="1658" y="6520"/>
                  </a:cubicBezTo>
                  <a:cubicBezTo>
                    <a:pt x="1658" y="6525"/>
                    <a:pt x="1654" y="6529"/>
                    <a:pt x="1649" y="6529"/>
                  </a:cubicBezTo>
                  <a:lnTo>
                    <a:pt x="1649" y="6529"/>
                  </a:lnTo>
                  <a:cubicBezTo>
                    <a:pt x="1644" y="6529"/>
                    <a:pt x="1640" y="6525"/>
                    <a:pt x="1640" y="6520"/>
                  </a:cubicBezTo>
                  <a:cubicBezTo>
                    <a:pt x="1640" y="6515"/>
                    <a:pt x="1644" y="6511"/>
                    <a:pt x="1649" y="6511"/>
                  </a:cubicBezTo>
                  <a:close/>
                  <a:moveTo>
                    <a:pt x="1702" y="6511"/>
                  </a:moveTo>
                  <a:lnTo>
                    <a:pt x="1702" y="6511"/>
                  </a:lnTo>
                  <a:cubicBezTo>
                    <a:pt x="1707" y="6511"/>
                    <a:pt x="1711" y="6515"/>
                    <a:pt x="1711" y="6520"/>
                  </a:cubicBezTo>
                  <a:cubicBezTo>
                    <a:pt x="1711" y="6525"/>
                    <a:pt x="1707" y="6529"/>
                    <a:pt x="1702" y="6529"/>
                  </a:cubicBezTo>
                  <a:lnTo>
                    <a:pt x="1702" y="6529"/>
                  </a:lnTo>
                  <a:cubicBezTo>
                    <a:pt x="1697" y="6529"/>
                    <a:pt x="1693" y="6525"/>
                    <a:pt x="1693" y="6520"/>
                  </a:cubicBezTo>
                  <a:cubicBezTo>
                    <a:pt x="1693" y="6515"/>
                    <a:pt x="1697" y="6511"/>
                    <a:pt x="1702" y="6511"/>
                  </a:cubicBezTo>
                  <a:close/>
                  <a:moveTo>
                    <a:pt x="1755" y="6511"/>
                  </a:moveTo>
                  <a:lnTo>
                    <a:pt x="1755" y="6511"/>
                  </a:lnTo>
                  <a:cubicBezTo>
                    <a:pt x="1760" y="6511"/>
                    <a:pt x="1764" y="6515"/>
                    <a:pt x="1764" y="6520"/>
                  </a:cubicBezTo>
                  <a:cubicBezTo>
                    <a:pt x="1764" y="6525"/>
                    <a:pt x="1760" y="6529"/>
                    <a:pt x="1755" y="6529"/>
                  </a:cubicBezTo>
                  <a:lnTo>
                    <a:pt x="1755" y="6529"/>
                  </a:lnTo>
                  <a:cubicBezTo>
                    <a:pt x="1750" y="6529"/>
                    <a:pt x="1746" y="6525"/>
                    <a:pt x="1746" y="6520"/>
                  </a:cubicBezTo>
                  <a:cubicBezTo>
                    <a:pt x="1746" y="6515"/>
                    <a:pt x="1750" y="6511"/>
                    <a:pt x="1755" y="6511"/>
                  </a:cubicBezTo>
                  <a:close/>
                  <a:moveTo>
                    <a:pt x="1808" y="6511"/>
                  </a:moveTo>
                  <a:lnTo>
                    <a:pt x="1808" y="6511"/>
                  </a:lnTo>
                  <a:cubicBezTo>
                    <a:pt x="1813" y="6511"/>
                    <a:pt x="1817" y="6515"/>
                    <a:pt x="1817" y="6520"/>
                  </a:cubicBezTo>
                  <a:cubicBezTo>
                    <a:pt x="1817" y="6525"/>
                    <a:pt x="1813" y="6529"/>
                    <a:pt x="1808" y="6529"/>
                  </a:cubicBezTo>
                  <a:lnTo>
                    <a:pt x="1808" y="6529"/>
                  </a:lnTo>
                  <a:cubicBezTo>
                    <a:pt x="1803" y="6529"/>
                    <a:pt x="1799" y="6525"/>
                    <a:pt x="1799" y="6520"/>
                  </a:cubicBezTo>
                  <a:cubicBezTo>
                    <a:pt x="1799" y="6515"/>
                    <a:pt x="1803" y="6511"/>
                    <a:pt x="1808" y="6511"/>
                  </a:cubicBezTo>
                  <a:close/>
                  <a:moveTo>
                    <a:pt x="1861" y="6511"/>
                  </a:moveTo>
                  <a:lnTo>
                    <a:pt x="1861" y="6511"/>
                  </a:lnTo>
                  <a:cubicBezTo>
                    <a:pt x="1865" y="6511"/>
                    <a:pt x="1869" y="6515"/>
                    <a:pt x="1869" y="6520"/>
                  </a:cubicBezTo>
                  <a:cubicBezTo>
                    <a:pt x="1869" y="6525"/>
                    <a:pt x="1865" y="6529"/>
                    <a:pt x="1861" y="6529"/>
                  </a:cubicBezTo>
                  <a:lnTo>
                    <a:pt x="1861" y="6529"/>
                  </a:lnTo>
                  <a:cubicBezTo>
                    <a:pt x="1856" y="6529"/>
                    <a:pt x="1852" y="6525"/>
                    <a:pt x="1852" y="6520"/>
                  </a:cubicBezTo>
                  <a:cubicBezTo>
                    <a:pt x="1852" y="6515"/>
                    <a:pt x="1856" y="6511"/>
                    <a:pt x="1861" y="6511"/>
                  </a:cubicBezTo>
                  <a:close/>
                  <a:moveTo>
                    <a:pt x="1913" y="6511"/>
                  </a:moveTo>
                  <a:lnTo>
                    <a:pt x="1913" y="6511"/>
                  </a:lnTo>
                  <a:cubicBezTo>
                    <a:pt x="1918" y="6511"/>
                    <a:pt x="1922" y="6515"/>
                    <a:pt x="1922" y="6520"/>
                  </a:cubicBezTo>
                  <a:cubicBezTo>
                    <a:pt x="1922" y="6525"/>
                    <a:pt x="1918" y="6529"/>
                    <a:pt x="1913" y="6529"/>
                  </a:cubicBezTo>
                  <a:lnTo>
                    <a:pt x="1913" y="6529"/>
                  </a:lnTo>
                  <a:cubicBezTo>
                    <a:pt x="1908" y="6529"/>
                    <a:pt x="1905" y="6525"/>
                    <a:pt x="1905" y="6520"/>
                  </a:cubicBezTo>
                  <a:cubicBezTo>
                    <a:pt x="1905" y="6515"/>
                    <a:pt x="1908" y="6511"/>
                    <a:pt x="1913" y="6511"/>
                  </a:cubicBezTo>
                  <a:close/>
                  <a:moveTo>
                    <a:pt x="1966" y="6511"/>
                  </a:moveTo>
                  <a:lnTo>
                    <a:pt x="1966" y="6511"/>
                  </a:lnTo>
                  <a:cubicBezTo>
                    <a:pt x="1971" y="6511"/>
                    <a:pt x="1975" y="6515"/>
                    <a:pt x="1975" y="6520"/>
                  </a:cubicBezTo>
                  <a:cubicBezTo>
                    <a:pt x="1975" y="6525"/>
                    <a:pt x="1971" y="6529"/>
                    <a:pt x="1966" y="6529"/>
                  </a:cubicBezTo>
                  <a:lnTo>
                    <a:pt x="1966" y="6529"/>
                  </a:lnTo>
                  <a:cubicBezTo>
                    <a:pt x="1961" y="6529"/>
                    <a:pt x="1957" y="6525"/>
                    <a:pt x="1957" y="6520"/>
                  </a:cubicBezTo>
                  <a:cubicBezTo>
                    <a:pt x="1957" y="6515"/>
                    <a:pt x="1961" y="6511"/>
                    <a:pt x="1966" y="6511"/>
                  </a:cubicBezTo>
                  <a:close/>
                  <a:moveTo>
                    <a:pt x="2019" y="6511"/>
                  </a:moveTo>
                  <a:lnTo>
                    <a:pt x="2019" y="6511"/>
                  </a:lnTo>
                  <a:cubicBezTo>
                    <a:pt x="2024" y="6511"/>
                    <a:pt x="2028" y="6515"/>
                    <a:pt x="2028" y="6520"/>
                  </a:cubicBezTo>
                  <a:cubicBezTo>
                    <a:pt x="2028" y="6525"/>
                    <a:pt x="2024" y="6529"/>
                    <a:pt x="2019" y="6529"/>
                  </a:cubicBezTo>
                  <a:lnTo>
                    <a:pt x="2019" y="6529"/>
                  </a:lnTo>
                  <a:cubicBezTo>
                    <a:pt x="2014" y="6529"/>
                    <a:pt x="2010" y="6525"/>
                    <a:pt x="2010" y="6520"/>
                  </a:cubicBezTo>
                  <a:cubicBezTo>
                    <a:pt x="2010" y="6515"/>
                    <a:pt x="2014" y="6511"/>
                    <a:pt x="2019" y="6511"/>
                  </a:cubicBezTo>
                  <a:close/>
                  <a:moveTo>
                    <a:pt x="2072" y="6511"/>
                  </a:moveTo>
                  <a:lnTo>
                    <a:pt x="2072" y="6511"/>
                  </a:lnTo>
                  <a:cubicBezTo>
                    <a:pt x="2077" y="6511"/>
                    <a:pt x="2081" y="6515"/>
                    <a:pt x="2081" y="6520"/>
                  </a:cubicBezTo>
                  <a:cubicBezTo>
                    <a:pt x="2081" y="6525"/>
                    <a:pt x="2077" y="6529"/>
                    <a:pt x="2072" y="6529"/>
                  </a:cubicBezTo>
                  <a:lnTo>
                    <a:pt x="2072" y="6529"/>
                  </a:lnTo>
                  <a:cubicBezTo>
                    <a:pt x="2067" y="6529"/>
                    <a:pt x="2063" y="6525"/>
                    <a:pt x="2063" y="6520"/>
                  </a:cubicBezTo>
                  <a:cubicBezTo>
                    <a:pt x="2063" y="6515"/>
                    <a:pt x="2067" y="6511"/>
                    <a:pt x="2072" y="6511"/>
                  </a:cubicBezTo>
                  <a:close/>
                  <a:moveTo>
                    <a:pt x="2125" y="6511"/>
                  </a:moveTo>
                  <a:lnTo>
                    <a:pt x="2125" y="6511"/>
                  </a:lnTo>
                  <a:cubicBezTo>
                    <a:pt x="2129" y="6511"/>
                    <a:pt x="2133" y="6515"/>
                    <a:pt x="2133" y="6520"/>
                  </a:cubicBezTo>
                  <a:cubicBezTo>
                    <a:pt x="2133" y="6525"/>
                    <a:pt x="2129" y="6529"/>
                    <a:pt x="2125" y="6529"/>
                  </a:cubicBezTo>
                  <a:lnTo>
                    <a:pt x="2125" y="6529"/>
                  </a:lnTo>
                  <a:cubicBezTo>
                    <a:pt x="2120" y="6529"/>
                    <a:pt x="2116" y="6525"/>
                    <a:pt x="2116" y="6520"/>
                  </a:cubicBezTo>
                  <a:cubicBezTo>
                    <a:pt x="2116" y="6515"/>
                    <a:pt x="2120" y="6511"/>
                    <a:pt x="2125" y="6511"/>
                  </a:cubicBezTo>
                  <a:close/>
                  <a:moveTo>
                    <a:pt x="2177" y="6511"/>
                  </a:moveTo>
                  <a:lnTo>
                    <a:pt x="2177" y="6511"/>
                  </a:lnTo>
                  <a:cubicBezTo>
                    <a:pt x="2182" y="6511"/>
                    <a:pt x="2186" y="6515"/>
                    <a:pt x="2186" y="6520"/>
                  </a:cubicBezTo>
                  <a:cubicBezTo>
                    <a:pt x="2186" y="6525"/>
                    <a:pt x="2182" y="6529"/>
                    <a:pt x="2177" y="6529"/>
                  </a:cubicBezTo>
                  <a:lnTo>
                    <a:pt x="2177" y="6529"/>
                  </a:lnTo>
                  <a:cubicBezTo>
                    <a:pt x="2173" y="6529"/>
                    <a:pt x="2169" y="6525"/>
                    <a:pt x="2169" y="6520"/>
                  </a:cubicBezTo>
                  <a:cubicBezTo>
                    <a:pt x="2169" y="6515"/>
                    <a:pt x="2173" y="6511"/>
                    <a:pt x="2177" y="6511"/>
                  </a:cubicBezTo>
                  <a:close/>
                  <a:moveTo>
                    <a:pt x="2230" y="6511"/>
                  </a:moveTo>
                  <a:lnTo>
                    <a:pt x="2230" y="6511"/>
                  </a:lnTo>
                  <a:cubicBezTo>
                    <a:pt x="2235" y="6511"/>
                    <a:pt x="2239" y="6515"/>
                    <a:pt x="2239" y="6520"/>
                  </a:cubicBezTo>
                  <a:cubicBezTo>
                    <a:pt x="2239" y="6525"/>
                    <a:pt x="2235" y="6529"/>
                    <a:pt x="2230" y="6529"/>
                  </a:cubicBezTo>
                  <a:lnTo>
                    <a:pt x="2230" y="6529"/>
                  </a:lnTo>
                  <a:cubicBezTo>
                    <a:pt x="2225" y="6529"/>
                    <a:pt x="2221" y="6525"/>
                    <a:pt x="2221" y="6520"/>
                  </a:cubicBezTo>
                  <a:cubicBezTo>
                    <a:pt x="2221" y="6515"/>
                    <a:pt x="2225" y="6511"/>
                    <a:pt x="2230" y="6511"/>
                  </a:cubicBezTo>
                  <a:close/>
                  <a:moveTo>
                    <a:pt x="2283" y="6511"/>
                  </a:moveTo>
                  <a:lnTo>
                    <a:pt x="2283" y="6511"/>
                  </a:lnTo>
                  <a:cubicBezTo>
                    <a:pt x="2288" y="6511"/>
                    <a:pt x="2292" y="6515"/>
                    <a:pt x="2292" y="6520"/>
                  </a:cubicBezTo>
                  <a:cubicBezTo>
                    <a:pt x="2292" y="6525"/>
                    <a:pt x="2288" y="6529"/>
                    <a:pt x="2283" y="6529"/>
                  </a:cubicBezTo>
                  <a:lnTo>
                    <a:pt x="2283" y="6529"/>
                  </a:lnTo>
                  <a:cubicBezTo>
                    <a:pt x="2278" y="6529"/>
                    <a:pt x="2274" y="6525"/>
                    <a:pt x="2274" y="6520"/>
                  </a:cubicBezTo>
                  <a:cubicBezTo>
                    <a:pt x="2274" y="6515"/>
                    <a:pt x="2278" y="6511"/>
                    <a:pt x="2283" y="6511"/>
                  </a:cubicBezTo>
                  <a:close/>
                  <a:moveTo>
                    <a:pt x="2336" y="6511"/>
                  </a:moveTo>
                  <a:lnTo>
                    <a:pt x="2336" y="6511"/>
                  </a:lnTo>
                  <a:cubicBezTo>
                    <a:pt x="2341" y="6511"/>
                    <a:pt x="2345" y="6515"/>
                    <a:pt x="2345" y="6520"/>
                  </a:cubicBezTo>
                  <a:cubicBezTo>
                    <a:pt x="2345" y="6525"/>
                    <a:pt x="2341" y="6529"/>
                    <a:pt x="2336" y="6529"/>
                  </a:cubicBezTo>
                  <a:lnTo>
                    <a:pt x="2336" y="6529"/>
                  </a:lnTo>
                  <a:cubicBezTo>
                    <a:pt x="2331" y="6529"/>
                    <a:pt x="2327" y="6525"/>
                    <a:pt x="2327" y="6520"/>
                  </a:cubicBezTo>
                  <a:cubicBezTo>
                    <a:pt x="2327" y="6515"/>
                    <a:pt x="2331" y="6511"/>
                    <a:pt x="2336" y="6511"/>
                  </a:cubicBezTo>
                  <a:close/>
                  <a:moveTo>
                    <a:pt x="2389" y="6511"/>
                  </a:moveTo>
                  <a:lnTo>
                    <a:pt x="2389" y="6511"/>
                  </a:lnTo>
                  <a:cubicBezTo>
                    <a:pt x="2394" y="6511"/>
                    <a:pt x="2398" y="6515"/>
                    <a:pt x="2398" y="6520"/>
                  </a:cubicBezTo>
                  <a:cubicBezTo>
                    <a:pt x="2398" y="6525"/>
                    <a:pt x="2394" y="6529"/>
                    <a:pt x="2389" y="6529"/>
                  </a:cubicBezTo>
                  <a:lnTo>
                    <a:pt x="2389" y="6529"/>
                  </a:lnTo>
                  <a:cubicBezTo>
                    <a:pt x="2384" y="6529"/>
                    <a:pt x="2380" y="6525"/>
                    <a:pt x="2380" y="6520"/>
                  </a:cubicBezTo>
                  <a:cubicBezTo>
                    <a:pt x="2380" y="6515"/>
                    <a:pt x="2384" y="6511"/>
                    <a:pt x="2389" y="6511"/>
                  </a:cubicBezTo>
                  <a:close/>
                  <a:moveTo>
                    <a:pt x="2442" y="6511"/>
                  </a:moveTo>
                  <a:lnTo>
                    <a:pt x="2442" y="6511"/>
                  </a:lnTo>
                  <a:cubicBezTo>
                    <a:pt x="2446" y="6511"/>
                    <a:pt x="2450" y="6515"/>
                    <a:pt x="2450" y="6520"/>
                  </a:cubicBezTo>
                  <a:cubicBezTo>
                    <a:pt x="2450" y="6525"/>
                    <a:pt x="2446" y="6529"/>
                    <a:pt x="2442" y="6529"/>
                  </a:cubicBezTo>
                  <a:lnTo>
                    <a:pt x="2442" y="6529"/>
                  </a:lnTo>
                  <a:cubicBezTo>
                    <a:pt x="2437" y="6529"/>
                    <a:pt x="2433" y="6525"/>
                    <a:pt x="2433" y="6520"/>
                  </a:cubicBezTo>
                  <a:cubicBezTo>
                    <a:pt x="2433" y="6515"/>
                    <a:pt x="2437" y="6511"/>
                    <a:pt x="2442" y="6511"/>
                  </a:cubicBezTo>
                  <a:close/>
                  <a:moveTo>
                    <a:pt x="2494" y="6511"/>
                  </a:moveTo>
                  <a:lnTo>
                    <a:pt x="2494" y="6511"/>
                  </a:lnTo>
                  <a:cubicBezTo>
                    <a:pt x="2499" y="6511"/>
                    <a:pt x="2503" y="6515"/>
                    <a:pt x="2503" y="6520"/>
                  </a:cubicBezTo>
                  <a:cubicBezTo>
                    <a:pt x="2503" y="6525"/>
                    <a:pt x="2499" y="6529"/>
                    <a:pt x="2494" y="6529"/>
                  </a:cubicBezTo>
                  <a:lnTo>
                    <a:pt x="2494" y="6529"/>
                  </a:lnTo>
                  <a:cubicBezTo>
                    <a:pt x="2489" y="6529"/>
                    <a:pt x="2486" y="6525"/>
                    <a:pt x="2486" y="6520"/>
                  </a:cubicBezTo>
                  <a:cubicBezTo>
                    <a:pt x="2486" y="6515"/>
                    <a:pt x="2489" y="6511"/>
                    <a:pt x="2494" y="6511"/>
                  </a:cubicBezTo>
                  <a:close/>
                  <a:moveTo>
                    <a:pt x="2547" y="6511"/>
                  </a:moveTo>
                  <a:lnTo>
                    <a:pt x="2547" y="6511"/>
                  </a:lnTo>
                  <a:cubicBezTo>
                    <a:pt x="2552" y="6511"/>
                    <a:pt x="2556" y="6515"/>
                    <a:pt x="2556" y="6520"/>
                  </a:cubicBezTo>
                  <a:cubicBezTo>
                    <a:pt x="2556" y="6525"/>
                    <a:pt x="2552" y="6529"/>
                    <a:pt x="2547" y="6529"/>
                  </a:cubicBezTo>
                  <a:lnTo>
                    <a:pt x="2547" y="6529"/>
                  </a:lnTo>
                  <a:cubicBezTo>
                    <a:pt x="2542" y="6529"/>
                    <a:pt x="2538" y="6525"/>
                    <a:pt x="2538" y="6520"/>
                  </a:cubicBezTo>
                  <a:cubicBezTo>
                    <a:pt x="2538" y="6515"/>
                    <a:pt x="2542" y="6511"/>
                    <a:pt x="2547" y="6511"/>
                  </a:cubicBezTo>
                  <a:close/>
                  <a:moveTo>
                    <a:pt x="2600" y="6511"/>
                  </a:moveTo>
                  <a:lnTo>
                    <a:pt x="2600" y="6511"/>
                  </a:lnTo>
                  <a:cubicBezTo>
                    <a:pt x="2605" y="6511"/>
                    <a:pt x="2609" y="6515"/>
                    <a:pt x="2609" y="6520"/>
                  </a:cubicBezTo>
                  <a:cubicBezTo>
                    <a:pt x="2609" y="6525"/>
                    <a:pt x="2605" y="6529"/>
                    <a:pt x="2600" y="6529"/>
                  </a:cubicBezTo>
                  <a:lnTo>
                    <a:pt x="2600" y="6529"/>
                  </a:lnTo>
                  <a:cubicBezTo>
                    <a:pt x="2595" y="6529"/>
                    <a:pt x="2591" y="6525"/>
                    <a:pt x="2591" y="6520"/>
                  </a:cubicBezTo>
                  <a:cubicBezTo>
                    <a:pt x="2591" y="6515"/>
                    <a:pt x="2595" y="6511"/>
                    <a:pt x="2600" y="6511"/>
                  </a:cubicBezTo>
                  <a:close/>
                  <a:moveTo>
                    <a:pt x="2653" y="6511"/>
                  </a:moveTo>
                  <a:lnTo>
                    <a:pt x="2653" y="6511"/>
                  </a:lnTo>
                  <a:cubicBezTo>
                    <a:pt x="2658" y="6511"/>
                    <a:pt x="2662" y="6515"/>
                    <a:pt x="2662" y="6520"/>
                  </a:cubicBezTo>
                  <a:cubicBezTo>
                    <a:pt x="2662" y="6525"/>
                    <a:pt x="2658" y="6529"/>
                    <a:pt x="2653" y="6529"/>
                  </a:cubicBezTo>
                  <a:lnTo>
                    <a:pt x="2653" y="6529"/>
                  </a:lnTo>
                  <a:cubicBezTo>
                    <a:pt x="2648" y="6529"/>
                    <a:pt x="2644" y="6525"/>
                    <a:pt x="2644" y="6520"/>
                  </a:cubicBezTo>
                  <a:cubicBezTo>
                    <a:pt x="2644" y="6515"/>
                    <a:pt x="2648" y="6511"/>
                    <a:pt x="2653" y="6511"/>
                  </a:cubicBezTo>
                  <a:close/>
                  <a:moveTo>
                    <a:pt x="2706" y="6511"/>
                  </a:moveTo>
                  <a:lnTo>
                    <a:pt x="2706" y="6511"/>
                  </a:lnTo>
                  <a:cubicBezTo>
                    <a:pt x="2710" y="6511"/>
                    <a:pt x="2714" y="6515"/>
                    <a:pt x="2714" y="6520"/>
                  </a:cubicBezTo>
                  <a:cubicBezTo>
                    <a:pt x="2714" y="6525"/>
                    <a:pt x="2710" y="6529"/>
                    <a:pt x="2706" y="6529"/>
                  </a:cubicBezTo>
                  <a:lnTo>
                    <a:pt x="2706" y="6529"/>
                  </a:lnTo>
                  <a:cubicBezTo>
                    <a:pt x="2701" y="6529"/>
                    <a:pt x="2697" y="6525"/>
                    <a:pt x="2697" y="6520"/>
                  </a:cubicBezTo>
                  <a:cubicBezTo>
                    <a:pt x="2697" y="6515"/>
                    <a:pt x="2701" y="6511"/>
                    <a:pt x="2706" y="6511"/>
                  </a:cubicBezTo>
                  <a:close/>
                  <a:moveTo>
                    <a:pt x="2758" y="6511"/>
                  </a:moveTo>
                  <a:lnTo>
                    <a:pt x="2758" y="6511"/>
                  </a:lnTo>
                  <a:cubicBezTo>
                    <a:pt x="2763" y="6511"/>
                    <a:pt x="2767" y="6515"/>
                    <a:pt x="2767" y="6520"/>
                  </a:cubicBezTo>
                  <a:cubicBezTo>
                    <a:pt x="2767" y="6525"/>
                    <a:pt x="2763" y="6529"/>
                    <a:pt x="2758" y="6529"/>
                  </a:cubicBezTo>
                  <a:lnTo>
                    <a:pt x="2758" y="6529"/>
                  </a:lnTo>
                  <a:cubicBezTo>
                    <a:pt x="2754" y="6529"/>
                    <a:pt x="2750" y="6525"/>
                    <a:pt x="2750" y="6520"/>
                  </a:cubicBezTo>
                  <a:cubicBezTo>
                    <a:pt x="2750" y="6515"/>
                    <a:pt x="2754" y="6511"/>
                    <a:pt x="2758" y="6511"/>
                  </a:cubicBezTo>
                  <a:close/>
                  <a:moveTo>
                    <a:pt x="2811" y="6511"/>
                  </a:moveTo>
                  <a:lnTo>
                    <a:pt x="2811" y="6511"/>
                  </a:lnTo>
                  <a:cubicBezTo>
                    <a:pt x="2816" y="6511"/>
                    <a:pt x="2820" y="6515"/>
                    <a:pt x="2820" y="6520"/>
                  </a:cubicBezTo>
                  <a:cubicBezTo>
                    <a:pt x="2820" y="6525"/>
                    <a:pt x="2816" y="6529"/>
                    <a:pt x="2811" y="6529"/>
                  </a:cubicBezTo>
                  <a:lnTo>
                    <a:pt x="2811" y="6529"/>
                  </a:lnTo>
                  <a:cubicBezTo>
                    <a:pt x="2806" y="6529"/>
                    <a:pt x="2802" y="6525"/>
                    <a:pt x="2802" y="6520"/>
                  </a:cubicBezTo>
                  <a:cubicBezTo>
                    <a:pt x="2802" y="6515"/>
                    <a:pt x="2806" y="6511"/>
                    <a:pt x="2811" y="6511"/>
                  </a:cubicBezTo>
                  <a:close/>
                  <a:moveTo>
                    <a:pt x="2864" y="6511"/>
                  </a:moveTo>
                  <a:lnTo>
                    <a:pt x="2864" y="6511"/>
                  </a:lnTo>
                  <a:cubicBezTo>
                    <a:pt x="2869" y="6511"/>
                    <a:pt x="2873" y="6515"/>
                    <a:pt x="2873" y="6520"/>
                  </a:cubicBezTo>
                  <a:cubicBezTo>
                    <a:pt x="2873" y="6525"/>
                    <a:pt x="2869" y="6529"/>
                    <a:pt x="2864" y="6529"/>
                  </a:cubicBezTo>
                  <a:lnTo>
                    <a:pt x="2864" y="6529"/>
                  </a:lnTo>
                  <a:cubicBezTo>
                    <a:pt x="2859" y="6529"/>
                    <a:pt x="2855" y="6525"/>
                    <a:pt x="2855" y="6520"/>
                  </a:cubicBezTo>
                  <a:cubicBezTo>
                    <a:pt x="2855" y="6515"/>
                    <a:pt x="2859" y="6511"/>
                    <a:pt x="2864" y="6511"/>
                  </a:cubicBezTo>
                  <a:close/>
                  <a:moveTo>
                    <a:pt x="2917" y="6511"/>
                  </a:moveTo>
                  <a:lnTo>
                    <a:pt x="2917" y="6511"/>
                  </a:lnTo>
                  <a:cubicBezTo>
                    <a:pt x="2922" y="6511"/>
                    <a:pt x="2926" y="6515"/>
                    <a:pt x="2926" y="6520"/>
                  </a:cubicBezTo>
                  <a:cubicBezTo>
                    <a:pt x="2926" y="6525"/>
                    <a:pt x="2922" y="6529"/>
                    <a:pt x="2917" y="6529"/>
                  </a:cubicBezTo>
                  <a:lnTo>
                    <a:pt x="2917" y="6529"/>
                  </a:lnTo>
                  <a:cubicBezTo>
                    <a:pt x="2912" y="6529"/>
                    <a:pt x="2908" y="6525"/>
                    <a:pt x="2908" y="6520"/>
                  </a:cubicBezTo>
                  <a:cubicBezTo>
                    <a:pt x="2908" y="6515"/>
                    <a:pt x="2912" y="6511"/>
                    <a:pt x="2917" y="6511"/>
                  </a:cubicBezTo>
                  <a:close/>
                  <a:moveTo>
                    <a:pt x="2970" y="6511"/>
                  </a:moveTo>
                  <a:lnTo>
                    <a:pt x="2970" y="6511"/>
                  </a:lnTo>
                  <a:cubicBezTo>
                    <a:pt x="2975" y="6511"/>
                    <a:pt x="2978" y="6515"/>
                    <a:pt x="2978" y="6520"/>
                  </a:cubicBezTo>
                  <a:cubicBezTo>
                    <a:pt x="2978" y="6525"/>
                    <a:pt x="2975" y="6529"/>
                    <a:pt x="2970" y="6529"/>
                  </a:cubicBezTo>
                  <a:lnTo>
                    <a:pt x="2970" y="6529"/>
                  </a:lnTo>
                  <a:cubicBezTo>
                    <a:pt x="2965" y="6529"/>
                    <a:pt x="2961" y="6525"/>
                    <a:pt x="2961" y="6520"/>
                  </a:cubicBezTo>
                  <a:cubicBezTo>
                    <a:pt x="2961" y="6515"/>
                    <a:pt x="2965" y="6511"/>
                    <a:pt x="2970" y="6511"/>
                  </a:cubicBezTo>
                  <a:close/>
                  <a:moveTo>
                    <a:pt x="3022" y="6511"/>
                  </a:moveTo>
                  <a:lnTo>
                    <a:pt x="3023" y="6511"/>
                  </a:lnTo>
                  <a:cubicBezTo>
                    <a:pt x="3027" y="6511"/>
                    <a:pt x="3031" y="6515"/>
                    <a:pt x="3031" y="6520"/>
                  </a:cubicBezTo>
                  <a:cubicBezTo>
                    <a:pt x="3031" y="6525"/>
                    <a:pt x="3027" y="6529"/>
                    <a:pt x="3023" y="6529"/>
                  </a:cubicBezTo>
                  <a:lnTo>
                    <a:pt x="3022" y="6529"/>
                  </a:lnTo>
                  <a:cubicBezTo>
                    <a:pt x="3018" y="6529"/>
                    <a:pt x="3014" y="6525"/>
                    <a:pt x="3014" y="6520"/>
                  </a:cubicBezTo>
                  <a:cubicBezTo>
                    <a:pt x="3014" y="6515"/>
                    <a:pt x="3018" y="6511"/>
                    <a:pt x="3022" y="6511"/>
                  </a:cubicBezTo>
                  <a:close/>
                  <a:moveTo>
                    <a:pt x="3075" y="6511"/>
                  </a:moveTo>
                  <a:lnTo>
                    <a:pt x="3075" y="6511"/>
                  </a:lnTo>
                  <a:cubicBezTo>
                    <a:pt x="3080" y="6511"/>
                    <a:pt x="3084" y="6515"/>
                    <a:pt x="3084" y="6520"/>
                  </a:cubicBezTo>
                  <a:cubicBezTo>
                    <a:pt x="3084" y="6525"/>
                    <a:pt x="3080" y="6529"/>
                    <a:pt x="3075" y="6529"/>
                  </a:cubicBezTo>
                  <a:lnTo>
                    <a:pt x="3075" y="6529"/>
                  </a:lnTo>
                  <a:cubicBezTo>
                    <a:pt x="3070" y="6529"/>
                    <a:pt x="3067" y="6525"/>
                    <a:pt x="3067" y="6520"/>
                  </a:cubicBezTo>
                  <a:cubicBezTo>
                    <a:pt x="3067" y="6515"/>
                    <a:pt x="3070" y="6511"/>
                    <a:pt x="3075" y="6511"/>
                  </a:cubicBezTo>
                  <a:close/>
                  <a:moveTo>
                    <a:pt x="3128" y="6511"/>
                  </a:moveTo>
                  <a:lnTo>
                    <a:pt x="3128" y="6511"/>
                  </a:lnTo>
                  <a:cubicBezTo>
                    <a:pt x="3133" y="6511"/>
                    <a:pt x="3137" y="6515"/>
                    <a:pt x="3137" y="6520"/>
                  </a:cubicBezTo>
                  <a:cubicBezTo>
                    <a:pt x="3137" y="6525"/>
                    <a:pt x="3133" y="6529"/>
                    <a:pt x="3128" y="6529"/>
                  </a:cubicBezTo>
                  <a:lnTo>
                    <a:pt x="3128" y="6529"/>
                  </a:lnTo>
                  <a:cubicBezTo>
                    <a:pt x="3123" y="6529"/>
                    <a:pt x="3119" y="6525"/>
                    <a:pt x="3119" y="6520"/>
                  </a:cubicBezTo>
                  <a:cubicBezTo>
                    <a:pt x="3119" y="6515"/>
                    <a:pt x="3123" y="6511"/>
                    <a:pt x="3128" y="6511"/>
                  </a:cubicBezTo>
                  <a:close/>
                  <a:moveTo>
                    <a:pt x="3181" y="6511"/>
                  </a:moveTo>
                  <a:lnTo>
                    <a:pt x="3181" y="6511"/>
                  </a:lnTo>
                  <a:cubicBezTo>
                    <a:pt x="3186" y="6511"/>
                    <a:pt x="3190" y="6515"/>
                    <a:pt x="3190" y="6520"/>
                  </a:cubicBezTo>
                  <a:cubicBezTo>
                    <a:pt x="3190" y="6525"/>
                    <a:pt x="3186" y="6529"/>
                    <a:pt x="3181" y="6529"/>
                  </a:cubicBezTo>
                  <a:lnTo>
                    <a:pt x="3181" y="6529"/>
                  </a:lnTo>
                  <a:cubicBezTo>
                    <a:pt x="3176" y="6529"/>
                    <a:pt x="3172" y="6525"/>
                    <a:pt x="3172" y="6520"/>
                  </a:cubicBezTo>
                  <a:cubicBezTo>
                    <a:pt x="3172" y="6515"/>
                    <a:pt x="3176" y="6511"/>
                    <a:pt x="3181" y="6511"/>
                  </a:cubicBezTo>
                  <a:close/>
                  <a:moveTo>
                    <a:pt x="3234" y="6511"/>
                  </a:moveTo>
                  <a:lnTo>
                    <a:pt x="3234" y="6511"/>
                  </a:lnTo>
                  <a:cubicBezTo>
                    <a:pt x="3239" y="6511"/>
                    <a:pt x="3243" y="6515"/>
                    <a:pt x="3243" y="6520"/>
                  </a:cubicBezTo>
                  <a:cubicBezTo>
                    <a:pt x="3243" y="6525"/>
                    <a:pt x="3239" y="6529"/>
                    <a:pt x="3234" y="6529"/>
                  </a:cubicBezTo>
                  <a:lnTo>
                    <a:pt x="3234" y="6529"/>
                  </a:lnTo>
                  <a:cubicBezTo>
                    <a:pt x="3229" y="6529"/>
                    <a:pt x="3225" y="6525"/>
                    <a:pt x="3225" y="6520"/>
                  </a:cubicBezTo>
                  <a:cubicBezTo>
                    <a:pt x="3225" y="6515"/>
                    <a:pt x="3229" y="6511"/>
                    <a:pt x="3234" y="6511"/>
                  </a:cubicBezTo>
                  <a:close/>
                  <a:moveTo>
                    <a:pt x="3287" y="6511"/>
                  </a:moveTo>
                  <a:lnTo>
                    <a:pt x="3287" y="6511"/>
                  </a:lnTo>
                  <a:cubicBezTo>
                    <a:pt x="3291" y="6511"/>
                    <a:pt x="3295" y="6515"/>
                    <a:pt x="3295" y="6520"/>
                  </a:cubicBezTo>
                  <a:cubicBezTo>
                    <a:pt x="3295" y="6525"/>
                    <a:pt x="3291" y="6529"/>
                    <a:pt x="3287" y="6529"/>
                  </a:cubicBezTo>
                  <a:lnTo>
                    <a:pt x="3287" y="6529"/>
                  </a:lnTo>
                  <a:cubicBezTo>
                    <a:pt x="3282" y="6529"/>
                    <a:pt x="3278" y="6525"/>
                    <a:pt x="3278" y="6520"/>
                  </a:cubicBezTo>
                  <a:cubicBezTo>
                    <a:pt x="3278" y="6515"/>
                    <a:pt x="3282" y="6511"/>
                    <a:pt x="3287" y="6511"/>
                  </a:cubicBezTo>
                  <a:close/>
                  <a:moveTo>
                    <a:pt x="3339" y="6511"/>
                  </a:moveTo>
                  <a:lnTo>
                    <a:pt x="3339" y="6511"/>
                  </a:lnTo>
                  <a:cubicBezTo>
                    <a:pt x="3344" y="6511"/>
                    <a:pt x="3348" y="6515"/>
                    <a:pt x="3348" y="6520"/>
                  </a:cubicBezTo>
                  <a:cubicBezTo>
                    <a:pt x="3348" y="6525"/>
                    <a:pt x="3344" y="6529"/>
                    <a:pt x="3339" y="6529"/>
                  </a:cubicBezTo>
                  <a:lnTo>
                    <a:pt x="3339" y="6529"/>
                  </a:lnTo>
                  <a:cubicBezTo>
                    <a:pt x="3335" y="6529"/>
                    <a:pt x="3331" y="6525"/>
                    <a:pt x="3331" y="6520"/>
                  </a:cubicBezTo>
                  <a:cubicBezTo>
                    <a:pt x="3331" y="6515"/>
                    <a:pt x="3335" y="6511"/>
                    <a:pt x="3339" y="6511"/>
                  </a:cubicBezTo>
                  <a:close/>
                  <a:moveTo>
                    <a:pt x="3392" y="6511"/>
                  </a:moveTo>
                  <a:lnTo>
                    <a:pt x="3392" y="6511"/>
                  </a:lnTo>
                  <a:cubicBezTo>
                    <a:pt x="3397" y="6511"/>
                    <a:pt x="3401" y="6515"/>
                    <a:pt x="3401" y="6520"/>
                  </a:cubicBezTo>
                  <a:cubicBezTo>
                    <a:pt x="3401" y="6525"/>
                    <a:pt x="3397" y="6529"/>
                    <a:pt x="3392" y="6529"/>
                  </a:cubicBezTo>
                  <a:lnTo>
                    <a:pt x="3392" y="6529"/>
                  </a:lnTo>
                  <a:cubicBezTo>
                    <a:pt x="3387" y="6529"/>
                    <a:pt x="3383" y="6525"/>
                    <a:pt x="3383" y="6520"/>
                  </a:cubicBezTo>
                  <a:cubicBezTo>
                    <a:pt x="3383" y="6515"/>
                    <a:pt x="3387" y="6511"/>
                    <a:pt x="3392" y="6511"/>
                  </a:cubicBezTo>
                  <a:close/>
                  <a:moveTo>
                    <a:pt x="3445" y="6511"/>
                  </a:moveTo>
                  <a:lnTo>
                    <a:pt x="3445" y="6511"/>
                  </a:lnTo>
                  <a:cubicBezTo>
                    <a:pt x="3450" y="6511"/>
                    <a:pt x="3454" y="6515"/>
                    <a:pt x="3454" y="6520"/>
                  </a:cubicBezTo>
                  <a:cubicBezTo>
                    <a:pt x="3454" y="6525"/>
                    <a:pt x="3450" y="6529"/>
                    <a:pt x="3445" y="6529"/>
                  </a:cubicBezTo>
                  <a:lnTo>
                    <a:pt x="3445" y="6529"/>
                  </a:lnTo>
                  <a:cubicBezTo>
                    <a:pt x="3440" y="6529"/>
                    <a:pt x="3436" y="6525"/>
                    <a:pt x="3436" y="6520"/>
                  </a:cubicBezTo>
                  <a:cubicBezTo>
                    <a:pt x="3436" y="6515"/>
                    <a:pt x="3440" y="6511"/>
                    <a:pt x="3445" y="6511"/>
                  </a:cubicBezTo>
                  <a:close/>
                  <a:moveTo>
                    <a:pt x="3498" y="6511"/>
                  </a:moveTo>
                  <a:lnTo>
                    <a:pt x="3498" y="6511"/>
                  </a:lnTo>
                  <a:cubicBezTo>
                    <a:pt x="3503" y="6511"/>
                    <a:pt x="3507" y="6515"/>
                    <a:pt x="3507" y="6520"/>
                  </a:cubicBezTo>
                  <a:cubicBezTo>
                    <a:pt x="3507" y="6525"/>
                    <a:pt x="3503" y="6529"/>
                    <a:pt x="3498" y="6529"/>
                  </a:cubicBezTo>
                  <a:lnTo>
                    <a:pt x="3498" y="6529"/>
                  </a:lnTo>
                  <a:cubicBezTo>
                    <a:pt x="3493" y="6529"/>
                    <a:pt x="3489" y="6525"/>
                    <a:pt x="3489" y="6520"/>
                  </a:cubicBezTo>
                  <a:cubicBezTo>
                    <a:pt x="3489" y="6515"/>
                    <a:pt x="3493" y="6511"/>
                    <a:pt x="3498" y="6511"/>
                  </a:cubicBezTo>
                  <a:close/>
                  <a:moveTo>
                    <a:pt x="3551" y="6511"/>
                  </a:moveTo>
                  <a:lnTo>
                    <a:pt x="3551" y="6511"/>
                  </a:lnTo>
                  <a:cubicBezTo>
                    <a:pt x="3556" y="6511"/>
                    <a:pt x="3559" y="6515"/>
                    <a:pt x="3559" y="6520"/>
                  </a:cubicBezTo>
                  <a:cubicBezTo>
                    <a:pt x="3559" y="6525"/>
                    <a:pt x="3556" y="6529"/>
                    <a:pt x="3551" y="6529"/>
                  </a:cubicBezTo>
                  <a:lnTo>
                    <a:pt x="3551" y="6529"/>
                  </a:lnTo>
                  <a:cubicBezTo>
                    <a:pt x="3546" y="6529"/>
                    <a:pt x="3542" y="6525"/>
                    <a:pt x="3542" y="6520"/>
                  </a:cubicBezTo>
                  <a:cubicBezTo>
                    <a:pt x="3542" y="6515"/>
                    <a:pt x="3546" y="6511"/>
                    <a:pt x="3551" y="6511"/>
                  </a:cubicBezTo>
                  <a:close/>
                  <a:moveTo>
                    <a:pt x="3603" y="6511"/>
                  </a:moveTo>
                  <a:lnTo>
                    <a:pt x="3603" y="6511"/>
                  </a:lnTo>
                  <a:cubicBezTo>
                    <a:pt x="3608" y="6511"/>
                    <a:pt x="3612" y="6515"/>
                    <a:pt x="3612" y="6520"/>
                  </a:cubicBezTo>
                  <a:cubicBezTo>
                    <a:pt x="3612" y="6525"/>
                    <a:pt x="3608" y="6529"/>
                    <a:pt x="3603" y="6529"/>
                  </a:cubicBezTo>
                  <a:lnTo>
                    <a:pt x="3603" y="6529"/>
                  </a:lnTo>
                  <a:cubicBezTo>
                    <a:pt x="3599" y="6529"/>
                    <a:pt x="3595" y="6525"/>
                    <a:pt x="3595" y="6520"/>
                  </a:cubicBezTo>
                  <a:cubicBezTo>
                    <a:pt x="3595" y="6515"/>
                    <a:pt x="3599" y="6511"/>
                    <a:pt x="3603" y="6511"/>
                  </a:cubicBezTo>
                  <a:close/>
                  <a:moveTo>
                    <a:pt x="3656" y="6511"/>
                  </a:moveTo>
                  <a:lnTo>
                    <a:pt x="3656" y="6511"/>
                  </a:lnTo>
                  <a:cubicBezTo>
                    <a:pt x="3661" y="6511"/>
                    <a:pt x="3665" y="6515"/>
                    <a:pt x="3665" y="6520"/>
                  </a:cubicBezTo>
                  <a:cubicBezTo>
                    <a:pt x="3665" y="6525"/>
                    <a:pt x="3661" y="6529"/>
                    <a:pt x="3656" y="6529"/>
                  </a:cubicBezTo>
                  <a:lnTo>
                    <a:pt x="3656" y="6529"/>
                  </a:lnTo>
                  <a:cubicBezTo>
                    <a:pt x="3651" y="6529"/>
                    <a:pt x="3647" y="6525"/>
                    <a:pt x="3647" y="6520"/>
                  </a:cubicBezTo>
                  <a:cubicBezTo>
                    <a:pt x="3647" y="6515"/>
                    <a:pt x="3651" y="6511"/>
                    <a:pt x="3656" y="6511"/>
                  </a:cubicBezTo>
                  <a:close/>
                  <a:moveTo>
                    <a:pt x="3709" y="6511"/>
                  </a:moveTo>
                  <a:lnTo>
                    <a:pt x="3709" y="6511"/>
                  </a:lnTo>
                  <a:cubicBezTo>
                    <a:pt x="3714" y="6511"/>
                    <a:pt x="3718" y="6515"/>
                    <a:pt x="3718" y="6520"/>
                  </a:cubicBezTo>
                  <a:cubicBezTo>
                    <a:pt x="3718" y="6525"/>
                    <a:pt x="3714" y="6529"/>
                    <a:pt x="3709" y="6529"/>
                  </a:cubicBezTo>
                  <a:lnTo>
                    <a:pt x="3709" y="6529"/>
                  </a:lnTo>
                  <a:cubicBezTo>
                    <a:pt x="3704" y="6529"/>
                    <a:pt x="3700" y="6525"/>
                    <a:pt x="3700" y="6520"/>
                  </a:cubicBezTo>
                  <a:cubicBezTo>
                    <a:pt x="3700" y="6515"/>
                    <a:pt x="3704" y="6511"/>
                    <a:pt x="3709" y="6511"/>
                  </a:cubicBezTo>
                  <a:close/>
                  <a:moveTo>
                    <a:pt x="3762" y="6511"/>
                  </a:moveTo>
                  <a:lnTo>
                    <a:pt x="3762" y="6511"/>
                  </a:lnTo>
                  <a:cubicBezTo>
                    <a:pt x="3767" y="6511"/>
                    <a:pt x="3771" y="6515"/>
                    <a:pt x="3771" y="6520"/>
                  </a:cubicBezTo>
                  <a:cubicBezTo>
                    <a:pt x="3771" y="6525"/>
                    <a:pt x="3767" y="6529"/>
                    <a:pt x="3762" y="6529"/>
                  </a:cubicBezTo>
                  <a:lnTo>
                    <a:pt x="3762" y="6529"/>
                  </a:lnTo>
                  <a:cubicBezTo>
                    <a:pt x="3757" y="6529"/>
                    <a:pt x="3753" y="6525"/>
                    <a:pt x="3753" y="6520"/>
                  </a:cubicBezTo>
                  <a:cubicBezTo>
                    <a:pt x="3753" y="6515"/>
                    <a:pt x="3757" y="6511"/>
                    <a:pt x="3762" y="6511"/>
                  </a:cubicBezTo>
                  <a:close/>
                  <a:moveTo>
                    <a:pt x="3815" y="6511"/>
                  </a:moveTo>
                  <a:lnTo>
                    <a:pt x="3815" y="6511"/>
                  </a:lnTo>
                  <a:cubicBezTo>
                    <a:pt x="3820" y="6511"/>
                    <a:pt x="3824" y="6515"/>
                    <a:pt x="3824" y="6520"/>
                  </a:cubicBezTo>
                  <a:cubicBezTo>
                    <a:pt x="3824" y="6525"/>
                    <a:pt x="3820" y="6529"/>
                    <a:pt x="3815" y="6529"/>
                  </a:cubicBezTo>
                  <a:lnTo>
                    <a:pt x="3815" y="6529"/>
                  </a:lnTo>
                  <a:cubicBezTo>
                    <a:pt x="3810" y="6529"/>
                    <a:pt x="3806" y="6525"/>
                    <a:pt x="3806" y="6520"/>
                  </a:cubicBezTo>
                  <a:cubicBezTo>
                    <a:pt x="3806" y="6515"/>
                    <a:pt x="3810" y="6511"/>
                    <a:pt x="3815" y="6511"/>
                  </a:cubicBezTo>
                  <a:close/>
                  <a:moveTo>
                    <a:pt x="3868" y="6511"/>
                  </a:moveTo>
                  <a:lnTo>
                    <a:pt x="3868" y="6511"/>
                  </a:lnTo>
                  <a:cubicBezTo>
                    <a:pt x="3872" y="6511"/>
                    <a:pt x="3876" y="6515"/>
                    <a:pt x="3876" y="6520"/>
                  </a:cubicBezTo>
                  <a:cubicBezTo>
                    <a:pt x="3876" y="6525"/>
                    <a:pt x="3872" y="6529"/>
                    <a:pt x="3868" y="6529"/>
                  </a:cubicBezTo>
                  <a:lnTo>
                    <a:pt x="3868" y="6529"/>
                  </a:lnTo>
                  <a:cubicBezTo>
                    <a:pt x="3863" y="6529"/>
                    <a:pt x="3859" y="6525"/>
                    <a:pt x="3859" y="6520"/>
                  </a:cubicBezTo>
                  <a:cubicBezTo>
                    <a:pt x="3859" y="6515"/>
                    <a:pt x="3863" y="6511"/>
                    <a:pt x="3868" y="6511"/>
                  </a:cubicBezTo>
                  <a:close/>
                  <a:moveTo>
                    <a:pt x="3920" y="6511"/>
                  </a:moveTo>
                  <a:lnTo>
                    <a:pt x="3920" y="6511"/>
                  </a:lnTo>
                  <a:cubicBezTo>
                    <a:pt x="3925" y="6511"/>
                    <a:pt x="3929" y="6515"/>
                    <a:pt x="3929" y="6520"/>
                  </a:cubicBezTo>
                  <a:cubicBezTo>
                    <a:pt x="3929" y="6525"/>
                    <a:pt x="3925" y="6529"/>
                    <a:pt x="3920" y="6529"/>
                  </a:cubicBezTo>
                  <a:lnTo>
                    <a:pt x="3920" y="6529"/>
                  </a:lnTo>
                  <a:cubicBezTo>
                    <a:pt x="3916" y="6529"/>
                    <a:pt x="3912" y="6525"/>
                    <a:pt x="3912" y="6520"/>
                  </a:cubicBezTo>
                  <a:cubicBezTo>
                    <a:pt x="3912" y="6515"/>
                    <a:pt x="3916" y="6511"/>
                    <a:pt x="3920" y="6511"/>
                  </a:cubicBezTo>
                  <a:close/>
                  <a:moveTo>
                    <a:pt x="3973" y="6511"/>
                  </a:moveTo>
                  <a:lnTo>
                    <a:pt x="3973" y="6511"/>
                  </a:lnTo>
                  <a:cubicBezTo>
                    <a:pt x="3978" y="6511"/>
                    <a:pt x="3982" y="6515"/>
                    <a:pt x="3982" y="6520"/>
                  </a:cubicBezTo>
                  <a:cubicBezTo>
                    <a:pt x="3982" y="6525"/>
                    <a:pt x="3978" y="6529"/>
                    <a:pt x="3973" y="6529"/>
                  </a:cubicBezTo>
                  <a:lnTo>
                    <a:pt x="3973" y="6529"/>
                  </a:lnTo>
                  <a:cubicBezTo>
                    <a:pt x="3968" y="6529"/>
                    <a:pt x="3964" y="6525"/>
                    <a:pt x="3964" y="6520"/>
                  </a:cubicBezTo>
                  <a:cubicBezTo>
                    <a:pt x="3964" y="6515"/>
                    <a:pt x="3968" y="6511"/>
                    <a:pt x="3973" y="6511"/>
                  </a:cubicBezTo>
                  <a:close/>
                  <a:moveTo>
                    <a:pt x="4026" y="6511"/>
                  </a:moveTo>
                  <a:lnTo>
                    <a:pt x="4026" y="6511"/>
                  </a:lnTo>
                  <a:cubicBezTo>
                    <a:pt x="4031" y="6511"/>
                    <a:pt x="4035" y="6515"/>
                    <a:pt x="4035" y="6520"/>
                  </a:cubicBezTo>
                  <a:cubicBezTo>
                    <a:pt x="4035" y="6525"/>
                    <a:pt x="4031" y="6529"/>
                    <a:pt x="4026" y="6529"/>
                  </a:cubicBezTo>
                  <a:lnTo>
                    <a:pt x="4026" y="6529"/>
                  </a:lnTo>
                  <a:cubicBezTo>
                    <a:pt x="4021" y="6529"/>
                    <a:pt x="4017" y="6525"/>
                    <a:pt x="4017" y="6520"/>
                  </a:cubicBezTo>
                  <a:cubicBezTo>
                    <a:pt x="4017" y="6515"/>
                    <a:pt x="4021" y="6511"/>
                    <a:pt x="4026" y="6511"/>
                  </a:cubicBezTo>
                  <a:close/>
                  <a:moveTo>
                    <a:pt x="4079" y="6511"/>
                  </a:moveTo>
                  <a:lnTo>
                    <a:pt x="4079" y="6511"/>
                  </a:lnTo>
                  <a:cubicBezTo>
                    <a:pt x="4084" y="6511"/>
                    <a:pt x="4088" y="6515"/>
                    <a:pt x="4088" y="6520"/>
                  </a:cubicBezTo>
                  <a:cubicBezTo>
                    <a:pt x="4088" y="6525"/>
                    <a:pt x="4084" y="6529"/>
                    <a:pt x="4079" y="6529"/>
                  </a:cubicBezTo>
                  <a:lnTo>
                    <a:pt x="4079" y="6529"/>
                  </a:lnTo>
                  <a:cubicBezTo>
                    <a:pt x="4074" y="6529"/>
                    <a:pt x="4070" y="6525"/>
                    <a:pt x="4070" y="6520"/>
                  </a:cubicBezTo>
                  <a:cubicBezTo>
                    <a:pt x="4070" y="6515"/>
                    <a:pt x="4074" y="6511"/>
                    <a:pt x="4079" y="6511"/>
                  </a:cubicBezTo>
                  <a:close/>
                  <a:moveTo>
                    <a:pt x="4132" y="6511"/>
                  </a:moveTo>
                  <a:lnTo>
                    <a:pt x="4132" y="6511"/>
                  </a:lnTo>
                  <a:cubicBezTo>
                    <a:pt x="4137" y="6511"/>
                    <a:pt x="4140" y="6515"/>
                    <a:pt x="4140" y="6520"/>
                  </a:cubicBezTo>
                  <a:cubicBezTo>
                    <a:pt x="4140" y="6525"/>
                    <a:pt x="4137" y="6529"/>
                    <a:pt x="4132" y="6529"/>
                  </a:cubicBezTo>
                  <a:lnTo>
                    <a:pt x="4132" y="6529"/>
                  </a:lnTo>
                  <a:cubicBezTo>
                    <a:pt x="4127" y="6529"/>
                    <a:pt x="4123" y="6525"/>
                    <a:pt x="4123" y="6520"/>
                  </a:cubicBezTo>
                  <a:cubicBezTo>
                    <a:pt x="4123" y="6515"/>
                    <a:pt x="4127" y="6511"/>
                    <a:pt x="4132" y="6511"/>
                  </a:cubicBezTo>
                  <a:close/>
                  <a:moveTo>
                    <a:pt x="4184" y="6511"/>
                  </a:moveTo>
                  <a:lnTo>
                    <a:pt x="4184" y="6511"/>
                  </a:lnTo>
                  <a:cubicBezTo>
                    <a:pt x="4189" y="6511"/>
                    <a:pt x="4193" y="6515"/>
                    <a:pt x="4193" y="6520"/>
                  </a:cubicBezTo>
                  <a:cubicBezTo>
                    <a:pt x="4193" y="6525"/>
                    <a:pt x="4189" y="6529"/>
                    <a:pt x="4184" y="6529"/>
                  </a:cubicBezTo>
                  <a:lnTo>
                    <a:pt x="4184" y="6529"/>
                  </a:lnTo>
                  <a:cubicBezTo>
                    <a:pt x="4180" y="6529"/>
                    <a:pt x="4176" y="6525"/>
                    <a:pt x="4176" y="6520"/>
                  </a:cubicBezTo>
                  <a:cubicBezTo>
                    <a:pt x="4176" y="6515"/>
                    <a:pt x="4180" y="6511"/>
                    <a:pt x="4184" y="6511"/>
                  </a:cubicBezTo>
                  <a:close/>
                  <a:moveTo>
                    <a:pt x="4237" y="6511"/>
                  </a:moveTo>
                  <a:lnTo>
                    <a:pt x="4237" y="6511"/>
                  </a:lnTo>
                  <a:cubicBezTo>
                    <a:pt x="4242" y="6511"/>
                    <a:pt x="4246" y="6515"/>
                    <a:pt x="4246" y="6520"/>
                  </a:cubicBezTo>
                  <a:cubicBezTo>
                    <a:pt x="4246" y="6525"/>
                    <a:pt x="4242" y="6529"/>
                    <a:pt x="4237" y="6529"/>
                  </a:cubicBezTo>
                  <a:lnTo>
                    <a:pt x="4237" y="6529"/>
                  </a:lnTo>
                  <a:cubicBezTo>
                    <a:pt x="4232" y="6529"/>
                    <a:pt x="4228" y="6525"/>
                    <a:pt x="4228" y="6520"/>
                  </a:cubicBezTo>
                  <a:cubicBezTo>
                    <a:pt x="4228" y="6515"/>
                    <a:pt x="4232" y="6511"/>
                    <a:pt x="4237" y="6511"/>
                  </a:cubicBezTo>
                  <a:close/>
                  <a:moveTo>
                    <a:pt x="4290" y="6511"/>
                  </a:moveTo>
                  <a:lnTo>
                    <a:pt x="4290" y="6511"/>
                  </a:lnTo>
                  <a:cubicBezTo>
                    <a:pt x="4295" y="6511"/>
                    <a:pt x="4299" y="6515"/>
                    <a:pt x="4299" y="6520"/>
                  </a:cubicBezTo>
                  <a:cubicBezTo>
                    <a:pt x="4299" y="6525"/>
                    <a:pt x="4295" y="6529"/>
                    <a:pt x="4290" y="6529"/>
                  </a:cubicBezTo>
                  <a:lnTo>
                    <a:pt x="4290" y="6529"/>
                  </a:lnTo>
                  <a:cubicBezTo>
                    <a:pt x="4285" y="6529"/>
                    <a:pt x="4281" y="6525"/>
                    <a:pt x="4281" y="6520"/>
                  </a:cubicBezTo>
                  <a:cubicBezTo>
                    <a:pt x="4281" y="6515"/>
                    <a:pt x="4285" y="6511"/>
                    <a:pt x="4290" y="6511"/>
                  </a:cubicBezTo>
                  <a:close/>
                  <a:moveTo>
                    <a:pt x="4343" y="6511"/>
                  </a:moveTo>
                  <a:lnTo>
                    <a:pt x="4343" y="6511"/>
                  </a:lnTo>
                  <a:cubicBezTo>
                    <a:pt x="4348" y="6511"/>
                    <a:pt x="4352" y="6515"/>
                    <a:pt x="4352" y="6520"/>
                  </a:cubicBezTo>
                  <a:cubicBezTo>
                    <a:pt x="4352" y="6525"/>
                    <a:pt x="4348" y="6529"/>
                    <a:pt x="4343" y="6529"/>
                  </a:cubicBezTo>
                  <a:lnTo>
                    <a:pt x="4343" y="6529"/>
                  </a:lnTo>
                  <a:cubicBezTo>
                    <a:pt x="4338" y="6529"/>
                    <a:pt x="4334" y="6525"/>
                    <a:pt x="4334" y="6520"/>
                  </a:cubicBezTo>
                  <a:cubicBezTo>
                    <a:pt x="4334" y="6515"/>
                    <a:pt x="4338" y="6511"/>
                    <a:pt x="4343" y="6511"/>
                  </a:cubicBezTo>
                  <a:close/>
                  <a:moveTo>
                    <a:pt x="4396" y="6511"/>
                  </a:moveTo>
                  <a:lnTo>
                    <a:pt x="4396" y="6511"/>
                  </a:lnTo>
                  <a:cubicBezTo>
                    <a:pt x="4401" y="6511"/>
                    <a:pt x="4405" y="6515"/>
                    <a:pt x="4405" y="6520"/>
                  </a:cubicBezTo>
                  <a:cubicBezTo>
                    <a:pt x="4405" y="6525"/>
                    <a:pt x="4401" y="6529"/>
                    <a:pt x="4396" y="6529"/>
                  </a:cubicBezTo>
                  <a:lnTo>
                    <a:pt x="4396" y="6529"/>
                  </a:lnTo>
                  <a:cubicBezTo>
                    <a:pt x="4391" y="6529"/>
                    <a:pt x="4387" y="6525"/>
                    <a:pt x="4387" y="6520"/>
                  </a:cubicBezTo>
                  <a:cubicBezTo>
                    <a:pt x="4387" y="6515"/>
                    <a:pt x="4391" y="6511"/>
                    <a:pt x="4396" y="6511"/>
                  </a:cubicBezTo>
                  <a:close/>
                  <a:moveTo>
                    <a:pt x="4449" y="6511"/>
                  </a:moveTo>
                  <a:lnTo>
                    <a:pt x="4449" y="6511"/>
                  </a:lnTo>
                  <a:cubicBezTo>
                    <a:pt x="4453" y="6511"/>
                    <a:pt x="4457" y="6515"/>
                    <a:pt x="4457" y="6520"/>
                  </a:cubicBezTo>
                  <a:cubicBezTo>
                    <a:pt x="4457" y="6525"/>
                    <a:pt x="4453" y="6529"/>
                    <a:pt x="4449" y="6529"/>
                  </a:cubicBezTo>
                  <a:lnTo>
                    <a:pt x="4449" y="6529"/>
                  </a:lnTo>
                  <a:cubicBezTo>
                    <a:pt x="4444" y="6529"/>
                    <a:pt x="4440" y="6525"/>
                    <a:pt x="4440" y="6520"/>
                  </a:cubicBezTo>
                  <a:cubicBezTo>
                    <a:pt x="4440" y="6515"/>
                    <a:pt x="4444" y="6511"/>
                    <a:pt x="4449" y="6511"/>
                  </a:cubicBezTo>
                  <a:close/>
                  <a:moveTo>
                    <a:pt x="4501" y="6511"/>
                  </a:moveTo>
                  <a:lnTo>
                    <a:pt x="4501" y="6511"/>
                  </a:lnTo>
                  <a:cubicBezTo>
                    <a:pt x="4506" y="6511"/>
                    <a:pt x="4510" y="6515"/>
                    <a:pt x="4510" y="6520"/>
                  </a:cubicBezTo>
                  <a:cubicBezTo>
                    <a:pt x="4510" y="6525"/>
                    <a:pt x="4506" y="6529"/>
                    <a:pt x="4501" y="6529"/>
                  </a:cubicBezTo>
                  <a:lnTo>
                    <a:pt x="4501" y="6529"/>
                  </a:lnTo>
                  <a:cubicBezTo>
                    <a:pt x="4497" y="6529"/>
                    <a:pt x="4493" y="6525"/>
                    <a:pt x="4493" y="6520"/>
                  </a:cubicBezTo>
                  <a:cubicBezTo>
                    <a:pt x="4493" y="6515"/>
                    <a:pt x="4497" y="6511"/>
                    <a:pt x="4501" y="6511"/>
                  </a:cubicBezTo>
                  <a:close/>
                  <a:moveTo>
                    <a:pt x="4554" y="6511"/>
                  </a:moveTo>
                  <a:lnTo>
                    <a:pt x="4554" y="6511"/>
                  </a:lnTo>
                  <a:cubicBezTo>
                    <a:pt x="4559" y="6511"/>
                    <a:pt x="4563" y="6515"/>
                    <a:pt x="4563" y="6520"/>
                  </a:cubicBezTo>
                  <a:cubicBezTo>
                    <a:pt x="4563" y="6525"/>
                    <a:pt x="4559" y="6529"/>
                    <a:pt x="4554" y="6529"/>
                  </a:cubicBezTo>
                  <a:lnTo>
                    <a:pt x="4554" y="6529"/>
                  </a:lnTo>
                  <a:cubicBezTo>
                    <a:pt x="4549" y="6529"/>
                    <a:pt x="4545" y="6525"/>
                    <a:pt x="4545" y="6520"/>
                  </a:cubicBezTo>
                  <a:cubicBezTo>
                    <a:pt x="4545" y="6515"/>
                    <a:pt x="4549" y="6511"/>
                    <a:pt x="4554" y="6511"/>
                  </a:cubicBezTo>
                  <a:close/>
                  <a:moveTo>
                    <a:pt x="4607" y="6511"/>
                  </a:moveTo>
                  <a:lnTo>
                    <a:pt x="4607" y="6511"/>
                  </a:lnTo>
                  <a:cubicBezTo>
                    <a:pt x="4612" y="6511"/>
                    <a:pt x="4616" y="6515"/>
                    <a:pt x="4616" y="6520"/>
                  </a:cubicBezTo>
                  <a:cubicBezTo>
                    <a:pt x="4616" y="6525"/>
                    <a:pt x="4612" y="6529"/>
                    <a:pt x="4607" y="6529"/>
                  </a:cubicBezTo>
                  <a:lnTo>
                    <a:pt x="4607" y="6529"/>
                  </a:lnTo>
                  <a:cubicBezTo>
                    <a:pt x="4602" y="6529"/>
                    <a:pt x="4598" y="6525"/>
                    <a:pt x="4598" y="6520"/>
                  </a:cubicBezTo>
                  <a:cubicBezTo>
                    <a:pt x="4598" y="6515"/>
                    <a:pt x="4602" y="6511"/>
                    <a:pt x="4607" y="6511"/>
                  </a:cubicBezTo>
                  <a:close/>
                  <a:moveTo>
                    <a:pt x="4660" y="6511"/>
                  </a:moveTo>
                  <a:lnTo>
                    <a:pt x="4660" y="6511"/>
                  </a:lnTo>
                  <a:cubicBezTo>
                    <a:pt x="4665" y="6511"/>
                    <a:pt x="4669" y="6515"/>
                    <a:pt x="4669" y="6520"/>
                  </a:cubicBezTo>
                  <a:cubicBezTo>
                    <a:pt x="4669" y="6525"/>
                    <a:pt x="4665" y="6529"/>
                    <a:pt x="4660" y="6529"/>
                  </a:cubicBezTo>
                  <a:lnTo>
                    <a:pt x="4660" y="6529"/>
                  </a:lnTo>
                  <a:cubicBezTo>
                    <a:pt x="4655" y="6529"/>
                    <a:pt x="4651" y="6525"/>
                    <a:pt x="4651" y="6520"/>
                  </a:cubicBezTo>
                  <a:cubicBezTo>
                    <a:pt x="4651" y="6515"/>
                    <a:pt x="4655" y="6511"/>
                    <a:pt x="4660" y="6511"/>
                  </a:cubicBezTo>
                  <a:close/>
                  <a:moveTo>
                    <a:pt x="4713" y="6511"/>
                  </a:moveTo>
                  <a:lnTo>
                    <a:pt x="4713" y="6511"/>
                  </a:lnTo>
                  <a:cubicBezTo>
                    <a:pt x="4718" y="6511"/>
                    <a:pt x="4721" y="6515"/>
                    <a:pt x="4721" y="6520"/>
                  </a:cubicBezTo>
                  <a:cubicBezTo>
                    <a:pt x="4721" y="6525"/>
                    <a:pt x="4718" y="6529"/>
                    <a:pt x="4713" y="6529"/>
                  </a:cubicBezTo>
                  <a:lnTo>
                    <a:pt x="4713" y="6529"/>
                  </a:lnTo>
                  <a:cubicBezTo>
                    <a:pt x="4708" y="6529"/>
                    <a:pt x="4704" y="6525"/>
                    <a:pt x="4704" y="6520"/>
                  </a:cubicBezTo>
                  <a:cubicBezTo>
                    <a:pt x="4704" y="6515"/>
                    <a:pt x="4708" y="6511"/>
                    <a:pt x="4713" y="6511"/>
                  </a:cubicBezTo>
                  <a:close/>
                  <a:moveTo>
                    <a:pt x="4765" y="6511"/>
                  </a:moveTo>
                  <a:lnTo>
                    <a:pt x="4765" y="6511"/>
                  </a:lnTo>
                  <a:cubicBezTo>
                    <a:pt x="4770" y="6511"/>
                    <a:pt x="4774" y="6515"/>
                    <a:pt x="4774" y="6520"/>
                  </a:cubicBezTo>
                  <a:cubicBezTo>
                    <a:pt x="4774" y="6525"/>
                    <a:pt x="4770" y="6529"/>
                    <a:pt x="4765" y="6529"/>
                  </a:cubicBezTo>
                  <a:lnTo>
                    <a:pt x="4765" y="6529"/>
                  </a:lnTo>
                  <a:cubicBezTo>
                    <a:pt x="4761" y="6529"/>
                    <a:pt x="4757" y="6525"/>
                    <a:pt x="4757" y="6520"/>
                  </a:cubicBezTo>
                  <a:cubicBezTo>
                    <a:pt x="4757" y="6515"/>
                    <a:pt x="4761" y="6511"/>
                    <a:pt x="4765" y="6511"/>
                  </a:cubicBezTo>
                  <a:close/>
                  <a:moveTo>
                    <a:pt x="4818" y="6511"/>
                  </a:moveTo>
                  <a:lnTo>
                    <a:pt x="4818" y="6511"/>
                  </a:lnTo>
                  <a:cubicBezTo>
                    <a:pt x="4823" y="6511"/>
                    <a:pt x="4827" y="6515"/>
                    <a:pt x="4827" y="6520"/>
                  </a:cubicBezTo>
                  <a:cubicBezTo>
                    <a:pt x="4827" y="6525"/>
                    <a:pt x="4823" y="6529"/>
                    <a:pt x="4818" y="6529"/>
                  </a:cubicBezTo>
                  <a:lnTo>
                    <a:pt x="4818" y="6529"/>
                  </a:lnTo>
                  <a:cubicBezTo>
                    <a:pt x="4813" y="6529"/>
                    <a:pt x="4809" y="6525"/>
                    <a:pt x="4809" y="6520"/>
                  </a:cubicBezTo>
                  <a:cubicBezTo>
                    <a:pt x="4809" y="6515"/>
                    <a:pt x="4813" y="6511"/>
                    <a:pt x="4818" y="6511"/>
                  </a:cubicBezTo>
                  <a:close/>
                  <a:moveTo>
                    <a:pt x="4871" y="6511"/>
                  </a:moveTo>
                  <a:lnTo>
                    <a:pt x="4871" y="6511"/>
                  </a:lnTo>
                  <a:cubicBezTo>
                    <a:pt x="4876" y="6511"/>
                    <a:pt x="4880" y="6515"/>
                    <a:pt x="4880" y="6520"/>
                  </a:cubicBezTo>
                  <a:cubicBezTo>
                    <a:pt x="4880" y="6525"/>
                    <a:pt x="4876" y="6529"/>
                    <a:pt x="4871" y="6529"/>
                  </a:cubicBezTo>
                  <a:lnTo>
                    <a:pt x="4871" y="6529"/>
                  </a:lnTo>
                  <a:cubicBezTo>
                    <a:pt x="4866" y="6529"/>
                    <a:pt x="4862" y="6525"/>
                    <a:pt x="4862" y="6520"/>
                  </a:cubicBezTo>
                  <a:cubicBezTo>
                    <a:pt x="4862" y="6515"/>
                    <a:pt x="4866" y="6511"/>
                    <a:pt x="4871" y="6511"/>
                  </a:cubicBezTo>
                  <a:close/>
                  <a:moveTo>
                    <a:pt x="4924" y="6511"/>
                  </a:moveTo>
                  <a:lnTo>
                    <a:pt x="4924" y="6511"/>
                  </a:lnTo>
                  <a:cubicBezTo>
                    <a:pt x="4929" y="6511"/>
                    <a:pt x="4933" y="6515"/>
                    <a:pt x="4933" y="6520"/>
                  </a:cubicBezTo>
                  <a:cubicBezTo>
                    <a:pt x="4933" y="6525"/>
                    <a:pt x="4929" y="6529"/>
                    <a:pt x="4924" y="6529"/>
                  </a:cubicBezTo>
                  <a:lnTo>
                    <a:pt x="4924" y="6529"/>
                  </a:lnTo>
                  <a:cubicBezTo>
                    <a:pt x="4919" y="6529"/>
                    <a:pt x="4915" y="6525"/>
                    <a:pt x="4915" y="6520"/>
                  </a:cubicBezTo>
                  <a:cubicBezTo>
                    <a:pt x="4915" y="6515"/>
                    <a:pt x="4919" y="6511"/>
                    <a:pt x="4924" y="6511"/>
                  </a:cubicBezTo>
                  <a:close/>
                  <a:moveTo>
                    <a:pt x="4977" y="6511"/>
                  </a:moveTo>
                  <a:lnTo>
                    <a:pt x="4977" y="6511"/>
                  </a:lnTo>
                  <a:cubicBezTo>
                    <a:pt x="4982" y="6511"/>
                    <a:pt x="4986" y="6515"/>
                    <a:pt x="4986" y="6520"/>
                  </a:cubicBezTo>
                  <a:cubicBezTo>
                    <a:pt x="4986" y="6525"/>
                    <a:pt x="4982" y="6529"/>
                    <a:pt x="4977" y="6529"/>
                  </a:cubicBezTo>
                  <a:lnTo>
                    <a:pt x="4977" y="6529"/>
                  </a:lnTo>
                  <a:cubicBezTo>
                    <a:pt x="4972" y="6529"/>
                    <a:pt x="4968" y="6525"/>
                    <a:pt x="4968" y="6520"/>
                  </a:cubicBezTo>
                  <a:cubicBezTo>
                    <a:pt x="4968" y="6515"/>
                    <a:pt x="4972" y="6511"/>
                    <a:pt x="4977" y="6511"/>
                  </a:cubicBezTo>
                  <a:close/>
                  <a:moveTo>
                    <a:pt x="5030" y="6511"/>
                  </a:moveTo>
                  <a:lnTo>
                    <a:pt x="5030" y="6511"/>
                  </a:lnTo>
                  <a:cubicBezTo>
                    <a:pt x="5034" y="6511"/>
                    <a:pt x="5038" y="6515"/>
                    <a:pt x="5038" y="6520"/>
                  </a:cubicBezTo>
                  <a:cubicBezTo>
                    <a:pt x="5038" y="6525"/>
                    <a:pt x="5034" y="6529"/>
                    <a:pt x="5030" y="6529"/>
                  </a:cubicBezTo>
                  <a:lnTo>
                    <a:pt x="5030" y="6529"/>
                  </a:lnTo>
                  <a:cubicBezTo>
                    <a:pt x="5025" y="6529"/>
                    <a:pt x="5021" y="6525"/>
                    <a:pt x="5021" y="6520"/>
                  </a:cubicBezTo>
                  <a:cubicBezTo>
                    <a:pt x="5021" y="6515"/>
                    <a:pt x="5025" y="6511"/>
                    <a:pt x="5030" y="6511"/>
                  </a:cubicBezTo>
                  <a:close/>
                  <a:moveTo>
                    <a:pt x="5082" y="6511"/>
                  </a:moveTo>
                  <a:lnTo>
                    <a:pt x="5082" y="6511"/>
                  </a:lnTo>
                  <a:cubicBezTo>
                    <a:pt x="5087" y="6511"/>
                    <a:pt x="5091" y="6515"/>
                    <a:pt x="5091" y="6520"/>
                  </a:cubicBezTo>
                  <a:cubicBezTo>
                    <a:pt x="5091" y="6525"/>
                    <a:pt x="5087" y="6529"/>
                    <a:pt x="5082" y="6529"/>
                  </a:cubicBezTo>
                  <a:lnTo>
                    <a:pt x="5082" y="6529"/>
                  </a:lnTo>
                  <a:cubicBezTo>
                    <a:pt x="5078" y="6529"/>
                    <a:pt x="5074" y="6525"/>
                    <a:pt x="5074" y="6520"/>
                  </a:cubicBezTo>
                  <a:cubicBezTo>
                    <a:pt x="5074" y="6515"/>
                    <a:pt x="5078" y="6511"/>
                    <a:pt x="5082" y="6511"/>
                  </a:cubicBezTo>
                  <a:close/>
                  <a:moveTo>
                    <a:pt x="5135" y="6511"/>
                  </a:moveTo>
                  <a:lnTo>
                    <a:pt x="5135" y="6511"/>
                  </a:lnTo>
                  <a:cubicBezTo>
                    <a:pt x="5140" y="6511"/>
                    <a:pt x="5144" y="6515"/>
                    <a:pt x="5144" y="6520"/>
                  </a:cubicBezTo>
                  <a:cubicBezTo>
                    <a:pt x="5144" y="6525"/>
                    <a:pt x="5140" y="6529"/>
                    <a:pt x="5135" y="6529"/>
                  </a:cubicBezTo>
                  <a:lnTo>
                    <a:pt x="5135" y="6529"/>
                  </a:lnTo>
                  <a:cubicBezTo>
                    <a:pt x="5130" y="6529"/>
                    <a:pt x="5126" y="6525"/>
                    <a:pt x="5126" y="6520"/>
                  </a:cubicBezTo>
                  <a:cubicBezTo>
                    <a:pt x="5126" y="6515"/>
                    <a:pt x="5130" y="6511"/>
                    <a:pt x="5135" y="6511"/>
                  </a:cubicBezTo>
                  <a:close/>
                  <a:moveTo>
                    <a:pt x="5188" y="6511"/>
                  </a:moveTo>
                  <a:lnTo>
                    <a:pt x="5188" y="6511"/>
                  </a:lnTo>
                  <a:cubicBezTo>
                    <a:pt x="5193" y="6511"/>
                    <a:pt x="5197" y="6515"/>
                    <a:pt x="5197" y="6520"/>
                  </a:cubicBezTo>
                  <a:cubicBezTo>
                    <a:pt x="5197" y="6525"/>
                    <a:pt x="5193" y="6529"/>
                    <a:pt x="5188" y="6529"/>
                  </a:cubicBezTo>
                  <a:lnTo>
                    <a:pt x="5188" y="6529"/>
                  </a:lnTo>
                  <a:cubicBezTo>
                    <a:pt x="5183" y="6529"/>
                    <a:pt x="5179" y="6525"/>
                    <a:pt x="5179" y="6520"/>
                  </a:cubicBezTo>
                  <a:cubicBezTo>
                    <a:pt x="5179" y="6515"/>
                    <a:pt x="5183" y="6511"/>
                    <a:pt x="5188" y="6511"/>
                  </a:cubicBezTo>
                  <a:close/>
                  <a:moveTo>
                    <a:pt x="5241" y="6511"/>
                  </a:moveTo>
                  <a:lnTo>
                    <a:pt x="5241" y="6511"/>
                  </a:lnTo>
                  <a:cubicBezTo>
                    <a:pt x="5246" y="6511"/>
                    <a:pt x="5250" y="6515"/>
                    <a:pt x="5250" y="6520"/>
                  </a:cubicBezTo>
                  <a:cubicBezTo>
                    <a:pt x="5250" y="6525"/>
                    <a:pt x="5246" y="6529"/>
                    <a:pt x="5241" y="6529"/>
                  </a:cubicBezTo>
                  <a:lnTo>
                    <a:pt x="5241" y="6529"/>
                  </a:lnTo>
                  <a:cubicBezTo>
                    <a:pt x="5236" y="6529"/>
                    <a:pt x="5232" y="6525"/>
                    <a:pt x="5232" y="6520"/>
                  </a:cubicBezTo>
                  <a:cubicBezTo>
                    <a:pt x="5232" y="6515"/>
                    <a:pt x="5236" y="6511"/>
                    <a:pt x="5241" y="6511"/>
                  </a:cubicBezTo>
                  <a:close/>
                  <a:moveTo>
                    <a:pt x="5294" y="6511"/>
                  </a:moveTo>
                  <a:lnTo>
                    <a:pt x="5294" y="6511"/>
                  </a:lnTo>
                  <a:cubicBezTo>
                    <a:pt x="5299" y="6511"/>
                    <a:pt x="5302" y="6515"/>
                    <a:pt x="5302" y="6520"/>
                  </a:cubicBezTo>
                  <a:cubicBezTo>
                    <a:pt x="5302" y="6525"/>
                    <a:pt x="5299" y="6529"/>
                    <a:pt x="5294" y="6529"/>
                  </a:cubicBezTo>
                  <a:lnTo>
                    <a:pt x="5294" y="6529"/>
                  </a:lnTo>
                  <a:cubicBezTo>
                    <a:pt x="5289" y="6529"/>
                    <a:pt x="5285" y="6525"/>
                    <a:pt x="5285" y="6520"/>
                  </a:cubicBezTo>
                  <a:cubicBezTo>
                    <a:pt x="5285" y="6515"/>
                    <a:pt x="5289" y="6511"/>
                    <a:pt x="5294" y="6511"/>
                  </a:cubicBezTo>
                  <a:close/>
                  <a:moveTo>
                    <a:pt x="5346" y="6511"/>
                  </a:moveTo>
                  <a:lnTo>
                    <a:pt x="5346" y="6511"/>
                  </a:lnTo>
                  <a:cubicBezTo>
                    <a:pt x="5351" y="6511"/>
                    <a:pt x="5355" y="6515"/>
                    <a:pt x="5355" y="6520"/>
                  </a:cubicBezTo>
                  <a:cubicBezTo>
                    <a:pt x="5355" y="6525"/>
                    <a:pt x="5351" y="6529"/>
                    <a:pt x="5346" y="6529"/>
                  </a:cubicBezTo>
                  <a:lnTo>
                    <a:pt x="5346" y="6529"/>
                  </a:lnTo>
                  <a:cubicBezTo>
                    <a:pt x="5342" y="6529"/>
                    <a:pt x="5338" y="6525"/>
                    <a:pt x="5338" y="6520"/>
                  </a:cubicBezTo>
                  <a:cubicBezTo>
                    <a:pt x="5338" y="6515"/>
                    <a:pt x="5342" y="6511"/>
                    <a:pt x="5346" y="6511"/>
                  </a:cubicBezTo>
                  <a:close/>
                  <a:moveTo>
                    <a:pt x="5399" y="6511"/>
                  </a:moveTo>
                  <a:lnTo>
                    <a:pt x="5399" y="6511"/>
                  </a:lnTo>
                  <a:cubicBezTo>
                    <a:pt x="5404" y="6511"/>
                    <a:pt x="5408" y="6515"/>
                    <a:pt x="5408" y="6520"/>
                  </a:cubicBezTo>
                  <a:cubicBezTo>
                    <a:pt x="5408" y="6525"/>
                    <a:pt x="5404" y="6529"/>
                    <a:pt x="5399" y="6529"/>
                  </a:cubicBezTo>
                  <a:lnTo>
                    <a:pt x="5399" y="6529"/>
                  </a:lnTo>
                  <a:cubicBezTo>
                    <a:pt x="5394" y="6529"/>
                    <a:pt x="5390" y="6525"/>
                    <a:pt x="5390" y="6520"/>
                  </a:cubicBezTo>
                  <a:cubicBezTo>
                    <a:pt x="5390" y="6515"/>
                    <a:pt x="5394" y="6511"/>
                    <a:pt x="5399" y="6511"/>
                  </a:cubicBezTo>
                  <a:close/>
                  <a:moveTo>
                    <a:pt x="5452" y="6511"/>
                  </a:moveTo>
                  <a:lnTo>
                    <a:pt x="5452" y="6511"/>
                  </a:lnTo>
                  <a:cubicBezTo>
                    <a:pt x="5457" y="6511"/>
                    <a:pt x="5461" y="6515"/>
                    <a:pt x="5461" y="6520"/>
                  </a:cubicBezTo>
                  <a:cubicBezTo>
                    <a:pt x="5461" y="6525"/>
                    <a:pt x="5457" y="6529"/>
                    <a:pt x="5452" y="6529"/>
                  </a:cubicBezTo>
                  <a:lnTo>
                    <a:pt x="5452" y="6529"/>
                  </a:lnTo>
                  <a:cubicBezTo>
                    <a:pt x="5447" y="6529"/>
                    <a:pt x="5443" y="6525"/>
                    <a:pt x="5443" y="6520"/>
                  </a:cubicBezTo>
                  <a:cubicBezTo>
                    <a:pt x="5443" y="6515"/>
                    <a:pt x="5447" y="6511"/>
                    <a:pt x="5452" y="6511"/>
                  </a:cubicBezTo>
                  <a:close/>
                  <a:moveTo>
                    <a:pt x="5505" y="6511"/>
                  </a:moveTo>
                  <a:lnTo>
                    <a:pt x="5505" y="6511"/>
                  </a:lnTo>
                  <a:cubicBezTo>
                    <a:pt x="5510" y="6511"/>
                    <a:pt x="5514" y="6515"/>
                    <a:pt x="5514" y="6520"/>
                  </a:cubicBezTo>
                  <a:cubicBezTo>
                    <a:pt x="5514" y="6525"/>
                    <a:pt x="5510" y="6529"/>
                    <a:pt x="5505" y="6529"/>
                  </a:cubicBezTo>
                  <a:lnTo>
                    <a:pt x="5505" y="6529"/>
                  </a:lnTo>
                  <a:cubicBezTo>
                    <a:pt x="5500" y="6529"/>
                    <a:pt x="5496" y="6525"/>
                    <a:pt x="5496" y="6520"/>
                  </a:cubicBezTo>
                  <a:cubicBezTo>
                    <a:pt x="5496" y="6515"/>
                    <a:pt x="5500" y="6511"/>
                    <a:pt x="5505" y="6511"/>
                  </a:cubicBezTo>
                  <a:close/>
                  <a:moveTo>
                    <a:pt x="5558" y="6511"/>
                  </a:moveTo>
                  <a:lnTo>
                    <a:pt x="5558" y="6511"/>
                  </a:lnTo>
                  <a:cubicBezTo>
                    <a:pt x="5563" y="6511"/>
                    <a:pt x="5567" y="6515"/>
                    <a:pt x="5567" y="6520"/>
                  </a:cubicBezTo>
                  <a:cubicBezTo>
                    <a:pt x="5567" y="6525"/>
                    <a:pt x="5563" y="6529"/>
                    <a:pt x="5558" y="6529"/>
                  </a:cubicBezTo>
                  <a:lnTo>
                    <a:pt x="5558" y="6529"/>
                  </a:lnTo>
                  <a:cubicBezTo>
                    <a:pt x="5553" y="6529"/>
                    <a:pt x="5549" y="6525"/>
                    <a:pt x="5549" y="6520"/>
                  </a:cubicBezTo>
                  <a:cubicBezTo>
                    <a:pt x="5549" y="6515"/>
                    <a:pt x="5553" y="6511"/>
                    <a:pt x="5558" y="6511"/>
                  </a:cubicBezTo>
                  <a:close/>
                  <a:moveTo>
                    <a:pt x="5611" y="6511"/>
                  </a:moveTo>
                  <a:lnTo>
                    <a:pt x="5611" y="6511"/>
                  </a:lnTo>
                  <a:cubicBezTo>
                    <a:pt x="5615" y="6511"/>
                    <a:pt x="5619" y="6515"/>
                    <a:pt x="5619" y="6520"/>
                  </a:cubicBezTo>
                  <a:cubicBezTo>
                    <a:pt x="5619" y="6525"/>
                    <a:pt x="5615" y="6529"/>
                    <a:pt x="5611" y="6529"/>
                  </a:cubicBezTo>
                  <a:lnTo>
                    <a:pt x="5611" y="6529"/>
                  </a:lnTo>
                  <a:cubicBezTo>
                    <a:pt x="5606" y="6529"/>
                    <a:pt x="5602" y="6525"/>
                    <a:pt x="5602" y="6520"/>
                  </a:cubicBezTo>
                  <a:cubicBezTo>
                    <a:pt x="5602" y="6515"/>
                    <a:pt x="5606" y="6511"/>
                    <a:pt x="5611" y="6511"/>
                  </a:cubicBezTo>
                  <a:close/>
                  <a:moveTo>
                    <a:pt x="5663" y="6511"/>
                  </a:moveTo>
                  <a:lnTo>
                    <a:pt x="5663" y="6511"/>
                  </a:lnTo>
                  <a:cubicBezTo>
                    <a:pt x="5668" y="6511"/>
                    <a:pt x="5672" y="6515"/>
                    <a:pt x="5672" y="6520"/>
                  </a:cubicBezTo>
                  <a:cubicBezTo>
                    <a:pt x="5672" y="6525"/>
                    <a:pt x="5668" y="6529"/>
                    <a:pt x="5663" y="6529"/>
                  </a:cubicBezTo>
                  <a:lnTo>
                    <a:pt x="5663" y="6529"/>
                  </a:lnTo>
                  <a:cubicBezTo>
                    <a:pt x="5658" y="6529"/>
                    <a:pt x="5655" y="6525"/>
                    <a:pt x="5655" y="6520"/>
                  </a:cubicBezTo>
                  <a:cubicBezTo>
                    <a:pt x="5655" y="6515"/>
                    <a:pt x="5658" y="6511"/>
                    <a:pt x="5663" y="6511"/>
                  </a:cubicBezTo>
                  <a:close/>
                  <a:moveTo>
                    <a:pt x="5716" y="6511"/>
                  </a:moveTo>
                  <a:lnTo>
                    <a:pt x="5716" y="6511"/>
                  </a:lnTo>
                  <a:cubicBezTo>
                    <a:pt x="5721" y="6511"/>
                    <a:pt x="5725" y="6515"/>
                    <a:pt x="5725" y="6520"/>
                  </a:cubicBezTo>
                  <a:cubicBezTo>
                    <a:pt x="5725" y="6525"/>
                    <a:pt x="5721" y="6529"/>
                    <a:pt x="5716" y="6529"/>
                  </a:cubicBezTo>
                  <a:lnTo>
                    <a:pt x="5716" y="6529"/>
                  </a:lnTo>
                  <a:cubicBezTo>
                    <a:pt x="5711" y="6529"/>
                    <a:pt x="5707" y="6525"/>
                    <a:pt x="5707" y="6520"/>
                  </a:cubicBezTo>
                  <a:cubicBezTo>
                    <a:pt x="5707" y="6515"/>
                    <a:pt x="5711" y="6511"/>
                    <a:pt x="5716" y="6511"/>
                  </a:cubicBezTo>
                  <a:close/>
                  <a:moveTo>
                    <a:pt x="5769" y="6511"/>
                  </a:moveTo>
                  <a:lnTo>
                    <a:pt x="5769" y="6511"/>
                  </a:lnTo>
                  <a:cubicBezTo>
                    <a:pt x="5774" y="6511"/>
                    <a:pt x="5778" y="6515"/>
                    <a:pt x="5778" y="6520"/>
                  </a:cubicBezTo>
                  <a:cubicBezTo>
                    <a:pt x="5778" y="6525"/>
                    <a:pt x="5774" y="6529"/>
                    <a:pt x="5769" y="6529"/>
                  </a:cubicBezTo>
                  <a:lnTo>
                    <a:pt x="5769" y="6529"/>
                  </a:lnTo>
                  <a:cubicBezTo>
                    <a:pt x="5764" y="6529"/>
                    <a:pt x="5760" y="6525"/>
                    <a:pt x="5760" y="6520"/>
                  </a:cubicBezTo>
                  <a:cubicBezTo>
                    <a:pt x="5760" y="6515"/>
                    <a:pt x="5764" y="6511"/>
                    <a:pt x="5769" y="6511"/>
                  </a:cubicBezTo>
                  <a:close/>
                  <a:moveTo>
                    <a:pt x="5822" y="6511"/>
                  </a:moveTo>
                  <a:lnTo>
                    <a:pt x="5822" y="6511"/>
                  </a:lnTo>
                  <a:cubicBezTo>
                    <a:pt x="5827" y="6511"/>
                    <a:pt x="5831" y="6515"/>
                    <a:pt x="5831" y="6520"/>
                  </a:cubicBezTo>
                  <a:cubicBezTo>
                    <a:pt x="5831" y="6525"/>
                    <a:pt x="5827" y="6529"/>
                    <a:pt x="5822" y="6529"/>
                  </a:cubicBezTo>
                  <a:lnTo>
                    <a:pt x="5822" y="6529"/>
                  </a:lnTo>
                  <a:cubicBezTo>
                    <a:pt x="5817" y="6529"/>
                    <a:pt x="5813" y="6525"/>
                    <a:pt x="5813" y="6520"/>
                  </a:cubicBezTo>
                  <a:cubicBezTo>
                    <a:pt x="5813" y="6515"/>
                    <a:pt x="5817" y="6511"/>
                    <a:pt x="5822" y="6511"/>
                  </a:cubicBezTo>
                  <a:close/>
                  <a:moveTo>
                    <a:pt x="5875" y="6511"/>
                  </a:moveTo>
                  <a:lnTo>
                    <a:pt x="5875" y="6511"/>
                  </a:lnTo>
                  <a:cubicBezTo>
                    <a:pt x="5880" y="6511"/>
                    <a:pt x="5883" y="6515"/>
                    <a:pt x="5883" y="6520"/>
                  </a:cubicBezTo>
                  <a:cubicBezTo>
                    <a:pt x="5883" y="6525"/>
                    <a:pt x="5880" y="6529"/>
                    <a:pt x="5875" y="6529"/>
                  </a:cubicBezTo>
                  <a:lnTo>
                    <a:pt x="5875" y="6529"/>
                  </a:lnTo>
                  <a:cubicBezTo>
                    <a:pt x="5870" y="6529"/>
                    <a:pt x="5866" y="6525"/>
                    <a:pt x="5866" y="6520"/>
                  </a:cubicBezTo>
                  <a:cubicBezTo>
                    <a:pt x="5866" y="6515"/>
                    <a:pt x="5870" y="6511"/>
                    <a:pt x="5875" y="6511"/>
                  </a:cubicBezTo>
                  <a:close/>
                  <a:moveTo>
                    <a:pt x="5927" y="6511"/>
                  </a:moveTo>
                  <a:lnTo>
                    <a:pt x="5927" y="6511"/>
                  </a:lnTo>
                  <a:cubicBezTo>
                    <a:pt x="5932" y="6511"/>
                    <a:pt x="5936" y="6515"/>
                    <a:pt x="5936" y="6520"/>
                  </a:cubicBezTo>
                  <a:cubicBezTo>
                    <a:pt x="5936" y="6525"/>
                    <a:pt x="5932" y="6529"/>
                    <a:pt x="5927" y="6529"/>
                  </a:cubicBezTo>
                  <a:lnTo>
                    <a:pt x="5927" y="6529"/>
                  </a:lnTo>
                  <a:cubicBezTo>
                    <a:pt x="5923" y="6529"/>
                    <a:pt x="5919" y="6525"/>
                    <a:pt x="5919" y="6520"/>
                  </a:cubicBezTo>
                  <a:cubicBezTo>
                    <a:pt x="5919" y="6515"/>
                    <a:pt x="5923" y="6511"/>
                    <a:pt x="5927" y="6511"/>
                  </a:cubicBezTo>
                  <a:close/>
                  <a:moveTo>
                    <a:pt x="5980" y="6511"/>
                  </a:moveTo>
                  <a:lnTo>
                    <a:pt x="5980" y="6511"/>
                  </a:lnTo>
                  <a:cubicBezTo>
                    <a:pt x="5985" y="6511"/>
                    <a:pt x="5989" y="6515"/>
                    <a:pt x="5989" y="6520"/>
                  </a:cubicBezTo>
                  <a:cubicBezTo>
                    <a:pt x="5989" y="6525"/>
                    <a:pt x="5985" y="6529"/>
                    <a:pt x="5980" y="6529"/>
                  </a:cubicBezTo>
                  <a:lnTo>
                    <a:pt x="5980" y="6529"/>
                  </a:lnTo>
                  <a:cubicBezTo>
                    <a:pt x="5975" y="6529"/>
                    <a:pt x="5971" y="6525"/>
                    <a:pt x="5971" y="6520"/>
                  </a:cubicBezTo>
                  <a:cubicBezTo>
                    <a:pt x="5971" y="6515"/>
                    <a:pt x="5975" y="6511"/>
                    <a:pt x="5980" y="6511"/>
                  </a:cubicBezTo>
                  <a:close/>
                  <a:moveTo>
                    <a:pt x="6033" y="6511"/>
                  </a:moveTo>
                  <a:lnTo>
                    <a:pt x="6033" y="6511"/>
                  </a:lnTo>
                  <a:cubicBezTo>
                    <a:pt x="6038" y="6511"/>
                    <a:pt x="6042" y="6515"/>
                    <a:pt x="6042" y="6520"/>
                  </a:cubicBezTo>
                  <a:cubicBezTo>
                    <a:pt x="6042" y="6525"/>
                    <a:pt x="6038" y="6529"/>
                    <a:pt x="6033" y="6529"/>
                  </a:cubicBezTo>
                  <a:lnTo>
                    <a:pt x="6033" y="6529"/>
                  </a:lnTo>
                  <a:cubicBezTo>
                    <a:pt x="6028" y="6529"/>
                    <a:pt x="6024" y="6525"/>
                    <a:pt x="6024" y="6520"/>
                  </a:cubicBezTo>
                  <a:cubicBezTo>
                    <a:pt x="6024" y="6515"/>
                    <a:pt x="6028" y="6511"/>
                    <a:pt x="6033" y="6511"/>
                  </a:cubicBezTo>
                  <a:close/>
                  <a:moveTo>
                    <a:pt x="6086" y="6511"/>
                  </a:moveTo>
                  <a:lnTo>
                    <a:pt x="6086" y="6511"/>
                  </a:lnTo>
                  <a:cubicBezTo>
                    <a:pt x="6091" y="6511"/>
                    <a:pt x="6095" y="6515"/>
                    <a:pt x="6095" y="6520"/>
                  </a:cubicBezTo>
                  <a:cubicBezTo>
                    <a:pt x="6095" y="6525"/>
                    <a:pt x="6091" y="6529"/>
                    <a:pt x="6086" y="6529"/>
                  </a:cubicBezTo>
                  <a:lnTo>
                    <a:pt x="6086" y="6529"/>
                  </a:lnTo>
                  <a:cubicBezTo>
                    <a:pt x="6081" y="6529"/>
                    <a:pt x="6077" y="6525"/>
                    <a:pt x="6077" y="6520"/>
                  </a:cubicBezTo>
                  <a:cubicBezTo>
                    <a:pt x="6077" y="6515"/>
                    <a:pt x="6081" y="6511"/>
                    <a:pt x="6086" y="6511"/>
                  </a:cubicBezTo>
                  <a:close/>
                  <a:moveTo>
                    <a:pt x="6139" y="6511"/>
                  </a:moveTo>
                  <a:lnTo>
                    <a:pt x="6139" y="6511"/>
                  </a:lnTo>
                  <a:cubicBezTo>
                    <a:pt x="6144" y="6511"/>
                    <a:pt x="6148" y="6515"/>
                    <a:pt x="6148" y="6520"/>
                  </a:cubicBezTo>
                  <a:cubicBezTo>
                    <a:pt x="6148" y="6525"/>
                    <a:pt x="6144" y="6529"/>
                    <a:pt x="6139" y="6529"/>
                  </a:cubicBezTo>
                  <a:lnTo>
                    <a:pt x="6139" y="6529"/>
                  </a:lnTo>
                  <a:cubicBezTo>
                    <a:pt x="6134" y="6529"/>
                    <a:pt x="6130" y="6525"/>
                    <a:pt x="6130" y="6520"/>
                  </a:cubicBezTo>
                  <a:cubicBezTo>
                    <a:pt x="6130" y="6515"/>
                    <a:pt x="6134" y="6511"/>
                    <a:pt x="6139" y="6511"/>
                  </a:cubicBezTo>
                  <a:close/>
                  <a:moveTo>
                    <a:pt x="6192" y="6511"/>
                  </a:moveTo>
                  <a:lnTo>
                    <a:pt x="6192" y="6511"/>
                  </a:lnTo>
                  <a:cubicBezTo>
                    <a:pt x="6196" y="6511"/>
                    <a:pt x="6200" y="6515"/>
                    <a:pt x="6200" y="6520"/>
                  </a:cubicBezTo>
                  <a:cubicBezTo>
                    <a:pt x="6200" y="6525"/>
                    <a:pt x="6196" y="6529"/>
                    <a:pt x="6192" y="6529"/>
                  </a:cubicBezTo>
                  <a:lnTo>
                    <a:pt x="6192" y="6529"/>
                  </a:lnTo>
                  <a:cubicBezTo>
                    <a:pt x="6187" y="6529"/>
                    <a:pt x="6183" y="6525"/>
                    <a:pt x="6183" y="6520"/>
                  </a:cubicBezTo>
                  <a:cubicBezTo>
                    <a:pt x="6183" y="6515"/>
                    <a:pt x="6187" y="6511"/>
                    <a:pt x="6192" y="6511"/>
                  </a:cubicBezTo>
                  <a:close/>
                  <a:moveTo>
                    <a:pt x="6244" y="6511"/>
                  </a:moveTo>
                  <a:lnTo>
                    <a:pt x="6244" y="6511"/>
                  </a:lnTo>
                  <a:cubicBezTo>
                    <a:pt x="6249" y="6511"/>
                    <a:pt x="6253" y="6515"/>
                    <a:pt x="6253" y="6520"/>
                  </a:cubicBezTo>
                  <a:cubicBezTo>
                    <a:pt x="6253" y="6525"/>
                    <a:pt x="6249" y="6529"/>
                    <a:pt x="6244" y="6529"/>
                  </a:cubicBezTo>
                  <a:lnTo>
                    <a:pt x="6244" y="6529"/>
                  </a:lnTo>
                  <a:cubicBezTo>
                    <a:pt x="6239" y="6529"/>
                    <a:pt x="6236" y="6525"/>
                    <a:pt x="6236" y="6520"/>
                  </a:cubicBezTo>
                  <a:cubicBezTo>
                    <a:pt x="6236" y="6515"/>
                    <a:pt x="6239" y="6511"/>
                    <a:pt x="6244" y="6511"/>
                  </a:cubicBezTo>
                  <a:close/>
                  <a:moveTo>
                    <a:pt x="6297" y="6511"/>
                  </a:moveTo>
                  <a:lnTo>
                    <a:pt x="6297" y="6511"/>
                  </a:lnTo>
                  <a:cubicBezTo>
                    <a:pt x="6302" y="6511"/>
                    <a:pt x="6306" y="6515"/>
                    <a:pt x="6306" y="6520"/>
                  </a:cubicBezTo>
                  <a:cubicBezTo>
                    <a:pt x="6306" y="6525"/>
                    <a:pt x="6302" y="6529"/>
                    <a:pt x="6297" y="6529"/>
                  </a:cubicBezTo>
                  <a:lnTo>
                    <a:pt x="6297" y="6529"/>
                  </a:lnTo>
                  <a:cubicBezTo>
                    <a:pt x="6292" y="6529"/>
                    <a:pt x="6288" y="6525"/>
                    <a:pt x="6288" y="6520"/>
                  </a:cubicBezTo>
                  <a:cubicBezTo>
                    <a:pt x="6288" y="6515"/>
                    <a:pt x="6292" y="6511"/>
                    <a:pt x="6297" y="6511"/>
                  </a:cubicBezTo>
                  <a:close/>
                  <a:moveTo>
                    <a:pt x="6350" y="6511"/>
                  </a:moveTo>
                  <a:lnTo>
                    <a:pt x="6350" y="6511"/>
                  </a:lnTo>
                  <a:cubicBezTo>
                    <a:pt x="6355" y="6511"/>
                    <a:pt x="6359" y="6515"/>
                    <a:pt x="6359" y="6520"/>
                  </a:cubicBezTo>
                  <a:cubicBezTo>
                    <a:pt x="6359" y="6525"/>
                    <a:pt x="6355" y="6529"/>
                    <a:pt x="6350" y="6529"/>
                  </a:cubicBezTo>
                  <a:lnTo>
                    <a:pt x="6350" y="6529"/>
                  </a:lnTo>
                  <a:cubicBezTo>
                    <a:pt x="6345" y="6529"/>
                    <a:pt x="6341" y="6525"/>
                    <a:pt x="6341" y="6520"/>
                  </a:cubicBezTo>
                  <a:cubicBezTo>
                    <a:pt x="6341" y="6515"/>
                    <a:pt x="6345" y="6511"/>
                    <a:pt x="6350" y="6511"/>
                  </a:cubicBezTo>
                  <a:close/>
                  <a:moveTo>
                    <a:pt x="6403" y="6511"/>
                  </a:moveTo>
                  <a:lnTo>
                    <a:pt x="6403" y="6511"/>
                  </a:lnTo>
                  <a:cubicBezTo>
                    <a:pt x="6408" y="6511"/>
                    <a:pt x="6412" y="6515"/>
                    <a:pt x="6412" y="6520"/>
                  </a:cubicBezTo>
                  <a:cubicBezTo>
                    <a:pt x="6412" y="6525"/>
                    <a:pt x="6408" y="6529"/>
                    <a:pt x="6403" y="6529"/>
                  </a:cubicBezTo>
                  <a:lnTo>
                    <a:pt x="6403" y="6529"/>
                  </a:lnTo>
                  <a:cubicBezTo>
                    <a:pt x="6398" y="6529"/>
                    <a:pt x="6394" y="6525"/>
                    <a:pt x="6394" y="6520"/>
                  </a:cubicBezTo>
                  <a:cubicBezTo>
                    <a:pt x="6394" y="6515"/>
                    <a:pt x="6398" y="6511"/>
                    <a:pt x="6403" y="6511"/>
                  </a:cubicBezTo>
                  <a:close/>
                  <a:moveTo>
                    <a:pt x="6456" y="6511"/>
                  </a:moveTo>
                  <a:lnTo>
                    <a:pt x="6456" y="6511"/>
                  </a:lnTo>
                  <a:cubicBezTo>
                    <a:pt x="6460" y="6511"/>
                    <a:pt x="6464" y="6515"/>
                    <a:pt x="6464" y="6520"/>
                  </a:cubicBezTo>
                  <a:cubicBezTo>
                    <a:pt x="6464" y="6525"/>
                    <a:pt x="6460" y="6529"/>
                    <a:pt x="6456" y="6529"/>
                  </a:cubicBezTo>
                  <a:lnTo>
                    <a:pt x="6456" y="6529"/>
                  </a:lnTo>
                  <a:cubicBezTo>
                    <a:pt x="6451" y="6529"/>
                    <a:pt x="6447" y="6525"/>
                    <a:pt x="6447" y="6520"/>
                  </a:cubicBezTo>
                  <a:cubicBezTo>
                    <a:pt x="6447" y="6515"/>
                    <a:pt x="6451" y="6511"/>
                    <a:pt x="6456" y="6511"/>
                  </a:cubicBezTo>
                  <a:close/>
                  <a:moveTo>
                    <a:pt x="6508" y="6511"/>
                  </a:moveTo>
                  <a:lnTo>
                    <a:pt x="6508" y="6511"/>
                  </a:lnTo>
                  <a:cubicBezTo>
                    <a:pt x="6513" y="6511"/>
                    <a:pt x="6517" y="6515"/>
                    <a:pt x="6517" y="6520"/>
                  </a:cubicBezTo>
                  <a:cubicBezTo>
                    <a:pt x="6517" y="6525"/>
                    <a:pt x="6513" y="6529"/>
                    <a:pt x="6508" y="6529"/>
                  </a:cubicBezTo>
                  <a:lnTo>
                    <a:pt x="6508" y="6529"/>
                  </a:lnTo>
                  <a:cubicBezTo>
                    <a:pt x="6504" y="6529"/>
                    <a:pt x="6500" y="6525"/>
                    <a:pt x="6500" y="6520"/>
                  </a:cubicBezTo>
                  <a:cubicBezTo>
                    <a:pt x="6500" y="6515"/>
                    <a:pt x="6504" y="6511"/>
                    <a:pt x="6508" y="6511"/>
                  </a:cubicBezTo>
                  <a:close/>
                  <a:moveTo>
                    <a:pt x="6561" y="6511"/>
                  </a:moveTo>
                  <a:lnTo>
                    <a:pt x="6561" y="6511"/>
                  </a:lnTo>
                  <a:cubicBezTo>
                    <a:pt x="6566" y="6511"/>
                    <a:pt x="6570" y="6515"/>
                    <a:pt x="6570" y="6520"/>
                  </a:cubicBezTo>
                  <a:cubicBezTo>
                    <a:pt x="6570" y="6525"/>
                    <a:pt x="6566" y="6529"/>
                    <a:pt x="6561" y="6529"/>
                  </a:cubicBezTo>
                  <a:lnTo>
                    <a:pt x="6561" y="6529"/>
                  </a:lnTo>
                  <a:cubicBezTo>
                    <a:pt x="6556" y="6529"/>
                    <a:pt x="6552" y="6525"/>
                    <a:pt x="6552" y="6520"/>
                  </a:cubicBezTo>
                  <a:cubicBezTo>
                    <a:pt x="6552" y="6515"/>
                    <a:pt x="6556" y="6511"/>
                    <a:pt x="6561" y="6511"/>
                  </a:cubicBezTo>
                  <a:close/>
                  <a:moveTo>
                    <a:pt x="6614" y="6511"/>
                  </a:moveTo>
                  <a:lnTo>
                    <a:pt x="6614" y="6511"/>
                  </a:lnTo>
                  <a:cubicBezTo>
                    <a:pt x="6619" y="6511"/>
                    <a:pt x="6623" y="6515"/>
                    <a:pt x="6623" y="6520"/>
                  </a:cubicBezTo>
                  <a:cubicBezTo>
                    <a:pt x="6623" y="6525"/>
                    <a:pt x="6619" y="6529"/>
                    <a:pt x="6614" y="6529"/>
                  </a:cubicBezTo>
                  <a:lnTo>
                    <a:pt x="6614" y="6529"/>
                  </a:lnTo>
                  <a:cubicBezTo>
                    <a:pt x="6609" y="6529"/>
                    <a:pt x="6605" y="6525"/>
                    <a:pt x="6605" y="6520"/>
                  </a:cubicBezTo>
                  <a:cubicBezTo>
                    <a:pt x="6605" y="6515"/>
                    <a:pt x="6609" y="6511"/>
                    <a:pt x="6614" y="6511"/>
                  </a:cubicBezTo>
                  <a:close/>
                  <a:moveTo>
                    <a:pt x="6667" y="6511"/>
                  </a:moveTo>
                  <a:lnTo>
                    <a:pt x="6667" y="6511"/>
                  </a:lnTo>
                  <a:cubicBezTo>
                    <a:pt x="6672" y="6511"/>
                    <a:pt x="6676" y="6515"/>
                    <a:pt x="6676" y="6520"/>
                  </a:cubicBezTo>
                  <a:cubicBezTo>
                    <a:pt x="6676" y="6525"/>
                    <a:pt x="6672" y="6529"/>
                    <a:pt x="6667" y="6529"/>
                  </a:cubicBezTo>
                  <a:lnTo>
                    <a:pt x="6667" y="6529"/>
                  </a:lnTo>
                  <a:cubicBezTo>
                    <a:pt x="6662" y="6529"/>
                    <a:pt x="6658" y="6525"/>
                    <a:pt x="6658" y="6520"/>
                  </a:cubicBezTo>
                  <a:cubicBezTo>
                    <a:pt x="6658" y="6515"/>
                    <a:pt x="6662" y="6511"/>
                    <a:pt x="6667" y="6511"/>
                  </a:cubicBezTo>
                  <a:close/>
                  <a:moveTo>
                    <a:pt x="6720" y="6511"/>
                  </a:moveTo>
                  <a:lnTo>
                    <a:pt x="6720" y="6511"/>
                  </a:lnTo>
                  <a:cubicBezTo>
                    <a:pt x="6725" y="6511"/>
                    <a:pt x="6729" y="6515"/>
                    <a:pt x="6729" y="6520"/>
                  </a:cubicBezTo>
                  <a:cubicBezTo>
                    <a:pt x="6729" y="6525"/>
                    <a:pt x="6725" y="6529"/>
                    <a:pt x="6720" y="6529"/>
                  </a:cubicBezTo>
                  <a:lnTo>
                    <a:pt x="6720" y="6529"/>
                  </a:lnTo>
                  <a:cubicBezTo>
                    <a:pt x="6715" y="6529"/>
                    <a:pt x="6711" y="6525"/>
                    <a:pt x="6711" y="6520"/>
                  </a:cubicBezTo>
                  <a:cubicBezTo>
                    <a:pt x="6711" y="6515"/>
                    <a:pt x="6715" y="6511"/>
                    <a:pt x="6720" y="6511"/>
                  </a:cubicBezTo>
                  <a:close/>
                  <a:moveTo>
                    <a:pt x="6773" y="6511"/>
                  </a:moveTo>
                  <a:lnTo>
                    <a:pt x="6773" y="6511"/>
                  </a:lnTo>
                  <a:cubicBezTo>
                    <a:pt x="6777" y="6511"/>
                    <a:pt x="6781" y="6515"/>
                    <a:pt x="6781" y="6520"/>
                  </a:cubicBezTo>
                  <a:cubicBezTo>
                    <a:pt x="6781" y="6525"/>
                    <a:pt x="6777" y="6529"/>
                    <a:pt x="6773" y="6529"/>
                  </a:cubicBezTo>
                  <a:lnTo>
                    <a:pt x="6773" y="6529"/>
                  </a:lnTo>
                  <a:cubicBezTo>
                    <a:pt x="6768" y="6529"/>
                    <a:pt x="6764" y="6525"/>
                    <a:pt x="6764" y="6520"/>
                  </a:cubicBezTo>
                  <a:cubicBezTo>
                    <a:pt x="6764" y="6515"/>
                    <a:pt x="6768" y="6511"/>
                    <a:pt x="6773" y="6511"/>
                  </a:cubicBezTo>
                  <a:close/>
                  <a:moveTo>
                    <a:pt x="6825" y="6511"/>
                  </a:moveTo>
                  <a:lnTo>
                    <a:pt x="6825" y="6511"/>
                  </a:lnTo>
                  <a:cubicBezTo>
                    <a:pt x="6830" y="6511"/>
                    <a:pt x="6834" y="6515"/>
                    <a:pt x="6834" y="6520"/>
                  </a:cubicBezTo>
                  <a:cubicBezTo>
                    <a:pt x="6834" y="6525"/>
                    <a:pt x="6830" y="6529"/>
                    <a:pt x="6825" y="6529"/>
                  </a:cubicBezTo>
                  <a:lnTo>
                    <a:pt x="6825" y="6529"/>
                  </a:lnTo>
                  <a:cubicBezTo>
                    <a:pt x="6820" y="6529"/>
                    <a:pt x="6817" y="6525"/>
                    <a:pt x="6817" y="6520"/>
                  </a:cubicBezTo>
                  <a:cubicBezTo>
                    <a:pt x="6817" y="6515"/>
                    <a:pt x="6820" y="6511"/>
                    <a:pt x="6825" y="6511"/>
                  </a:cubicBezTo>
                  <a:close/>
                  <a:moveTo>
                    <a:pt x="6878" y="6511"/>
                  </a:moveTo>
                  <a:lnTo>
                    <a:pt x="6878" y="6511"/>
                  </a:lnTo>
                  <a:cubicBezTo>
                    <a:pt x="6883" y="6511"/>
                    <a:pt x="6887" y="6515"/>
                    <a:pt x="6887" y="6520"/>
                  </a:cubicBezTo>
                  <a:cubicBezTo>
                    <a:pt x="6887" y="6525"/>
                    <a:pt x="6883" y="6529"/>
                    <a:pt x="6878" y="6529"/>
                  </a:cubicBezTo>
                  <a:lnTo>
                    <a:pt x="6878" y="6529"/>
                  </a:lnTo>
                  <a:cubicBezTo>
                    <a:pt x="6873" y="6529"/>
                    <a:pt x="6869" y="6525"/>
                    <a:pt x="6869" y="6520"/>
                  </a:cubicBezTo>
                  <a:cubicBezTo>
                    <a:pt x="6869" y="6515"/>
                    <a:pt x="6873" y="6511"/>
                    <a:pt x="6878" y="6511"/>
                  </a:cubicBezTo>
                  <a:close/>
                  <a:moveTo>
                    <a:pt x="6931" y="6511"/>
                  </a:moveTo>
                  <a:lnTo>
                    <a:pt x="6931" y="6511"/>
                  </a:lnTo>
                  <a:cubicBezTo>
                    <a:pt x="6936" y="6511"/>
                    <a:pt x="6940" y="6515"/>
                    <a:pt x="6940" y="6520"/>
                  </a:cubicBezTo>
                  <a:cubicBezTo>
                    <a:pt x="6940" y="6525"/>
                    <a:pt x="6936" y="6529"/>
                    <a:pt x="6931" y="6529"/>
                  </a:cubicBezTo>
                  <a:lnTo>
                    <a:pt x="6931" y="6529"/>
                  </a:lnTo>
                  <a:cubicBezTo>
                    <a:pt x="6926" y="6529"/>
                    <a:pt x="6922" y="6525"/>
                    <a:pt x="6922" y="6520"/>
                  </a:cubicBezTo>
                  <a:cubicBezTo>
                    <a:pt x="6922" y="6515"/>
                    <a:pt x="6926" y="6511"/>
                    <a:pt x="6931" y="6511"/>
                  </a:cubicBezTo>
                  <a:close/>
                  <a:moveTo>
                    <a:pt x="6984" y="6511"/>
                  </a:moveTo>
                  <a:lnTo>
                    <a:pt x="6984" y="6511"/>
                  </a:lnTo>
                  <a:cubicBezTo>
                    <a:pt x="6989" y="6511"/>
                    <a:pt x="6993" y="6515"/>
                    <a:pt x="6993" y="6520"/>
                  </a:cubicBezTo>
                  <a:cubicBezTo>
                    <a:pt x="6993" y="6525"/>
                    <a:pt x="6989" y="6529"/>
                    <a:pt x="6984" y="6529"/>
                  </a:cubicBezTo>
                  <a:lnTo>
                    <a:pt x="6984" y="6529"/>
                  </a:lnTo>
                  <a:cubicBezTo>
                    <a:pt x="6979" y="6529"/>
                    <a:pt x="6975" y="6525"/>
                    <a:pt x="6975" y="6520"/>
                  </a:cubicBezTo>
                  <a:cubicBezTo>
                    <a:pt x="6975" y="6515"/>
                    <a:pt x="6979" y="6511"/>
                    <a:pt x="6984" y="6511"/>
                  </a:cubicBezTo>
                  <a:close/>
                  <a:moveTo>
                    <a:pt x="7037" y="6511"/>
                  </a:moveTo>
                  <a:lnTo>
                    <a:pt x="7037" y="6511"/>
                  </a:lnTo>
                  <a:cubicBezTo>
                    <a:pt x="7041" y="6511"/>
                    <a:pt x="7045" y="6515"/>
                    <a:pt x="7045" y="6520"/>
                  </a:cubicBezTo>
                  <a:cubicBezTo>
                    <a:pt x="7045" y="6525"/>
                    <a:pt x="7041" y="6529"/>
                    <a:pt x="7037" y="6529"/>
                  </a:cubicBezTo>
                  <a:lnTo>
                    <a:pt x="7037" y="6529"/>
                  </a:lnTo>
                  <a:cubicBezTo>
                    <a:pt x="7032" y="6529"/>
                    <a:pt x="7028" y="6525"/>
                    <a:pt x="7028" y="6520"/>
                  </a:cubicBezTo>
                  <a:cubicBezTo>
                    <a:pt x="7028" y="6515"/>
                    <a:pt x="7032" y="6511"/>
                    <a:pt x="7037" y="6511"/>
                  </a:cubicBezTo>
                  <a:close/>
                  <a:moveTo>
                    <a:pt x="7089" y="6511"/>
                  </a:moveTo>
                  <a:lnTo>
                    <a:pt x="7089" y="6511"/>
                  </a:lnTo>
                  <a:cubicBezTo>
                    <a:pt x="7094" y="6511"/>
                    <a:pt x="7098" y="6515"/>
                    <a:pt x="7098" y="6520"/>
                  </a:cubicBezTo>
                  <a:cubicBezTo>
                    <a:pt x="7098" y="6525"/>
                    <a:pt x="7094" y="6529"/>
                    <a:pt x="7089" y="6529"/>
                  </a:cubicBezTo>
                  <a:lnTo>
                    <a:pt x="7089" y="6529"/>
                  </a:lnTo>
                  <a:cubicBezTo>
                    <a:pt x="7085" y="6529"/>
                    <a:pt x="7081" y="6525"/>
                    <a:pt x="7081" y="6520"/>
                  </a:cubicBezTo>
                  <a:cubicBezTo>
                    <a:pt x="7081" y="6515"/>
                    <a:pt x="7085" y="6511"/>
                    <a:pt x="7089" y="6511"/>
                  </a:cubicBezTo>
                  <a:close/>
                  <a:moveTo>
                    <a:pt x="7142" y="6511"/>
                  </a:moveTo>
                  <a:lnTo>
                    <a:pt x="7142" y="6511"/>
                  </a:lnTo>
                  <a:cubicBezTo>
                    <a:pt x="7147" y="6511"/>
                    <a:pt x="7151" y="6515"/>
                    <a:pt x="7151" y="6520"/>
                  </a:cubicBezTo>
                  <a:cubicBezTo>
                    <a:pt x="7151" y="6525"/>
                    <a:pt x="7147" y="6529"/>
                    <a:pt x="7142" y="6529"/>
                  </a:cubicBezTo>
                  <a:lnTo>
                    <a:pt x="7142" y="6529"/>
                  </a:lnTo>
                  <a:cubicBezTo>
                    <a:pt x="7137" y="6529"/>
                    <a:pt x="7133" y="6525"/>
                    <a:pt x="7133" y="6520"/>
                  </a:cubicBezTo>
                  <a:cubicBezTo>
                    <a:pt x="7133" y="6515"/>
                    <a:pt x="7137" y="6511"/>
                    <a:pt x="7142" y="6511"/>
                  </a:cubicBezTo>
                  <a:close/>
                  <a:moveTo>
                    <a:pt x="7195" y="6511"/>
                  </a:moveTo>
                  <a:lnTo>
                    <a:pt x="7195" y="6511"/>
                  </a:lnTo>
                  <a:cubicBezTo>
                    <a:pt x="7200" y="6511"/>
                    <a:pt x="7204" y="6515"/>
                    <a:pt x="7204" y="6520"/>
                  </a:cubicBezTo>
                  <a:cubicBezTo>
                    <a:pt x="7204" y="6525"/>
                    <a:pt x="7200" y="6529"/>
                    <a:pt x="7195" y="6529"/>
                  </a:cubicBezTo>
                  <a:lnTo>
                    <a:pt x="7195" y="6529"/>
                  </a:lnTo>
                  <a:cubicBezTo>
                    <a:pt x="7190" y="6529"/>
                    <a:pt x="7186" y="6525"/>
                    <a:pt x="7186" y="6520"/>
                  </a:cubicBezTo>
                  <a:cubicBezTo>
                    <a:pt x="7186" y="6515"/>
                    <a:pt x="7190" y="6511"/>
                    <a:pt x="7195" y="6511"/>
                  </a:cubicBezTo>
                  <a:close/>
                  <a:moveTo>
                    <a:pt x="7248" y="6511"/>
                  </a:moveTo>
                  <a:lnTo>
                    <a:pt x="7248" y="6511"/>
                  </a:lnTo>
                  <a:cubicBezTo>
                    <a:pt x="7253" y="6511"/>
                    <a:pt x="7257" y="6515"/>
                    <a:pt x="7257" y="6520"/>
                  </a:cubicBezTo>
                  <a:cubicBezTo>
                    <a:pt x="7257" y="6525"/>
                    <a:pt x="7253" y="6529"/>
                    <a:pt x="7248" y="6529"/>
                  </a:cubicBezTo>
                  <a:lnTo>
                    <a:pt x="7248" y="6529"/>
                  </a:lnTo>
                  <a:cubicBezTo>
                    <a:pt x="7243" y="6529"/>
                    <a:pt x="7239" y="6525"/>
                    <a:pt x="7239" y="6520"/>
                  </a:cubicBezTo>
                  <a:cubicBezTo>
                    <a:pt x="7239" y="6515"/>
                    <a:pt x="7243" y="6511"/>
                    <a:pt x="7248" y="6511"/>
                  </a:cubicBezTo>
                  <a:close/>
                  <a:moveTo>
                    <a:pt x="7301" y="6511"/>
                  </a:moveTo>
                  <a:lnTo>
                    <a:pt x="7301" y="6511"/>
                  </a:lnTo>
                  <a:cubicBezTo>
                    <a:pt x="7306" y="6511"/>
                    <a:pt x="7310" y="6515"/>
                    <a:pt x="7310" y="6520"/>
                  </a:cubicBezTo>
                  <a:cubicBezTo>
                    <a:pt x="7310" y="6525"/>
                    <a:pt x="7306" y="6529"/>
                    <a:pt x="7301" y="6529"/>
                  </a:cubicBezTo>
                  <a:lnTo>
                    <a:pt x="7301" y="6529"/>
                  </a:lnTo>
                  <a:cubicBezTo>
                    <a:pt x="7296" y="6529"/>
                    <a:pt x="7292" y="6525"/>
                    <a:pt x="7292" y="6520"/>
                  </a:cubicBezTo>
                  <a:cubicBezTo>
                    <a:pt x="7292" y="6515"/>
                    <a:pt x="7296" y="6511"/>
                    <a:pt x="7301" y="6511"/>
                  </a:cubicBezTo>
                  <a:close/>
                  <a:moveTo>
                    <a:pt x="7354" y="6511"/>
                  </a:moveTo>
                  <a:lnTo>
                    <a:pt x="7354" y="6511"/>
                  </a:lnTo>
                  <a:cubicBezTo>
                    <a:pt x="7358" y="6511"/>
                    <a:pt x="7362" y="6515"/>
                    <a:pt x="7362" y="6520"/>
                  </a:cubicBezTo>
                  <a:cubicBezTo>
                    <a:pt x="7362" y="6525"/>
                    <a:pt x="7358" y="6529"/>
                    <a:pt x="7354" y="6529"/>
                  </a:cubicBezTo>
                  <a:lnTo>
                    <a:pt x="7354" y="6529"/>
                  </a:lnTo>
                  <a:cubicBezTo>
                    <a:pt x="7349" y="6529"/>
                    <a:pt x="7345" y="6525"/>
                    <a:pt x="7345" y="6520"/>
                  </a:cubicBezTo>
                  <a:cubicBezTo>
                    <a:pt x="7345" y="6515"/>
                    <a:pt x="7349" y="6511"/>
                    <a:pt x="7354" y="6511"/>
                  </a:cubicBezTo>
                  <a:close/>
                  <a:moveTo>
                    <a:pt x="7406" y="6511"/>
                  </a:moveTo>
                  <a:lnTo>
                    <a:pt x="7406" y="6511"/>
                  </a:lnTo>
                  <a:cubicBezTo>
                    <a:pt x="7411" y="6511"/>
                    <a:pt x="7415" y="6515"/>
                    <a:pt x="7415" y="6520"/>
                  </a:cubicBezTo>
                  <a:cubicBezTo>
                    <a:pt x="7415" y="6525"/>
                    <a:pt x="7411" y="6529"/>
                    <a:pt x="7406" y="6529"/>
                  </a:cubicBezTo>
                  <a:lnTo>
                    <a:pt x="7406" y="6529"/>
                  </a:lnTo>
                  <a:cubicBezTo>
                    <a:pt x="7401" y="6529"/>
                    <a:pt x="7398" y="6525"/>
                    <a:pt x="7398" y="6520"/>
                  </a:cubicBezTo>
                  <a:cubicBezTo>
                    <a:pt x="7398" y="6515"/>
                    <a:pt x="7401" y="6511"/>
                    <a:pt x="7406" y="6511"/>
                  </a:cubicBezTo>
                  <a:close/>
                  <a:moveTo>
                    <a:pt x="7459" y="6511"/>
                  </a:moveTo>
                  <a:lnTo>
                    <a:pt x="7459" y="6511"/>
                  </a:lnTo>
                  <a:cubicBezTo>
                    <a:pt x="7464" y="6511"/>
                    <a:pt x="7468" y="6515"/>
                    <a:pt x="7468" y="6520"/>
                  </a:cubicBezTo>
                  <a:cubicBezTo>
                    <a:pt x="7468" y="6525"/>
                    <a:pt x="7464" y="6529"/>
                    <a:pt x="7459" y="6529"/>
                  </a:cubicBezTo>
                  <a:lnTo>
                    <a:pt x="7459" y="6529"/>
                  </a:lnTo>
                  <a:cubicBezTo>
                    <a:pt x="7454" y="6529"/>
                    <a:pt x="7450" y="6525"/>
                    <a:pt x="7450" y="6520"/>
                  </a:cubicBezTo>
                  <a:cubicBezTo>
                    <a:pt x="7450" y="6515"/>
                    <a:pt x="7454" y="6511"/>
                    <a:pt x="7459" y="6511"/>
                  </a:cubicBezTo>
                  <a:close/>
                  <a:moveTo>
                    <a:pt x="7512" y="6511"/>
                  </a:moveTo>
                  <a:lnTo>
                    <a:pt x="7512" y="6511"/>
                  </a:lnTo>
                  <a:cubicBezTo>
                    <a:pt x="7517" y="6511"/>
                    <a:pt x="7521" y="6515"/>
                    <a:pt x="7521" y="6520"/>
                  </a:cubicBezTo>
                  <a:cubicBezTo>
                    <a:pt x="7521" y="6525"/>
                    <a:pt x="7517" y="6529"/>
                    <a:pt x="7512" y="6529"/>
                  </a:cubicBezTo>
                  <a:lnTo>
                    <a:pt x="7512" y="6529"/>
                  </a:lnTo>
                  <a:cubicBezTo>
                    <a:pt x="7507" y="6529"/>
                    <a:pt x="7503" y="6525"/>
                    <a:pt x="7503" y="6520"/>
                  </a:cubicBezTo>
                  <a:cubicBezTo>
                    <a:pt x="7503" y="6515"/>
                    <a:pt x="7507" y="6511"/>
                    <a:pt x="7512" y="6511"/>
                  </a:cubicBezTo>
                  <a:close/>
                  <a:moveTo>
                    <a:pt x="7565" y="6511"/>
                  </a:moveTo>
                  <a:lnTo>
                    <a:pt x="7565" y="6511"/>
                  </a:lnTo>
                  <a:cubicBezTo>
                    <a:pt x="7570" y="6511"/>
                    <a:pt x="7574" y="6515"/>
                    <a:pt x="7574" y="6520"/>
                  </a:cubicBezTo>
                  <a:cubicBezTo>
                    <a:pt x="7574" y="6525"/>
                    <a:pt x="7570" y="6529"/>
                    <a:pt x="7565" y="6529"/>
                  </a:cubicBezTo>
                  <a:lnTo>
                    <a:pt x="7565" y="6529"/>
                  </a:lnTo>
                  <a:cubicBezTo>
                    <a:pt x="7560" y="6529"/>
                    <a:pt x="7556" y="6525"/>
                    <a:pt x="7556" y="6520"/>
                  </a:cubicBezTo>
                  <a:cubicBezTo>
                    <a:pt x="7556" y="6515"/>
                    <a:pt x="7560" y="6511"/>
                    <a:pt x="7565" y="6511"/>
                  </a:cubicBezTo>
                  <a:close/>
                  <a:moveTo>
                    <a:pt x="7618" y="6511"/>
                  </a:moveTo>
                  <a:lnTo>
                    <a:pt x="7618" y="6511"/>
                  </a:lnTo>
                  <a:cubicBezTo>
                    <a:pt x="7622" y="6511"/>
                    <a:pt x="7626" y="6515"/>
                    <a:pt x="7626" y="6520"/>
                  </a:cubicBezTo>
                  <a:cubicBezTo>
                    <a:pt x="7626" y="6525"/>
                    <a:pt x="7622" y="6529"/>
                    <a:pt x="7618" y="6529"/>
                  </a:cubicBezTo>
                  <a:lnTo>
                    <a:pt x="7618" y="6529"/>
                  </a:lnTo>
                  <a:cubicBezTo>
                    <a:pt x="7613" y="6529"/>
                    <a:pt x="7609" y="6525"/>
                    <a:pt x="7609" y="6520"/>
                  </a:cubicBezTo>
                  <a:cubicBezTo>
                    <a:pt x="7609" y="6515"/>
                    <a:pt x="7613" y="6511"/>
                    <a:pt x="7618" y="6511"/>
                  </a:cubicBezTo>
                  <a:close/>
                  <a:moveTo>
                    <a:pt x="7670" y="6511"/>
                  </a:moveTo>
                  <a:lnTo>
                    <a:pt x="7670" y="6511"/>
                  </a:lnTo>
                  <a:cubicBezTo>
                    <a:pt x="7675" y="6511"/>
                    <a:pt x="7679" y="6515"/>
                    <a:pt x="7679" y="6520"/>
                  </a:cubicBezTo>
                  <a:cubicBezTo>
                    <a:pt x="7679" y="6525"/>
                    <a:pt x="7675" y="6529"/>
                    <a:pt x="7670" y="6529"/>
                  </a:cubicBezTo>
                  <a:lnTo>
                    <a:pt x="7670" y="6529"/>
                  </a:lnTo>
                  <a:cubicBezTo>
                    <a:pt x="7666" y="6529"/>
                    <a:pt x="7662" y="6525"/>
                    <a:pt x="7662" y="6520"/>
                  </a:cubicBezTo>
                  <a:cubicBezTo>
                    <a:pt x="7662" y="6515"/>
                    <a:pt x="7666" y="6511"/>
                    <a:pt x="7670" y="6511"/>
                  </a:cubicBezTo>
                  <a:close/>
                  <a:moveTo>
                    <a:pt x="7723" y="6511"/>
                  </a:moveTo>
                  <a:lnTo>
                    <a:pt x="7723" y="6511"/>
                  </a:lnTo>
                  <a:cubicBezTo>
                    <a:pt x="7728" y="6511"/>
                    <a:pt x="7732" y="6515"/>
                    <a:pt x="7732" y="6520"/>
                  </a:cubicBezTo>
                  <a:cubicBezTo>
                    <a:pt x="7732" y="6525"/>
                    <a:pt x="7728" y="6529"/>
                    <a:pt x="7723" y="6529"/>
                  </a:cubicBezTo>
                  <a:lnTo>
                    <a:pt x="7723" y="6529"/>
                  </a:lnTo>
                  <a:cubicBezTo>
                    <a:pt x="7718" y="6529"/>
                    <a:pt x="7714" y="6525"/>
                    <a:pt x="7714" y="6520"/>
                  </a:cubicBezTo>
                  <a:cubicBezTo>
                    <a:pt x="7714" y="6515"/>
                    <a:pt x="7718" y="6511"/>
                    <a:pt x="7723" y="6511"/>
                  </a:cubicBezTo>
                  <a:close/>
                  <a:moveTo>
                    <a:pt x="7776" y="6511"/>
                  </a:moveTo>
                  <a:lnTo>
                    <a:pt x="7776" y="6511"/>
                  </a:lnTo>
                  <a:cubicBezTo>
                    <a:pt x="7781" y="6511"/>
                    <a:pt x="7785" y="6515"/>
                    <a:pt x="7785" y="6520"/>
                  </a:cubicBezTo>
                  <a:cubicBezTo>
                    <a:pt x="7785" y="6525"/>
                    <a:pt x="7781" y="6529"/>
                    <a:pt x="7776" y="6529"/>
                  </a:cubicBezTo>
                  <a:lnTo>
                    <a:pt x="7776" y="6529"/>
                  </a:lnTo>
                  <a:cubicBezTo>
                    <a:pt x="7771" y="6529"/>
                    <a:pt x="7767" y="6525"/>
                    <a:pt x="7767" y="6520"/>
                  </a:cubicBezTo>
                  <a:cubicBezTo>
                    <a:pt x="7767" y="6515"/>
                    <a:pt x="7771" y="6511"/>
                    <a:pt x="7776" y="6511"/>
                  </a:cubicBezTo>
                  <a:close/>
                  <a:moveTo>
                    <a:pt x="7829" y="6511"/>
                  </a:moveTo>
                  <a:lnTo>
                    <a:pt x="7829" y="6511"/>
                  </a:lnTo>
                  <a:cubicBezTo>
                    <a:pt x="7834" y="6511"/>
                    <a:pt x="7838" y="6515"/>
                    <a:pt x="7838" y="6520"/>
                  </a:cubicBezTo>
                  <a:cubicBezTo>
                    <a:pt x="7838" y="6525"/>
                    <a:pt x="7834" y="6529"/>
                    <a:pt x="7829" y="6529"/>
                  </a:cubicBezTo>
                  <a:lnTo>
                    <a:pt x="7829" y="6529"/>
                  </a:lnTo>
                  <a:cubicBezTo>
                    <a:pt x="7824" y="6529"/>
                    <a:pt x="7820" y="6525"/>
                    <a:pt x="7820" y="6520"/>
                  </a:cubicBezTo>
                  <a:cubicBezTo>
                    <a:pt x="7820" y="6515"/>
                    <a:pt x="7824" y="6511"/>
                    <a:pt x="7829" y="6511"/>
                  </a:cubicBezTo>
                  <a:close/>
                  <a:moveTo>
                    <a:pt x="7882" y="6511"/>
                  </a:moveTo>
                  <a:lnTo>
                    <a:pt x="7882" y="6511"/>
                  </a:lnTo>
                  <a:cubicBezTo>
                    <a:pt x="7887" y="6511"/>
                    <a:pt x="7891" y="6515"/>
                    <a:pt x="7891" y="6520"/>
                  </a:cubicBezTo>
                  <a:cubicBezTo>
                    <a:pt x="7891" y="6525"/>
                    <a:pt x="7887" y="6529"/>
                    <a:pt x="7882" y="6529"/>
                  </a:cubicBezTo>
                  <a:lnTo>
                    <a:pt x="7882" y="6529"/>
                  </a:lnTo>
                  <a:cubicBezTo>
                    <a:pt x="7877" y="6529"/>
                    <a:pt x="7873" y="6525"/>
                    <a:pt x="7873" y="6520"/>
                  </a:cubicBezTo>
                  <a:cubicBezTo>
                    <a:pt x="7873" y="6515"/>
                    <a:pt x="7877" y="6511"/>
                    <a:pt x="7882" y="6511"/>
                  </a:cubicBezTo>
                  <a:close/>
                  <a:moveTo>
                    <a:pt x="7935" y="6511"/>
                  </a:moveTo>
                  <a:lnTo>
                    <a:pt x="7935" y="6511"/>
                  </a:lnTo>
                  <a:cubicBezTo>
                    <a:pt x="7939" y="6511"/>
                    <a:pt x="7943" y="6515"/>
                    <a:pt x="7943" y="6520"/>
                  </a:cubicBezTo>
                  <a:cubicBezTo>
                    <a:pt x="7943" y="6525"/>
                    <a:pt x="7939" y="6529"/>
                    <a:pt x="7935" y="6529"/>
                  </a:cubicBezTo>
                  <a:lnTo>
                    <a:pt x="7935" y="6529"/>
                  </a:lnTo>
                  <a:cubicBezTo>
                    <a:pt x="7930" y="6529"/>
                    <a:pt x="7926" y="6525"/>
                    <a:pt x="7926" y="6520"/>
                  </a:cubicBezTo>
                  <a:cubicBezTo>
                    <a:pt x="7926" y="6515"/>
                    <a:pt x="7930" y="6511"/>
                    <a:pt x="7935" y="6511"/>
                  </a:cubicBezTo>
                  <a:close/>
                  <a:moveTo>
                    <a:pt x="7987" y="6511"/>
                  </a:moveTo>
                  <a:lnTo>
                    <a:pt x="7987" y="6511"/>
                  </a:lnTo>
                  <a:cubicBezTo>
                    <a:pt x="7992" y="6511"/>
                    <a:pt x="7996" y="6515"/>
                    <a:pt x="7996" y="6520"/>
                  </a:cubicBezTo>
                  <a:cubicBezTo>
                    <a:pt x="7996" y="6525"/>
                    <a:pt x="7992" y="6529"/>
                    <a:pt x="7987" y="6529"/>
                  </a:cubicBezTo>
                  <a:lnTo>
                    <a:pt x="7987" y="6529"/>
                  </a:lnTo>
                  <a:cubicBezTo>
                    <a:pt x="7982" y="6529"/>
                    <a:pt x="7979" y="6525"/>
                    <a:pt x="7979" y="6520"/>
                  </a:cubicBezTo>
                  <a:cubicBezTo>
                    <a:pt x="7979" y="6515"/>
                    <a:pt x="7982" y="6511"/>
                    <a:pt x="7987" y="6511"/>
                  </a:cubicBezTo>
                  <a:close/>
                  <a:moveTo>
                    <a:pt x="8040" y="6511"/>
                  </a:moveTo>
                  <a:lnTo>
                    <a:pt x="8040" y="6511"/>
                  </a:lnTo>
                  <a:cubicBezTo>
                    <a:pt x="8045" y="6511"/>
                    <a:pt x="8049" y="6515"/>
                    <a:pt x="8049" y="6520"/>
                  </a:cubicBezTo>
                  <a:cubicBezTo>
                    <a:pt x="8049" y="6525"/>
                    <a:pt x="8045" y="6529"/>
                    <a:pt x="8040" y="6529"/>
                  </a:cubicBezTo>
                  <a:lnTo>
                    <a:pt x="8040" y="6529"/>
                  </a:lnTo>
                  <a:cubicBezTo>
                    <a:pt x="8035" y="6529"/>
                    <a:pt x="8031" y="6525"/>
                    <a:pt x="8031" y="6520"/>
                  </a:cubicBezTo>
                  <a:cubicBezTo>
                    <a:pt x="8031" y="6515"/>
                    <a:pt x="8035" y="6511"/>
                    <a:pt x="8040" y="6511"/>
                  </a:cubicBezTo>
                  <a:close/>
                  <a:moveTo>
                    <a:pt x="8093" y="6511"/>
                  </a:moveTo>
                  <a:lnTo>
                    <a:pt x="8093" y="6511"/>
                  </a:lnTo>
                  <a:cubicBezTo>
                    <a:pt x="8098" y="6511"/>
                    <a:pt x="8102" y="6515"/>
                    <a:pt x="8102" y="6520"/>
                  </a:cubicBezTo>
                  <a:cubicBezTo>
                    <a:pt x="8102" y="6525"/>
                    <a:pt x="8098" y="6529"/>
                    <a:pt x="8093" y="6529"/>
                  </a:cubicBezTo>
                  <a:lnTo>
                    <a:pt x="8093" y="6529"/>
                  </a:lnTo>
                  <a:cubicBezTo>
                    <a:pt x="8088" y="6529"/>
                    <a:pt x="8084" y="6525"/>
                    <a:pt x="8084" y="6520"/>
                  </a:cubicBezTo>
                  <a:cubicBezTo>
                    <a:pt x="8084" y="6515"/>
                    <a:pt x="8088" y="6511"/>
                    <a:pt x="8093" y="6511"/>
                  </a:cubicBezTo>
                  <a:close/>
                  <a:moveTo>
                    <a:pt x="8146" y="6511"/>
                  </a:moveTo>
                  <a:lnTo>
                    <a:pt x="8146" y="6511"/>
                  </a:lnTo>
                  <a:cubicBezTo>
                    <a:pt x="8151" y="6511"/>
                    <a:pt x="8155" y="6515"/>
                    <a:pt x="8155" y="6520"/>
                  </a:cubicBezTo>
                  <a:cubicBezTo>
                    <a:pt x="8155" y="6525"/>
                    <a:pt x="8151" y="6529"/>
                    <a:pt x="8146" y="6529"/>
                  </a:cubicBezTo>
                  <a:lnTo>
                    <a:pt x="8146" y="6529"/>
                  </a:lnTo>
                  <a:cubicBezTo>
                    <a:pt x="8141" y="6529"/>
                    <a:pt x="8137" y="6525"/>
                    <a:pt x="8137" y="6520"/>
                  </a:cubicBezTo>
                  <a:cubicBezTo>
                    <a:pt x="8137" y="6515"/>
                    <a:pt x="8141" y="6511"/>
                    <a:pt x="8146" y="6511"/>
                  </a:cubicBezTo>
                  <a:close/>
                  <a:moveTo>
                    <a:pt x="8199" y="6511"/>
                  </a:moveTo>
                  <a:lnTo>
                    <a:pt x="8199" y="6511"/>
                  </a:lnTo>
                  <a:cubicBezTo>
                    <a:pt x="8203" y="6511"/>
                    <a:pt x="8207" y="6515"/>
                    <a:pt x="8207" y="6520"/>
                  </a:cubicBezTo>
                  <a:cubicBezTo>
                    <a:pt x="8207" y="6525"/>
                    <a:pt x="8203" y="6529"/>
                    <a:pt x="8199" y="6529"/>
                  </a:cubicBezTo>
                  <a:lnTo>
                    <a:pt x="8199" y="6529"/>
                  </a:lnTo>
                  <a:cubicBezTo>
                    <a:pt x="8194" y="6529"/>
                    <a:pt x="8190" y="6525"/>
                    <a:pt x="8190" y="6520"/>
                  </a:cubicBezTo>
                  <a:cubicBezTo>
                    <a:pt x="8190" y="6515"/>
                    <a:pt x="8194" y="6511"/>
                    <a:pt x="8199" y="6511"/>
                  </a:cubicBezTo>
                  <a:close/>
                  <a:moveTo>
                    <a:pt x="8251" y="6511"/>
                  </a:moveTo>
                  <a:lnTo>
                    <a:pt x="8251" y="6511"/>
                  </a:lnTo>
                  <a:cubicBezTo>
                    <a:pt x="8256" y="6511"/>
                    <a:pt x="8260" y="6515"/>
                    <a:pt x="8260" y="6520"/>
                  </a:cubicBezTo>
                  <a:cubicBezTo>
                    <a:pt x="8260" y="6525"/>
                    <a:pt x="8256" y="6529"/>
                    <a:pt x="8251" y="6529"/>
                  </a:cubicBezTo>
                  <a:lnTo>
                    <a:pt x="8251" y="6529"/>
                  </a:lnTo>
                  <a:cubicBezTo>
                    <a:pt x="8247" y="6529"/>
                    <a:pt x="8243" y="6525"/>
                    <a:pt x="8243" y="6520"/>
                  </a:cubicBezTo>
                  <a:cubicBezTo>
                    <a:pt x="8243" y="6515"/>
                    <a:pt x="8247" y="6511"/>
                    <a:pt x="8251" y="6511"/>
                  </a:cubicBezTo>
                  <a:close/>
                  <a:moveTo>
                    <a:pt x="8304" y="6511"/>
                  </a:moveTo>
                  <a:lnTo>
                    <a:pt x="8304" y="6511"/>
                  </a:lnTo>
                  <a:cubicBezTo>
                    <a:pt x="8309" y="6511"/>
                    <a:pt x="8313" y="6515"/>
                    <a:pt x="8313" y="6520"/>
                  </a:cubicBezTo>
                  <a:cubicBezTo>
                    <a:pt x="8313" y="6525"/>
                    <a:pt x="8309" y="6529"/>
                    <a:pt x="8304" y="6529"/>
                  </a:cubicBezTo>
                  <a:lnTo>
                    <a:pt x="8304" y="6529"/>
                  </a:lnTo>
                  <a:cubicBezTo>
                    <a:pt x="8299" y="6529"/>
                    <a:pt x="8295" y="6525"/>
                    <a:pt x="8295" y="6520"/>
                  </a:cubicBezTo>
                  <a:cubicBezTo>
                    <a:pt x="8295" y="6515"/>
                    <a:pt x="8299" y="6511"/>
                    <a:pt x="8304" y="6511"/>
                  </a:cubicBezTo>
                  <a:close/>
                  <a:moveTo>
                    <a:pt x="8357" y="6511"/>
                  </a:moveTo>
                  <a:lnTo>
                    <a:pt x="8357" y="6511"/>
                  </a:lnTo>
                  <a:cubicBezTo>
                    <a:pt x="8362" y="6511"/>
                    <a:pt x="8366" y="6515"/>
                    <a:pt x="8366" y="6520"/>
                  </a:cubicBezTo>
                  <a:cubicBezTo>
                    <a:pt x="8366" y="6525"/>
                    <a:pt x="8362" y="6529"/>
                    <a:pt x="8357" y="6529"/>
                  </a:cubicBezTo>
                  <a:lnTo>
                    <a:pt x="8357" y="6529"/>
                  </a:lnTo>
                  <a:cubicBezTo>
                    <a:pt x="8352" y="6529"/>
                    <a:pt x="8348" y="6525"/>
                    <a:pt x="8348" y="6520"/>
                  </a:cubicBezTo>
                  <a:cubicBezTo>
                    <a:pt x="8348" y="6515"/>
                    <a:pt x="8352" y="6511"/>
                    <a:pt x="8357" y="6511"/>
                  </a:cubicBezTo>
                  <a:close/>
                  <a:moveTo>
                    <a:pt x="8410" y="6511"/>
                  </a:moveTo>
                  <a:lnTo>
                    <a:pt x="8410" y="6511"/>
                  </a:lnTo>
                  <a:cubicBezTo>
                    <a:pt x="8415" y="6511"/>
                    <a:pt x="8419" y="6515"/>
                    <a:pt x="8419" y="6520"/>
                  </a:cubicBezTo>
                  <a:cubicBezTo>
                    <a:pt x="8419" y="6525"/>
                    <a:pt x="8415" y="6529"/>
                    <a:pt x="8410" y="6529"/>
                  </a:cubicBezTo>
                  <a:lnTo>
                    <a:pt x="8410" y="6529"/>
                  </a:lnTo>
                  <a:cubicBezTo>
                    <a:pt x="8405" y="6529"/>
                    <a:pt x="8401" y="6525"/>
                    <a:pt x="8401" y="6520"/>
                  </a:cubicBezTo>
                  <a:cubicBezTo>
                    <a:pt x="8401" y="6515"/>
                    <a:pt x="8405" y="6511"/>
                    <a:pt x="8410" y="6511"/>
                  </a:cubicBezTo>
                  <a:close/>
                  <a:moveTo>
                    <a:pt x="8463" y="6511"/>
                  </a:moveTo>
                  <a:lnTo>
                    <a:pt x="8463" y="6511"/>
                  </a:lnTo>
                  <a:cubicBezTo>
                    <a:pt x="8468" y="6511"/>
                    <a:pt x="8472" y="6515"/>
                    <a:pt x="8472" y="6520"/>
                  </a:cubicBezTo>
                  <a:cubicBezTo>
                    <a:pt x="8472" y="6525"/>
                    <a:pt x="8468" y="6529"/>
                    <a:pt x="8463" y="6529"/>
                  </a:cubicBezTo>
                  <a:lnTo>
                    <a:pt x="8463" y="6529"/>
                  </a:lnTo>
                  <a:cubicBezTo>
                    <a:pt x="8458" y="6529"/>
                    <a:pt x="8454" y="6525"/>
                    <a:pt x="8454" y="6520"/>
                  </a:cubicBezTo>
                  <a:cubicBezTo>
                    <a:pt x="8454" y="6515"/>
                    <a:pt x="8458" y="6511"/>
                    <a:pt x="8463" y="6511"/>
                  </a:cubicBezTo>
                  <a:close/>
                  <a:moveTo>
                    <a:pt x="8516" y="6511"/>
                  </a:moveTo>
                  <a:lnTo>
                    <a:pt x="8516" y="6511"/>
                  </a:lnTo>
                  <a:cubicBezTo>
                    <a:pt x="8520" y="6511"/>
                    <a:pt x="8524" y="6515"/>
                    <a:pt x="8524" y="6520"/>
                  </a:cubicBezTo>
                  <a:cubicBezTo>
                    <a:pt x="8524" y="6525"/>
                    <a:pt x="8520" y="6529"/>
                    <a:pt x="8516" y="6529"/>
                  </a:cubicBezTo>
                  <a:lnTo>
                    <a:pt x="8516" y="6529"/>
                  </a:lnTo>
                  <a:cubicBezTo>
                    <a:pt x="8511" y="6529"/>
                    <a:pt x="8507" y="6525"/>
                    <a:pt x="8507" y="6520"/>
                  </a:cubicBezTo>
                  <a:cubicBezTo>
                    <a:pt x="8507" y="6515"/>
                    <a:pt x="8511" y="6511"/>
                    <a:pt x="8516" y="6511"/>
                  </a:cubicBezTo>
                  <a:close/>
                  <a:moveTo>
                    <a:pt x="8568" y="6511"/>
                  </a:moveTo>
                  <a:lnTo>
                    <a:pt x="8568" y="6511"/>
                  </a:lnTo>
                  <a:cubicBezTo>
                    <a:pt x="8573" y="6511"/>
                    <a:pt x="8577" y="6515"/>
                    <a:pt x="8577" y="6520"/>
                  </a:cubicBezTo>
                  <a:cubicBezTo>
                    <a:pt x="8577" y="6525"/>
                    <a:pt x="8573" y="6529"/>
                    <a:pt x="8568" y="6529"/>
                  </a:cubicBezTo>
                  <a:lnTo>
                    <a:pt x="8568" y="6529"/>
                  </a:lnTo>
                  <a:cubicBezTo>
                    <a:pt x="8563" y="6529"/>
                    <a:pt x="8560" y="6525"/>
                    <a:pt x="8560" y="6520"/>
                  </a:cubicBezTo>
                  <a:cubicBezTo>
                    <a:pt x="8560" y="6515"/>
                    <a:pt x="8563" y="6511"/>
                    <a:pt x="8568" y="6511"/>
                  </a:cubicBezTo>
                  <a:close/>
                  <a:moveTo>
                    <a:pt x="8621" y="6511"/>
                  </a:moveTo>
                  <a:lnTo>
                    <a:pt x="8621" y="6511"/>
                  </a:lnTo>
                  <a:cubicBezTo>
                    <a:pt x="8626" y="6511"/>
                    <a:pt x="8630" y="6515"/>
                    <a:pt x="8630" y="6520"/>
                  </a:cubicBezTo>
                  <a:cubicBezTo>
                    <a:pt x="8630" y="6525"/>
                    <a:pt x="8626" y="6529"/>
                    <a:pt x="8621" y="6529"/>
                  </a:cubicBezTo>
                  <a:lnTo>
                    <a:pt x="8621" y="6529"/>
                  </a:lnTo>
                  <a:cubicBezTo>
                    <a:pt x="8616" y="6529"/>
                    <a:pt x="8612" y="6525"/>
                    <a:pt x="8612" y="6520"/>
                  </a:cubicBezTo>
                  <a:cubicBezTo>
                    <a:pt x="8612" y="6515"/>
                    <a:pt x="8616" y="6511"/>
                    <a:pt x="8621" y="6511"/>
                  </a:cubicBezTo>
                  <a:close/>
                  <a:moveTo>
                    <a:pt x="8674" y="6511"/>
                  </a:moveTo>
                  <a:lnTo>
                    <a:pt x="8674" y="6511"/>
                  </a:lnTo>
                  <a:cubicBezTo>
                    <a:pt x="8679" y="6511"/>
                    <a:pt x="8683" y="6515"/>
                    <a:pt x="8683" y="6520"/>
                  </a:cubicBezTo>
                  <a:cubicBezTo>
                    <a:pt x="8683" y="6525"/>
                    <a:pt x="8679" y="6529"/>
                    <a:pt x="8674" y="6529"/>
                  </a:cubicBezTo>
                  <a:lnTo>
                    <a:pt x="8674" y="6529"/>
                  </a:lnTo>
                  <a:cubicBezTo>
                    <a:pt x="8669" y="6529"/>
                    <a:pt x="8665" y="6525"/>
                    <a:pt x="8665" y="6520"/>
                  </a:cubicBezTo>
                  <a:cubicBezTo>
                    <a:pt x="8665" y="6515"/>
                    <a:pt x="8669" y="6511"/>
                    <a:pt x="8674" y="6511"/>
                  </a:cubicBezTo>
                  <a:close/>
                  <a:moveTo>
                    <a:pt x="8727" y="6511"/>
                  </a:moveTo>
                  <a:lnTo>
                    <a:pt x="8727" y="6511"/>
                  </a:lnTo>
                  <a:cubicBezTo>
                    <a:pt x="8732" y="6511"/>
                    <a:pt x="8736" y="6515"/>
                    <a:pt x="8736" y="6520"/>
                  </a:cubicBezTo>
                  <a:cubicBezTo>
                    <a:pt x="8736" y="6525"/>
                    <a:pt x="8732" y="6529"/>
                    <a:pt x="8727" y="6529"/>
                  </a:cubicBezTo>
                  <a:lnTo>
                    <a:pt x="8727" y="6529"/>
                  </a:lnTo>
                  <a:cubicBezTo>
                    <a:pt x="8722" y="6529"/>
                    <a:pt x="8718" y="6525"/>
                    <a:pt x="8718" y="6520"/>
                  </a:cubicBezTo>
                  <a:cubicBezTo>
                    <a:pt x="8718" y="6515"/>
                    <a:pt x="8722" y="6511"/>
                    <a:pt x="8727" y="6511"/>
                  </a:cubicBezTo>
                  <a:close/>
                  <a:moveTo>
                    <a:pt x="8780" y="6511"/>
                  </a:moveTo>
                  <a:lnTo>
                    <a:pt x="8780" y="6511"/>
                  </a:lnTo>
                  <a:cubicBezTo>
                    <a:pt x="8784" y="6511"/>
                    <a:pt x="8788" y="6515"/>
                    <a:pt x="8788" y="6520"/>
                  </a:cubicBezTo>
                  <a:cubicBezTo>
                    <a:pt x="8788" y="6525"/>
                    <a:pt x="8784" y="6529"/>
                    <a:pt x="8780" y="6529"/>
                  </a:cubicBezTo>
                  <a:lnTo>
                    <a:pt x="8780" y="6529"/>
                  </a:lnTo>
                  <a:cubicBezTo>
                    <a:pt x="8775" y="6529"/>
                    <a:pt x="8771" y="6525"/>
                    <a:pt x="8771" y="6520"/>
                  </a:cubicBezTo>
                  <a:cubicBezTo>
                    <a:pt x="8771" y="6515"/>
                    <a:pt x="8775" y="6511"/>
                    <a:pt x="8780" y="6511"/>
                  </a:cubicBezTo>
                  <a:close/>
                  <a:moveTo>
                    <a:pt x="8832" y="6511"/>
                  </a:moveTo>
                  <a:lnTo>
                    <a:pt x="8832" y="6511"/>
                  </a:lnTo>
                  <a:cubicBezTo>
                    <a:pt x="8837" y="6511"/>
                    <a:pt x="8841" y="6515"/>
                    <a:pt x="8841" y="6520"/>
                  </a:cubicBezTo>
                  <a:cubicBezTo>
                    <a:pt x="8841" y="6525"/>
                    <a:pt x="8837" y="6529"/>
                    <a:pt x="8832" y="6529"/>
                  </a:cubicBezTo>
                  <a:lnTo>
                    <a:pt x="8832" y="6529"/>
                  </a:lnTo>
                  <a:cubicBezTo>
                    <a:pt x="8828" y="6529"/>
                    <a:pt x="8824" y="6525"/>
                    <a:pt x="8824" y="6520"/>
                  </a:cubicBezTo>
                  <a:cubicBezTo>
                    <a:pt x="8824" y="6515"/>
                    <a:pt x="8828" y="6511"/>
                    <a:pt x="8832" y="6511"/>
                  </a:cubicBezTo>
                  <a:close/>
                  <a:moveTo>
                    <a:pt x="8885" y="6511"/>
                  </a:moveTo>
                  <a:lnTo>
                    <a:pt x="8885" y="6511"/>
                  </a:lnTo>
                  <a:cubicBezTo>
                    <a:pt x="8890" y="6511"/>
                    <a:pt x="8894" y="6515"/>
                    <a:pt x="8894" y="6520"/>
                  </a:cubicBezTo>
                  <a:cubicBezTo>
                    <a:pt x="8894" y="6525"/>
                    <a:pt x="8890" y="6529"/>
                    <a:pt x="8885" y="6529"/>
                  </a:cubicBezTo>
                  <a:lnTo>
                    <a:pt x="8885" y="6529"/>
                  </a:lnTo>
                  <a:cubicBezTo>
                    <a:pt x="8880" y="6529"/>
                    <a:pt x="8876" y="6525"/>
                    <a:pt x="8876" y="6520"/>
                  </a:cubicBezTo>
                  <a:cubicBezTo>
                    <a:pt x="8876" y="6515"/>
                    <a:pt x="8880" y="6511"/>
                    <a:pt x="8885" y="6511"/>
                  </a:cubicBezTo>
                  <a:close/>
                  <a:moveTo>
                    <a:pt x="8938" y="6511"/>
                  </a:moveTo>
                  <a:lnTo>
                    <a:pt x="8938" y="6511"/>
                  </a:lnTo>
                  <a:cubicBezTo>
                    <a:pt x="8943" y="6511"/>
                    <a:pt x="8947" y="6515"/>
                    <a:pt x="8947" y="6520"/>
                  </a:cubicBezTo>
                  <a:cubicBezTo>
                    <a:pt x="8947" y="6525"/>
                    <a:pt x="8943" y="6529"/>
                    <a:pt x="8938" y="6529"/>
                  </a:cubicBezTo>
                  <a:lnTo>
                    <a:pt x="8938" y="6529"/>
                  </a:lnTo>
                  <a:cubicBezTo>
                    <a:pt x="8933" y="6529"/>
                    <a:pt x="8929" y="6525"/>
                    <a:pt x="8929" y="6520"/>
                  </a:cubicBezTo>
                  <a:cubicBezTo>
                    <a:pt x="8929" y="6515"/>
                    <a:pt x="8933" y="6511"/>
                    <a:pt x="8938" y="6511"/>
                  </a:cubicBezTo>
                  <a:close/>
                  <a:moveTo>
                    <a:pt x="8991" y="6511"/>
                  </a:moveTo>
                  <a:lnTo>
                    <a:pt x="8991" y="6511"/>
                  </a:lnTo>
                  <a:cubicBezTo>
                    <a:pt x="8996" y="6511"/>
                    <a:pt x="9000" y="6515"/>
                    <a:pt x="9000" y="6520"/>
                  </a:cubicBezTo>
                  <a:cubicBezTo>
                    <a:pt x="9000" y="6525"/>
                    <a:pt x="8996" y="6529"/>
                    <a:pt x="8991" y="6529"/>
                  </a:cubicBezTo>
                  <a:lnTo>
                    <a:pt x="8991" y="6529"/>
                  </a:lnTo>
                  <a:cubicBezTo>
                    <a:pt x="8986" y="6529"/>
                    <a:pt x="8982" y="6525"/>
                    <a:pt x="8982" y="6520"/>
                  </a:cubicBezTo>
                  <a:cubicBezTo>
                    <a:pt x="8982" y="6515"/>
                    <a:pt x="8986" y="6511"/>
                    <a:pt x="8991" y="6511"/>
                  </a:cubicBezTo>
                  <a:close/>
                  <a:moveTo>
                    <a:pt x="9044" y="6511"/>
                  </a:moveTo>
                  <a:lnTo>
                    <a:pt x="9044" y="6511"/>
                  </a:lnTo>
                  <a:cubicBezTo>
                    <a:pt x="9049" y="6511"/>
                    <a:pt x="9053" y="6515"/>
                    <a:pt x="9053" y="6520"/>
                  </a:cubicBezTo>
                  <a:cubicBezTo>
                    <a:pt x="9053" y="6525"/>
                    <a:pt x="9049" y="6529"/>
                    <a:pt x="9044" y="6529"/>
                  </a:cubicBezTo>
                  <a:lnTo>
                    <a:pt x="9044" y="6529"/>
                  </a:lnTo>
                  <a:cubicBezTo>
                    <a:pt x="9039" y="6529"/>
                    <a:pt x="9035" y="6525"/>
                    <a:pt x="9035" y="6520"/>
                  </a:cubicBezTo>
                  <a:cubicBezTo>
                    <a:pt x="9035" y="6515"/>
                    <a:pt x="9039" y="6511"/>
                    <a:pt x="9044" y="6511"/>
                  </a:cubicBezTo>
                  <a:close/>
                  <a:moveTo>
                    <a:pt x="9097" y="6511"/>
                  </a:moveTo>
                  <a:lnTo>
                    <a:pt x="9097" y="6511"/>
                  </a:lnTo>
                  <a:cubicBezTo>
                    <a:pt x="9101" y="6511"/>
                    <a:pt x="9105" y="6515"/>
                    <a:pt x="9105" y="6520"/>
                  </a:cubicBezTo>
                  <a:cubicBezTo>
                    <a:pt x="9105" y="6525"/>
                    <a:pt x="9101" y="6529"/>
                    <a:pt x="9097" y="6529"/>
                  </a:cubicBezTo>
                  <a:lnTo>
                    <a:pt x="9097" y="6529"/>
                  </a:lnTo>
                  <a:cubicBezTo>
                    <a:pt x="9092" y="6529"/>
                    <a:pt x="9088" y="6525"/>
                    <a:pt x="9088" y="6520"/>
                  </a:cubicBezTo>
                  <a:cubicBezTo>
                    <a:pt x="9088" y="6515"/>
                    <a:pt x="9092" y="6511"/>
                    <a:pt x="9097" y="6511"/>
                  </a:cubicBezTo>
                  <a:close/>
                  <a:moveTo>
                    <a:pt x="9149" y="6511"/>
                  </a:moveTo>
                  <a:lnTo>
                    <a:pt x="9149" y="6511"/>
                  </a:lnTo>
                  <a:cubicBezTo>
                    <a:pt x="9154" y="6511"/>
                    <a:pt x="9158" y="6515"/>
                    <a:pt x="9158" y="6520"/>
                  </a:cubicBezTo>
                  <a:cubicBezTo>
                    <a:pt x="9158" y="6525"/>
                    <a:pt x="9154" y="6529"/>
                    <a:pt x="9149" y="6529"/>
                  </a:cubicBezTo>
                  <a:lnTo>
                    <a:pt x="9149" y="6529"/>
                  </a:lnTo>
                  <a:cubicBezTo>
                    <a:pt x="9144" y="6529"/>
                    <a:pt x="9141" y="6525"/>
                    <a:pt x="9141" y="6520"/>
                  </a:cubicBezTo>
                  <a:cubicBezTo>
                    <a:pt x="9141" y="6515"/>
                    <a:pt x="9144" y="6511"/>
                    <a:pt x="9149" y="6511"/>
                  </a:cubicBezTo>
                  <a:close/>
                  <a:moveTo>
                    <a:pt x="9202" y="6511"/>
                  </a:moveTo>
                  <a:lnTo>
                    <a:pt x="9202" y="6511"/>
                  </a:lnTo>
                  <a:cubicBezTo>
                    <a:pt x="9207" y="6511"/>
                    <a:pt x="9211" y="6515"/>
                    <a:pt x="9211" y="6520"/>
                  </a:cubicBezTo>
                  <a:cubicBezTo>
                    <a:pt x="9211" y="6525"/>
                    <a:pt x="9207" y="6529"/>
                    <a:pt x="9202" y="6529"/>
                  </a:cubicBezTo>
                  <a:lnTo>
                    <a:pt x="9202" y="6529"/>
                  </a:lnTo>
                  <a:cubicBezTo>
                    <a:pt x="9197" y="6529"/>
                    <a:pt x="9193" y="6525"/>
                    <a:pt x="9193" y="6520"/>
                  </a:cubicBezTo>
                  <a:cubicBezTo>
                    <a:pt x="9193" y="6515"/>
                    <a:pt x="9197" y="6511"/>
                    <a:pt x="9202" y="6511"/>
                  </a:cubicBezTo>
                  <a:close/>
                  <a:moveTo>
                    <a:pt x="9255" y="6511"/>
                  </a:moveTo>
                  <a:lnTo>
                    <a:pt x="9255" y="6511"/>
                  </a:lnTo>
                  <a:cubicBezTo>
                    <a:pt x="9260" y="6511"/>
                    <a:pt x="9264" y="6515"/>
                    <a:pt x="9264" y="6520"/>
                  </a:cubicBezTo>
                  <a:cubicBezTo>
                    <a:pt x="9264" y="6525"/>
                    <a:pt x="9260" y="6529"/>
                    <a:pt x="9255" y="6529"/>
                  </a:cubicBezTo>
                  <a:lnTo>
                    <a:pt x="9255" y="6529"/>
                  </a:lnTo>
                  <a:cubicBezTo>
                    <a:pt x="9250" y="6529"/>
                    <a:pt x="9246" y="6525"/>
                    <a:pt x="9246" y="6520"/>
                  </a:cubicBezTo>
                  <a:cubicBezTo>
                    <a:pt x="9246" y="6515"/>
                    <a:pt x="9250" y="6511"/>
                    <a:pt x="9255" y="6511"/>
                  </a:cubicBezTo>
                  <a:close/>
                  <a:moveTo>
                    <a:pt x="9308" y="6511"/>
                  </a:moveTo>
                  <a:lnTo>
                    <a:pt x="9308" y="6511"/>
                  </a:lnTo>
                  <a:cubicBezTo>
                    <a:pt x="9313" y="6511"/>
                    <a:pt x="9317" y="6515"/>
                    <a:pt x="9317" y="6520"/>
                  </a:cubicBezTo>
                  <a:cubicBezTo>
                    <a:pt x="9317" y="6525"/>
                    <a:pt x="9313" y="6529"/>
                    <a:pt x="9308" y="6529"/>
                  </a:cubicBezTo>
                  <a:lnTo>
                    <a:pt x="9308" y="6529"/>
                  </a:lnTo>
                  <a:cubicBezTo>
                    <a:pt x="9303" y="6529"/>
                    <a:pt x="9299" y="6525"/>
                    <a:pt x="9299" y="6520"/>
                  </a:cubicBezTo>
                  <a:cubicBezTo>
                    <a:pt x="9299" y="6515"/>
                    <a:pt x="9303" y="6511"/>
                    <a:pt x="9308" y="6511"/>
                  </a:cubicBezTo>
                  <a:close/>
                  <a:moveTo>
                    <a:pt x="9361" y="6511"/>
                  </a:moveTo>
                  <a:lnTo>
                    <a:pt x="9361" y="6511"/>
                  </a:lnTo>
                  <a:cubicBezTo>
                    <a:pt x="9365" y="6511"/>
                    <a:pt x="9369" y="6515"/>
                    <a:pt x="9369" y="6520"/>
                  </a:cubicBezTo>
                  <a:cubicBezTo>
                    <a:pt x="9369" y="6525"/>
                    <a:pt x="9365" y="6529"/>
                    <a:pt x="9361" y="6529"/>
                  </a:cubicBezTo>
                  <a:lnTo>
                    <a:pt x="9361" y="6529"/>
                  </a:lnTo>
                  <a:cubicBezTo>
                    <a:pt x="9356" y="6529"/>
                    <a:pt x="9352" y="6525"/>
                    <a:pt x="9352" y="6520"/>
                  </a:cubicBezTo>
                  <a:cubicBezTo>
                    <a:pt x="9352" y="6515"/>
                    <a:pt x="9356" y="6511"/>
                    <a:pt x="9361" y="6511"/>
                  </a:cubicBezTo>
                  <a:close/>
                  <a:moveTo>
                    <a:pt x="9371" y="6487"/>
                  </a:moveTo>
                  <a:lnTo>
                    <a:pt x="9371" y="6487"/>
                  </a:lnTo>
                  <a:cubicBezTo>
                    <a:pt x="9371" y="6482"/>
                    <a:pt x="9375" y="6478"/>
                    <a:pt x="9380" y="6478"/>
                  </a:cubicBezTo>
                  <a:cubicBezTo>
                    <a:pt x="9385" y="6478"/>
                    <a:pt x="9389" y="6482"/>
                    <a:pt x="9389" y="6487"/>
                  </a:cubicBezTo>
                  <a:lnTo>
                    <a:pt x="9389" y="6487"/>
                  </a:lnTo>
                  <a:cubicBezTo>
                    <a:pt x="9389" y="6492"/>
                    <a:pt x="9385" y="6496"/>
                    <a:pt x="9380" y="6496"/>
                  </a:cubicBezTo>
                  <a:cubicBezTo>
                    <a:pt x="9375" y="6496"/>
                    <a:pt x="9371" y="6492"/>
                    <a:pt x="9371" y="6487"/>
                  </a:cubicBezTo>
                  <a:close/>
                  <a:moveTo>
                    <a:pt x="9371" y="6434"/>
                  </a:moveTo>
                  <a:lnTo>
                    <a:pt x="9371" y="6434"/>
                  </a:lnTo>
                  <a:cubicBezTo>
                    <a:pt x="9371" y="6429"/>
                    <a:pt x="9375" y="6425"/>
                    <a:pt x="9380" y="6425"/>
                  </a:cubicBezTo>
                  <a:cubicBezTo>
                    <a:pt x="9385" y="6425"/>
                    <a:pt x="9389" y="6429"/>
                    <a:pt x="9389" y="6434"/>
                  </a:cubicBezTo>
                  <a:lnTo>
                    <a:pt x="9389" y="6434"/>
                  </a:lnTo>
                  <a:cubicBezTo>
                    <a:pt x="9389" y="6439"/>
                    <a:pt x="9385" y="6443"/>
                    <a:pt x="9380" y="6443"/>
                  </a:cubicBezTo>
                  <a:cubicBezTo>
                    <a:pt x="9375" y="6443"/>
                    <a:pt x="9371" y="6439"/>
                    <a:pt x="9371" y="6434"/>
                  </a:cubicBezTo>
                  <a:close/>
                  <a:moveTo>
                    <a:pt x="9371" y="6381"/>
                  </a:moveTo>
                  <a:lnTo>
                    <a:pt x="9371" y="6381"/>
                  </a:lnTo>
                  <a:cubicBezTo>
                    <a:pt x="9371" y="6376"/>
                    <a:pt x="9375" y="6372"/>
                    <a:pt x="9380" y="6372"/>
                  </a:cubicBezTo>
                  <a:cubicBezTo>
                    <a:pt x="9385" y="6372"/>
                    <a:pt x="9389" y="6376"/>
                    <a:pt x="9389" y="6381"/>
                  </a:cubicBezTo>
                  <a:lnTo>
                    <a:pt x="9389" y="6381"/>
                  </a:lnTo>
                  <a:cubicBezTo>
                    <a:pt x="9389" y="6386"/>
                    <a:pt x="9385" y="6390"/>
                    <a:pt x="9380" y="6390"/>
                  </a:cubicBezTo>
                  <a:cubicBezTo>
                    <a:pt x="9375" y="6390"/>
                    <a:pt x="9371" y="6386"/>
                    <a:pt x="9371" y="6381"/>
                  </a:cubicBezTo>
                  <a:close/>
                  <a:moveTo>
                    <a:pt x="9371" y="6328"/>
                  </a:moveTo>
                  <a:lnTo>
                    <a:pt x="9371" y="6328"/>
                  </a:lnTo>
                  <a:cubicBezTo>
                    <a:pt x="9371" y="6323"/>
                    <a:pt x="9375" y="6320"/>
                    <a:pt x="9380" y="6320"/>
                  </a:cubicBezTo>
                  <a:cubicBezTo>
                    <a:pt x="9385" y="6320"/>
                    <a:pt x="9389" y="6323"/>
                    <a:pt x="9389" y="6328"/>
                  </a:cubicBezTo>
                  <a:lnTo>
                    <a:pt x="9389" y="6328"/>
                  </a:lnTo>
                  <a:cubicBezTo>
                    <a:pt x="9389" y="6333"/>
                    <a:pt x="9385" y="6337"/>
                    <a:pt x="9380" y="6337"/>
                  </a:cubicBezTo>
                  <a:cubicBezTo>
                    <a:pt x="9375" y="6337"/>
                    <a:pt x="9371" y="6333"/>
                    <a:pt x="9371" y="6328"/>
                  </a:cubicBezTo>
                  <a:close/>
                  <a:moveTo>
                    <a:pt x="9371" y="6276"/>
                  </a:moveTo>
                  <a:lnTo>
                    <a:pt x="9371" y="6276"/>
                  </a:lnTo>
                  <a:cubicBezTo>
                    <a:pt x="9371" y="6271"/>
                    <a:pt x="9375" y="6267"/>
                    <a:pt x="9380" y="6267"/>
                  </a:cubicBezTo>
                  <a:cubicBezTo>
                    <a:pt x="9385" y="6267"/>
                    <a:pt x="9389" y="6271"/>
                    <a:pt x="9389" y="6276"/>
                  </a:cubicBezTo>
                  <a:lnTo>
                    <a:pt x="9389" y="6276"/>
                  </a:lnTo>
                  <a:cubicBezTo>
                    <a:pt x="9389" y="6280"/>
                    <a:pt x="9385" y="6284"/>
                    <a:pt x="9380" y="6284"/>
                  </a:cubicBezTo>
                  <a:cubicBezTo>
                    <a:pt x="9375" y="6284"/>
                    <a:pt x="9371" y="6280"/>
                    <a:pt x="9371" y="6276"/>
                  </a:cubicBezTo>
                  <a:close/>
                  <a:moveTo>
                    <a:pt x="9371" y="6223"/>
                  </a:moveTo>
                  <a:lnTo>
                    <a:pt x="9371" y="6223"/>
                  </a:lnTo>
                  <a:cubicBezTo>
                    <a:pt x="9371" y="6218"/>
                    <a:pt x="9375" y="6214"/>
                    <a:pt x="9380" y="6214"/>
                  </a:cubicBezTo>
                  <a:cubicBezTo>
                    <a:pt x="9385" y="6214"/>
                    <a:pt x="9389" y="6218"/>
                    <a:pt x="9389" y="6223"/>
                  </a:cubicBezTo>
                  <a:lnTo>
                    <a:pt x="9389" y="6223"/>
                  </a:lnTo>
                  <a:cubicBezTo>
                    <a:pt x="9389" y="6228"/>
                    <a:pt x="9385" y="6232"/>
                    <a:pt x="9380" y="6232"/>
                  </a:cubicBezTo>
                  <a:cubicBezTo>
                    <a:pt x="9375" y="6232"/>
                    <a:pt x="9371" y="6228"/>
                    <a:pt x="9371" y="6223"/>
                  </a:cubicBezTo>
                  <a:close/>
                  <a:moveTo>
                    <a:pt x="9371" y="6170"/>
                  </a:moveTo>
                  <a:lnTo>
                    <a:pt x="9371" y="6170"/>
                  </a:lnTo>
                  <a:cubicBezTo>
                    <a:pt x="9371" y="6165"/>
                    <a:pt x="9375" y="6161"/>
                    <a:pt x="9380" y="6161"/>
                  </a:cubicBezTo>
                  <a:cubicBezTo>
                    <a:pt x="9385" y="6161"/>
                    <a:pt x="9389" y="6165"/>
                    <a:pt x="9389" y="6170"/>
                  </a:cubicBezTo>
                  <a:lnTo>
                    <a:pt x="9389" y="6170"/>
                  </a:lnTo>
                  <a:cubicBezTo>
                    <a:pt x="9389" y="6175"/>
                    <a:pt x="9385" y="6179"/>
                    <a:pt x="9380" y="6179"/>
                  </a:cubicBezTo>
                  <a:cubicBezTo>
                    <a:pt x="9375" y="6179"/>
                    <a:pt x="9371" y="6175"/>
                    <a:pt x="9371" y="6170"/>
                  </a:cubicBezTo>
                  <a:close/>
                  <a:moveTo>
                    <a:pt x="9371" y="6117"/>
                  </a:moveTo>
                  <a:lnTo>
                    <a:pt x="9371" y="6117"/>
                  </a:lnTo>
                  <a:cubicBezTo>
                    <a:pt x="9371" y="6112"/>
                    <a:pt x="9375" y="6108"/>
                    <a:pt x="9380" y="6108"/>
                  </a:cubicBezTo>
                  <a:cubicBezTo>
                    <a:pt x="9385" y="6108"/>
                    <a:pt x="9389" y="6112"/>
                    <a:pt x="9389" y="6117"/>
                  </a:cubicBezTo>
                  <a:lnTo>
                    <a:pt x="9389" y="6117"/>
                  </a:lnTo>
                  <a:cubicBezTo>
                    <a:pt x="9389" y="6122"/>
                    <a:pt x="9385" y="6126"/>
                    <a:pt x="9380" y="6126"/>
                  </a:cubicBezTo>
                  <a:cubicBezTo>
                    <a:pt x="9375" y="6126"/>
                    <a:pt x="9371" y="6122"/>
                    <a:pt x="9371" y="6117"/>
                  </a:cubicBezTo>
                  <a:close/>
                  <a:moveTo>
                    <a:pt x="9371" y="6064"/>
                  </a:moveTo>
                  <a:lnTo>
                    <a:pt x="9371" y="6064"/>
                  </a:lnTo>
                  <a:cubicBezTo>
                    <a:pt x="9371" y="6059"/>
                    <a:pt x="9375" y="6055"/>
                    <a:pt x="9380" y="6055"/>
                  </a:cubicBezTo>
                  <a:cubicBezTo>
                    <a:pt x="9385" y="6055"/>
                    <a:pt x="9389" y="6059"/>
                    <a:pt x="9389" y="6064"/>
                  </a:cubicBezTo>
                  <a:lnTo>
                    <a:pt x="9389" y="6064"/>
                  </a:lnTo>
                  <a:cubicBezTo>
                    <a:pt x="9389" y="6069"/>
                    <a:pt x="9385" y="6073"/>
                    <a:pt x="9380" y="6073"/>
                  </a:cubicBezTo>
                  <a:cubicBezTo>
                    <a:pt x="9375" y="6073"/>
                    <a:pt x="9371" y="6069"/>
                    <a:pt x="9371" y="6064"/>
                  </a:cubicBezTo>
                  <a:close/>
                  <a:moveTo>
                    <a:pt x="9371" y="6011"/>
                  </a:moveTo>
                  <a:lnTo>
                    <a:pt x="9371" y="6011"/>
                  </a:lnTo>
                  <a:cubicBezTo>
                    <a:pt x="9371" y="6007"/>
                    <a:pt x="9375" y="6003"/>
                    <a:pt x="9380" y="6003"/>
                  </a:cubicBezTo>
                  <a:cubicBezTo>
                    <a:pt x="9385" y="6003"/>
                    <a:pt x="9389" y="6007"/>
                    <a:pt x="9389" y="6011"/>
                  </a:cubicBezTo>
                  <a:lnTo>
                    <a:pt x="9389" y="6011"/>
                  </a:lnTo>
                  <a:cubicBezTo>
                    <a:pt x="9389" y="6016"/>
                    <a:pt x="9385" y="6020"/>
                    <a:pt x="9380" y="6020"/>
                  </a:cubicBezTo>
                  <a:cubicBezTo>
                    <a:pt x="9375" y="6020"/>
                    <a:pt x="9371" y="6016"/>
                    <a:pt x="9371" y="6011"/>
                  </a:cubicBezTo>
                  <a:close/>
                  <a:moveTo>
                    <a:pt x="9371" y="5959"/>
                  </a:moveTo>
                  <a:lnTo>
                    <a:pt x="9371" y="5959"/>
                  </a:lnTo>
                  <a:cubicBezTo>
                    <a:pt x="9371" y="5954"/>
                    <a:pt x="9375" y="5950"/>
                    <a:pt x="9380" y="5950"/>
                  </a:cubicBezTo>
                  <a:cubicBezTo>
                    <a:pt x="9385" y="5950"/>
                    <a:pt x="9389" y="5954"/>
                    <a:pt x="9389" y="5959"/>
                  </a:cubicBezTo>
                  <a:lnTo>
                    <a:pt x="9389" y="5959"/>
                  </a:lnTo>
                  <a:cubicBezTo>
                    <a:pt x="9389" y="5964"/>
                    <a:pt x="9385" y="5967"/>
                    <a:pt x="9380" y="5967"/>
                  </a:cubicBezTo>
                  <a:cubicBezTo>
                    <a:pt x="9375" y="5967"/>
                    <a:pt x="9371" y="5964"/>
                    <a:pt x="9371" y="5959"/>
                  </a:cubicBezTo>
                  <a:close/>
                  <a:moveTo>
                    <a:pt x="9371" y="5906"/>
                  </a:moveTo>
                  <a:lnTo>
                    <a:pt x="9371" y="5906"/>
                  </a:lnTo>
                  <a:cubicBezTo>
                    <a:pt x="9371" y="5901"/>
                    <a:pt x="9375" y="5897"/>
                    <a:pt x="9380" y="5897"/>
                  </a:cubicBezTo>
                  <a:cubicBezTo>
                    <a:pt x="9385" y="5897"/>
                    <a:pt x="9389" y="5901"/>
                    <a:pt x="9389" y="5906"/>
                  </a:cubicBezTo>
                  <a:lnTo>
                    <a:pt x="9389" y="5906"/>
                  </a:lnTo>
                  <a:cubicBezTo>
                    <a:pt x="9389" y="5911"/>
                    <a:pt x="9385" y="5915"/>
                    <a:pt x="9380" y="5915"/>
                  </a:cubicBezTo>
                  <a:cubicBezTo>
                    <a:pt x="9375" y="5915"/>
                    <a:pt x="9371" y="5911"/>
                    <a:pt x="9371" y="5906"/>
                  </a:cubicBezTo>
                  <a:close/>
                  <a:moveTo>
                    <a:pt x="9371" y="5853"/>
                  </a:moveTo>
                  <a:lnTo>
                    <a:pt x="9371" y="5853"/>
                  </a:lnTo>
                  <a:cubicBezTo>
                    <a:pt x="9371" y="5848"/>
                    <a:pt x="9375" y="5844"/>
                    <a:pt x="9380" y="5844"/>
                  </a:cubicBezTo>
                  <a:cubicBezTo>
                    <a:pt x="9385" y="5844"/>
                    <a:pt x="9389" y="5848"/>
                    <a:pt x="9389" y="5853"/>
                  </a:cubicBezTo>
                  <a:lnTo>
                    <a:pt x="9389" y="5853"/>
                  </a:lnTo>
                  <a:cubicBezTo>
                    <a:pt x="9389" y="5858"/>
                    <a:pt x="9385" y="5862"/>
                    <a:pt x="9380" y="5862"/>
                  </a:cubicBezTo>
                  <a:cubicBezTo>
                    <a:pt x="9375" y="5862"/>
                    <a:pt x="9371" y="5858"/>
                    <a:pt x="9371" y="5853"/>
                  </a:cubicBezTo>
                  <a:close/>
                  <a:moveTo>
                    <a:pt x="9371" y="5800"/>
                  </a:moveTo>
                  <a:lnTo>
                    <a:pt x="9371" y="5800"/>
                  </a:lnTo>
                  <a:cubicBezTo>
                    <a:pt x="9371" y="5795"/>
                    <a:pt x="9375" y="5791"/>
                    <a:pt x="9380" y="5791"/>
                  </a:cubicBezTo>
                  <a:cubicBezTo>
                    <a:pt x="9385" y="5791"/>
                    <a:pt x="9389" y="5795"/>
                    <a:pt x="9389" y="5800"/>
                  </a:cubicBezTo>
                  <a:lnTo>
                    <a:pt x="9389" y="5800"/>
                  </a:lnTo>
                  <a:cubicBezTo>
                    <a:pt x="9389" y="5805"/>
                    <a:pt x="9385" y="5809"/>
                    <a:pt x="9380" y="5809"/>
                  </a:cubicBezTo>
                  <a:cubicBezTo>
                    <a:pt x="9375" y="5809"/>
                    <a:pt x="9371" y="5805"/>
                    <a:pt x="9371" y="5800"/>
                  </a:cubicBezTo>
                  <a:close/>
                  <a:moveTo>
                    <a:pt x="9371" y="5747"/>
                  </a:moveTo>
                  <a:lnTo>
                    <a:pt x="9371" y="5747"/>
                  </a:lnTo>
                  <a:cubicBezTo>
                    <a:pt x="9371" y="5742"/>
                    <a:pt x="9375" y="5739"/>
                    <a:pt x="9380" y="5739"/>
                  </a:cubicBezTo>
                  <a:cubicBezTo>
                    <a:pt x="9385" y="5739"/>
                    <a:pt x="9389" y="5742"/>
                    <a:pt x="9389" y="5747"/>
                  </a:cubicBezTo>
                  <a:lnTo>
                    <a:pt x="9389" y="5747"/>
                  </a:lnTo>
                  <a:cubicBezTo>
                    <a:pt x="9389" y="5752"/>
                    <a:pt x="9385" y="5756"/>
                    <a:pt x="9380" y="5756"/>
                  </a:cubicBezTo>
                  <a:cubicBezTo>
                    <a:pt x="9375" y="5756"/>
                    <a:pt x="9371" y="5752"/>
                    <a:pt x="9371" y="5747"/>
                  </a:cubicBezTo>
                  <a:close/>
                  <a:moveTo>
                    <a:pt x="9371" y="5695"/>
                  </a:moveTo>
                  <a:lnTo>
                    <a:pt x="9371" y="5695"/>
                  </a:lnTo>
                  <a:cubicBezTo>
                    <a:pt x="9371" y="5690"/>
                    <a:pt x="9375" y="5686"/>
                    <a:pt x="9380" y="5686"/>
                  </a:cubicBezTo>
                  <a:cubicBezTo>
                    <a:pt x="9385" y="5686"/>
                    <a:pt x="9389" y="5690"/>
                    <a:pt x="9389" y="5695"/>
                  </a:cubicBezTo>
                  <a:lnTo>
                    <a:pt x="9389" y="5695"/>
                  </a:lnTo>
                  <a:cubicBezTo>
                    <a:pt x="9389" y="5699"/>
                    <a:pt x="9385" y="5703"/>
                    <a:pt x="9380" y="5703"/>
                  </a:cubicBezTo>
                  <a:cubicBezTo>
                    <a:pt x="9375" y="5703"/>
                    <a:pt x="9371" y="5699"/>
                    <a:pt x="9371" y="5695"/>
                  </a:cubicBezTo>
                  <a:close/>
                  <a:moveTo>
                    <a:pt x="9371" y="5642"/>
                  </a:moveTo>
                  <a:lnTo>
                    <a:pt x="9371" y="5642"/>
                  </a:lnTo>
                  <a:cubicBezTo>
                    <a:pt x="9371" y="5637"/>
                    <a:pt x="9375" y="5633"/>
                    <a:pt x="9380" y="5633"/>
                  </a:cubicBezTo>
                  <a:cubicBezTo>
                    <a:pt x="9385" y="5633"/>
                    <a:pt x="9389" y="5637"/>
                    <a:pt x="9389" y="5642"/>
                  </a:cubicBezTo>
                  <a:lnTo>
                    <a:pt x="9389" y="5642"/>
                  </a:lnTo>
                  <a:cubicBezTo>
                    <a:pt x="9389" y="5647"/>
                    <a:pt x="9385" y="5651"/>
                    <a:pt x="9380" y="5651"/>
                  </a:cubicBezTo>
                  <a:cubicBezTo>
                    <a:pt x="9375" y="5651"/>
                    <a:pt x="9371" y="5647"/>
                    <a:pt x="9371" y="5642"/>
                  </a:cubicBezTo>
                  <a:close/>
                  <a:moveTo>
                    <a:pt x="9371" y="5589"/>
                  </a:moveTo>
                  <a:lnTo>
                    <a:pt x="9371" y="5589"/>
                  </a:lnTo>
                  <a:cubicBezTo>
                    <a:pt x="9371" y="5584"/>
                    <a:pt x="9375" y="5580"/>
                    <a:pt x="9380" y="5580"/>
                  </a:cubicBezTo>
                  <a:cubicBezTo>
                    <a:pt x="9385" y="5580"/>
                    <a:pt x="9389" y="5584"/>
                    <a:pt x="9389" y="5589"/>
                  </a:cubicBezTo>
                  <a:lnTo>
                    <a:pt x="9389" y="5589"/>
                  </a:lnTo>
                  <a:cubicBezTo>
                    <a:pt x="9389" y="5594"/>
                    <a:pt x="9385" y="5598"/>
                    <a:pt x="9380" y="5598"/>
                  </a:cubicBezTo>
                  <a:cubicBezTo>
                    <a:pt x="9375" y="5598"/>
                    <a:pt x="9371" y="5594"/>
                    <a:pt x="9371" y="5589"/>
                  </a:cubicBezTo>
                  <a:close/>
                  <a:moveTo>
                    <a:pt x="9371" y="5536"/>
                  </a:moveTo>
                  <a:lnTo>
                    <a:pt x="9371" y="5536"/>
                  </a:lnTo>
                  <a:cubicBezTo>
                    <a:pt x="9371" y="5531"/>
                    <a:pt x="9375" y="5527"/>
                    <a:pt x="9380" y="5527"/>
                  </a:cubicBezTo>
                  <a:cubicBezTo>
                    <a:pt x="9385" y="5527"/>
                    <a:pt x="9389" y="5531"/>
                    <a:pt x="9389" y="5536"/>
                  </a:cubicBezTo>
                  <a:lnTo>
                    <a:pt x="9389" y="5536"/>
                  </a:lnTo>
                  <a:cubicBezTo>
                    <a:pt x="9389" y="5541"/>
                    <a:pt x="9385" y="5545"/>
                    <a:pt x="9380" y="5545"/>
                  </a:cubicBezTo>
                  <a:cubicBezTo>
                    <a:pt x="9375" y="5545"/>
                    <a:pt x="9371" y="5541"/>
                    <a:pt x="9371" y="5536"/>
                  </a:cubicBezTo>
                  <a:close/>
                  <a:moveTo>
                    <a:pt x="9371" y="5483"/>
                  </a:moveTo>
                  <a:lnTo>
                    <a:pt x="9371" y="5483"/>
                  </a:lnTo>
                  <a:cubicBezTo>
                    <a:pt x="9371" y="5478"/>
                    <a:pt x="9375" y="5474"/>
                    <a:pt x="9380" y="5474"/>
                  </a:cubicBezTo>
                  <a:cubicBezTo>
                    <a:pt x="9385" y="5474"/>
                    <a:pt x="9389" y="5478"/>
                    <a:pt x="9389" y="5483"/>
                  </a:cubicBezTo>
                  <a:lnTo>
                    <a:pt x="9389" y="5483"/>
                  </a:lnTo>
                  <a:cubicBezTo>
                    <a:pt x="9389" y="5488"/>
                    <a:pt x="9385" y="5492"/>
                    <a:pt x="9380" y="5492"/>
                  </a:cubicBezTo>
                  <a:cubicBezTo>
                    <a:pt x="9375" y="5492"/>
                    <a:pt x="9371" y="5488"/>
                    <a:pt x="9371" y="5483"/>
                  </a:cubicBezTo>
                  <a:close/>
                  <a:moveTo>
                    <a:pt x="9371" y="5430"/>
                  </a:moveTo>
                  <a:lnTo>
                    <a:pt x="9371" y="5430"/>
                  </a:lnTo>
                  <a:cubicBezTo>
                    <a:pt x="9371" y="5426"/>
                    <a:pt x="9375" y="5422"/>
                    <a:pt x="9380" y="5422"/>
                  </a:cubicBezTo>
                  <a:cubicBezTo>
                    <a:pt x="9385" y="5422"/>
                    <a:pt x="9389" y="5426"/>
                    <a:pt x="9389" y="5430"/>
                  </a:cubicBezTo>
                  <a:lnTo>
                    <a:pt x="9389" y="5430"/>
                  </a:lnTo>
                  <a:cubicBezTo>
                    <a:pt x="9389" y="5435"/>
                    <a:pt x="9385" y="5439"/>
                    <a:pt x="9380" y="5439"/>
                  </a:cubicBezTo>
                  <a:cubicBezTo>
                    <a:pt x="9375" y="5439"/>
                    <a:pt x="9371" y="5435"/>
                    <a:pt x="9371" y="5430"/>
                  </a:cubicBezTo>
                  <a:close/>
                  <a:moveTo>
                    <a:pt x="9371" y="5378"/>
                  </a:moveTo>
                  <a:lnTo>
                    <a:pt x="9371" y="5378"/>
                  </a:lnTo>
                  <a:cubicBezTo>
                    <a:pt x="9371" y="5373"/>
                    <a:pt x="9375" y="5369"/>
                    <a:pt x="9380" y="5369"/>
                  </a:cubicBezTo>
                  <a:cubicBezTo>
                    <a:pt x="9385" y="5369"/>
                    <a:pt x="9389" y="5373"/>
                    <a:pt x="9389" y="5378"/>
                  </a:cubicBezTo>
                  <a:lnTo>
                    <a:pt x="9389" y="5378"/>
                  </a:lnTo>
                  <a:cubicBezTo>
                    <a:pt x="9389" y="5383"/>
                    <a:pt x="9385" y="5386"/>
                    <a:pt x="9380" y="5386"/>
                  </a:cubicBezTo>
                  <a:cubicBezTo>
                    <a:pt x="9375" y="5386"/>
                    <a:pt x="9371" y="5383"/>
                    <a:pt x="9371" y="5378"/>
                  </a:cubicBezTo>
                  <a:close/>
                  <a:moveTo>
                    <a:pt x="9371" y="5325"/>
                  </a:moveTo>
                  <a:lnTo>
                    <a:pt x="9371" y="5325"/>
                  </a:lnTo>
                  <a:cubicBezTo>
                    <a:pt x="9371" y="5320"/>
                    <a:pt x="9375" y="5316"/>
                    <a:pt x="9380" y="5316"/>
                  </a:cubicBezTo>
                  <a:cubicBezTo>
                    <a:pt x="9385" y="5316"/>
                    <a:pt x="9389" y="5320"/>
                    <a:pt x="9389" y="5325"/>
                  </a:cubicBezTo>
                  <a:lnTo>
                    <a:pt x="9389" y="5325"/>
                  </a:lnTo>
                  <a:cubicBezTo>
                    <a:pt x="9389" y="5330"/>
                    <a:pt x="9385" y="5334"/>
                    <a:pt x="9380" y="5334"/>
                  </a:cubicBezTo>
                  <a:cubicBezTo>
                    <a:pt x="9375" y="5334"/>
                    <a:pt x="9371" y="5330"/>
                    <a:pt x="9371" y="5325"/>
                  </a:cubicBezTo>
                  <a:close/>
                  <a:moveTo>
                    <a:pt x="9371" y="5272"/>
                  </a:moveTo>
                  <a:lnTo>
                    <a:pt x="9371" y="5272"/>
                  </a:lnTo>
                  <a:cubicBezTo>
                    <a:pt x="9371" y="5267"/>
                    <a:pt x="9375" y="5263"/>
                    <a:pt x="9380" y="5263"/>
                  </a:cubicBezTo>
                  <a:cubicBezTo>
                    <a:pt x="9385" y="5263"/>
                    <a:pt x="9389" y="5267"/>
                    <a:pt x="9389" y="5272"/>
                  </a:cubicBezTo>
                  <a:lnTo>
                    <a:pt x="9389" y="5272"/>
                  </a:lnTo>
                  <a:cubicBezTo>
                    <a:pt x="9389" y="5277"/>
                    <a:pt x="9385" y="5281"/>
                    <a:pt x="9380" y="5281"/>
                  </a:cubicBezTo>
                  <a:cubicBezTo>
                    <a:pt x="9375" y="5281"/>
                    <a:pt x="9371" y="5277"/>
                    <a:pt x="9371" y="5272"/>
                  </a:cubicBezTo>
                  <a:close/>
                  <a:moveTo>
                    <a:pt x="9371" y="5219"/>
                  </a:moveTo>
                  <a:lnTo>
                    <a:pt x="9371" y="5219"/>
                  </a:lnTo>
                  <a:cubicBezTo>
                    <a:pt x="9371" y="5214"/>
                    <a:pt x="9375" y="5210"/>
                    <a:pt x="9380" y="5210"/>
                  </a:cubicBezTo>
                  <a:cubicBezTo>
                    <a:pt x="9385" y="5210"/>
                    <a:pt x="9389" y="5214"/>
                    <a:pt x="9389" y="5219"/>
                  </a:cubicBezTo>
                  <a:lnTo>
                    <a:pt x="9389" y="5219"/>
                  </a:lnTo>
                  <a:cubicBezTo>
                    <a:pt x="9389" y="5224"/>
                    <a:pt x="9385" y="5228"/>
                    <a:pt x="9380" y="5228"/>
                  </a:cubicBezTo>
                  <a:cubicBezTo>
                    <a:pt x="9375" y="5228"/>
                    <a:pt x="9371" y="5224"/>
                    <a:pt x="9371" y="5219"/>
                  </a:cubicBezTo>
                  <a:close/>
                  <a:moveTo>
                    <a:pt x="9371" y="5166"/>
                  </a:moveTo>
                  <a:lnTo>
                    <a:pt x="9371" y="5166"/>
                  </a:lnTo>
                  <a:cubicBezTo>
                    <a:pt x="9371" y="5162"/>
                    <a:pt x="9375" y="5158"/>
                    <a:pt x="9380" y="5158"/>
                  </a:cubicBezTo>
                  <a:cubicBezTo>
                    <a:pt x="9385" y="5158"/>
                    <a:pt x="9389" y="5162"/>
                    <a:pt x="9389" y="5166"/>
                  </a:cubicBezTo>
                  <a:lnTo>
                    <a:pt x="9389" y="5166"/>
                  </a:lnTo>
                  <a:cubicBezTo>
                    <a:pt x="9389" y="5171"/>
                    <a:pt x="9385" y="5175"/>
                    <a:pt x="9380" y="5175"/>
                  </a:cubicBezTo>
                  <a:cubicBezTo>
                    <a:pt x="9375" y="5175"/>
                    <a:pt x="9371" y="5171"/>
                    <a:pt x="9371" y="5166"/>
                  </a:cubicBezTo>
                  <a:close/>
                  <a:moveTo>
                    <a:pt x="9371" y="5114"/>
                  </a:moveTo>
                  <a:lnTo>
                    <a:pt x="9371" y="5114"/>
                  </a:lnTo>
                  <a:cubicBezTo>
                    <a:pt x="9371" y="5109"/>
                    <a:pt x="9375" y="5105"/>
                    <a:pt x="9380" y="5105"/>
                  </a:cubicBezTo>
                  <a:cubicBezTo>
                    <a:pt x="9385" y="5105"/>
                    <a:pt x="9389" y="5109"/>
                    <a:pt x="9389" y="5114"/>
                  </a:cubicBezTo>
                  <a:lnTo>
                    <a:pt x="9389" y="5114"/>
                  </a:lnTo>
                  <a:cubicBezTo>
                    <a:pt x="9389" y="5118"/>
                    <a:pt x="9385" y="5122"/>
                    <a:pt x="9380" y="5122"/>
                  </a:cubicBezTo>
                  <a:cubicBezTo>
                    <a:pt x="9375" y="5122"/>
                    <a:pt x="9371" y="5118"/>
                    <a:pt x="9371" y="5114"/>
                  </a:cubicBezTo>
                  <a:close/>
                  <a:moveTo>
                    <a:pt x="9371" y="5061"/>
                  </a:moveTo>
                  <a:lnTo>
                    <a:pt x="9371" y="5061"/>
                  </a:lnTo>
                  <a:cubicBezTo>
                    <a:pt x="9371" y="5056"/>
                    <a:pt x="9375" y="5052"/>
                    <a:pt x="9380" y="5052"/>
                  </a:cubicBezTo>
                  <a:cubicBezTo>
                    <a:pt x="9385" y="5052"/>
                    <a:pt x="9389" y="5056"/>
                    <a:pt x="9389" y="5061"/>
                  </a:cubicBezTo>
                  <a:lnTo>
                    <a:pt x="9389" y="5061"/>
                  </a:lnTo>
                  <a:cubicBezTo>
                    <a:pt x="9389" y="5066"/>
                    <a:pt x="9385" y="5070"/>
                    <a:pt x="9380" y="5070"/>
                  </a:cubicBezTo>
                  <a:cubicBezTo>
                    <a:pt x="9375" y="5070"/>
                    <a:pt x="9371" y="5066"/>
                    <a:pt x="9371" y="5061"/>
                  </a:cubicBezTo>
                  <a:close/>
                  <a:moveTo>
                    <a:pt x="9371" y="5008"/>
                  </a:moveTo>
                  <a:lnTo>
                    <a:pt x="9371" y="5008"/>
                  </a:lnTo>
                  <a:cubicBezTo>
                    <a:pt x="9371" y="5003"/>
                    <a:pt x="9375" y="4999"/>
                    <a:pt x="9380" y="4999"/>
                  </a:cubicBezTo>
                  <a:cubicBezTo>
                    <a:pt x="9385" y="4999"/>
                    <a:pt x="9389" y="5003"/>
                    <a:pt x="9389" y="5008"/>
                  </a:cubicBezTo>
                  <a:lnTo>
                    <a:pt x="9389" y="5008"/>
                  </a:lnTo>
                  <a:cubicBezTo>
                    <a:pt x="9389" y="5013"/>
                    <a:pt x="9385" y="5017"/>
                    <a:pt x="9380" y="5017"/>
                  </a:cubicBezTo>
                  <a:cubicBezTo>
                    <a:pt x="9375" y="5017"/>
                    <a:pt x="9371" y="5013"/>
                    <a:pt x="9371" y="5008"/>
                  </a:cubicBezTo>
                  <a:close/>
                  <a:moveTo>
                    <a:pt x="9371" y="4955"/>
                  </a:moveTo>
                  <a:lnTo>
                    <a:pt x="9371" y="4955"/>
                  </a:lnTo>
                  <a:cubicBezTo>
                    <a:pt x="9371" y="4950"/>
                    <a:pt x="9375" y="4946"/>
                    <a:pt x="9380" y="4946"/>
                  </a:cubicBezTo>
                  <a:cubicBezTo>
                    <a:pt x="9385" y="4946"/>
                    <a:pt x="9389" y="4950"/>
                    <a:pt x="9389" y="4955"/>
                  </a:cubicBezTo>
                  <a:lnTo>
                    <a:pt x="9389" y="4955"/>
                  </a:lnTo>
                  <a:cubicBezTo>
                    <a:pt x="9389" y="4960"/>
                    <a:pt x="9385" y="4964"/>
                    <a:pt x="9380" y="4964"/>
                  </a:cubicBezTo>
                  <a:cubicBezTo>
                    <a:pt x="9375" y="4964"/>
                    <a:pt x="9371" y="4960"/>
                    <a:pt x="9371" y="4955"/>
                  </a:cubicBezTo>
                  <a:close/>
                  <a:moveTo>
                    <a:pt x="9371" y="4902"/>
                  </a:moveTo>
                  <a:lnTo>
                    <a:pt x="9371" y="4902"/>
                  </a:lnTo>
                  <a:cubicBezTo>
                    <a:pt x="9371" y="4897"/>
                    <a:pt x="9375" y="4893"/>
                    <a:pt x="9380" y="4893"/>
                  </a:cubicBezTo>
                  <a:cubicBezTo>
                    <a:pt x="9385" y="4893"/>
                    <a:pt x="9389" y="4897"/>
                    <a:pt x="9389" y="4902"/>
                  </a:cubicBezTo>
                  <a:lnTo>
                    <a:pt x="9389" y="4902"/>
                  </a:lnTo>
                  <a:cubicBezTo>
                    <a:pt x="9389" y="4907"/>
                    <a:pt x="9385" y="4911"/>
                    <a:pt x="9380" y="4911"/>
                  </a:cubicBezTo>
                  <a:cubicBezTo>
                    <a:pt x="9375" y="4911"/>
                    <a:pt x="9371" y="4907"/>
                    <a:pt x="9371" y="4902"/>
                  </a:cubicBezTo>
                  <a:close/>
                  <a:moveTo>
                    <a:pt x="9371" y="4849"/>
                  </a:moveTo>
                  <a:lnTo>
                    <a:pt x="9371" y="4849"/>
                  </a:lnTo>
                  <a:cubicBezTo>
                    <a:pt x="9371" y="4845"/>
                    <a:pt x="9375" y="4841"/>
                    <a:pt x="9380" y="4841"/>
                  </a:cubicBezTo>
                  <a:cubicBezTo>
                    <a:pt x="9385" y="4841"/>
                    <a:pt x="9389" y="4845"/>
                    <a:pt x="9389" y="4849"/>
                  </a:cubicBezTo>
                  <a:lnTo>
                    <a:pt x="9389" y="4849"/>
                  </a:lnTo>
                  <a:cubicBezTo>
                    <a:pt x="9389" y="4854"/>
                    <a:pt x="9385" y="4858"/>
                    <a:pt x="9380" y="4858"/>
                  </a:cubicBezTo>
                  <a:cubicBezTo>
                    <a:pt x="9375" y="4858"/>
                    <a:pt x="9371" y="4854"/>
                    <a:pt x="9371" y="4849"/>
                  </a:cubicBezTo>
                  <a:close/>
                  <a:moveTo>
                    <a:pt x="9371" y="4797"/>
                  </a:moveTo>
                  <a:lnTo>
                    <a:pt x="9371" y="4797"/>
                  </a:lnTo>
                  <a:cubicBezTo>
                    <a:pt x="9371" y="4792"/>
                    <a:pt x="9375" y="4788"/>
                    <a:pt x="9380" y="4788"/>
                  </a:cubicBezTo>
                  <a:cubicBezTo>
                    <a:pt x="9385" y="4788"/>
                    <a:pt x="9389" y="4792"/>
                    <a:pt x="9389" y="4797"/>
                  </a:cubicBezTo>
                  <a:lnTo>
                    <a:pt x="9389" y="4797"/>
                  </a:lnTo>
                  <a:cubicBezTo>
                    <a:pt x="9389" y="4802"/>
                    <a:pt x="9385" y="4805"/>
                    <a:pt x="9380" y="4805"/>
                  </a:cubicBezTo>
                  <a:cubicBezTo>
                    <a:pt x="9375" y="4805"/>
                    <a:pt x="9371" y="4802"/>
                    <a:pt x="9371" y="4797"/>
                  </a:cubicBezTo>
                  <a:close/>
                  <a:moveTo>
                    <a:pt x="9371" y="4744"/>
                  </a:moveTo>
                  <a:lnTo>
                    <a:pt x="9371" y="4744"/>
                  </a:lnTo>
                  <a:cubicBezTo>
                    <a:pt x="9371" y="4739"/>
                    <a:pt x="9375" y="4735"/>
                    <a:pt x="9380" y="4735"/>
                  </a:cubicBezTo>
                  <a:cubicBezTo>
                    <a:pt x="9385" y="4735"/>
                    <a:pt x="9389" y="4739"/>
                    <a:pt x="9389" y="4744"/>
                  </a:cubicBezTo>
                  <a:lnTo>
                    <a:pt x="9389" y="4744"/>
                  </a:lnTo>
                  <a:cubicBezTo>
                    <a:pt x="9389" y="4749"/>
                    <a:pt x="9385" y="4753"/>
                    <a:pt x="9380" y="4753"/>
                  </a:cubicBezTo>
                  <a:cubicBezTo>
                    <a:pt x="9375" y="4753"/>
                    <a:pt x="9371" y="4749"/>
                    <a:pt x="9371" y="4744"/>
                  </a:cubicBezTo>
                  <a:close/>
                  <a:moveTo>
                    <a:pt x="9371" y="4691"/>
                  </a:moveTo>
                  <a:lnTo>
                    <a:pt x="9371" y="4691"/>
                  </a:lnTo>
                  <a:cubicBezTo>
                    <a:pt x="9371" y="4686"/>
                    <a:pt x="9375" y="4682"/>
                    <a:pt x="9380" y="4682"/>
                  </a:cubicBezTo>
                  <a:cubicBezTo>
                    <a:pt x="9385" y="4682"/>
                    <a:pt x="9389" y="4686"/>
                    <a:pt x="9389" y="4691"/>
                  </a:cubicBezTo>
                  <a:lnTo>
                    <a:pt x="9389" y="4691"/>
                  </a:lnTo>
                  <a:cubicBezTo>
                    <a:pt x="9389" y="4696"/>
                    <a:pt x="9385" y="4700"/>
                    <a:pt x="9380" y="4700"/>
                  </a:cubicBezTo>
                  <a:cubicBezTo>
                    <a:pt x="9375" y="4700"/>
                    <a:pt x="9371" y="4696"/>
                    <a:pt x="9371" y="4691"/>
                  </a:cubicBezTo>
                  <a:close/>
                  <a:moveTo>
                    <a:pt x="9371" y="4638"/>
                  </a:moveTo>
                  <a:lnTo>
                    <a:pt x="9371" y="4638"/>
                  </a:lnTo>
                  <a:cubicBezTo>
                    <a:pt x="9371" y="4633"/>
                    <a:pt x="9375" y="4629"/>
                    <a:pt x="9380" y="4629"/>
                  </a:cubicBezTo>
                  <a:cubicBezTo>
                    <a:pt x="9385" y="4629"/>
                    <a:pt x="9389" y="4633"/>
                    <a:pt x="9389" y="4638"/>
                  </a:cubicBezTo>
                  <a:lnTo>
                    <a:pt x="9389" y="4638"/>
                  </a:lnTo>
                  <a:cubicBezTo>
                    <a:pt x="9389" y="4643"/>
                    <a:pt x="9385" y="4647"/>
                    <a:pt x="9380" y="4647"/>
                  </a:cubicBezTo>
                  <a:cubicBezTo>
                    <a:pt x="9375" y="4647"/>
                    <a:pt x="9371" y="4643"/>
                    <a:pt x="9371" y="4638"/>
                  </a:cubicBezTo>
                  <a:close/>
                  <a:moveTo>
                    <a:pt x="9371" y="4585"/>
                  </a:moveTo>
                  <a:lnTo>
                    <a:pt x="9371" y="4585"/>
                  </a:lnTo>
                  <a:cubicBezTo>
                    <a:pt x="9371" y="4581"/>
                    <a:pt x="9375" y="4577"/>
                    <a:pt x="9380" y="4577"/>
                  </a:cubicBezTo>
                  <a:cubicBezTo>
                    <a:pt x="9385" y="4577"/>
                    <a:pt x="9389" y="4581"/>
                    <a:pt x="9389" y="4585"/>
                  </a:cubicBezTo>
                  <a:lnTo>
                    <a:pt x="9389" y="4585"/>
                  </a:lnTo>
                  <a:cubicBezTo>
                    <a:pt x="9389" y="4590"/>
                    <a:pt x="9385" y="4594"/>
                    <a:pt x="9380" y="4594"/>
                  </a:cubicBezTo>
                  <a:cubicBezTo>
                    <a:pt x="9375" y="4594"/>
                    <a:pt x="9371" y="4590"/>
                    <a:pt x="9371" y="4585"/>
                  </a:cubicBezTo>
                  <a:close/>
                  <a:moveTo>
                    <a:pt x="9371" y="4533"/>
                  </a:moveTo>
                  <a:lnTo>
                    <a:pt x="9371" y="4533"/>
                  </a:lnTo>
                  <a:cubicBezTo>
                    <a:pt x="9371" y="4528"/>
                    <a:pt x="9375" y="4524"/>
                    <a:pt x="9380" y="4524"/>
                  </a:cubicBezTo>
                  <a:cubicBezTo>
                    <a:pt x="9385" y="4524"/>
                    <a:pt x="9389" y="4528"/>
                    <a:pt x="9389" y="4533"/>
                  </a:cubicBezTo>
                  <a:lnTo>
                    <a:pt x="9389" y="4533"/>
                  </a:lnTo>
                  <a:cubicBezTo>
                    <a:pt x="9389" y="4537"/>
                    <a:pt x="9385" y="4541"/>
                    <a:pt x="9380" y="4541"/>
                  </a:cubicBezTo>
                  <a:cubicBezTo>
                    <a:pt x="9375" y="4541"/>
                    <a:pt x="9371" y="4537"/>
                    <a:pt x="9371" y="4533"/>
                  </a:cubicBezTo>
                  <a:close/>
                  <a:moveTo>
                    <a:pt x="9371" y="4480"/>
                  </a:moveTo>
                  <a:lnTo>
                    <a:pt x="9371" y="4480"/>
                  </a:lnTo>
                  <a:cubicBezTo>
                    <a:pt x="9371" y="4475"/>
                    <a:pt x="9375" y="4471"/>
                    <a:pt x="9380" y="4471"/>
                  </a:cubicBezTo>
                  <a:cubicBezTo>
                    <a:pt x="9385" y="4471"/>
                    <a:pt x="9389" y="4475"/>
                    <a:pt x="9389" y="4480"/>
                  </a:cubicBezTo>
                  <a:lnTo>
                    <a:pt x="9389" y="4480"/>
                  </a:lnTo>
                  <a:cubicBezTo>
                    <a:pt x="9389" y="4485"/>
                    <a:pt x="9385" y="4489"/>
                    <a:pt x="9380" y="4489"/>
                  </a:cubicBezTo>
                  <a:cubicBezTo>
                    <a:pt x="9375" y="4489"/>
                    <a:pt x="9371" y="4485"/>
                    <a:pt x="9371" y="4480"/>
                  </a:cubicBezTo>
                  <a:close/>
                  <a:moveTo>
                    <a:pt x="9371" y="4427"/>
                  </a:moveTo>
                  <a:lnTo>
                    <a:pt x="9371" y="4427"/>
                  </a:lnTo>
                  <a:cubicBezTo>
                    <a:pt x="9371" y="4422"/>
                    <a:pt x="9375" y="4418"/>
                    <a:pt x="9380" y="4418"/>
                  </a:cubicBezTo>
                  <a:cubicBezTo>
                    <a:pt x="9385" y="4418"/>
                    <a:pt x="9389" y="4422"/>
                    <a:pt x="9389" y="4427"/>
                  </a:cubicBezTo>
                  <a:lnTo>
                    <a:pt x="9389" y="4427"/>
                  </a:lnTo>
                  <a:cubicBezTo>
                    <a:pt x="9389" y="4432"/>
                    <a:pt x="9385" y="4436"/>
                    <a:pt x="9380" y="4436"/>
                  </a:cubicBezTo>
                  <a:cubicBezTo>
                    <a:pt x="9375" y="4436"/>
                    <a:pt x="9371" y="4432"/>
                    <a:pt x="9371" y="4427"/>
                  </a:cubicBezTo>
                  <a:close/>
                  <a:moveTo>
                    <a:pt x="9371" y="4374"/>
                  </a:moveTo>
                  <a:lnTo>
                    <a:pt x="9371" y="4374"/>
                  </a:lnTo>
                  <a:cubicBezTo>
                    <a:pt x="9371" y="4369"/>
                    <a:pt x="9375" y="4365"/>
                    <a:pt x="9380" y="4365"/>
                  </a:cubicBezTo>
                  <a:cubicBezTo>
                    <a:pt x="9385" y="4365"/>
                    <a:pt x="9389" y="4369"/>
                    <a:pt x="9389" y="4374"/>
                  </a:cubicBezTo>
                  <a:lnTo>
                    <a:pt x="9389" y="4374"/>
                  </a:lnTo>
                  <a:cubicBezTo>
                    <a:pt x="9389" y="4379"/>
                    <a:pt x="9385" y="4383"/>
                    <a:pt x="9380" y="4383"/>
                  </a:cubicBezTo>
                  <a:cubicBezTo>
                    <a:pt x="9375" y="4383"/>
                    <a:pt x="9371" y="4379"/>
                    <a:pt x="9371" y="4374"/>
                  </a:cubicBezTo>
                  <a:close/>
                  <a:moveTo>
                    <a:pt x="9371" y="4321"/>
                  </a:moveTo>
                  <a:lnTo>
                    <a:pt x="9371" y="4321"/>
                  </a:lnTo>
                  <a:cubicBezTo>
                    <a:pt x="9371" y="4316"/>
                    <a:pt x="9375" y="4312"/>
                    <a:pt x="9380" y="4312"/>
                  </a:cubicBezTo>
                  <a:cubicBezTo>
                    <a:pt x="9385" y="4312"/>
                    <a:pt x="9389" y="4316"/>
                    <a:pt x="9389" y="4321"/>
                  </a:cubicBezTo>
                  <a:lnTo>
                    <a:pt x="9389" y="4321"/>
                  </a:lnTo>
                  <a:cubicBezTo>
                    <a:pt x="9389" y="4326"/>
                    <a:pt x="9385" y="4330"/>
                    <a:pt x="9380" y="4330"/>
                  </a:cubicBezTo>
                  <a:cubicBezTo>
                    <a:pt x="9375" y="4330"/>
                    <a:pt x="9371" y="4326"/>
                    <a:pt x="9371" y="4321"/>
                  </a:cubicBezTo>
                  <a:close/>
                  <a:moveTo>
                    <a:pt x="9371" y="4268"/>
                  </a:moveTo>
                  <a:lnTo>
                    <a:pt x="9371" y="4268"/>
                  </a:lnTo>
                  <a:cubicBezTo>
                    <a:pt x="9371" y="4264"/>
                    <a:pt x="9375" y="4260"/>
                    <a:pt x="9380" y="4260"/>
                  </a:cubicBezTo>
                  <a:cubicBezTo>
                    <a:pt x="9385" y="4260"/>
                    <a:pt x="9389" y="4264"/>
                    <a:pt x="9389" y="4268"/>
                  </a:cubicBezTo>
                  <a:lnTo>
                    <a:pt x="9389" y="4268"/>
                  </a:lnTo>
                  <a:cubicBezTo>
                    <a:pt x="9389" y="4273"/>
                    <a:pt x="9385" y="4277"/>
                    <a:pt x="9380" y="4277"/>
                  </a:cubicBezTo>
                  <a:cubicBezTo>
                    <a:pt x="9375" y="4277"/>
                    <a:pt x="9371" y="4273"/>
                    <a:pt x="9371" y="4268"/>
                  </a:cubicBezTo>
                  <a:close/>
                  <a:moveTo>
                    <a:pt x="9371" y="4216"/>
                  </a:moveTo>
                  <a:lnTo>
                    <a:pt x="9371" y="4216"/>
                  </a:lnTo>
                  <a:cubicBezTo>
                    <a:pt x="9371" y="4211"/>
                    <a:pt x="9375" y="4207"/>
                    <a:pt x="9380" y="4207"/>
                  </a:cubicBezTo>
                  <a:cubicBezTo>
                    <a:pt x="9385" y="4207"/>
                    <a:pt x="9389" y="4211"/>
                    <a:pt x="9389" y="4216"/>
                  </a:cubicBezTo>
                  <a:lnTo>
                    <a:pt x="9389" y="4216"/>
                  </a:lnTo>
                  <a:cubicBezTo>
                    <a:pt x="9389" y="4221"/>
                    <a:pt x="9385" y="4224"/>
                    <a:pt x="9380" y="4224"/>
                  </a:cubicBezTo>
                  <a:cubicBezTo>
                    <a:pt x="9375" y="4224"/>
                    <a:pt x="9371" y="4221"/>
                    <a:pt x="9371" y="4216"/>
                  </a:cubicBezTo>
                  <a:close/>
                  <a:moveTo>
                    <a:pt x="9371" y="4163"/>
                  </a:moveTo>
                  <a:lnTo>
                    <a:pt x="9371" y="4163"/>
                  </a:lnTo>
                  <a:cubicBezTo>
                    <a:pt x="9371" y="4158"/>
                    <a:pt x="9375" y="4154"/>
                    <a:pt x="9380" y="4154"/>
                  </a:cubicBezTo>
                  <a:cubicBezTo>
                    <a:pt x="9385" y="4154"/>
                    <a:pt x="9389" y="4158"/>
                    <a:pt x="9389" y="4163"/>
                  </a:cubicBezTo>
                  <a:lnTo>
                    <a:pt x="9389" y="4163"/>
                  </a:lnTo>
                  <a:cubicBezTo>
                    <a:pt x="9389" y="4168"/>
                    <a:pt x="9385" y="4172"/>
                    <a:pt x="9380" y="4172"/>
                  </a:cubicBezTo>
                  <a:cubicBezTo>
                    <a:pt x="9375" y="4172"/>
                    <a:pt x="9371" y="4168"/>
                    <a:pt x="9371" y="4163"/>
                  </a:cubicBezTo>
                  <a:close/>
                  <a:moveTo>
                    <a:pt x="9371" y="4110"/>
                  </a:moveTo>
                  <a:lnTo>
                    <a:pt x="9371" y="4110"/>
                  </a:lnTo>
                  <a:cubicBezTo>
                    <a:pt x="9371" y="4105"/>
                    <a:pt x="9375" y="4101"/>
                    <a:pt x="9380" y="4101"/>
                  </a:cubicBezTo>
                  <a:cubicBezTo>
                    <a:pt x="9385" y="4101"/>
                    <a:pt x="9389" y="4105"/>
                    <a:pt x="9389" y="4110"/>
                  </a:cubicBezTo>
                  <a:lnTo>
                    <a:pt x="9389" y="4110"/>
                  </a:lnTo>
                  <a:cubicBezTo>
                    <a:pt x="9389" y="4115"/>
                    <a:pt x="9385" y="4119"/>
                    <a:pt x="9380" y="4119"/>
                  </a:cubicBezTo>
                  <a:cubicBezTo>
                    <a:pt x="9375" y="4119"/>
                    <a:pt x="9371" y="4115"/>
                    <a:pt x="9371" y="4110"/>
                  </a:cubicBezTo>
                  <a:close/>
                  <a:moveTo>
                    <a:pt x="9371" y="4057"/>
                  </a:moveTo>
                  <a:lnTo>
                    <a:pt x="9371" y="4057"/>
                  </a:lnTo>
                  <a:cubicBezTo>
                    <a:pt x="9371" y="4052"/>
                    <a:pt x="9375" y="4048"/>
                    <a:pt x="9380" y="4048"/>
                  </a:cubicBezTo>
                  <a:cubicBezTo>
                    <a:pt x="9385" y="4048"/>
                    <a:pt x="9389" y="4052"/>
                    <a:pt x="9389" y="4057"/>
                  </a:cubicBezTo>
                  <a:lnTo>
                    <a:pt x="9389" y="4057"/>
                  </a:lnTo>
                  <a:cubicBezTo>
                    <a:pt x="9389" y="4062"/>
                    <a:pt x="9385" y="4066"/>
                    <a:pt x="9380" y="4066"/>
                  </a:cubicBezTo>
                  <a:cubicBezTo>
                    <a:pt x="9375" y="4066"/>
                    <a:pt x="9371" y="4062"/>
                    <a:pt x="9371" y="4057"/>
                  </a:cubicBezTo>
                  <a:close/>
                  <a:moveTo>
                    <a:pt x="9371" y="4004"/>
                  </a:moveTo>
                  <a:lnTo>
                    <a:pt x="9371" y="4004"/>
                  </a:lnTo>
                  <a:cubicBezTo>
                    <a:pt x="9371" y="4000"/>
                    <a:pt x="9375" y="3996"/>
                    <a:pt x="9380" y="3996"/>
                  </a:cubicBezTo>
                  <a:cubicBezTo>
                    <a:pt x="9385" y="3996"/>
                    <a:pt x="9389" y="4000"/>
                    <a:pt x="9389" y="4004"/>
                  </a:cubicBezTo>
                  <a:lnTo>
                    <a:pt x="9389" y="4004"/>
                  </a:lnTo>
                  <a:cubicBezTo>
                    <a:pt x="9389" y="4009"/>
                    <a:pt x="9385" y="4013"/>
                    <a:pt x="9380" y="4013"/>
                  </a:cubicBezTo>
                  <a:cubicBezTo>
                    <a:pt x="9375" y="4013"/>
                    <a:pt x="9371" y="4009"/>
                    <a:pt x="9371" y="4004"/>
                  </a:cubicBezTo>
                  <a:close/>
                  <a:moveTo>
                    <a:pt x="9371" y="3952"/>
                  </a:moveTo>
                  <a:lnTo>
                    <a:pt x="9371" y="3952"/>
                  </a:lnTo>
                  <a:cubicBezTo>
                    <a:pt x="9371" y="3947"/>
                    <a:pt x="9375" y="3943"/>
                    <a:pt x="9380" y="3943"/>
                  </a:cubicBezTo>
                  <a:cubicBezTo>
                    <a:pt x="9385" y="3943"/>
                    <a:pt x="9389" y="3947"/>
                    <a:pt x="9389" y="3952"/>
                  </a:cubicBezTo>
                  <a:lnTo>
                    <a:pt x="9389" y="3952"/>
                  </a:lnTo>
                  <a:cubicBezTo>
                    <a:pt x="9389" y="3956"/>
                    <a:pt x="9385" y="3960"/>
                    <a:pt x="9380" y="3960"/>
                  </a:cubicBezTo>
                  <a:cubicBezTo>
                    <a:pt x="9375" y="3960"/>
                    <a:pt x="9371" y="3956"/>
                    <a:pt x="9371" y="3952"/>
                  </a:cubicBezTo>
                  <a:close/>
                  <a:moveTo>
                    <a:pt x="9371" y="3899"/>
                  </a:moveTo>
                  <a:lnTo>
                    <a:pt x="9371" y="3899"/>
                  </a:lnTo>
                  <a:cubicBezTo>
                    <a:pt x="9371" y="3894"/>
                    <a:pt x="9375" y="3890"/>
                    <a:pt x="9380" y="3890"/>
                  </a:cubicBezTo>
                  <a:cubicBezTo>
                    <a:pt x="9385" y="3890"/>
                    <a:pt x="9389" y="3894"/>
                    <a:pt x="9389" y="3899"/>
                  </a:cubicBezTo>
                  <a:lnTo>
                    <a:pt x="9389" y="3899"/>
                  </a:lnTo>
                  <a:cubicBezTo>
                    <a:pt x="9389" y="3904"/>
                    <a:pt x="9385" y="3908"/>
                    <a:pt x="9380" y="3908"/>
                  </a:cubicBezTo>
                  <a:cubicBezTo>
                    <a:pt x="9375" y="3908"/>
                    <a:pt x="9371" y="3904"/>
                    <a:pt x="9371" y="3899"/>
                  </a:cubicBezTo>
                  <a:close/>
                  <a:moveTo>
                    <a:pt x="9371" y="3846"/>
                  </a:moveTo>
                  <a:lnTo>
                    <a:pt x="9371" y="3846"/>
                  </a:lnTo>
                  <a:cubicBezTo>
                    <a:pt x="9371" y="3841"/>
                    <a:pt x="9375" y="3837"/>
                    <a:pt x="9380" y="3837"/>
                  </a:cubicBezTo>
                  <a:cubicBezTo>
                    <a:pt x="9385" y="3837"/>
                    <a:pt x="9389" y="3841"/>
                    <a:pt x="9389" y="3846"/>
                  </a:cubicBezTo>
                  <a:lnTo>
                    <a:pt x="9389" y="3846"/>
                  </a:lnTo>
                  <a:cubicBezTo>
                    <a:pt x="9389" y="3851"/>
                    <a:pt x="9385" y="3855"/>
                    <a:pt x="9380" y="3855"/>
                  </a:cubicBezTo>
                  <a:cubicBezTo>
                    <a:pt x="9375" y="3855"/>
                    <a:pt x="9371" y="3851"/>
                    <a:pt x="9371" y="3846"/>
                  </a:cubicBezTo>
                  <a:close/>
                  <a:moveTo>
                    <a:pt x="9371" y="3793"/>
                  </a:moveTo>
                  <a:lnTo>
                    <a:pt x="9371" y="3793"/>
                  </a:lnTo>
                  <a:cubicBezTo>
                    <a:pt x="9371" y="3788"/>
                    <a:pt x="9375" y="3784"/>
                    <a:pt x="9380" y="3784"/>
                  </a:cubicBezTo>
                  <a:cubicBezTo>
                    <a:pt x="9385" y="3784"/>
                    <a:pt x="9389" y="3788"/>
                    <a:pt x="9389" y="3793"/>
                  </a:cubicBezTo>
                  <a:lnTo>
                    <a:pt x="9389" y="3793"/>
                  </a:lnTo>
                  <a:cubicBezTo>
                    <a:pt x="9389" y="3798"/>
                    <a:pt x="9385" y="3802"/>
                    <a:pt x="9380" y="3802"/>
                  </a:cubicBezTo>
                  <a:cubicBezTo>
                    <a:pt x="9375" y="3802"/>
                    <a:pt x="9371" y="3798"/>
                    <a:pt x="9371" y="3793"/>
                  </a:cubicBezTo>
                  <a:close/>
                  <a:moveTo>
                    <a:pt x="9371" y="3740"/>
                  </a:moveTo>
                  <a:lnTo>
                    <a:pt x="9371" y="3740"/>
                  </a:lnTo>
                  <a:cubicBezTo>
                    <a:pt x="9371" y="3735"/>
                    <a:pt x="9375" y="3731"/>
                    <a:pt x="9380" y="3731"/>
                  </a:cubicBezTo>
                  <a:cubicBezTo>
                    <a:pt x="9385" y="3731"/>
                    <a:pt x="9389" y="3735"/>
                    <a:pt x="9389" y="3740"/>
                  </a:cubicBezTo>
                  <a:lnTo>
                    <a:pt x="9389" y="3740"/>
                  </a:lnTo>
                  <a:cubicBezTo>
                    <a:pt x="9389" y="3745"/>
                    <a:pt x="9385" y="3749"/>
                    <a:pt x="9380" y="3749"/>
                  </a:cubicBezTo>
                  <a:cubicBezTo>
                    <a:pt x="9375" y="3749"/>
                    <a:pt x="9371" y="3745"/>
                    <a:pt x="9371" y="3740"/>
                  </a:cubicBezTo>
                  <a:close/>
                  <a:moveTo>
                    <a:pt x="9371" y="3687"/>
                  </a:moveTo>
                  <a:lnTo>
                    <a:pt x="9371" y="3687"/>
                  </a:lnTo>
                  <a:cubicBezTo>
                    <a:pt x="9371" y="3683"/>
                    <a:pt x="9375" y="3679"/>
                    <a:pt x="9380" y="3679"/>
                  </a:cubicBezTo>
                  <a:cubicBezTo>
                    <a:pt x="9385" y="3679"/>
                    <a:pt x="9389" y="3683"/>
                    <a:pt x="9389" y="3687"/>
                  </a:cubicBezTo>
                  <a:lnTo>
                    <a:pt x="9389" y="3687"/>
                  </a:lnTo>
                  <a:cubicBezTo>
                    <a:pt x="9389" y="3692"/>
                    <a:pt x="9385" y="3696"/>
                    <a:pt x="9380" y="3696"/>
                  </a:cubicBezTo>
                  <a:cubicBezTo>
                    <a:pt x="9375" y="3696"/>
                    <a:pt x="9371" y="3692"/>
                    <a:pt x="9371" y="3687"/>
                  </a:cubicBezTo>
                  <a:close/>
                  <a:moveTo>
                    <a:pt x="9371" y="3635"/>
                  </a:moveTo>
                  <a:lnTo>
                    <a:pt x="9371" y="3635"/>
                  </a:lnTo>
                  <a:cubicBezTo>
                    <a:pt x="9371" y="3630"/>
                    <a:pt x="9375" y="3626"/>
                    <a:pt x="9380" y="3626"/>
                  </a:cubicBezTo>
                  <a:cubicBezTo>
                    <a:pt x="9385" y="3626"/>
                    <a:pt x="9389" y="3630"/>
                    <a:pt x="9389" y="3635"/>
                  </a:cubicBezTo>
                  <a:lnTo>
                    <a:pt x="9389" y="3635"/>
                  </a:lnTo>
                  <a:cubicBezTo>
                    <a:pt x="9389" y="3640"/>
                    <a:pt x="9385" y="3643"/>
                    <a:pt x="9380" y="3643"/>
                  </a:cubicBezTo>
                  <a:cubicBezTo>
                    <a:pt x="9375" y="3643"/>
                    <a:pt x="9371" y="3640"/>
                    <a:pt x="9371" y="3635"/>
                  </a:cubicBezTo>
                  <a:close/>
                  <a:moveTo>
                    <a:pt x="9371" y="3582"/>
                  </a:moveTo>
                  <a:lnTo>
                    <a:pt x="9371" y="3582"/>
                  </a:lnTo>
                  <a:cubicBezTo>
                    <a:pt x="9371" y="3577"/>
                    <a:pt x="9375" y="3573"/>
                    <a:pt x="9380" y="3573"/>
                  </a:cubicBezTo>
                  <a:cubicBezTo>
                    <a:pt x="9385" y="3573"/>
                    <a:pt x="9389" y="3577"/>
                    <a:pt x="9389" y="3582"/>
                  </a:cubicBezTo>
                  <a:lnTo>
                    <a:pt x="9389" y="3582"/>
                  </a:lnTo>
                  <a:cubicBezTo>
                    <a:pt x="9389" y="3587"/>
                    <a:pt x="9385" y="3591"/>
                    <a:pt x="9380" y="3591"/>
                  </a:cubicBezTo>
                  <a:cubicBezTo>
                    <a:pt x="9375" y="3591"/>
                    <a:pt x="9371" y="3587"/>
                    <a:pt x="9371" y="3582"/>
                  </a:cubicBezTo>
                  <a:close/>
                  <a:moveTo>
                    <a:pt x="9371" y="3529"/>
                  </a:moveTo>
                  <a:lnTo>
                    <a:pt x="9371" y="3529"/>
                  </a:lnTo>
                  <a:cubicBezTo>
                    <a:pt x="9371" y="3524"/>
                    <a:pt x="9375" y="3520"/>
                    <a:pt x="9380" y="3520"/>
                  </a:cubicBezTo>
                  <a:cubicBezTo>
                    <a:pt x="9385" y="3520"/>
                    <a:pt x="9389" y="3524"/>
                    <a:pt x="9389" y="3529"/>
                  </a:cubicBezTo>
                  <a:lnTo>
                    <a:pt x="9389" y="3529"/>
                  </a:lnTo>
                  <a:cubicBezTo>
                    <a:pt x="9389" y="3534"/>
                    <a:pt x="9385" y="3538"/>
                    <a:pt x="9380" y="3538"/>
                  </a:cubicBezTo>
                  <a:cubicBezTo>
                    <a:pt x="9375" y="3538"/>
                    <a:pt x="9371" y="3534"/>
                    <a:pt x="9371" y="3529"/>
                  </a:cubicBezTo>
                  <a:close/>
                  <a:moveTo>
                    <a:pt x="9371" y="3476"/>
                  </a:moveTo>
                  <a:lnTo>
                    <a:pt x="9371" y="3476"/>
                  </a:lnTo>
                  <a:cubicBezTo>
                    <a:pt x="9371" y="3471"/>
                    <a:pt x="9375" y="3467"/>
                    <a:pt x="9380" y="3467"/>
                  </a:cubicBezTo>
                  <a:cubicBezTo>
                    <a:pt x="9385" y="3467"/>
                    <a:pt x="9389" y="3471"/>
                    <a:pt x="9389" y="3476"/>
                  </a:cubicBezTo>
                  <a:lnTo>
                    <a:pt x="9389" y="3476"/>
                  </a:lnTo>
                  <a:cubicBezTo>
                    <a:pt x="9389" y="3481"/>
                    <a:pt x="9385" y="3485"/>
                    <a:pt x="9380" y="3485"/>
                  </a:cubicBezTo>
                  <a:cubicBezTo>
                    <a:pt x="9375" y="3485"/>
                    <a:pt x="9371" y="3481"/>
                    <a:pt x="9371" y="3476"/>
                  </a:cubicBezTo>
                  <a:close/>
                  <a:moveTo>
                    <a:pt x="9371" y="3423"/>
                  </a:moveTo>
                  <a:lnTo>
                    <a:pt x="9371" y="3423"/>
                  </a:lnTo>
                  <a:cubicBezTo>
                    <a:pt x="9371" y="3419"/>
                    <a:pt x="9375" y="3415"/>
                    <a:pt x="9380" y="3415"/>
                  </a:cubicBezTo>
                  <a:cubicBezTo>
                    <a:pt x="9385" y="3415"/>
                    <a:pt x="9389" y="3419"/>
                    <a:pt x="9389" y="3423"/>
                  </a:cubicBezTo>
                  <a:lnTo>
                    <a:pt x="9389" y="3423"/>
                  </a:lnTo>
                  <a:cubicBezTo>
                    <a:pt x="9389" y="3428"/>
                    <a:pt x="9385" y="3432"/>
                    <a:pt x="9380" y="3432"/>
                  </a:cubicBezTo>
                  <a:cubicBezTo>
                    <a:pt x="9375" y="3432"/>
                    <a:pt x="9371" y="3428"/>
                    <a:pt x="9371" y="3423"/>
                  </a:cubicBezTo>
                  <a:close/>
                  <a:moveTo>
                    <a:pt x="9371" y="3371"/>
                  </a:moveTo>
                  <a:lnTo>
                    <a:pt x="9371" y="3371"/>
                  </a:lnTo>
                  <a:cubicBezTo>
                    <a:pt x="9371" y="3366"/>
                    <a:pt x="9375" y="3362"/>
                    <a:pt x="9380" y="3362"/>
                  </a:cubicBezTo>
                  <a:cubicBezTo>
                    <a:pt x="9385" y="3362"/>
                    <a:pt x="9389" y="3366"/>
                    <a:pt x="9389" y="3371"/>
                  </a:cubicBezTo>
                  <a:lnTo>
                    <a:pt x="9389" y="3371"/>
                  </a:lnTo>
                  <a:cubicBezTo>
                    <a:pt x="9389" y="3375"/>
                    <a:pt x="9385" y="3379"/>
                    <a:pt x="9380" y="3379"/>
                  </a:cubicBezTo>
                  <a:cubicBezTo>
                    <a:pt x="9375" y="3379"/>
                    <a:pt x="9371" y="3375"/>
                    <a:pt x="9371" y="3371"/>
                  </a:cubicBezTo>
                  <a:close/>
                  <a:moveTo>
                    <a:pt x="9371" y="3318"/>
                  </a:moveTo>
                  <a:lnTo>
                    <a:pt x="9371" y="3318"/>
                  </a:lnTo>
                  <a:cubicBezTo>
                    <a:pt x="9371" y="3313"/>
                    <a:pt x="9375" y="3309"/>
                    <a:pt x="9380" y="3309"/>
                  </a:cubicBezTo>
                  <a:cubicBezTo>
                    <a:pt x="9385" y="3309"/>
                    <a:pt x="9389" y="3313"/>
                    <a:pt x="9389" y="3318"/>
                  </a:cubicBezTo>
                  <a:lnTo>
                    <a:pt x="9389" y="3318"/>
                  </a:lnTo>
                  <a:cubicBezTo>
                    <a:pt x="9389" y="3323"/>
                    <a:pt x="9385" y="3327"/>
                    <a:pt x="9380" y="3327"/>
                  </a:cubicBezTo>
                  <a:cubicBezTo>
                    <a:pt x="9375" y="3327"/>
                    <a:pt x="9371" y="3323"/>
                    <a:pt x="9371" y="3318"/>
                  </a:cubicBezTo>
                  <a:close/>
                  <a:moveTo>
                    <a:pt x="9371" y="3265"/>
                  </a:moveTo>
                  <a:lnTo>
                    <a:pt x="9371" y="3265"/>
                  </a:lnTo>
                  <a:cubicBezTo>
                    <a:pt x="9371" y="3260"/>
                    <a:pt x="9375" y="3256"/>
                    <a:pt x="9380" y="3256"/>
                  </a:cubicBezTo>
                  <a:cubicBezTo>
                    <a:pt x="9385" y="3256"/>
                    <a:pt x="9389" y="3260"/>
                    <a:pt x="9389" y="3265"/>
                  </a:cubicBezTo>
                  <a:lnTo>
                    <a:pt x="9389" y="3265"/>
                  </a:lnTo>
                  <a:cubicBezTo>
                    <a:pt x="9389" y="3270"/>
                    <a:pt x="9385" y="3274"/>
                    <a:pt x="9380" y="3274"/>
                  </a:cubicBezTo>
                  <a:cubicBezTo>
                    <a:pt x="9375" y="3274"/>
                    <a:pt x="9371" y="3270"/>
                    <a:pt x="9371" y="3265"/>
                  </a:cubicBezTo>
                  <a:close/>
                  <a:moveTo>
                    <a:pt x="9371" y="3212"/>
                  </a:moveTo>
                  <a:lnTo>
                    <a:pt x="9371" y="3212"/>
                  </a:lnTo>
                  <a:cubicBezTo>
                    <a:pt x="9371" y="3207"/>
                    <a:pt x="9375" y="3203"/>
                    <a:pt x="9380" y="3203"/>
                  </a:cubicBezTo>
                  <a:cubicBezTo>
                    <a:pt x="9385" y="3203"/>
                    <a:pt x="9389" y="3207"/>
                    <a:pt x="9389" y="3212"/>
                  </a:cubicBezTo>
                  <a:lnTo>
                    <a:pt x="9389" y="3212"/>
                  </a:lnTo>
                  <a:cubicBezTo>
                    <a:pt x="9389" y="3217"/>
                    <a:pt x="9385" y="3221"/>
                    <a:pt x="9380" y="3221"/>
                  </a:cubicBezTo>
                  <a:cubicBezTo>
                    <a:pt x="9375" y="3221"/>
                    <a:pt x="9371" y="3217"/>
                    <a:pt x="9371" y="3212"/>
                  </a:cubicBezTo>
                  <a:close/>
                  <a:moveTo>
                    <a:pt x="9371" y="3159"/>
                  </a:moveTo>
                  <a:lnTo>
                    <a:pt x="9371" y="3159"/>
                  </a:lnTo>
                  <a:cubicBezTo>
                    <a:pt x="9371" y="3154"/>
                    <a:pt x="9375" y="3150"/>
                    <a:pt x="9380" y="3150"/>
                  </a:cubicBezTo>
                  <a:cubicBezTo>
                    <a:pt x="9385" y="3150"/>
                    <a:pt x="9389" y="3154"/>
                    <a:pt x="9389" y="3159"/>
                  </a:cubicBezTo>
                  <a:lnTo>
                    <a:pt x="9389" y="3159"/>
                  </a:lnTo>
                  <a:cubicBezTo>
                    <a:pt x="9389" y="3164"/>
                    <a:pt x="9385" y="3168"/>
                    <a:pt x="9380" y="3168"/>
                  </a:cubicBezTo>
                  <a:cubicBezTo>
                    <a:pt x="9375" y="3168"/>
                    <a:pt x="9371" y="3164"/>
                    <a:pt x="9371" y="3159"/>
                  </a:cubicBezTo>
                  <a:close/>
                  <a:moveTo>
                    <a:pt x="9371" y="3106"/>
                  </a:moveTo>
                  <a:lnTo>
                    <a:pt x="9371" y="3106"/>
                  </a:lnTo>
                  <a:cubicBezTo>
                    <a:pt x="9371" y="3102"/>
                    <a:pt x="9375" y="3098"/>
                    <a:pt x="9380" y="3098"/>
                  </a:cubicBezTo>
                  <a:cubicBezTo>
                    <a:pt x="9385" y="3098"/>
                    <a:pt x="9389" y="3102"/>
                    <a:pt x="9389" y="3106"/>
                  </a:cubicBezTo>
                  <a:lnTo>
                    <a:pt x="9389" y="3106"/>
                  </a:lnTo>
                  <a:cubicBezTo>
                    <a:pt x="9389" y="3111"/>
                    <a:pt x="9385" y="3115"/>
                    <a:pt x="9380" y="3115"/>
                  </a:cubicBezTo>
                  <a:cubicBezTo>
                    <a:pt x="9375" y="3115"/>
                    <a:pt x="9371" y="3111"/>
                    <a:pt x="9371" y="3106"/>
                  </a:cubicBezTo>
                  <a:close/>
                  <a:moveTo>
                    <a:pt x="9371" y="3054"/>
                  </a:moveTo>
                  <a:lnTo>
                    <a:pt x="9371" y="3054"/>
                  </a:lnTo>
                  <a:cubicBezTo>
                    <a:pt x="9371" y="3049"/>
                    <a:pt x="9375" y="3045"/>
                    <a:pt x="9380" y="3045"/>
                  </a:cubicBezTo>
                  <a:cubicBezTo>
                    <a:pt x="9385" y="3045"/>
                    <a:pt x="9389" y="3049"/>
                    <a:pt x="9389" y="3054"/>
                  </a:cubicBezTo>
                  <a:lnTo>
                    <a:pt x="9389" y="3054"/>
                  </a:lnTo>
                  <a:cubicBezTo>
                    <a:pt x="9389" y="3059"/>
                    <a:pt x="9385" y="3062"/>
                    <a:pt x="9380" y="3062"/>
                  </a:cubicBezTo>
                  <a:cubicBezTo>
                    <a:pt x="9375" y="3062"/>
                    <a:pt x="9371" y="3059"/>
                    <a:pt x="9371" y="3054"/>
                  </a:cubicBezTo>
                  <a:close/>
                  <a:moveTo>
                    <a:pt x="9371" y="3001"/>
                  </a:moveTo>
                  <a:lnTo>
                    <a:pt x="9371" y="3001"/>
                  </a:lnTo>
                  <a:cubicBezTo>
                    <a:pt x="9371" y="2996"/>
                    <a:pt x="9375" y="2992"/>
                    <a:pt x="9380" y="2992"/>
                  </a:cubicBezTo>
                  <a:cubicBezTo>
                    <a:pt x="9385" y="2992"/>
                    <a:pt x="9389" y="2996"/>
                    <a:pt x="9389" y="3001"/>
                  </a:cubicBezTo>
                  <a:lnTo>
                    <a:pt x="9389" y="3001"/>
                  </a:lnTo>
                  <a:cubicBezTo>
                    <a:pt x="9389" y="3006"/>
                    <a:pt x="9385" y="3010"/>
                    <a:pt x="9380" y="3010"/>
                  </a:cubicBezTo>
                  <a:cubicBezTo>
                    <a:pt x="9375" y="3010"/>
                    <a:pt x="9371" y="3006"/>
                    <a:pt x="9371" y="3001"/>
                  </a:cubicBezTo>
                  <a:close/>
                  <a:moveTo>
                    <a:pt x="9371" y="2948"/>
                  </a:moveTo>
                  <a:lnTo>
                    <a:pt x="9371" y="2948"/>
                  </a:lnTo>
                  <a:cubicBezTo>
                    <a:pt x="9371" y="2943"/>
                    <a:pt x="9375" y="2939"/>
                    <a:pt x="9380" y="2939"/>
                  </a:cubicBezTo>
                  <a:cubicBezTo>
                    <a:pt x="9385" y="2939"/>
                    <a:pt x="9389" y="2943"/>
                    <a:pt x="9389" y="2948"/>
                  </a:cubicBezTo>
                  <a:lnTo>
                    <a:pt x="9389" y="2948"/>
                  </a:lnTo>
                  <a:cubicBezTo>
                    <a:pt x="9389" y="2953"/>
                    <a:pt x="9385" y="2957"/>
                    <a:pt x="9380" y="2957"/>
                  </a:cubicBezTo>
                  <a:cubicBezTo>
                    <a:pt x="9375" y="2957"/>
                    <a:pt x="9371" y="2953"/>
                    <a:pt x="9371" y="2948"/>
                  </a:cubicBezTo>
                  <a:close/>
                  <a:moveTo>
                    <a:pt x="9371" y="2895"/>
                  </a:moveTo>
                  <a:lnTo>
                    <a:pt x="9371" y="2895"/>
                  </a:lnTo>
                  <a:cubicBezTo>
                    <a:pt x="9371" y="2890"/>
                    <a:pt x="9375" y="2886"/>
                    <a:pt x="9380" y="2886"/>
                  </a:cubicBezTo>
                  <a:cubicBezTo>
                    <a:pt x="9385" y="2886"/>
                    <a:pt x="9389" y="2890"/>
                    <a:pt x="9389" y="2895"/>
                  </a:cubicBezTo>
                  <a:lnTo>
                    <a:pt x="9389" y="2895"/>
                  </a:lnTo>
                  <a:cubicBezTo>
                    <a:pt x="9389" y="2900"/>
                    <a:pt x="9385" y="2904"/>
                    <a:pt x="9380" y="2904"/>
                  </a:cubicBezTo>
                  <a:cubicBezTo>
                    <a:pt x="9375" y="2904"/>
                    <a:pt x="9371" y="2900"/>
                    <a:pt x="9371" y="2895"/>
                  </a:cubicBezTo>
                  <a:close/>
                  <a:moveTo>
                    <a:pt x="9371" y="2842"/>
                  </a:moveTo>
                  <a:lnTo>
                    <a:pt x="9371" y="2842"/>
                  </a:lnTo>
                  <a:cubicBezTo>
                    <a:pt x="9371" y="2838"/>
                    <a:pt x="9375" y="2834"/>
                    <a:pt x="9380" y="2834"/>
                  </a:cubicBezTo>
                  <a:cubicBezTo>
                    <a:pt x="9385" y="2834"/>
                    <a:pt x="9389" y="2838"/>
                    <a:pt x="9389" y="2842"/>
                  </a:cubicBezTo>
                  <a:lnTo>
                    <a:pt x="9389" y="2842"/>
                  </a:lnTo>
                  <a:cubicBezTo>
                    <a:pt x="9389" y="2847"/>
                    <a:pt x="9385" y="2851"/>
                    <a:pt x="9380" y="2851"/>
                  </a:cubicBezTo>
                  <a:cubicBezTo>
                    <a:pt x="9375" y="2851"/>
                    <a:pt x="9371" y="2847"/>
                    <a:pt x="9371" y="2842"/>
                  </a:cubicBezTo>
                  <a:close/>
                  <a:moveTo>
                    <a:pt x="9371" y="2790"/>
                  </a:moveTo>
                  <a:lnTo>
                    <a:pt x="9371" y="2790"/>
                  </a:lnTo>
                  <a:cubicBezTo>
                    <a:pt x="9371" y="2785"/>
                    <a:pt x="9375" y="2781"/>
                    <a:pt x="9380" y="2781"/>
                  </a:cubicBezTo>
                  <a:cubicBezTo>
                    <a:pt x="9385" y="2781"/>
                    <a:pt x="9389" y="2785"/>
                    <a:pt x="9389" y="2790"/>
                  </a:cubicBezTo>
                  <a:lnTo>
                    <a:pt x="9389" y="2790"/>
                  </a:lnTo>
                  <a:cubicBezTo>
                    <a:pt x="9389" y="2794"/>
                    <a:pt x="9385" y="2798"/>
                    <a:pt x="9380" y="2798"/>
                  </a:cubicBezTo>
                  <a:cubicBezTo>
                    <a:pt x="9375" y="2798"/>
                    <a:pt x="9371" y="2794"/>
                    <a:pt x="9371" y="2790"/>
                  </a:cubicBezTo>
                  <a:close/>
                  <a:moveTo>
                    <a:pt x="9371" y="2737"/>
                  </a:moveTo>
                  <a:lnTo>
                    <a:pt x="9371" y="2737"/>
                  </a:lnTo>
                  <a:cubicBezTo>
                    <a:pt x="9371" y="2732"/>
                    <a:pt x="9375" y="2728"/>
                    <a:pt x="9380" y="2728"/>
                  </a:cubicBezTo>
                  <a:cubicBezTo>
                    <a:pt x="9385" y="2728"/>
                    <a:pt x="9389" y="2732"/>
                    <a:pt x="9389" y="2737"/>
                  </a:cubicBezTo>
                  <a:lnTo>
                    <a:pt x="9389" y="2737"/>
                  </a:lnTo>
                  <a:cubicBezTo>
                    <a:pt x="9389" y="2742"/>
                    <a:pt x="9385" y="2746"/>
                    <a:pt x="9380" y="2746"/>
                  </a:cubicBezTo>
                  <a:cubicBezTo>
                    <a:pt x="9375" y="2746"/>
                    <a:pt x="9371" y="2742"/>
                    <a:pt x="9371" y="2737"/>
                  </a:cubicBezTo>
                  <a:close/>
                  <a:moveTo>
                    <a:pt x="9371" y="2684"/>
                  </a:moveTo>
                  <a:lnTo>
                    <a:pt x="9371" y="2684"/>
                  </a:lnTo>
                  <a:cubicBezTo>
                    <a:pt x="9371" y="2679"/>
                    <a:pt x="9375" y="2675"/>
                    <a:pt x="9380" y="2675"/>
                  </a:cubicBezTo>
                  <a:cubicBezTo>
                    <a:pt x="9385" y="2675"/>
                    <a:pt x="9389" y="2679"/>
                    <a:pt x="9389" y="2684"/>
                  </a:cubicBezTo>
                  <a:lnTo>
                    <a:pt x="9389" y="2684"/>
                  </a:lnTo>
                  <a:cubicBezTo>
                    <a:pt x="9389" y="2689"/>
                    <a:pt x="9385" y="2693"/>
                    <a:pt x="9380" y="2693"/>
                  </a:cubicBezTo>
                  <a:cubicBezTo>
                    <a:pt x="9375" y="2693"/>
                    <a:pt x="9371" y="2689"/>
                    <a:pt x="9371" y="2684"/>
                  </a:cubicBezTo>
                  <a:close/>
                  <a:moveTo>
                    <a:pt x="9371" y="2631"/>
                  </a:moveTo>
                  <a:lnTo>
                    <a:pt x="9371" y="2631"/>
                  </a:lnTo>
                  <a:cubicBezTo>
                    <a:pt x="9371" y="2626"/>
                    <a:pt x="9375" y="2622"/>
                    <a:pt x="9380" y="2622"/>
                  </a:cubicBezTo>
                  <a:cubicBezTo>
                    <a:pt x="9385" y="2622"/>
                    <a:pt x="9389" y="2626"/>
                    <a:pt x="9389" y="2631"/>
                  </a:cubicBezTo>
                  <a:lnTo>
                    <a:pt x="9389" y="2631"/>
                  </a:lnTo>
                  <a:cubicBezTo>
                    <a:pt x="9389" y="2636"/>
                    <a:pt x="9385" y="2640"/>
                    <a:pt x="9380" y="2640"/>
                  </a:cubicBezTo>
                  <a:cubicBezTo>
                    <a:pt x="9375" y="2640"/>
                    <a:pt x="9371" y="2636"/>
                    <a:pt x="9371" y="2631"/>
                  </a:cubicBezTo>
                  <a:close/>
                  <a:moveTo>
                    <a:pt x="9371" y="2578"/>
                  </a:moveTo>
                  <a:lnTo>
                    <a:pt x="9371" y="2578"/>
                  </a:lnTo>
                  <a:cubicBezTo>
                    <a:pt x="9371" y="2573"/>
                    <a:pt x="9375" y="2569"/>
                    <a:pt x="9380" y="2569"/>
                  </a:cubicBezTo>
                  <a:cubicBezTo>
                    <a:pt x="9385" y="2569"/>
                    <a:pt x="9389" y="2573"/>
                    <a:pt x="9389" y="2578"/>
                  </a:cubicBezTo>
                  <a:lnTo>
                    <a:pt x="9389" y="2578"/>
                  </a:lnTo>
                  <a:cubicBezTo>
                    <a:pt x="9389" y="2583"/>
                    <a:pt x="9385" y="2587"/>
                    <a:pt x="9380" y="2587"/>
                  </a:cubicBezTo>
                  <a:cubicBezTo>
                    <a:pt x="9375" y="2587"/>
                    <a:pt x="9371" y="2583"/>
                    <a:pt x="9371" y="2578"/>
                  </a:cubicBezTo>
                  <a:close/>
                  <a:moveTo>
                    <a:pt x="9371" y="2525"/>
                  </a:moveTo>
                  <a:lnTo>
                    <a:pt x="9371" y="2525"/>
                  </a:lnTo>
                  <a:cubicBezTo>
                    <a:pt x="9371" y="2521"/>
                    <a:pt x="9375" y="2517"/>
                    <a:pt x="9380" y="2517"/>
                  </a:cubicBezTo>
                  <a:cubicBezTo>
                    <a:pt x="9385" y="2517"/>
                    <a:pt x="9389" y="2521"/>
                    <a:pt x="9389" y="2525"/>
                  </a:cubicBezTo>
                  <a:lnTo>
                    <a:pt x="9389" y="2525"/>
                  </a:lnTo>
                  <a:cubicBezTo>
                    <a:pt x="9389" y="2530"/>
                    <a:pt x="9385" y="2534"/>
                    <a:pt x="9380" y="2534"/>
                  </a:cubicBezTo>
                  <a:cubicBezTo>
                    <a:pt x="9375" y="2534"/>
                    <a:pt x="9371" y="2530"/>
                    <a:pt x="9371" y="2525"/>
                  </a:cubicBezTo>
                  <a:close/>
                  <a:moveTo>
                    <a:pt x="9371" y="2473"/>
                  </a:moveTo>
                  <a:lnTo>
                    <a:pt x="9371" y="2473"/>
                  </a:lnTo>
                  <a:cubicBezTo>
                    <a:pt x="9371" y="2468"/>
                    <a:pt x="9375" y="2464"/>
                    <a:pt x="9380" y="2464"/>
                  </a:cubicBezTo>
                  <a:cubicBezTo>
                    <a:pt x="9385" y="2464"/>
                    <a:pt x="9389" y="2468"/>
                    <a:pt x="9389" y="2473"/>
                  </a:cubicBezTo>
                  <a:lnTo>
                    <a:pt x="9389" y="2473"/>
                  </a:lnTo>
                  <a:cubicBezTo>
                    <a:pt x="9389" y="2478"/>
                    <a:pt x="9385" y="2481"/>
                    <a:pt x="9380" y="2481"/>
                  </a:cubicBezTo>
                  <a:cubicBezTo>
                    <a:pt x="9375" y="2481"/>
                    <a:pt x="9371" y="2478"/>
                    <a:pt x="9371" y="2473"/>
                  </a:cubicBezTo>
                  <a:close/>
                  <a:moveTo>
                    <a:pt x="9371" y="2420"/>
                  </a:moveTo>
                  <a:lnTo>
                    <a:pt x="9371" y="2420"/>
                  </a:lnTo>
                  <a:cubicBezTo>
                    <a:pt x="9371" y="2415"/>
                    <a:pt x="9375" y="2411"/>
                    <a:pt x="9380" y="2411"/>
                  </a:cubicBezTo>
                  <a:cubicBezTo>
                    <a:pt x="9385" y="2411"/>
                    <a:pt x="9389" y="2415"/>
                    <a:pt x="9389" y="2420"/>
                  </a:cubicBezTo>
                  <a:lnTo>
                    <a:pt x="9389" y="2420"/>
                  </a:lnTo>
                  <a:cubicBezTo>
                    <a:pt x="9389" y="2425"/>
                    <a:pt x="9385" y="2429"/>
                    <a:pt x="9380" y="2429"/>
                  </a:cubicBezTo>
                  <a:cubicBezTo>
                    <a:pt x="9375" y="2429"/>
                    <a:pt x="9371" y="2425"/>
                    <a:pt x="9371" y="2420"/>
                  </a:cubicBezTo>
                  <a:close/>
                  <a:moveTo>
                    <a:pt x="9371" y="2367"/>
                  </a:moveTo>
                  <a:lnTo>
                    <a:pt x="9371" y="2367"/>
                  </a:lnTo>
                  <a:cubicBezTo>
                    <a:pt x="9371" y="2362"/>
                    <a:pt x="9375" y="2358"/>
                    <a:pt x="9380" y="2358"/>
                  </a:cubicBezTo>
                  <a:cubicBezTo>
                    <a:pt x="9385" y="2358"/>
                    <a:pt x="9389" y="2362"/>
                    <a:pt x="9389" y="2367"/>
                  </a:cubicBezTo>
                  <a:lnTo>
                    <a:pt x="9389" y="2367"/>
                  </a:lnTo>
                  <a:cubicBezTo>
                    <a:pt x="9389" y="2372"/>
                    <a:pt x="9385" y="2376"/>
                    <a:pt x="9380" y="2376"/>
                  </a:cubicBezTo>
                  <a:cubicBezTo>
                    <a:pt x="9375" y="2376"/>
                    <a:pt x="9371" y="2372"/>
                    <a:pt x="9371" y="2367"/>
                  </a:cubicBezTo>
                  <a:close/>
                  <a:moveTo>
                    <a:pt x="9371" y="2314"/>
                  </a:moveTo>
                  <a:lnTo>
                    <a:pt x="9371" y="2314"/>
                  </a:lnTo>
                  <a:cubicBezTo>
                    <a:pt x="9371" y="2309"/>
                    <a:pt x="9375" y="2305"/>
                    <a:pt x="9380" y="2305"/>
                  </a:cubicBezTo>
                  <a:cubicBezTo>
                    <a:pt x="9385" y="2305"/>
                    <a:pt x="9389" y="2309"/>
                    <a:pt x="9389" y="2314"/>
                  </a:cubicBezTo>
                  <a:lnTo>
                    <a:pt x="9389" y="2314"/>
                  </a:lnTo>
                  <a:cubicBezTo>
                    <a:pt x="9389" y="2319"/>
                    <a:pt x="9385" y="2323"/>
                    <a:pt x="9380" y="2323"/>
                  </a:cubicBezTo>
                  <a:cubicBezTo>
                    <a:pt x="9375" y="2323"/>
                    <a:pt x="9371" y="2319"/>
                    <a:pt x="9371" y="2314"/>
                  </a:cubicBezTo>
                  <a:close/>
                  <a:moveTo>
                    <a:pt x="9371" y="2261"/>
                  </a:moveTo>
                  <a:lnTo>
                    <a:pt x="9371" y="2261"/>
                  </a:lnTo>
                  <a:cubicBezTo>
                    <a:pt x="9371" y="2257"/>
                    <a:pt x="9375" y="2253"/>
                    <a:pt x="9380" y="2253"/>
                  </a:cubicBezTo>
                  <a:cubicBezTo>
                    <a:pt x="9385" y="2253"/>
                    <a:pt x="9389" y="2257"/>
                    <a:pt x="9389" y="2261"/>
                  </a:cubicBezTo>
                  <a:lnTo>
                    <a:pt x="9389" y="2261"/>
                  </a:lnTo>
                  <a:cubicBezTo>
                    <a:pt x="9389" y="2266"/>
                    <a:pt x="9385" y="2270"/>
                    <a:pt x="9380" y="2270"/>
                  </a:cubicBezTo>
                  <a:cubicBezTo>
                    <a:pt x="9375" y="2270"/>
                    <a:pt x="9371" y="2266"/>
                    <a:pt x="9371" y="2261"/>
                  </a:cubicBezTo>
                  <a:close/>
                  <a:moveTo>
                    <a:pt x="9371" y="2209"/>
                  </a:moveTo>
                  <a:lnTo>
                    <a:pt x="9371" y="2209"/>
                  </a:lnTo>
                  <a:cubicBezTo>
                    <a:pt x="9371" y="2204"/>
                    <a:pt x="9375" y="2200"/>
                    <a:pt x="9380" y="2200"/>
                  </a:cubicBezTo>
                  <a:cubicBezTo>
                    <a:pt x="9385" y="2200"/>
                    <a:pt x="9389" y="2204"/>
                    <a:pt x="9389" y="2209"/>
                  </a:cubicBezTo>
                  <a:lnTo>
                    <a:pt x="9389" y="2209"/>
                  </a:lnTo>
                  <a:cubicBezTo>
                    <a:pt x="9389" y="2213"/>
                    <a:pt x="9385" y="2217"/>
                    <a:pt x="9380" y="2217"/>
                  </a:cubicBezTo>
                  <a:cubicBezTo>
                    <a:pt x="9375" y="2217"/>
                    <a:pt x="9371" y="2213"/>
                    <a:pt x="9371" y="2209"/>
                  </a:cubicBezTo>
                  <a:close/>
                  <a:moveTo>
                    <a:pt x="9371" y="2156"/>
                  </a:moveTo>
                  <a:lnTo>
                    <a:pt x="9371" y="2156"/>
                  </a:lnTo>
                  <a:cubicBezTo>
                    <a:pt x="9371" y="2151"/>
                    <a:pt x="9375" y="2147"/>
                    <a:pt x="9380" y="2147"/>
                  </a:cubicBezTo>
                  <a:cubicBezTo>
                    <a:pt x="9385" y="2147"/>
                    <a:pt x="9389" y="2151"/>
                    <a:pt x="9389" y="2156"/>
                  </a:cubicBezTo>
                  <a:lnTo>
                    <a:pt x="9389" y="2156"/>
                  </a:lnTo>
                  <a:cubicBezTo>
                    <a:pt x="9389" y="2161"/>
                    <a:pt x="9385" y="2165"/>
                    <a:pt x="9380" y="2165"/>
                  </a:cubicBezTo>
                  <a:cubicBezTo>
                    <a:pt x="9375" y="2165"/>
                    <a:pt x="9371" y="2161"/>
                    <a:pt x="9371" y="2156"/>
                  </a:cubicBezTo>
                  <a:close/>
                  <a:moveTo>
                    <a:pt x="9371" y="2103"/>
                  </a:moveTo>
                  <a:lnTo>
                    <a:pt x="9371" y="2103"/>
                  </a:lnTo>
                  <a:cubicBezTo>
                    <a:pt x="9371" y="2098"/>
                    <a:pt x="9375" y="2094"/>
                    <a:pt x="9380" y="2094"/>
                  </a:cubicBezTo>
                  <a:cubicBezTo>
                    <a:pt x="9385" y="2094"/>
                    <a:pt x="9389" y="2098"/>
                    <a:pt x="9389" y="2103"/>
                  </a:cubicBezTo>
                  <a:lnTo>
                    <a:pt x="9389" y="2103"/>
                  </a:lnTo>
                  <a:cubicBezTo>
                    <a:pt x="9389" y="2108"/>
                    <a:pt x="9385" y="2112"/>
                    <a:pt x="9380" y="2112"/>
                  </a:cubicBezTo>
                  <a:cubicBezTo>
                    <a:pt x="9375" y="2112"/>
                    <a:pt x="9371" y="2108"/>
                    <a:pt x="9371" y="2103"/>
                  </a:cubicBezTo>
                  <a:close/>
                  <a:moveTo>
                    <a:pt x="9371" y="2050"/>
                  </a:moveTo>
                  <a:lnTo>
                    <a:pt x="9371" y="2050"/>
                  </a:lnTo>
                  <a:cubicBezTo>
                    <a:pt x="9371" y="2045"/>
                    <a:pt x="9375" y="2041"/>
                    <a:pt x="9380" y="2041"/>
                  </a:cubicBezTo>
                  <a:cubicBezTo>
                    <a:pt x="9385" y="2041"/>
                    <a:pt x="9389" y="2045"/>
                    <a:pt x="9389" y="2050"/>
                  </a:cubicBezTo>
                  <a:lnTo>
                    <a:pt x="9389" y="2050"/>
                  </a:lnTo>
                  <a:cubicBezTo>
                    <a:pt x="9389" y="2055"/>
                    <a:pt x="9385" y="2059"/>
                    <a:pt x="9380" y="2059"/>
                  </a:cubicBezTo>
                  <a:cubicBezTo>
                    <a:pt x="9375" y="2059"/>
                    <a:pt x="9371" y="2055"/>
                    <a:pt x="9371" y="2050"/>
                  </a:cubicBezTo>
                  <a:close/>
                  <a:moveTo>
                    <a:pt x="9371" y="1997"/>
                  </a:moveTo>
                  <a:lnTo>
                    <a:pt x="9371" y="1997"/>
                  </a:lnTo>
                  <a:cubicBezTo>
                    <a:pt x="9371" y="1992"/>
                    <a:pt x="9375" y="1989"/>
                    <a:pt x="9380" y="1989"/>
                  </a:cubicBezTo>
                  <a:cubicBezTo>
                    <a:pt x="9385" y="1989"/>
                    <a:pt x="9389" y="1992"/>
                    <a:pt x="9389" y="1997"/>
                  </a:cubicBezTo>
                  <a:lnTo>
                    <a:pt x="9389" y="1997"/>
                  </a:lnTo>
                  <a:cubicBezTo>
                    <a:pt x="9389" y="2002"/>
                    <a:pt x="9385" y="2006"/>
                    <a:pt x="9380" y="2006"/>
                  </a:cubicBezTo>
                  <a:cubicBezTo>
                    <a:pt x="9375" y="2006"/>
                    <a:pt x="9371" y="2002"/>
                    <a:pt x="9371" y="1997"/>
                  </a:cubicBezTo>
                  <a:close/>
                  <a:moveTo>
                    <a:pt x="9371" y="1945"/>
                  </a:moveTo>
                  <a:lnTo>
                    <a:pt x="9371" y="1944"/>
                  </a:lnTo>
                  <a:cubicBezTo>
                    <a:pt x="9371" y="1940"/>
                    <a:pt x="9375" y="1936"/>
                    <a:pt x="9380" y="1936"/>
                  </a:cubicBezTo>
                  <a:cubicBezTo>
                    <a:pt x="9385" y="1936"/>
                    <a:pt x="9389" y="1940"/>
                    <a:pt x="9389" y="1944"/>
                  </a:cubicBezTo>
                  <a:lnTo>
                    <a:pt x="9389" y="1945"/>
                  </a:lnTo>
                  <a:cubicBezTo>
                    <a:pt x="9389" y="1949"/>
                    <a:pt x="9385" y="1953"/>
                    <a:pt x="9380" y="1953"/>
                  </a:cubicBezTo>
                  <a:cubicBezTo>
                    <a:pt x="9375" y="1953"/>
                    <a:pt x="9371" y="1949"/>
                    <a:pt x="9371" y="1945"/>
                  </a:cubicBezTo>
                  <a:close/>
                  <a:moveTo>
                    <a:pt x="9371" y="1892"/>
                  </a:moveTo>
                  <a:lnTo>
                    <a:pt x="9371" y="1892"/>
                  </a:lnTo>
                  <a:cubicBezTo>
                    <a:pt x="9371" y="1887"/>
                    <a:pt x="9375" y="1883"/>
                    <a:pt x="9380" y="1883"/>
                  </a:cubicBezTo>
                  <a:cubicBezTo>
                    <a:pt x="9385" y="1883"/>
                    <a:pt x="9389" y="1887"/>
                    <a:pt x="9389" y="1892"/>
                  </a:cubicBezTo>
                  <a:lnTo>
                    <a:pt x="9389" y="1892"/>
                  </a:lnTo>
                  <a:cubicBezTo>
                    <a:pt x="9389" y="1897"/>
                    <a:pt x="9385" y="1900"/>
                    <a:pt x="9380" y="1900"/>
                  </a:cubicBezTo>
                  <a:cubicBezTo>
                    <a:pt x="9375" y="1900"/>
                    <a:pt x="9371" y="1897"/>
                    <a:pt x="9371" y="1892"/>
                  </a:cubicBezTo>
                  <a:close/>
                  <a:moveTo>
                    <a:pt x="9371" y="1839"/>
                  </a:moveTo>
                  <a:lnTo>
                    <a:pt x="9371" y="1839"/>
                  </a:lnTo>
                  <a:cubicBezTo>
                    <a:pt x="9371" y="1834"/>
                    <a:pt x="9375" y="1830"/>
                    <a:pt x="9380" y="1830"/>
                  </a:cubicBezTo>
                  <a:cubicBezTo>
                    <a:pt x="9385" y="1830"/>
                    <a:pt x="9389" y="1834"/>
                    <a:pt x="9389" y="1839"/>
                  </a:cubicBezTo>
                  <a:lnTo>
                    <a:pt x="9389" y="1839"/>
                  </a:lnTo>
                  <a:cubicBezTo>
                    <a:pt x="9389" y="1844"/>
                    <a:pt x="9385" y="1848"/>
                    <a:pt x="9380" y="1848"/>
                  </a:cubicBezTo>
                  <a:cubicBezTo>
                    <a:pt x="9375" y="1848"/>
                    <a:pt x="9371" y="1844"/>
                    <a:pt x="9371" y="1839"/>
                  </a:cubicBezTo>
                  <a:close/>
                  <a:moveTo>
                    <a:pt x="9371" y="1786"/>
                  </a:moveTo>
                  <a:lnTo>
                    <a:pt x="9371" y="1786"/>
                  </a:lnTo>
                  <a:cubicBezTo>
                    <a:pt x="9371" y="1781"/>
                    <a:pt x="9375" y="1777"/>
                    <a:pt x="9380" y="1777"/>
                  </a:cubicBezTo>
                  <a:cubicBezTo>
                    <a:pt x="9385" y="1777"/>
                    <a:pt x="9389" y="1781"/>
                    <a:pt x="9389" y="1786"/>
                  </a:cubicBezTo>
                  <a:lnTo>
                    <a:pt x="9389" y="1786"/>
                  </a:lnTo>
                  <a:cubicBezTo>
                    <a:pt x="9389" y="1791"/>
                    <a:pt x="9385" y="1795"/>
                    <a:pt x="9380" y="1795"/>
                  </a:cubicBezTo>
                  <a:cubicBezTo>
                    <a:pt x="9375" y="1795"/>
                    <a:pt x="9371" y="1791"/>
                    <a:pt x="9371" y="1786"/>
                  </a:cubicBezTo>
                  <a:close/>
                  <a:moveTo>
                    <a:pt x="9371" y="1733"/>
                  </a:moveTo>
                  <a:lnTo>
                    <a:pt x="9371" y="1733"/>
                  </a:lnTo>
                  <a:cubicBezTo>
                    <a:pt x="9371" y="1728"/>
                    <a:pt x="9375" y="1724"/>
                    <a:pt x="9380" y="1724"/>
                  </a:cubicBezTo>
                  <a:cubicBezTo>
                    <a:pt x="9385" y="1724"/>
                    <a:pt x="9389" y="1728"/>
                    <a:pt x="9389" y="1733"/>
                  </a:cubicBezTo>
                  <a:lnTo>
                    <a:pt x="9389" y="1733"/>
                  </a:lnTo>
                  <a:cubicBezTo>
                    <a:pt x="9389" y="1738"/>
                    <a:pt x="9385" y="1742"/>
                    <a:pt x="9380" y="1742"/>
                  </a:cubicBezTo>
                  <a:cubicBezTo>
                    <a:pt x="9375" y="1742"/>
                    <a:pt x="9371" y="1738"/>
                    <a:pt x="9371" y="1733"/>
                  </a:cubicBezTo>
                  <a:close/>
                  <a:moveTo>
                    <a:pt x="9371" y="1680"/>
                  </a:moveTo>
                  <a:lnTo>
                    <a:pt x="9371" y="1680"/>
                  </a:lnTo>
                  <a:cubicBezTo>
                    <a:pt x="9371" y="1676"/>
                    <a:pt x="9375" y="1672"/>
                    <a:pt x="9380" y="1672"/>
                  </a:cubicBezTo>
                  <a:cubicBezTo>
                    <a:pt x="9385" y="1672"/>
                    <a:pt x="9389" y="1676"/>
                    <a:pt x="9389" y="1680"/>
                  </a:cubicBezTo>
                  <a:lnTo>
                    <a:pt x="9389" y="1680"/>
                  </a:lnTo>
                  <a:cubicBezTo>
                    <a:pt x="9389" y="1685"/>
                    <a:pt x="9385" y="1689"/>
                    <a:pt x="9380" y="1689"/>
                  </a:cubicBezTo>
                  <a:cubicBezTo>
                    <a:pt x="9375" y="1689"/>
                    <a:pt x="9371" y="1685"/>
                    <a:pt x="9371" y="1680"/>
                  </a:cubicBezTo>
                  <a:close/>
                  <a:moveTo>
                    <a:pt x="9371" y="1628"/>
                  </a:moveTo>
                  <a:lnTo>
                    <a:pt x="9371" y="1628"/>
                  </a:lnTo>
                  <a:cubicBezTo>
                    <a:pt x="9371" y="1623"/>
                    <a:pt x="9375" y="1619"/>
                    <a:pt x="9380" y="1619"/>
                  </a:cubicBezTo>
                  <a:cubicBezTo>
                    <a:pt x="9385" y="1619"/>
                    <a:pt x="9389" y="1623"/>
                    <a:pt x="9389" y="1628"/>
                  </a:cubicBezTo>
                  <a:lnTo>
                    <a:pt x="9389" y="1628"/>
                  </a:lnTo>
                  <a:cubicBezTo>
                    <a:pt x="9389" y="1632"/>
                    <a:pt x="9385" y="1636"/>
                    <a:pt x="9380" y="1636"/>
                  </a:cubicBezTo>
                  <a:cubicBezTo>
                    <a:pt x="9375" y="1636"/>
                    <a:pt x="9371" y="1632"/>
                    <a:pt x="9371" y="1628"/>
                  </a:cubicBezTo>
                  <a:close/>
                  <a:moveTo>
                    <a:pt x="9371" y="1575"/>
                  </a:moveTo>
                  <a:lnTo>
                    <a:pt x="9371" y="1575"/>
                  </a:lnTo>
                  <a:cubicBezTo>
                    <a:pt x="9371" y="1570"/>
                    <a:pt x="9375" y="1566"/>
                    <a:pt x="9380" y="1566"/>
                  </a:cubicBezTo>
                  <a:cubicBezTo>
                    <a:pt x="9385" y="1566"/>
                    <a:pt x="9389" y="1570"/>
                    <a:pt x="9389" y="1575"/>
                  </a:cubicBezTo>
                  <a:lnTo>
                    <a:pt x="9389" y="1575"/>
                  </a:lnTo>
                  <a:cubicBezTo>
                    <a:pt x="9389" y="1580"/>
                    <a:pt x="9385" y="1584"/>
                    <a:pt x="9380" y="1584"/>
                  </a:cubicBezTo>
                  <a:cubicBezTo>
                    <a:pt x="9375" y="1584"/>
                    <a:pt x="9371" y="1580"/>
                    <a:pt x="9371" y="1575"/>
                  </a:cubicBezTo>
                  <a:close/>
                  <a:moveTo>
                    <a:pt x="9371" y="1522"/>
                  </a:moveTo>
                  <a:lnTo>
                    <a:pt x="9371" y="1522"/>
                  </a:lnTo>
                  <a:cubicBezTo>
                    <a:pt x="9371" y="1517"/>
                    <a:pt x="9375" y="1513"/>
                    <a:pt x="9380" y="1513"/>
                  </a:cubicBezTo>
                  <a:cubicBezTo>
                    <a:pt x="9385" y="1513"/>
                    <a:pt x="9389" y="1517"/>
                    <a:pt x="9389" y="1522"/>
                  </a:cubicBezTo>
                  <a:lnTo>
                    <a:pt x="9389" y="1522"/>
                  </a:lnTo>
                  <a:cubicBezTo>
                    <a:pt x="9389" y="1527"/>
                    <a:pt x="9385" y="1531"/>
                    <a:pt x="9380" y="1531"/>
                  </a:cubicBezTo>
                  <a:cubicBezTo>
                    <a:pt x="9375" y="1531"/>
                    <a:pt x="9371" y="1527"/>
                    <a:pt x="9371" y="1522"/>
                  </a:cubicBezTo>
                  <a:close/>
                  <a:moveTo>
                    <a:pt x="9371" y="1469"/>
                  </a:moveTo>
                  <a:lnTo>
                    <a:pt x="9371" y="1469"/>
                  </a:lnTo>
                  <a:cubicBezTo>
                    <a:pt x="9371" y="1464"/>
                    <a:pt x="9375" y="1460"/>
                    <a:pt x="9380" y="1460"/>
                  </a:cubicBezTo>
                  <a:cubicBezTo>
                    <a:pt x="9385" y="1460"/>
                    <a:pt x="9389" y="1464"/>
                    <a:pt x="9389" y="1469"/>
                  </a:cubicBezTo>
                  <a:lnTo>
                    <a:pt x="9389" y="1469"/>
                  </a:lnTo>
                  <a:cubicBezTo>
                    <a:pt x="9389" y="1474"/>
                    <a:pt x="9385" y="1478"/>
                    <a:pt x="9380" y="1478"/>
                  </a:cubicBezTo>
                  <a:cubicBezTo>
                    <a:pt x="9375" y="1478"/>
                    <a:pt x="9371" y="1474"/>
                    <a:pt x="9371" y="1469"/>
                  </a:cubicBezTo>
                  <a:close/>
                  <a:moveTo>
                    <a:pt x="9371" y="1416"/>
                  </a:moveTo>
                  <a:lnTo>
                    <a:pt x="9371" y="1416"/>
                  </a:lnTo>
                  <a:cubicBezTo>
                    <a:pt x="9371" y="1411"/>
                    <a:pt x="9375" y="1408"/>
                    <a:pt x="9380" y="1408"/>
                  </a:cubicBezTo>
                  <a:cubicBezTo>
                    <a:pt x="9385" y="1408"/>
                    <a:pt x="9389" y="1411"/>
                    <a:pt x="9389" y="1416"/>
                  </a:cubicBezTo>
                  <a:lnTo>
                    <a:pt x="9389" y="1416"/>
                  </a:lnTo>
                  <a:cubicBezTo>
                    <a:pt x="9389" y="1421"/>
                    <a:pt x="9385" y="1425"/>
                    <a:pt x="9380" y="1425"/>
                  </a:cubicBezTo>
                  <a:cubicBezTo>
                    <a:pt x="9375" y="1425"/>
                    <a:pt x="9371" y="1421"/>
                    <a:pt x="9371" y="1416"/>
                  </a:cubicBezTo>
                  <a:close/>
                  <a:moveTo>
                    <a:pt x="9371" y="1364"/>
                  </a:moveTo>
                  <a:lnTo>
                    <a:pt x="9371" y="1363"/>
                  </a:lnTo>
                  <a:cubicBezTo>
                    <a:pt x="9371" y="1359"/>
                    <a:pt x="9375" y="1355"/>
                    <a:pt x="9380" y="1355"/>
                  </a:cubicBezTo>
                  <a:cubicBezTo>
                    <a:pt x="9385" y="1355"/>
                    <a:pt x="9389" y="1359"/>
                    <a:pt x="9389" y="1363"/>
                  </a:cubicBezTo>
                  <a:lnTo>
                    <a:pt x="9389" y="1364"/>
                  </a:lnTo>
                  <a:cubicBezTo>
                    <a:pt x="9389" y="1368"/>
                    <a:pt x="9385" y="1372"/>
                    <a:pt x="9380" y="1372"/>
                  </a:cubicBezTo>
                  <a:cubicBezTo>
                    <a:pt x="9375" y="1372"/>
                    <a:pt x="9371" y="1368"/>
                    <a:pt x="9371" y="1364"/>
                  </a:cubicBezTo>
                  <a:close/>
                  <a:moveTo>
                    <a:pt x="9371" y="1311"/>
                  </a:moveTo>
                  <a:lnTo>
                    <a:pt x="9371" y="1311"/>
                  </a:lnTo>
                  <a:cubicBezTo>
                    <a:pt x="9371" y="1306"/>
                    <a:pt x="9375" y="1302"/>
                    <a:pt x="9380" y="1302"/>
                  </a:cubicBezTo>
                  <a:cubicBezTo>
                    <a:pt x="9385" y="1302"/>
                    <a:pt x="9389" y="1306"/>
                    <a:pt x="9389" y="1311"/>
                  </a:cubicBezTo>
                  <a:lnTo>
                    <a:pt x="9389" y="1311"/>
                  </a:lnTo>
                  <a:cubicBezTo>
                    <a:pt x="9389" y="1316"/>
                    <a:pt x="9385" y="1319"/>
                    <a:pt x="9380" y="1319"/>
                  </a:cubicBezTo>
                  <a:cubicBezTo>
                    <a:pt x="9375" y="1319"/>
                    <a:pt x="9371" y="1316"/>
                    <a:pt x="9371" y="1311"/>
                  </a:cubicBezTo>
                  <a:close/>
                  <a:moveTo>
                    <a:pt x="9371" y="1258"/>
                  </a:moveTo>
                  <a:lnTo>
                    <a:pt x="9371" y="1258"/>
                  </a:lnTo>
                  <a:cubicBezTo>
                    <a:pt x="9371" y="1253"/>
                    <a:pt x="9375" y="1249"/>
                    <a:pt x="9380" y="1249"/>
                  </a:cubicBezTo>
                  <a:cubicBezTo>
                    <a:pt x="9385" y="1249"/>
                    <a:pt x="9389" y="1253"/>
                    <a:pt x="9389" y="1258"/>
                  </a:cubicBezTo>
                  <a:lnTo>
                    <a:pt x="9389" y="1258"/>
                  </a:lnTo>
                  <a:cubicBezTo>
                    <a:pt x="9389" y="1263"/>
                    <a:pt x="9385" y="1267"/>
                    <a:pt x="9380" y="1267"/>
                  </a:cubicBezTo>
                  <a:cubicBezTo>
                    <a:pt x="9375" y="1267"/>
                    <a:pt x="9371" y="1263"/>
                    <a:pt x="9371" y="1258"/>
                  </a:cubicBezTo>
                  <a:close/>
                  <a:moveTo>
                    <a:pt x="9371" y="1205"/>
                  </a:moveTo>
                  <a:lnTo>
                    <a:pt x="9371" y="1205"/>
                  </a:lnTo>
                  <a:cubicBezTo>
                    <a:pt x="9371" y="1200"/>
                    <a:pt x="9375" y="1196"/>
                    <a:pt x="9380" y="1196"/>
                  </a:cubicBezTo>
                  <a:cubicBezTo>
                    <a:pt x="9385" y="1196"/>
                    <a:pt x="9389" y="1200"/>
                    <a:pt x="9389" y="1205"/>
                  </a:cubicBezTo>
                  <a:lnTo>
                    <a:pt x="9389" y="1205"/>
                  </a:lnTo>
                  <a:cubicBezTo>
                    <a:pt x="9389" y="1210"/>
                    <a:pt x="9385" y="1214"/>
                    <a:pt x="9380" y="1214"/>
                  </a:cubicBezTo>
                  <a:cubicBezTo>
                    <a:pt x="9375" y="1214"/>
                    <a:pt x="9371" y="1210"/>
                    <a:pt x="9371" y="1205"/>
                  </a:cubicBezTo>
                  <a:close/>
                  <a:moveTo>
                    <a:pt x="9371" y="1152"/>
                  </a:moveTo>
                  <a:lnTo>
                    <a:pt x="9371" y="1152"/>
                  </a:lnTo>
                  <a:cubicBezTo>
                    <a:pt x="9371" y="1147"/>
                    <a:pt x="9375" y="1143"/>
                    <a:pt x="9380" y="1143"/>
                  </a:cubicBezTo>
                  <a:cubicBezTo>
                    <a:pt x="9385" y="1143"/>
                    <a:pt x="9389" y="1147"/>
                    <a:pt x="9389" y="1152"/>
                  </a:cubicBezTo>
                  <a:lnTo>
                    <a:pt x="9389" y="1152"/>
                  </a:lnTo>
                  <a:cubicBezTo>
                    <a:pt x="9389" y="1157"/>
                    <a:pt x="9385" y="1161"/>
                    <a:pt x="9380" y="1161"/>
                  </a:cubicBezTo>
                  <a:cubicBezTo>
                    <a:pt x="9375" y="1161"/>
                    <a:pt x="9371" y="1157"/>
                    <a:pt x="9371" y="1152"/>
                  </a:cubicBezTo>
                  <a:close/>
                  <a:moveTo>
                    <a:pt x="9371" y="1099"/>
                  </a:moveTo>
                  <a:lnTo>
                    <a:pt x="9371" y="1099"/>
                  </a:lnTo>
                  <a:cubicBezTo>
                    <a:pt x="9371" y="1095"/>
                    <a:pt x="9375" y="1091"/>
                    <a:pt x="9380" y="1091"/>
                  </a:cubicBezTo>
                  <a:cubicBezTo>
                    <a:pt x="9385" y="1091"/>
                    <a:pt x="9389" y="1095"/>
                    <a:pt x="9389" y="1099"/>
                  </a:cubicBezTo>
                  <a:lnTo>
                    <a:pt x="9389" y="1099"/>
                  </a:lnTo>
                  <a:cubicBezTo>
                    <a:pt x="9389" y="1104"/>
                    <a:pt x="9385" y="1108"/>
                    <a:pt x="9380" y="1108"/>
                  </a:cubicBezTo>
                  <a:cubicBezTo>
                    <a:pt x="9375" y="1108"/>
                    <a:pt x="9371" y="1104"/>
                    <a:pt x="9371" y="1099"/>
                  </a:cubicBezTo>
                  <a:close/>
                  <a:moveTo>
                    <a:pt x="9371" y="1047"/>
                  </a:moveTo>
                  <a:lnTo>
                    <a:pt x="9371" y="1047"/>
                  </a:lnTo>
                  <a:cubicBezTo>
                    <a:pt x="9371" y="1042"/>
                    <a:pt x="9375" y="1038"/>
                    <a:pt x="9380" y="1038"/>
                  </a:cubicBezTo>
                  <a:cubicBezTo>
                    <a:pt x="9385" y="1038"/>
                    <a:pt x="9389" y="1042"/>
                    <a:pt x="9389" y="1047"/>
                  </a:cubicBezTo>
                  <a:lnTo>
                    <a:pt x="9389" y="1047"/>
                  </a:lnTo>
                  <a:cubicBezTo>
                    <a:pt x="9389" y="1051"/>
                    <a:pt x="9385" y="1055"/>
                    <a:pt x="9380" y="1055"/>
                  </a:cubicBezTo>
                  <a:cubicBezTo>
                    <a:pt x="9375" y="1055"/>
                    <a:pt x="9371" y="1051"/>
                    <a:pt x="9371" y="1047"/>
                  </a:cubicBezTo>
                  <a:close/>
                  <a:moveTo>
                    <a:pt x="9371" y="994"/>
                  </a:moveTo>
                  <a:lnTo>
                    <a:pt x="9371" y="994"/>
                  </a:lnTo>
                  <a:cubicBezTo>
                    <a:pt x="9371" y="989"/>
                    <a:pt x="9375" y="985"/>
                    <a:pt x="9380" y="985"/>
                  </a:cubicBezTo>
                  <a:cubicBezTo>
                    <a:pt x="9385" y="985"/>
                    <a:pt x="9389" y="989"/>
                    <a:pt x="9389" y="994"/>
                  </a:cubicBezTo>
                  <a:lnTo>
                    <a:pt x="9389" y="994"/>
                  </a:lnTo>
                  <a:cubicBezTo>
                    <a:pt x="9389" y="999"/>
                    <a:pt x="9385" y="1003"/>
                    <a:pt x="9380" y="1003"/>
                  </a:cubicBezTo>
                  <a:cubicBezTo>
                    <a:pt x="9375" y="1003"/>
                    <a:pt x="9371" y="999"/>
                    <a:pt x="9371" y="994"/>
                  </a:cubicBezTo>
                  <a:close/>
                  <a:moveTo>
                    <a:pt x="9371" y="941"/>
                  </a:moveTo>
                  <a:lnTo>
                    <a:pt x="9371" y="941"/>
                  </a:lnTo>
                  <a:cubicBezTo>
                    <a:pt x="9371" y="936"/>
                    <a:pt x="9375" y="932"/>
                    <a:pt x="9380" y="932"/>
                  </a:cubicBezTo>
                  <a:cubicBezTo>
                    <a:pt x="9385" y="932"/>
                    <a:pt x="9389" y="936"/>
                    <a:pt x="9389" y="941"/>
                  </a:cubicBezTo>
                  <a:lnTo>
                    <a:pt x="9389" y="941"/>
                  </a:lnTo>
                  <a:cubicBezTo>
                    <a:pt x="9389" y="946"/>
                    <a:pt x="9385" y="950"/>
                    <a:pt x="9380" y="950"/>
                  </a:cubicBezTo>
                  <a:cubicBezTo>
                    <a:pt x="9375" y="950"/>
                    <a:pt x="9371" y="946"/>
                    <a:pt x="9371" y="941"/>
                  </a:cubicBezTo>
                  <a:close/>
                  <a:moveTo>
                    <a:pt x="9371" y="888"/>
                  </a:moveTo>
                  <a:lnTo>
                    <a:pt x="9371" y="888"/>
                  </a:lnTo>
                  <a:cubicBezTo>
                    <a:pt x="9371" y="883"/>
                    <a:pt x="9375" y="879"/>
                    <a:pt x="9380" y="879"/>
                  </a:cubicBezTo>
                  <a:cubicBezTo>
                    <a:pt x="9385" y="879"/>
                    <a:pt x="9389" y="883"/>
                    <a:pt x="9389" y="888"/>
                  </a:cubicBezTo>
                  <a:lnTo>
                    <a:pt x="9389" y="888"/>
                  </a:lnTo>
                  <a:cubicBezTo>
                    <a:pt x="9389" y="893"/>
                    <a:pt x="9385" y="897"/>
                    <a:pt x="9380" y="897"/>
                  </a:cubicBezTo>
                  <a:cubicBezTo>
                    <a:pt x="9375" y="897"/>
                    <a:pt x="9371" y="893"/>
                    <a:pt x="9371" y="888"/>
                  </a:cubicBezTo>
                  <a:close/>
                  <a:moveTo>
                    <a:pt x="9371" y="835"/>
                  </a:moveTo>
                  <a:lnTo>
                    <a:pt x="9371" y="835"/>
                  </a:lnTo>
                  <a:cubicBezTo>
                    <a:pt x="9371" y="830"/>
                    <a:pt x="9375" y="827"/>
                    <a:pt x="9380" y="827"/>
                  </a:cubicBezTo>
                  <a:cubicBezTo>
                    <a:pt x="9385" y="827"/>
                    <a:pt x="9389" y="830"/>
                    <a:pt x="9389" y="835"/>
                  </a:cubicBezTo>
                  <a:lnTo>
                    <a:pt x="9389" y="835"/>
                  </a:lnTo>
                  <a:cubicBezTo>
                    <a:pt x="9389" y="840"/>
                    <a:pt x="9385" y="844"/>
                    <a:pt x="9380" y="844"/>
                  </a:cubicBezTo>
                  <a:cubicBezTo>
                    <a:pt x="9375" y="844"/>
                    <a:pt x="9371" y="840"/>
                    <a:pt x="9371" y="835"/>
                  </a:cubicBezTo>
                  <a:close/>
                  <a:moveTo>
                    <a:pt x="9371" y="783"/>
                  </a:moveTo>
                  <a:lnTo>
                    <a:pt x="9371" y="782"/>
                  </a:lnTo>
                  <a:cubicBezTo>
                    <a:pt x="9371" y="778"/>
                    <a:pt x="9375" y="774"/>
                    <a:pt x="9380" y="774"/>
                  </a:cubicBezTo>
                  <a:cubicBezTo>
                    <a:pt x="9385" y="774"/>
                    <a:pt x="9389" y="778"/>
                    <a:pt x="9389" y="782"/>
                  </a:cubicBezTo>
                  <a:lnTo>
                    <a:pt x="9389" y="783"/>
                  </a:lnTo>
                  <a:cubicBezTo>
                    <a:pt x="9389" y="787"/>
                    <a:pt x="9385" y="791"/>
                    <a:pt x="9380" y="791"/>
                  </a:cubicBezTo>
                  <a:cubicBezTo>
                    <a:pt x="9375" y="791"/>
                    <a:pt x="9371" y="787"/>
                    <a:pt x="9371" y="783"/>
                  </a:cubicBezTo>
                  <a:close/>
                  <a:moveTo>
                    <a:pt x="9371" y="730"/>
                  </a:moveTo>
                  <a:lnTo>
                    <a:pt x="9371" y="730"/>
                  </a:lnTo>
                  <a:cubicBezTo>
                    <a:pt x="9371" y="725"/>
                    <a:pt x="9375" y="721"/>
                    <a:pt x="9380" y="721"/>
                  </a:cubicBezTo>
                  <a:cubicBezTo>
                    <a:pt x="9385" y="721"/>
                    <a:pt x="9389" y="725"/>
                    <a:pt x="9389" y="730"/>
                  </a:cubicBezTo>
                  <a:lnTo>
                    <a:pt x="9389" y="730"/>
                  </a:lnTo>
                  <a:cubicBezTo>
                    <a:pt x="9389" y="735"/>
                    <a:pt x="9385" y="738"/>
                    <a:pt x="9380" y="738"/>
                  </a:cubicBezTo>
                  <a:cubicBezTo>
                    <a:pt x="9375" y="738"/>
                    <a:pt x="9371" y="735"/>
                    <a:pt x="9371" y="730"/>
                  </a:cubicBezTo>
                  <a:close/>
                  <a:moveTo>
                    <a:pt x="9371" y="677"/>
                  </a:moveTo>
                  <a:lnTo>
                    <a:pt x="9371" y="677"/>
                  </a:lnTo>
                  <a:cubicBezTo>
                    <a:pt x="9371" y="672"/>
                    <a:pt x="9375" y="668"/>
                    <a:pt x="9380" y="668"/>
                  </a:cubicBezTo>
                  <a:cubicBezTo>
                    <a:pt x="9385" y="668"/>
                    <a:pt x="9389" y="672"/>
                    <a:pt x="9389" y="677"/>
                  </a:cubicBezTo>
                  <a:lnTo>
                    <a:pt x="9389" y="677"/>
                  </a:lnTo>
                  <a:cubicBezTo>
                    <a:pt x="9389" y="682"/>
                    <a:pt x="9385" y="686"/>
                    <a:pt x="9380" y="686"/>
                  </a:cubicBezTo>
                  <a:cubicBezTo>
                    <a:pt x="9375" y="686"/>
                    <a:pt x="9371" y="682"/>
                    <a:pt x="9371" y="677"/>
                  </a:cubicBezTo>
                  <a:close/>
                  <a:moveTo>
                    <a:pt x="9371" y="624"/>
                  </a:moveTo>
                  <a:lnTo>
                    <a:pt x="9371" y="624"/>
                  </a:lnTo>
                  <a:cubicBezTo>
                    <a:pt x="9371" y="619"/>
                    <a:pt x="9375" y="615"/>
                    <a:pt x="9380" y="615"/>
                  </a:cubicBezTo>
                  <a:cubicBezTo>
                    <a:pt x="9385" y="615"/>
                    <a:pt x="9389" y="619"/>
                    <a:pt x="9389" y="624"/>
                  </a:cubicBezTo>
                  <a:lnTo>
                    <a:pt x="9389" y="624"/>
                  </a:lnTo>
                  <a:cubicBezTo>
                    <a:pt x="9389" y="629"/>
                    <a:pt x="9385" y="633"/>
                    <a:pt x="9380" y="633"/>
                  </a:cubicBezTo>
                  <a:cubicBezTo>
                    <a:pt x="9375" y="633"/>
                    <a:pt x="9371" y="629"/>
                    <a:pt x="9371" y="624"/>
                  </a:cubicBezTo>
                  <a:close/>
                  <a:moveTo>
                    <a:pt x="9371" y="571"/>
                  </a:moveTo>
                  <a:lnTo>
                    <a:pt x="9371" y="571"/>
                  </a:lnTo>
                  <a:cubicBezTo>
                    <a:pt x="9371" y="566"/>
                    <a:pt x="9375" y="562"/>
                    <a:pt x="9380" y="562"/>
                  </a:cubicBezTo>
                  <a:cubicBezTo>
                    <a:pt x="9385" y="562"/>
                    <a:pt x="9389" y="566"/>
                    <a:pt x="9389" y="571"/>
                  </a:cubicBezTo>
                  <a:lnTo>
                    <a:pt x="9389" y="571"/>
                  </a:lnTo>
                  <a:cubicBezTo>
                    <a:pt x="9389" y="576"/>
                    <a:pt x="9385" y="580"/>
                    <a:pt x="9380" y="580"/>
                  </a:cubicBezTo>
                  <a:cubicBezTo>
                    <a:pt x="9375" y="580"/>
                    <a:pt x="9371" y="576"/>
                    <a:pt x="9371" y="571"/>
                  </a:cubicBezTo>
                  <a:close/>
                  <a:moveTo>
                    <a:pt x="9371" y="518"/>
                  </a:moveTo>
                  <a:lnTo>
                    <a:pt x="9371" y="518"/>
                  </a:lnTo>
                  <a:cubicBezTo>
                    <a:pt x="9371" y="514"/>
                    <a:pt x="9375" y="510"/>
                    <a:pt x="9380" y="510"/>
                  </a:cubicBezTo>
                  <a:cubicBezTo>
                    <a:pt x="9385" y="510"/>
                    <a:pt x="9389" y="514"/>
                    <a:pt x="9389" y="518"/>
                  </a:cubicBezTo>
                  <a:lnTo>
                    <a:pt x="9389" y="518"/>
                  </a:lnTo>
                  <a:cubicBezTo>
                    <a:pt x="9389" y="523"/>
                    <a:pt x="9385" y="527"/>
                    <a:pt x="9380" y="527"/>
                  </a:cubicBezTo>
                  <a:cubicBezTo>
                    <a:pt x="9375" y="527"/>
                    <a:pt x="9371" y="523"/>
                    <a:pt x="9371" y="518"/>
                  </a:cubicBezTo>
                  <a:close/>
                  <a:moveTo>
                    <a:pt x="9371" y="466"/>
                  </a:moveTo>
                  <a:lnTo>
                    <a:pt x="9371" y="466"/>
                  </a:lnTo>
                  <a:cubicBezTo>
                    <a:pt x="9371" y="461"/>
                    <a:pt x="9375" y="457"/>
                    <a:pt x="9380" y="457"/>
                  </a:cubicBezTo>
                  <a:cubicBezTo>
                    <a:pt x="9385" y="457"/>
                    <a:pt x="9389" y="461"/>
                    <a:pt x="9389" y="466"/>
                  </a:cubicBezTo>
                  <a:lnTo>
                    <a:pt x="9389" y="466"/>
                  </a:lnTo>
                  <a:cubicBezTo>
                    <a:pt x="9389" y="470"/>
                    <a:pt x="9385" y="474"/>
                    <a:pt x="9380" y="474"/>
                  </a:cubicBezTo>
                  <a:cubicBezTo>
                    <a:pt x="9375" y="474"/>
                    <a:pt x="9371" y="470"/>
                    <a:pt x="9371" y="466"/>
                  </a:cubicBezTo>
                  <a:close/>
                  <a:moveTo>
                    <a:pt x="9371" y="413"/>
                  </a:moveTo>
                  <a:lnTo>
                    <a:pt x="9371" y="413"/>
                  </a:lnTo>
                  <a:cubicBezTo>
                    <a:pt x="9371" y="408"/>
                    <a:pt x="9375" y="404"/>
                    <a:pt x="9380" y="404"/>
                  </a:cubicBezTo>
                  <a:cubicBezTo>
                    <a:pt x="9385" y="404"/>
                    <a:pt x="9389" y="408"/>
                    <a:pt x="9389" y="413"/>
                  </a:cubicBezTo>
                  <a:lnTo>
                    <a:pt x="9389" y="413"/>
                  </a:lnTo>
                  <a:cubicBezTo>
                    <a:pt x="9389" y="418"/>
                    <a:pt x="9385" y="422"/>
                    <a:pt x="9380" y="422"/>
                  </a:cubicBezTo>
                  <a:cubicBezTo>
                    <a:pt x="9375" y="422"/>
                    <a:pt x="9371" y="418"/>
                    <a:pt x="9371" y="413"/>
                  </a:cubicBezTo>
                  <a:close/>
                  <a:moveTo>
                    <a:pt x="9371" y="360"/>
                  </a:moveTo>
                  <a:lnTo>
                    <a:pt x="9371" y="360"/>
                  </a:lnTo>
                  <a:cubicBezTo>
                    <a:pt x="9371" y="355"/>
                    <a:pt x="9375" y="351"/>
                    <a:pt x="9380" y="351"/>
                  </a:cubicBezTo>
                  <a:cubicBezTo>
                    <a:pt x="9385" y="351"/>
                    <a:pt x="9389" y="355"/>
                    <a:pt x="9389" y="360"/>
                  </a:cubicBezTo>
                  <a:lnTo>
                    <a:pt x="9389" y="360"/>
                  </a:lnTo>
                  <a:cubicBezTo>
                    <a:pt x="9389" y="365"/>
                    <a:pt x="9385" y="369"/>
                    <a:pt x="9380" y="369"/>
                  </a:cubicBezTo>
                  <a:cubicBezTo>
                    <a:pt x="9375" y="369"/>
                    <a:pt x="9371" y="365"/>
                    <a:pt x="9371" y="360"/>
                  </a:cubicBezTo>
                  <a:close/>
                  <a:moveTo>
                    <a:pt x="9371" y="307"/>
                  </a:moveTo>
                  <a:lnTo>
                    <a:pt x="9371" y="307"/>
                  </a:lnTo>
                  <a:cubicBezTo>
                    <a:pt x="9371" y="302"/>
                    <a:pt x="9375" y="298"/>
                    <a:pt x="9380" y="298"/>
                  </a:cubicBezTo>
                  <a:cubicBezTo>
                    <a:pt x="9385" y="298"/>
                    <a:pt x="9389" y="302"/>
                    <a:pt x="9389" y="307"/>
                  </a:cubicBezTo>
                  <a:lnTo>
                    <a:pt x="9389" y="307"/>
                  </a:lnTo>
                  <a:cubicBezTo>
                    <a:pt x="9389" y="312"/>
                    <a:pt x="9385" y="316"/>
                    <a:pt x="9380" y="316"/>
                  </a:cubicBezTo>
                  <a:cubicBezTo>
                    <a:pt x="9375" y="316"/>
                    <a:pt x="9371" y="312"/>
                    <a:pt x="9371" y="307"/>
                  </a:cubicBezTo>
                  <a:close/>
                  <a:moveTo>
                    <a:pt x="9371" y="254"/>
                  </a:moveTo>
                  <a:lnTo>
                    <a:pt x="9371" y="254"/>
                  </a:lnTo>
                  <a:cubicBezTo>
                    <a:pt x="9371" y="249"/>
                    <a:pt x="9375" y="246"/>
                    <a:pt x="9380" y="246"/>
                  </a:cubicBezTo>
                  <a:cubicBezTo>
                    <a:pt x="9385" y="246"/>
                    <a:pt x="9389" y="249"/>
                    <a:pt x="9389" y="254"/>
                  </a:cubicBezTo>
                  <a:lnTo>
                    <a:pt x="9389" y="254"/>
                  </a:lnTo>
                  <a:cubicBezTo>
                    <a:pt x="9389" y="259"/>
                    <a:pt x="9385" y="263"/>
                    <a:pt x="9380" y="263"/>
                  </a:cubicBezTo>
                  <a:cubicBezTo>
                    <a:pt x="9375" y="263"/>
                    <a:pt x="9371" y="259"/>
                    <a:pt x="9371" y="254"/>
                  </a:cubicBezTo>
                  <a:close/>
                  <a:moveTo>
                    <a:pt x="9371" y="202"/>
                  </a:moveTo>
                  <a:lnTo>
                    <a:pt x="9371" y="202"/>
                  </a:lnTo>
                  <a:cubicBezTo>
                    <a:pt x="9371" y="197"/>
                    <a:pt x="9375" y="193"/>
                    <a:pt x="9380" y="193"/>
                  </a:cubicBezTo>
                  <a:cubicBezTo>
                    <a:pt x="9385" y="193"/>
                    <a:pt x="9389" y="197"/>
                    <a:pt x="9389" y="202"/>
                  </a:cubicBezTo>
                  <a:lnTo>
                    <a:pt x="9389" y="202"/>
                  </a:lnTo>
                  <a:cubicBezTo>
                    <a:pt x="9389" y="206"/>
                    <a:pt x="9385" y="210"/>
                    <a:pt x="9380" y="210"/>
                  </a:cubicBezTo>
                  <a:cubicBezTo>
                    <a:pt x="9375" y="210"/>
                    <a:pt x="9371" y="206"/>
                    <a:pt x="9371" y="202"/>
                  </a:cubicBezTo>
                  <a:close/>
                  <a:moveTo>
                    <a:pt x="9371" y="149"/>
                  </a:moveTo>
                  <a:lnTo>
                    <a:pt x="9371" y="149"/>
                  </a:lnTo>
                  <a:cubicBezTo>
                    <a:pt x="9371" y="144"/>
                    <a:pt x="9375" y="140"/>
                    <a:pt x="9380" y="140"/>
                  </a:cubicBezTo>
                  <a:cubicBezTo>
                    <a:pt x="9385" y="140"/>
                    <a:pt x="9389" y="144"/>
                    <a:pt x="9389" y="149"/>
                  </a:cubicBezTo>
                  <a:lnTo>
                    <a:pt x="9389" y="149"/>
                  </a:lnTo>
                  <a:cubicBezTo>
                    <a:pt x="9389" y="154"/>
                    <a:pt x="9385" y="158"/>
                    <a:pt x="9380" y="158"/>
                  </a:cubicBezTo>
                  <a:cubicBezTo>
                    <a:pt x="9375" y="158"/>
                    <a:pt x="9371" y="154"/>
                    <a:pt x="9371" y="149"/>
                  </a:cubicBezTo>
                  <a:close/>
                  <a:moveTo>
                    <a:pt x="9371" y="96"/>
                  </a:moveTo>
                  <a:lnTo>
                    <a:pt x="9371" y="96"/>
                  </a:lnTo>
                  <a:cubicBezTo>
                    <a:pt x="9371" y="91"/>
                    <a:pt x="9375" y="87"/>
                    <a:pt x="9380" y="87"/>
                  </a:cubicBezTo>
                  <a:cubicBezTo>
                    <a:pt x="9385" y="87"/>
                    <a:pt x="9389" y="91"/>
                    <a:pt x="9389" y="96"/>
                  </a:cubicBezTo>
                  <a:lnTo>
                    <a:pt x="9389" y="96"/>
                  </a:lnTo>
                  <a:cubicBezTo>
                    <a:pt x="9389" y="101"/>
                    <a:pt x="9385" y="105"/>
                    <a:pt x="9380" y="105"/>
                  </a:cubicBezTo>
                  <a:cubicBezTo>
                    <a:pt x="9375" y="105"/>
                    <a:pt x="9371" y="101"/>
                    <a:pt x="9371" y="96"/>
                  </a:cubicBezTo>
                  <a:close/>
                  <a:moveTo>
                    <a:pt x="9371" y="43"/>
                  </a:moveTo>
                  <a:lnTo>
                    <a:pt x="9371" y="43"/>
                  </a:lnTo>
                  <a:cubicBezTo>
                    <a:pt x="9371" y="38"/>
                    <a:pt x="9375" y="34"/>
                    <a:pt x="9380" y="34"/>
                  </a:cubicBezTo>
                  <a:cubicBezTo>
                    <a:pt x="9385" y="34"/>
                    <a:pt x="9389" y="38"/>
                    <a:pt x="9389" y="43"/>
                  </a:cubicBezTo>
                  <a:lnTo>
                    <a:pt x="9389" y="43"/>
                  </a:lnTo>
                  <a:cubicBezTo>
                    <a:pt x="9389" y="48"/>
                    <a:pt x="9385" y="52"/>
                    <a:pt x="9380" y="52"/>
                  </a:cubicBezTo>
                  <a:cubicBezTo>
                    <a:pt x="9375" y="52"/>
                    <a:pt x="9371" y="48"/>
                    <a:pt x="9371" y="43"/>
                  </a:cubicBezTo>
                  <a:close/>
                  <a:moveTo>
                    <a:pt x="9362" y="18"/>
                  </a:moveTo>
                  <a:lnTo>
                    <a:pt x="9362" y="18"/>
                  </a:lnTo>
                  <a:cubicBezTo>
                    <a:pt x="9357" y="18"/>
                    <a:pt x="9353" y="14"/>
                    <a:pt x="9353" y="9"/>
                  </a:cubicBezTo>
                  <a:cubicBezTo>
                    <a:pt x="9353" y="4"/>
                    <a:pt x="9357" y="0"/>
                    <a:pt x="9362" y="0"/>
                  </a:cubicBezTo>
                  <a:lnTo>
                    <a:pt x="9362" y="0"/>
                  </a:lnTo>
                  <a:cubicBezTo>
                    <a:pt x="9367" y="0"/>
                    <a:pt x="9371" y="4"/>
                    <a:pt x="9371" y="9"/>
                  </a:cubicBezTo>
                  <a:cubicBezTo>
                    <a:pt x="9371" y="14"/>
                    <a:pt x="9367" y="18"/>
                    <a:pt x="9362" y="18"/>
                  </a:cubicBezTo>
                  <a:close/>
                  <a:moveTo>
                    <a:pt x="9309" y="18"/>
                  </a:moveTo>
                  <a:lnTo>
                    <a:pt x="9309" y="18"/>
                  </a:lnTo>
                  <a:cubicBezTo>
                    <a:pt x="9304" y="18"/>
                    <a:pt x="9300" y="14"/>
                    <a:pt x="9300" y="9"/>
                  </a:cubicBezTo>
                  <a:cubicBezTo>
                    <a:pt x="9300" y="4"/>
                    <a:pt x="9304" y="0"/>
                    <a:pt x="9309" y="0"/>
                  </a:cubicBezTo>
                  <a:lnTo>
                    <a:pt x="9309" y="0"/>
                  </a:lnTo>
                  <a:cubicBezTo>
                    <a:pt x="9314" y="0"/>
                    <a:pt x="9318" y="4"/>
                    <a:pt x="9318" y="9"/>
                  </a:cubicBezTo>
                  <a:cubicBezTo>
                    <a:pt x="9318" y="14"/>
                    <a:pt x="9314" y="18"/>
                    <a:pt x="9309" y="18"/>
                  </a:cubicBezTo>
                  <a:close/>
                  <a:moveTo>
                    <a:pt x="9256" y="18"/>
                  </a:moveTo>
                  <a:lnTo>
                    <a:pt x="9256" y="18"/>
                  </a:lnTo>
                  <a:cubicBezTo>
                    <a:pt x="9251" y="18"/>
                    <a:pt x="9247" y="14"/>
                    <a:pt x="9247" y="9"/>
                  </a:cubicBezTo>
                  <a:cubicBezTo>
                    <a:pt x="9247" y="4"/>
                    <a:pt x="9251" y="0"/>
                    <a:pt x="9256" y="0"/>
                  </a:cubicBezTo>
                  <a:lnTo>
                    <a:pt x="9256" y="0"/>
                  </a:lnTo>
                  <a:cubicBezTo>
                    <a:pt x="9261" y="0"/>
                    <a:pt x="9265" y="4"/>
                    <a:pt x="9265" y="9"/>
                  </a:cubicBezTo>
                  <a:cubicBezTo>
                    <a:pt x="9265" y="14"/>
                    <a:pt x="9261" y="18"/>
                    <a:pt x="9256" y="18"/>
                  </a:cubicBezTo>
                  <a:close/>
                  <a:moveTo>
                    <a:pt x="9203" y="18"/>
                  </a:moveTo>
                  <a:lnTo>
                    <a:pt x="9203" y="18"/>
                  </a:lnTo>
                  <a:cubicBezTo>
                    <a:pt x="9198" y="18"/>
                    <a:pt x="9194" y="14"/>
                    <a:pt x="9194" y="9"/>
                  </a:cubicBezTo>
                  <a:cubicBezTo>
                    <a:pt x="9194" y="4"/>
                    <a:pt x="9198" y="0"/>
                    <a:pt x="9203" y="0"/>
                  </a:cubicBezTo>
                  <a:lnTo>
                    <a:pt x="9203" y="0"/>
                  </a:lnTo>
                  <a:cubicBezTo>
                    <a:pt x="9208" y="0"/>
                    <a:pt x="9212" y="4"/>
                    <a:pt x="9212" y="9"/>
                  </a:cubicBezTo>
                  <a:cubicBezTo>
                    <a:pt x="9212" y="14"/>
                    <a:pt x="9208" y="18"/>
                    <a:pt x="9203" y="18"/>
                  </a:cubicBezTo>
                  <a:close/>
                  <a:moveTo>
                    <a:pt x="9150" y="18"/>
                  </a:moveTo>
                  <a:lnTo>
                    <a:pt x="9150" y="18"/>
                  </a:lnTo>
                  <a:cubicBezTo>
                    <a:pt x="9146" y="18"/>
                    <a:pt x="9142" y="14"/>
                    <a:pt x="9142" y="9"/>
                  </a:cubicBezTo>
                  <a:cubicBezTo>
                    <a:pt x="9142" y="4"/>
                    <a:pt x="9146" y="0"/>
                    <a:pt x="9150" y="0"/>
                  </a:cubicBezTo>
                  <a:lnTo>
                    <a:pt x="9150" y="0"/>
                  </a:lnTo>
                  <a:cubicBezTo>
                    <a:pt x="9155" y="0"/>
                    <a:pt x="9159" y="4"/>
                    <a:pt x="9159" y="9"/>
                  </a:cubicBezTo>
                  <a:cubicBezTo>
                    <a:pt x="9159" y="14"/>
                    <a:pt x="9155" y="18"/>
                    <a:pt x="9150" y="18"/>
                  </a:cubicBezTo>
                  <a:close/>
                  <a:moveTo>
                    <a:pt x="9098" y="18"/>
                  </a:moveTo>
                  <a:lnTo>
                    <a:pt x="9098" y="18"/>
                  </a:lnTo>
                  <a:cubicBezTo>
                    <a:pt x="9093" y="18"/>
                    <a:pt x="9089" y="14"/>
                    <a:pt x="9089" y="9"/>
                  </a:cubicBezTo>
                  <a:cubicBezTo>
                    <a:pt x="9089" y="4"/>
                    <a:pt x="9093" y="0"/>
                    <a:pt x="9098" y="0"/>
                  </a:cubicBezTo>
                  <a:lnTo>
                    <a:pt x="9098" y="0"/>
                  </a:lnTo>
                  <a:cubicBezTo>
                    <a:pt x="9102" y="0"/>
                    <a:pt x="9106" y="4"/>
                    <a:pt x="9106" y="9"/>
                  </a:cubicBezTo>
                  <a:cubicBezTo>
                    <a:pt x="9106" y="14"/>
                    <a:pt x="9102" y="18"/>
                    <a:pt x="9098" y="18"/>
                  </a:cubicBezTo>
                  <a:close/>
                  <a:moveTo>
                    <a:pt x="9045" y="18"/>
                  </a:moveTo>
                  <a:lnTo>
                    <a:pt x="9045" y="18"/>
                  </a:lnTo>
                  <a:cubicBezTo>
                    <a:pt x="9040" y="18"/>
                    <a:pt x="9036" y="14"/>
                    <a:pt x="9036" y="9"/>
                  </a:cubicBezTo>
                  <a:cubicBezTo>
                    <a:pt x="9036" y="4"/>
                    <a:pt x="9040" y="0"/>
                    <a:pt x="9045" y="0"/>
                  </a:cubicBezTo>
                  <a:lnTo>
                    <a:pt x="9045" y="0"/>
                  </a:lnTo>
                  <a:cubicBezTo>
                    <a:pt x="9050" y="0"/>
                    <a:pt x="9054" y="4"/>
                    <a:pt x="9054" y="9"/>
                  </a:cubicBezTo>
                  <a:cubicBezTo>
                    <a:pt x="9054" y="14"/>
                    <a:pt x="9050" y="18"/>
                    <a:pt x="9045" y="18"/>
                  </a:cubicBezTo>
                  <a:close/>
                  <a:moveTo>
                    <a:pt x="8992" y="18"/>
                  </a:moveTo>
                  <a:lnTo>
                    <a:pt x="8992" y="18"/>
                  </a:lnTo>
                  <a:cubicBezTo>
                    <a:pt x="8987" y="18"/>
                    <a:pt x="8983" y="14"/>
                    <a:pt x="8983" y="9"/>
                  </a:cubicBezTo>
                  <a:cubicBezTo>
                    <a:pt x="8983" y="4"/>
                    <a:pt x="8987" y="0"/>
                    <a:pt x="8992" y="0"/>
                  </a:cubicBezTo>
                  <a:lnTo>
                    <a:pt x="8992" y="0"/>
                  </a:lnTo>
                  <a:cubicBezTo>
                    <a:pt x="8997" y="0"/>
                    <a:pt x="9001" y="4"/>
                    <a:pt x="9001" y="9"/>
                  </a:cubicBezTo>
                  <a:cubicBezTo>
                    <a:pt x="9001" y="14"/>
                    <a:pt x="8997" y="18"/>
                    <a:pt x="8992" y="18"/>
                  </a:cubicBezTo>
                  <a:close/>
                  <a:moveTo>
                    <a:pt x="8939" y="18"/>
                  </a:moveTo>
                  <a:lnTo>
                    <a:pt x="8939" y="18"/>
                  </a:lnTo>
                  <a:cubicBezTo>
                    <a:pt x="8934" y="18"/>
                    <a:pt x="8930" y="14"/>
                    <a:pt x="8930" y="9"/>
                  </a:cubicBezTo>
                  <a:cubicBezTo>
                    <a:pt x="8930" y="4"/>
                    <a:pt x="8934" y="0"/>
                    <a:pt x="8939" y="0"/>
                  </a:cubicBezTo>
                  <a:lnTo>
                    <a:pt x="8939" y="0"/>
                  </a:lnTo>
                  <a:cubicBezTo>
                    <a:pt x="8944" y="0"/>
                    <a:pt x="8948" y="4"/>
                    <a:pt x="8948" y="9"/>
                  </a:cubicBezTo>
                  <a:cubicBezTo>
                    <a:pt x="8948" y="14"/>
                    <a:pt x="8944" y="18"/>
                    <a:pt x="8939" y="18"/>
                  </a:cubicBezTo>
                  <a:close/>
                  <a:moveTo>
                    <a:pt x="8886" y="18"/>
                  </a:moveTo>
                  <a:lnTo>
                    <a:pt x="8886" y="18"/>
                  </a:lnTo>
                  <a:cubicBezTo>
                    <a:pt x="8881" y="18"/>
                    <a:pt x="8878" y="14"/>
                    <a:pt x="8878" y="9"/>
                  </a:cubicBezTo>
                  <a:cubicBezTo>
                    <a:pt x="8878" y="4"/>
                    <a:pt x="8881" y="0"/>
                    <a:pt x="8886" y="0"/>
                  </a:cubicBezTo>
                  <a:lnTo>
                    <a:pt x="8886" y="0"/>
                  </a:lnTo>
                  <a:cubicBezTo>
                    <a:pt x="8891" y="0"/>
                    <a:pt x="8895" y="4"/>
                    <a:pt x="8895" y="9"/>
                  </a:cubicBezTo>
                  <a:cubicBezTo>
                    <a:pt x="8895" y="14"/>
                    <a:pt x="8891" y="18"/>
                    <a:pt x="8886" y="18"/>
                  </a:cubicBezTo>
                  <a:close/>
                  <a:moveTo>
                    <a:pt x="8834" y="18"/>
                  </a:moveTo>
                  <a:lnTo>
                    <a:pt x="8834" y="18"/>
                  </a:lnTo>
                  <a:cubicBezTo>
                    <a:pt x="8829" y="18"/>
                    <a:pt x="8825" y="14"/>
                    <a:pt x="8825" y="9"/>
                  </a:cubicBezTo>
                  <a:cubicBezTo>
                    <a:pt x="8825" y="4"/>
                    <a:pt x="8829" y="0"/>
                    <a:pt x="8834" y="0"/>
                  </a:cubicBezTo>
                  <a:lnTo>
                    <a:pt x="8834" y="0"/>
                  </a:lnTo>
                  <a:cubicBezTo>
                    <a:pt x="8838" y="0"/>
                    <a:pt x="8842" y="4"/>
                    <a:pt x="8842" y="9"/>
                  </a:cubicBezTo>
                  <a:cubicBezTo>
                    <a:pt x="8842" y="14"/>
                    <a:pt x="8838" y="18"/>
                    <a:pt x="8834" y="18"/>
                  </a:cubicBezTo>
                  <a:close/>
                  <a:moveTo>
                    <a:pt x="8781" y="18"/>
                  </a:moveTo>
                  <a:lnTo>
                    <a:pt x="8781" y="18"/>
                  </a:lnTo>
                  <a:cubicBezTo>
                    <a:pt x="8776" y="18"/>
                    <a:pt x="8772" y="14"/>
                    <a:pt x="8772" y="9"/>
                  </a:cubicBezTo>
                  <a:cubicBezTo>
                    <a:pt x="8772" y="4"/>
                    <a:pt x="8776" y="0"/>
                    <a:pt x="8781" y="0"/>
                  </a:cubicBezTo>
                  <a:lnTo>
                    <a:pt x="8781" y="0"/>
                  </a:lnTo>
                  <a:cubicBezTo>
                    <a:pt x="8786" y="0"/>
                    <a:pt x="8790" y="4"/>
                    <a:pt x="8790" y="9"/>
                  </a:cubicBezTo>
                  <a:cubicBezTo>
                    <a:pt x="8790" y="14"/>
                    <a:pt x="8786" y="18"/>
                    <a:pt x="8781" y="18"/>
                  </a:cubicBezTo>
                  <a:close/>
                  <a:moveTo>
                    <a:pt x="8728" y="18"/>
                  </a:moveTo>
                  <a:lnTo>
                    <a:pt x="8728" y="18"/>
                  </a:lnTo>
                  <a:cubicBezTo>
                    <a:pt x="8723" y="18"/>
                    <a:pt x="8719" y="14"/>
                    <a:pt x="8719" y="9"/>
                  </a:cubicBezTo>
                  <a:cubicBezTo>
                    <a:pt x="8719" y="4"/>
                    <a:pt x="8723" y="0"/>
                    <a:pt x="8728" y="0"/>
                  </a:cubicBezTo>
                  <a:lnTo>
                    <a:pt x="8728" y="0"/>
                  </a:lnTo>
                  <a:cubicBezTo>
                    <a:pt x="8733" y="0"/>
                    <a:pt x="8737" y="4"/>
                    <a:pt x="8737" y="9"/>
                  </a:cubicBezTo>
                  <a:cubicBezTo>
                    <a:pt x="8737" y="14"/>
                    <a:pt x="8733" y="18"/>
                    <a:pt x="8728" y="18"/>
                  </a:cubicBezTo>
                  <a:close/>
                  <a:moveTo>
                    <a:pt x="8675" y="18"/>
                  </a:moveTo>
                  <a:lnTo>
                    <a:pt x="8675" y="18"/>
                  </a:lnTo>
                  <a:cubicBezTo>
                    <a:pt x="8670" y="18"/>
                    <a:pt x="8666" y="14"/>
                    <a:pt x="8666" y="9"/>
                  </a:cubicBezTo>
                  <a:cubicBezTo>
                    <a:pt x="8666" y="4"/>
                    <a:pt x="8670" y="0"/>
                    <a:pt x="8675" y="0"/>
                  </a:cubicBezTo>
                  <a:lnTo>
                    <a:pt x="8675" y="0"/>
                  </a:lnTo>
                  <a:cubicBezTo>
                    <a:pt x="8680" y="0"/>
                    <a:pt x="8684" y="4"/>
                    <a:pt x="8684" y="9"/>
                  </a:cubicBezTo>
                  <a:cubicBezTo>
                    <a:pt x="8684" y="14"/>
                    <a:pt x="8680" y="18"/>
                    <a:pt x="8675" y="18"/>
                  </a:cubicBezTo>
                  <a:close/>
                  <a:moveTo>
                    <a:pt x="8622" y="18"/>
                  </a:moveTo>
                  <a:lnTo>
                    <a:pt x="8622" y="18"/>
                  </a:lnTo>
                  <a:cubicBezTo>
                    <a:pt x="8617" y="18"/>
                    <a:pt x="8613" y="14"/>
                    <a:pt x="8613" y="9"/>
                  </a:cubicBezTo>
                  <a:cubicBezTo>
                    <a:pt x="8613" y="4"/>
                    <a:pt x="8617" y="0"/>
                    <a:pt x="8622" y="0"/>
                  </a:cubicBezTo>
                  <a:lnTo>
                    <a:pt x="8622" y="0"/>
                  </a:lnTo>
                  <a:cubicBezTo>
                    <a:pt x="8627" y="0"/>
                    <a:pt x="8631" y="4"/>
                    <a:pt x="8631" y="9"/>
                  </a:cubicBezTo>
                  <a:cubicBezTo>
                    <a:pt x="8631" y="14"/>
                    <a:pt x="8627" y="18"/>
                    <a:pt x="8622" y="18"/>
                  </a:cubicBezTo>
                  <a:close/>
                  <a:moveTo>
                    <a:pt x="8569" y="18"/>
                  </a:moveTo>
                  <a:lnTo>
                    <a:pt x="8569" y="18"/>
                  </a:lnTo>
                  <a:cubicBezTo>
                    <a:pt x="8565" y="18"/>
                    <a:pt x="8561" y="14"/>
                    <a:pt x="8561" y="9"/>
                  </a:cubicBezTo>
                  <a:cubicBezTo>
                    <a:pt x="8561" y="4"/>
                    <a:pt x="8565" y="0"/>
                    <a:pt x="8569" y="0"/>
                  </a:cubicBezTo>
                  <a:lnTo>
                    <a:pt x="8569" y="0"/>
                  </a:lnTo>
                  <a:cubicBezTo>
                    <a:pt x="8574" y="0"/>
                    <a:pt x="8578" y="4"/>
                    <a:pt x="8578" y="9"/>
                  </a:cubicBezTo>
                  <a:cubicBezTo>
                    <a:pt x="8578" y="14"/>
                    <a:pt x="8574" y="18"/>
                    <a:pt x="8569" y="18"/>
                  </a:cubicBezTo>
                  <a:close/>
                  <a:moveTo>
                    <a:pt x="8517" y="18"/>
                  </a:moveTo>
                  <a:lnTo>
                    <a:pt x="8517" y="18"/>
                  </a:lnTo>
                  <a:cubicBezTo>
                    <a:pt x="8512" y="18"/>
                    <a:pt x="8508" y="14"/>
                    <a:pt x="8508" y="9"/>
                  </a:cubicBezTo>
                  <a:cubicBezTo>
                    <a:pt x="8508" y="4"/>
                    <a:pt x="8512" y="0"/>
                    <a:pt x="8517" y="0"/>
                  </a:cubicBezTo>
                  <a:lnTo>
                    <a:pt x="8517" y="0"/>
                  </a:lnTo>
                  <a:cubicBezTo>
                    <a:pt x="8521" y="0"/>
                    <a:pt x="8525" y="4"/>
                    <a:pt x="8525" y="9"/>
                  </a:cubicBezTo>
                  <a:cubicBezTo>
                    <a:pt x="8525" y="14"/>
                    <a:pt x="8521" y="18"/>
                    <a:pt x="8517" y="18"/>
                  </a:cubicBezTo>
                  <a:close/>
                  <a:moveTo>
                    <a:pt x="8464" y="18"/>
                  </a:moveTo>
                  <a:lnTo>
                    <a:pt x="8464" y="18"/>
                  </a:lnTo>
                  <a:cubicBezTo>
                    <a:pt x="8459" y="18"/>
                    <a:pt x="8455" y="14"/>
                    <a:pt x="8455" y="9"/>
                  </a:cubicBezTo>
                  <a:cubicBezTo>
                    <a:pt x="8455" y="4"/>
                    <a:pt x="8459" y="0"/>
                    <a:pt x="8464" y="0"/>
                  </a:cubicBezTo>
                  <a:lnTo>
                    <a:pt x="8464" y="0"/>
                  </a:lnTo>
                  <a:cubicBezTo>
                    <a:pt x="8469" y="0"/>
                    <a:pt x="8473" y="4"/>
                    <a:pt x="8473" y="9"/>
                  </a:cubicBezTo>
                  <a:cubicBezTo>
                    <a:pt x="8473" y="14"/>
                    <a:pt x="8469" y="18"/>
                    <a:pt x="8464" y="18"/>
                  </a:cubicBezTo>
                  <a:close/>
                  <a:moveTo>
                    <a:pt x="8411" y="18"/>
                  </a:moveTo>
                  <a:lnTo>
                    <a:pt x="8411" y="18"/>
                  </a:lnTo>
                  <a:cubicBezTo>
                    <a:pt x="8406" y="18"/>
                    <a:pt x="8402" y="14"/>
                    <a:pt x="8402" y="9"/>
                  </a:cubicBezTo>
                  <a:cubicBezTo>
                    <a:pt x="8402" y="4"/>
                    <a:pt x="8406" y="0"/>
                    <a:pt x="8411" y="0"/>
                  </a:cubicBezTo>
                  <a:lnTo>
                    <a:pt x="8411" y="0"/>
                  </a:lnTo>
                  <a:cubicBezTo>
                    <a:pt x="8416" y="0"/>
                    <a:pt x="8420" y="4"/>
                    <a:pt x="8420" y="9"/>
                  </a:cubicBezTo>
                  <a:cubicBezTo>
                    <a:pt x="8420" y="14"/>
                    <a:pt x="8416" y="18"/>
                    <a:pt x="8411" y="18"/>
                  </a:cubicBezTo>
                  <a:close/>
                  <a:moveTo>
                    <a:pt x="8358" y="18"/>
                  </a:moveTo>
                  <a:lnTo>
                    <a:pt x="8358" y="18"/>
                  </a:lnTo>
                  <a:cubicBezTo>
                    <a:pt x="8353" y="18"/>
                    <a:pt x="8349" y="14"/>
                    <a:pt x="8349" y="9"/>
                  </a:cubicBezTo>
                  <a:cubicBezTo>
                    <a:pt x="8349" y="4"/>
                    <a:pt x="8353" y="0"/>
                    <a:pt x="8358" y="0"/>
                  </a:cubicBezTo>
                  <a:lnTo>
                    <a:pt x="8358" y="0"/>
                  </a:lnTo>
                  <a:cubicBezTo>
                    <a:pt x="8363" y="0"/>
                    <a:pt x="8367" y="4"/>
                    <a:pt x="8367" y="9"/>
                  </a:cubicBezTo>
                  <a:cubicBezTo>
                    <a:pt x="8367" y="14"/>
                    <a:pt x="8363" y="18"/>
                    <a:pt x="8358" y="18"/>
                  </a:cubicBezTo>
                  <a:close/>
                  <a:moveTo>
                    <a:pt x="8305" y="18"/>
                  </a:moveTo>
                  <a:lnTo>
                    <a:pt x="8305" y="18"/>
                  </a:lnTo>
                  <a:cubicBezTo>
                    <a:pt x="8300" y="18"/>
                    <a:pt x="8297" y="14"/>
                    <a:pt x="8297" y="9"/>
                  </a:cubicBezTo>
                  <a:cubicBezTo>
                    <a:pt x="8297" y="4"/>
                    <a:pt x="8300" y="0"/>
                    <a:pt x="8305" y="0"/>
                  </a:cubicBezTo>
                  <a:lnTo>
                    <a:pt x="8305" y="0"/>
                  </a:lnTo>
                  <a:cubicBezTo>
                    <a:pt x="8310" y="0"/>
                    <a:pt x="8314" y="4"/>
                    <a:pt x="8314" y="9"/>
                  </a:cubicBezTo>
                  <a:cubicBezTo>
                    <a:pt x="8314" y="14"/>
                    <a:pt x="8310" y="18"/>
                    <a:pt x="8305" y="18"/>
                  </a:cubicBezTo>
                  <a:close/>
                  <a:moveTo>
                    <a:pt x="8253" y="18"/>
                  </a:moveTo>
                  <a:lnTo>
                    <a:pt x="8253" y="18"/>
                  </a:lnTo>
                  <a:cubicBezTo>
                    <a:pt x="8248" y="18"/>
                    <a:pt x="8244" y="14"/>
                    <a:pt x="8244" y="9"/>
                  </a:cubicBezTo>
                  <a:cubicBezTo>
                    <a:pt x="8244" y="4"/>
                    <a:pt x="8248" y="0"/>
                    <a:pt x="8253" y="0"/>
                  </a:cubicBezTo>
                  <a:lnTo>
                    <a:pt x="8253" y="0"/>
                  </a:lnTo>
                  <a:cubicBezTo>
                    <a:pt x="8257" y="0"/>
                    <a:pt x="8261" y="4"/>
                    <a:pt x="8261" y="9"/>
                  </a:cubicBezTo>
                  <a:cubicBezTo>
                    <a:pt x="8261" y="14"/>
                    <a:pt x="8257" y="18"/>
                    <a:pt x="8253" y="18"/>
                  </a:cubicBezTo>
                  <a:close/>
                  <a:moveTo>
                    <a:pt x="8200" y="18"/>
                  </a:moveTo>
                  <a:lnTo>
                    <a:pt x="8200" y="18"/>
                  </a:lnTo>
                  <a:cubicBezTo>
                    <a:pt x="8195" y="18"/>
                    <a:pt x="8191" y="14"/>
                    <a:pt x="8191" y="9"/>
                  </a:cubicBezTo>
                  <a:cubicBezTo>
                    <a:pt x="8191" y="4"/>
                    <a:pt x="8195" y="0"/>
                    <a:pt x="8200" y="0"/>
                  </a:cubicBezTo>
                  <a:lnTo>
                    <a:pt x="8200" y="0"/>
                  </a:lnTo>
                  <a:cubicBezTo>
                    <a:pt x="8205" y="0"/>
                    <a:pt x="8209" y="4"/>
                    <a:pt x="8209" y="9"/>
                  </a:cubicBezTo>
                  <a:cubicBezTo>
                    <a:pt x="8209" y="14"/>
                    <a:pt x="8205" y="18"/>
                    <a:pt x="8200" y="18"/>
                  </a:cubicBezTo>
                  <a:close/>
                  <a:moveTo>
                    <a:pt x="8147" y="18"/>
                  </a:moveTo>
                  <a:lnTo>
                    <a:pt x="8147" y="18"/>
                  </a:lnTo>
                  <a:cubicBezTo>
                    <a:pt x="8142" y="18"/>
                    <a:pt x="8138" y="14"/>
                    <a:pt x="8138" y="9"/>
                  </a:cubicBezTo>
                  <a:cubicBezTo>
                    <a:pt x="8138" y="4"/>
                    <a:pt x="8142" y="0"/>
                    <a:pt x="8147" y="0"/>
                  </a:cubicBezTo>
                  <a:lnTo>
                    <a:pt x="8147" y="0"/>
                  </a:lnTo>
                  <a:cubicBezTo>
                    <a:pt x="8152" y="0"/>
                    <a:pt x="8156" y="4"/>
                    <a:pt x="8156" y="9"/>
                  </a:cubicBezTo>
                  <a:cubicBezTo>
                    <a:pt x="8156" y="14"/>
                    <a:pt x="8152" y="18"/>
                    <a:pt x="8147" y="18"/>
                  </a:cubicBezTo>
                  <a:close/>
                  <a:moveTo>
                    <a:pt x="8094" y="18"/>
                  </a:moveTo>
                  <a:lnTo>
                    <a:pt x="8094" y="18"/>
                  </a:lnTo>
                  <a:cubicBezTo>
                    <a:pt x="8089" y="18"/>
                    <a:pt x="8085" y="14"/>
                    <a:pt x="8085" y="9"/>
                  </a:cubicBezTo>
                  <a:cubicBezTo>
                    <a:pt x="8085" y="4"/>
                    <a:pt x="8089" y="0"/>
                    <a:pt x="8094" y="0"/>
                  </a:cubicBezTo>
                  <a:lnTo>
                    <a:pt x="8094" y="0"/>
                  </a:lnTo>
                  <a:cubicBezTo>
                    <a:pt x="8099" y="0"/>
                    <a:pt x="8103" y="4"/>
                    <a:pt x="8103" y="9"/>
                  </a:cubicBezTo>
                  <a:cubicBezTo>
                    <a:pt x="8103" y="14"/>
                    <a:pt x="8099" y="18"/>
                    <a:pt x="8094" y="18"/>
                  </a:cubicBezTo>
                  <a:close/>
                  <a:moveTo>
                    <a:pt x="8041" y="18"/>
                  </a:moveTo>
                  <a:lnTo>
                    <a:pt x="8041" y="18"/>
                  </a:lnTo>
                  <a:cubicBezTo>
                    <a:pt x="8036" y="18"/>
                    <a:pt x="8032" y="14"/>
                    <a:pt x="8032" y="9"/>
                  </a:cubicBezTo>
                  <a:cubicBezTo>
                    <a:pt x="8032" y="4"/>
                    <a:pt x="8036" y="0"/>
                    <a:pt x="8041" y="0"/>
                  </a:cubicBezTo>
                  <a:lnTo>
                    <a:pt x="8041" y="0"/>
                  </a:lnTo>
                  <a:cubicBezTo>
                    <a:pt x="8046" y="0"/>
                    <a:pt x="8050" y="4"/>
                    <a:pt x="8050" y="9"/>
                  </a:cubicBezTo>
                  <a:cubicBezTo>
                    <a:pt x="8050" y="14"/>
                    <a:pt x="8046" y="18"/>
                    <a:pt x="8041" y="18"/>
                  </a:cubicBezTo>
                  <a:close/>
                  <a:moveTo>
                    <a:pt x="7988" y="18"/>
                  </a:moveTo>
                  <a:lnTo>
                    <a:pt x="7988" y="18"/>
                  </a:lnTo>
                  <a:cubicBezTo>
                    <a:pt x="7984" y="18"/>
                    <a:pt x="7980" y="14"/>
                    <a:pt x="7980" y="9"/>
                  </a:cubicBezTo>
                  <a:cubicBezTo>
                    <a:pt x="7980" y="4"/>
                    <a:pt x="7984" y="0"/>
                    <a:pt x="7988" y="0"/>
                  </a:cubicBezTo>
                  <a:lnTo>
                    <a:pt x="7988" y="0"/>
                  </a:lnTo>
                  <a:cubicBezTo>
                    <a:pt x="7993" y="0"/>
                    <a:pt x="7997" y="4"/>
                    <a:pt x="7997" y="9"/>
                  </a:cubicBezTo>
                  <a:cubicBezTo>
                    <a:pt x="7997" y="14"/>
                    <a:pt x="7993" y="18"/>
                    <a:pt x="7988" y="18"/>
                  </a:cubicBezTo>
                  <a:close/>
                  <a:moveTo>
                    <a:pt x="7936" y="18"/>
                  </a:moveTo>
                  <a:lnTo>
                    <a:pt x="7936" y="18"/>
                  </a:lnTo>
                  <a:cubicBezTo>
                    <a:pt x="7931" y="18"/>
                    <a:pt x="7927" y="14"/>
                    <a:pt x="7927" y="9"/>
                  </a:cubicBezTo>
                  <a:cubicBezTo>
                    <a:pt x="7927" y="4"/>
                    <a:pt x="7931" y="0"/>
                    <a:pt x="7936" y="0"/>
                  </a:cubicBezTo>
                  <a:lnTo>
                    <a:pt x="7936" y="0"/>
                  </a:lnTo>
                  <a:cubicBezTo>
                    <a:pt x="7940" y="0"/>
                    <a:pt x="7944" y="4"/>
                    <a:pt x="7944" y="9"/>
                  </a:cubicBezTo>
                  <a:cubicBezTo>
                    <a:pt x="7944" y="14"/>
                    <a:pt x="7940" y="18"/>
                    <a:pt x="7936" y="18"/>
                  </a:cubicBezTo>
                  <a:close/>
                  <a:moveTo>
                    <a:pt x="7883" y="18"/>
                  </a:moveTo>
                  <a:lnTo>
                    <a:pt x="7883" y="18"/>
                  </a:lnTo>
                  <a:cubicBezTo>
                    <a:pt x="7878" y="18"/>
                    <a:pt x="7874" y="14"/>
                    <a:pt x="7874" y="9"/>
                  </a:cubicBezTo>
                  <a:cubicBezTo>
                    <a:pt x="7874" y="4"/>
                    <a:pt x="7878" y="0"/>
                    <a:pt x="7883" y="0"/>
                  </a:cubicBezTo>
                  <a:lnTo>
                    <a:pt x="7883" y="0"/>
                  </a:lnTo>
                  <a:cubicBezTo>
                    <a:pt x="7888" y="0"/>
                    <a:pt x="7892" y="4"/>
                    <a:pt x="7892" y="9"/>
                  </a:cubicBezTo>
                  <a:cubicBezTo>
                    <a:pt x="7892" y="14"/>
                    <a:pt x="7888" y="18"/>
                    <a:pt x="7883" y="18"/>
                  </a:cubicBezTo>
                  <a:close/>
                  <a:moveTo>
                    <a:pt x="7830" y="18"/>
                  </a:moveTo>
                  <a:lnTo>
                    <a:pt x="7830" y="18"/>
                  </a:lnTo>
                  <a:cubicBezTo>
                    <a:pt x="7825" y="18"/>
                    <a:pt x="7821" y="14"/>
                    <a:pt x="7821" y="9"/>
                  </a:cubicBezTo>
                  <a:cubicBezTo>
                    <a:pt x="7821" y="4"/>
                    <a:pt x="7825" y="0"/>
                    <a:pt x="7830" y="0"/>
                  </a:cubicBezTo>
                  <a:lnTo>
                    <a:pt x="7830" y="0"/>
                  </a:lnTo>
                  <a:cubicBezTo>
                    <a:pt x="7835" y="0"/>
                    <a:pt x="7839" y="4"/>
                    <a:pt x="7839" y="9"/>
                  </a:cubicBezTo>
                  <a:cubicBezTo>
                    <a:pt x="7839" y="14"/>
                    <a:pt x="7835" y="18"/>
                    <a:pt x="7830" y="18"/>
                  </a:cubicBezTo>
                  <a:close/>
                  <a:moveTo>
                    <a:pt x="7777" y="18"/>
                  </a:moveTo>
                  <a:lnTo>
                    <a:pt x="7777" y="18"/>
                  </a:lnTo>
                  <a:cubicBezTo>
                    <a:pt x="7772" y="18"/>
                    <a:pt x="7768" y="14"/>
                    <a:pt x="7768" y="9"/>
                  </a:cubicBezTo>
                  <a:cubicBezTo>
                    <a:pt x="7768" y="4"/>
                    <a:pt x="7772" y="0"/>
                    <a:pt x="7777" y="0"/>
                  </a:cubicBezTo>
                  <a:lnTo>
                    <a:pt x="7777" y="0"/>
                  </a:lnTo>
                  <a:cubicBezTo>
                    <a:pt x="7782" y="0"/>
                    <a:pt x="7786" y="4"/>
                    <a:pt x="7786" y="9"/>
                  </a:cubicBezTo>
                  <a:cubicBezTo>
                    <a:pt x="7786" y="14"/>
                    <a:pt x="7782" y="18"/>
                    <a:pt x="7777" y="18"/>
                  </a:cubicBezTo>
                  <a:close/>
                  <a:moveTo>
                    <a:pt x="7724" y="18"/>
                  </a:moveTo>
                  <a:lnTo>
                    <a:pt x="7724" y="18"/>
                  </a:lnTo>
                  <a:cubicBezTo>
                    <a:pt x="7719" y="18"/>
                    <a:pt x="7716" y="14"/>
                    <a:pt x="7716" y="9"/>
                  </a:cubicBezTo>
                  <a:cubicBezTo>
                    <a:pt x="7716" y="4"/>
                    <a:pt x="7719" y="0"/>
                    <a:pt x="7724" y="0"/>
                  </a:cubicBezTo>
                  <a:lnTo>
                    <a:pt x="7724" y="0"/>
                  </a:lnTo>
                  <a:cubicBezTo>
                    <a:pt x="7729" y="0"/>
                    <a:pt x="7733" y="4"/>
                    <a:pt x="7733" y="9"/>
                  </a:cubicBezTo>
                  <a:cubicBezTo>
                    <a:pt x="7733" y="14"/>
                    <a:pt x="7729" y="18"/>
                    <a:pt x="7724" y="18"/>
                  </a:cubicBezTo>
                  <a:close/>
                  <a:moveTo>
                    <a:pt x="7672" y="18"/>
                  </a:moveTo>
                  <a:lnTo>
                    <a:pt x="7672" y="18"/>
                  </a:lnTo>
                  <a:cubicBezTo>
                    <a:pt x="7667" y="18"/>
                    <a:pt x="7663" y="14"/>
                    <a:pt x="7663" y="9"/>
                  </a:cubicBezTo>
                  <a:cubicBezTo>
                    <a:pt x="7663" y="4"/>
                    <a:pt x="7667" y="0"/>
                    <a:pt x="7672" y="0"/>
                  </a:cubicBezTo>
                  <a:lnTo>
                    <a:pt x="7672" y="0"/>
                  </a:lnTo>
                  <a:cubicBezTo>
                    <a:pt x="7676" y="0"/>
                    <a:pt x="7680" y="4"/>
                    <a:pt x="7680" y="9"/>
                  </a:cubicBezTo>
                  <a:cubicBezTo>
                    <a:pt x="7680" y="14"/>
                    <a:pt x="7676" y="18"/>
                    <a:pt x="7672" y="18"/>
                  </a:cubicBezTo>
                  <a:close/>
                  <a:moveTo>
                    <a:pt x="7619" y="18"/>
                  </a:moveTo>
                  <a:lnTo>
                    <a:pt x="7619" y="18"/>
                  </a:lnTo>
                  <a:cubicBezTo>
                    <a:pt x="7614" y="18"/>
                    <a:pt x="7610" y="14"/>
                    <a:pt x="7610" y="9"/>
                  </a:cubicBezTo>
                  <a:cubicBezTo>
                    <a:pt x="7610" y="4"/>
                    <a:pt x="7614" y="0"/>
                    <a:pt x="7619" y="0"/>
                  </a:cubicBezTo>
                  <a:lnTo>
                    <a:pt x="7619" y="0"/>
                  </a:lnTo>
                  <a:cubicBezTo>
                    <a:pt x="7624" y="0"/>
                    <a:pt x="7628" y="4"/>
                    <a:pt x="7628" y="9"/>
                  </a:cubicBezTo>
                  <a:cubicBezTo>
                    <a:pt x="7628" y="14"/>
                    <a:pt x="7624" y="18"/>
                    <a:pt x="7619" y="18"/>
                  </a:cubicBezTo>
                  <a:close/>
                  <a:moveTo>
                    <a:pt x="7566" y="18"/>
                  </a:moveTo>
                  <a:lnTo>
                    <a:pt x="7566" y="18"/>
                  </a:lnTo>
                  <a:cubicBezTo>
                    <a:pt x="7561" y="18"/>
                    <a:pt x="7557" y="14"/>
                    <a:pt x="7557" y="9"/>
                  </a:cubicBezTo>
                  <a:cubicBezTo>
                    <a:pt x="7557" y="4"/>
                    <a:pt x="7561" y="0"/>
                    <a:pt x="7566" y="0"/>
                  </a:cubicBezTo>
                  <a:lnTo>
                    <a:pt x="7566" y="0"/>
                  </a:lnTo>
                  <a:cubicBezTo>
                    <a:pt x="7571" y="0"/>
                    <a:pt x="7575" y="4"/>
                    <a:pt x="7575" y="9"/>
                  </a:cubicBezTo>
                  <a:cubicBezTo>
                    <a:pt x="7575" y="14"/>
                    <a:pt x="7571" y="18"/>
                    <a:pt x="7566" y="18"/>
                  </a:cubicBezTo>
                  <a:close/>
                  <a:moveTo>
                    <a:pt x="7513" y="18"/>
                  </a:moveTo>
                  <a:lnTo>
                    <a:pt x="7513" y="18"/>
                  </a:lnTo>
                  <a:cubicBezTo>
                    <a:pt x="7508" y="18"/>
                    <a:pt x="7504" y="14"/>
                    <a:pt x="7504" y="9"/>
                  </a:cubicBezTo>
                  <a:cubicBezTo>
                    <a:pt x="7504" y="4"/>
                    <a:pt x="7508" y="0"/>
                    <a:pt x="7513" y="0"/>
                  </a:cubicBezTo>
                  <a:lnTo>
                    <a:pt x="7513" y="0"/>
                  </a:lnTo>
                  <a:cubicBezTo>
                    <a:pt x="7518" y="0"/>
                    <a:pt x="7522" y="4"/>
                    <a:pt x="7522" y="9"/>
                  </a:cubicBezTo>
                  <a:cubicBezTo>
                    <a:pt x="7522" y="14"/>
                    <a:pt x="7518" y="18"/>
                    <a:pt x="7513" y="18"/>
                  </a:cubicBezTo>
                  <a:close/>
                  <a:moveTo>
                    <a:pt x="7460" y="18"/>
                  </a:moveTo>
                  <a:lnTo>
                    <a:pt x="7460" y="18"/>
                  </a:lnTo>
                  <a:cubicBezTo>
                    <a:pt x="7455" y="18"/>
                    <a:pt x="7451" y="14"/>
                    <a:pt x="7451" y="9"/>
                  </a:cubicBezTo>
                  <a:cubicBezTo>
                    <a:pt x="7451" y="4"/>
                    <a:pt x="7455" y="0"/>
                    <a:pt x="7460" y="0"/>
                  </a:cubicBezTo>
                  <a:lnTo>
                    <a:pt x="7460" y="0"/>
                  </a:lnTo>
                  <a:cubicBezTo>
                    <a:pt x="7465" y="0"/>
                    <a:pt x="7469" y="4"/>
                    <a:pt x="7469" y="9"/>
                  </a:cubicBezTo>
                  <a:cubicBezTo>
                    <a:pt x="7469" y="14"/>
                    <a:pt x="7465" y="18"/>
                    <a:pt x="7460" y="18"/>
                  </a:cubicBezTo>
                  <a:close/>
                  <a:moveTo>
                    <a:pt x="7407" y="18"/>
                  </a:moveTo>
                  <a:lnTo>
                    <a:pt x="7407" y="18"/>
                  </a:lnTo>
                  <a:cubicBezTo>
                    <a:pt x="7403" y="18"/>
                    <a:pt x="7399" y="14"/>
                    <a:pt x="7399" y="9"/>
                  </a:cubicBezTo>
                  <a:cubicBezTo>
                    <a:pt x="7399" y="4"/>
                    <a:pt x="7403" y="0"/>
                    <a:pt x="7407" y="0"/>
                  </a:cubicBezTo>
                  <a:lnTo>
                    <a:pt x="7407" y="0"/>
                  </a:lnTo>
                  <a:cubicBezTo>
                    <a:pt x="7412" y="0"/>
                    <a:pt x="7416" y="4"/>
                    <a:pt x="7416" y="9"/>
                  </a:cubicBezTo>
                  <a:cubicBezTo>
                    <a:pt x="7416" y="14"/>
                    <a:pt x="7412" y="18"/>
                    <a:pt x="7407" y="18"/>
                  </a:cubicBezTo>
                  <a:close/>
                  <a:moveTo>
                    <a:pt x="7355" y="18"/>
                  </a:moveTo>
                  <a:lnTo>
                    <a:pt x="7355" y="18"/>
                  </a:lnTo>
                  <a:cubicBezTo>
                    <a:pt x="7350" y="18"/>
                    <a:pt x="7346" y="14"/>
                    <a:pt x="7346" y="9"/>
                  </a:cubicBezTo>
                  <a:cubicBezTo>
                    <a:pt x="7346" y="4"/>
                    <a:pt x="7350" y="0"/>
                    <a:pt x="7355" y="0"/>
                  </a:cubicBezTo>
                  <a:lnTo>
                    <a:pt x="7355" y="0"/>
                  </a:lnTo>
                  <a:cubicBezTo>
                    <a:pt x="7360" y="0"/>
                    <a:pt x="7363" y="4"/>
                    <a:pt x="7363" y="9"/>
                  </a:cubicBezTo>
                  <a:cubicBezTo>
                    <a:pt x="7363" y="14"/>
                    <a:pt x="7360" y="18"/>
                    <a:pt x="7355" y="18"/>
                  </a:cubicBezTo>
                  <a:close/>
                  <a:moveTo>
                    <a:pt x="7302" y="18"/>
                  </a:moveTo>
                  <a:lnTo>
                    <a:pt x="7302" y="18"/>
                  </a:lnTo>
                  <a:cubicBezTo>
                    <a:pt x="7297" y="18"/>
                    <a:pt x="7293" y="14"/>
                    <a:pt x="7293" y="9"/>
                  </a:cubicBezTo>
                  <a:cubicBezTo>
                    <a:pt x="7293" y="4"/>
                    <a:pt x="7297" y="0"/>
                    <a:pt x="7302" y="0"/>
                  </a:cubicBezTo>
                  <a:lnTo>
                    <a:pt x="7302" y="0"/>
                  </a:lnTo>
                  <a:cubicBezTo>
                    <a:pt x="7307" y="0"/>
                    <a:pt x="7311" y="4"/>
                    <a:pt x="7311" y="9"/>
                  </a:cubicBezTo>
                  <a:cubicBezTo>
                    <a:pt x="7311" y="14"/>
                    <a:pt x="7307" y="18"/>
                    <a:pt x="7302" y="18"/>
                  </a:cubicBezTo>
                  <a:close/>
                  <a:moveTo>
                    <a:pt x="7249" y="18"/>
                  </a:moveTo>
                  <a:lnTo>
                    <a:pt x="7249" y="18"/>
                  </a:lnTo>
                  <a:cubicBezTo>
                    <a:pt x="7244" y="18"/>
                    <a:pt x="7240" y="14"/>
                    <a:pt x="7240" y="9"/>
                  </a:cubicBezTo>
                  <a:cubicBezTo>
                    <a:pt x="7240" y="4"/>
                    <a:pt x="7244" y="0"/>
                    <a:pt x="7249" y="0"/>
                  </a:cubicBezTo>
                  <a:lnTo>
                    <a:pt x="7249" y="0"/>
                  </a:lnTo>
                  <a:cubicBezTo>
                    <a:pt x="7254" y="0"/>
                    <a:pt x="7258" y="4"/>
                    <a:pt x="7258" y="9"/>
                  </a:cubicBezTo>
                  <a:cubicBezTo>
                    <a:pt x="7258" y="14"/>
                    <a:pt x="7254" y="18"/>
                    <a:pt x="7249" y="18"/>
                  </a:cubicBezTo>
                  <a:close/>
                  <a:moveTo>
                    <a:pt x="7196" y="18"/>
                  </a:moveTo>
                  <a:lnTo>
                    <a:pt x="7196" y="18"/>
                  </a:lnTo>
                  <a:cubicBezTo>
                    <a:pt x="7191" y="18"/>
                    <a:pt x="7187" y="14"/>
                    <a:pt x="7187" y="9"/>
                  </a:cubicBezTo>
                  <a:cubicBezTo>
                    <a:pt x="7187" y="4"/>
                    <a:pt x="7191" y="0"/>
                    <a:pt x="7196" y="0"/>
                  </a:cubicBezTo>
                  <a:lnTo>
                    <a:pt x="7196" y="0"/>
                  </a:lnTo>
                  <a:cubicBezTo>
                    <a:pt x="7201" y="0"/>
                    <a:pt x="7205" y="4"/>
                    <a:pt x="7205" y="9"/>
                  </a:cubicBezTo>
                  <a:cubicBezTo>
                    <a:pt x="7205" y="14"/>
                    <a:pt x="7201" y="18"/>
                    <a:pt x="7196" y="18"/>
                  </a:cubicBezTo>
                  <a:close/>
                  <a:moveTo>
                    <a:pt x="7143" y="18"/>
                  </a:moveTo>
                  <a:lnTo>
                    <a:pt x="7143" y="18"/>
                  </a:lnTo>
                  <a:cubicBezTo>
                    <a:pt x="7138" y="18"/>
                    <a:pt x="7135" y="14"/>
                    <a:pt x="7135" y="9"/>
                  </a:cubicBezTo>
                  <a:cubicBezTo>
                    <a:pt x="7135" y="4"/>
                    <a:pt x="7138" y="0"/>
                    <a:pt x="7143" y="0"/>
                  </a:cubicBezTo>
                  <a:lnTo>
                    <a:pt x="7143" y="0"/>
                  </a:lnTo>
                  <a:cubicBezTo>
                    <a:pt x="7148" y="0"/>
                    <a:pt x="7152" y="4"/>
                    <a:pt x="7152" y="9"/>
                  </a:cubicBezTo>
                  <a:cubicBezTo>
                    <a:pt x="7152" y="14"/>
                    <a:pt x="7148" y="18"/>
                    <a:pt x="7143" y="18"/>
                  </a:cubicBezTo>
                  <a:close/>
                  <a:moveTo>
                    <a:pt x="7091" y="18"/>
                  </a:moveTo>
                  <a:lnTo>
                    <a:pt x="7091" y="18"/>
                  </a:lnTo>
                  <a:cubicBezTo>
                    <a:pt x="7086" y="18"/>
                    <a:pt x="7082" y="14"/>
                    <a:pt x="7082" y="9"/>
                  </a:cubicBezTo>
                  <a:cubicBezTo>
                    <a:pt x="7082" y="4"/>
                    <a:pt x="7086" y="0"/>
                    <a:pt x="7091" y="0"/>
                  </a:cubicBezTo>
                  <a:lnTo>
                    <a:pt x="7091" y="0"/>
                  </a:lnTo>
                  <a:cubicBezTo>
                    <a:pt x="7095" y="0"/>
                    <a:pt x="7099" y="4"/>
                    <a:pt x="7099" y="9"/>
                  </a:cubicBezTo>
                  <a:cubicBezTo>
                    <a:pt x="7099" y="14"/>
                    <a:pt x="7095" y="18"/>
                    <a:pt x="7091" y="18"/>
                  </a:cubicBezTo>
                  <a:close/>
                  <a:moveTo>
                    <a:pt x="7038" y="18"/>
                  </a:moveTo>
                  <a:lnTo>
                    <a:pt x="7038" y="18"/>
                  </a:lnTo>
                  <a:cubicBezTo>
                    <a:pt x="7033" y="18"/>
                    <a:pt x="7029" y="14"/>
                    <a:pt x="7029" y="9"/>
                  </a:cubicBezTo>
                  <a:cubicBezTo>
                    <a:pt x="7029" y="4"/>
                    <a:pt x="7033" y="0"/>
                    <a:pt x="7038" y="0"/>
                  </a:cubicBezTo>
                  <a:lnTo>
                    <a:pt x="7038" y="0"/>
                  </a:lnTo>
                  <a:cubicBezTo>
                    <a:pt x="7043" y="0"/>
                    <a:pt x="7047" y="4"/>
                    <a:pt x="7047" y="9"/>
                  </a:cubicBezTo>
                  <a:cubicBezTo>
                    <a:pt x="7047" y="14"/>
                    <a:pt x="7043" y="18"/>
                    <a:pt x="7038" y="18"/>
                  </a:cubicBezTo>
                  <a:close/>
                  <a:moveTo>
                    <a:pt x="6985" y="18"/>
                  </a:moveTo>
                  <a:lnTo>
                    <a:pt x="6985" y="18"/>
                  </a:lnTo>
                  <a:cubicBezTo>
                    <a:pt x="6980" y="18"/>
                    <a:pt x="6976" y="14"/>
                    <a:pt x="6976" y="9"/>
                  </a:cubicBezTo>
                  <a:cubicBezTo>
                    <a:pt x="6976" y="4"/>
                    <a:pt x="6980" y="0"/>
                    <a:pt x="6985" y="0"/>
                  </a:cubicBezTo>
                  <a:lnTo>
                    <a:pt x="6985" y="0"/>
                  </a:lnTo>
                  <a:cubicBezTo>
                    <a:pt x="6990" y="0"/>
                    <a:pt x="6994" y="4"/>
                    <a:pt x="6994" y="9"/>
                  </a:cubicBezTo>
                  <a:cubicBezTo>
                    <a:pt x="6994" y="14"/>
                    <a:pt x="6990" y="18"/>
                    <a:pt x="6985" y="18"/>
                  </a:cubicBezTo>
                  <a:close/>
                  <a:moveTo>
                    <a:pt x="6932" y="18"/>
                  </a:moveTo>
                  <a:lnTo>
                    <a:pt x="6932" y="18"/>
                  </a:lnTo>
                  <a:cubicBezTo>
                    <a:pt x="6927" y="18"/>
                    <a:pt x="6923" y="14"/>
                    <a:pt x="6923" y="9"/>
                  </a:cubicBezTo>
                  <a:cubicBezTo>
                    <a:pt x="6923" y="4"/>
                    <a:pt x="6927" y="0"/>
                    <a:pt x="6932" y="0"/>
                  </a:cubicBezTo>
                  <a:lnTo>
                    <a:pt x="6932" y="0"/>
                  </a:lnTo>
                  <a:cubicBezTo>
                    <a:pt x="6937" y="0"/>
                    <a:pt x="6941" y="4"/>
                    <a:pt x="6941" y="9"/>
                  </a:cubicBezTo>
                  <a:cubicBezTo>
                    <a:pt x="6941" y="14"/>
                    <a:pt x="6937" y="18"/>
                    <a:pt x="6932" y="18"/>
                  </a:cubicBezTo>
                  <a:close/>
                  <a:moveTo>
                    <a:pt x="6879" y="18"/>
                  </a:moveTo>
                  <a:lnTo>
                    <a:pt x="6879" y="18"/>
                  </a:lnTo>
                  <a:cubicBezTo>
                    <a:pt x="6874" y="18"/>
                    <a:pt x="6870" y="14"/>
                    <a:pt x="6870" y="9"/>
                  </a:cubicBezTo>
                  <a:cubicBezTo>
                    <a:pt x="6870" y="4"/>
                    <a:pt x="6874" y="0"/>
                    <a:pt x="6879" y="0"/>
                  </a:cubicBezTo>
                  <a:lnTo>
                    <a:pt x="6879" y="0"/>
                  </a:lnTo>
                  <a:cubicBezTo>
                    <a:pt x="6884" y="0"/>
                    <a:pt x="6888" y="4"/>
                    <a:pt x="6888" y="9"/>
                  </a:cubicBezTo>
                  <a:cubicBezTo>
                    <a:pt x="6888" y="14"/>
                    <a:pt x="6884" y="18"/>
                    <a:pt x="6879" y="18"/>
                  </a:cubicBezTo>
                  <a:close/>
                  <a:moveTo>
                    <a:pt x="6826" y="18"/>
                  </a:moveTo>
                  <a:lnTo>
                    <a:pt x="6826" y="18"/>
                  </a:lnTo>
                  <a:cubicBezTo>
                    <a:pt x="6822" y="18"/>
                    <a:pt x="6818" y="14"/>
                    <a:pt x="6818" y="9"/>
                  </a:cubicBezTo>
                  <a:cubicBezTo>
                    <a:pt x="6818" y="4"/>
                    <a:pt x="6822" y="0"/>
                    <a:pt x="6826" y="0"/>
                  </a:cubicBezTo>
                  <a:lnTo>
                    <a:pt x="6826" y="0"/>
                  </a:lnTo>
                  <a:cubicBezTo>
                    <a:pt x="6831" y="0"/>
                    <a:pt x="6835" y="4"/>
                    <a:pt x="6835" y="9"/>
                  </a:cubicBezTo>
                  <a:cubicBezTo>
                    <a:pt x="6835" y="14"/>
                    <a:pt x="6831" y="18"/>
                    <a:pt x="6826" y="18"/>
                  </a:cubicBezTo>
                  <a:close/>
                  <a:moveTo>
                    <a:pt x="6774" y="18"/>
                  </a:moveTo>
                  <a:lnTo>
                    <a:pt x="6774" y="18"/>
                  </a:lnTo>
                  <a:cubicBezTo>
                    <a:pt x="6769" y="18"/>
                    <a:pt x="6765" y="14"/>
                    <a:pt x="6765" y="9"/>
                  </a:cubicBezTo>
                  <a:cubicBezTo>
                    <a:pt x="6765" y="4"/>
                    <a:pt x="6769" y="0"/>
                    <a:pt x="6774" y="0"/>
                  </a:cubicBezTo>
                  <a:lnTo>
                    <a:pt x="6774" y="0"/>
                  </a:lnTo>
                  <a:cubicBezTo>
                    <a:pt x="6779" y="0"/>
                    <a:pt x="6782" y="4"/>
                    <a:pt x="6782" y="9"/>
                  </a:cubicBezTo>
                  <a:cubicBezTo>
                    <a:pt x="6782" y="14"/>
                    <a:pt x="6779" y="18"/>
                    <a:pt x="6774" y="18"/>
                  </a:cubicBezTo>
                  <a:close/>
                  <a:moveTo>
                    <a:pt x="6721" y="18"/>
                  </a:moveTo>
                  <a:lnTo>
                    <a:pt x="6721" y="18"/>
                  </a:lnTo>
                  <a:cubicBezTo>
                    <a:pt x="6716" y="18"/>
                    <a:pt x="6712" y="14"/>
                    <a:pt x="6712" y="9"/>
                  </a:cubicBezTo>
                  <a:cubicBezTo>
                    <a:pt x="6712" y="4"/>
                    <a:pt x="6716" y="0"/>
                    <a:pt x="6721" y="0"/>
                  </a:cubicBezTo>
                  <a:lnTo>
                    <a:pt x="6721" y="0"/>
                  </a:lnTo>
                  <a:cubicBezTo>
                    <a:pt x="6726" y="0"/>
                    <a:pt x="6730" y="4"/>
                    <a:pt x="6730" y="9"/>
                  </a:cubicBezTo>
                  <a:cubicBezTo>
                    <a:pt x="6730" y="14"/>
                    <a:pt x="6726" y="18"/>
                    <a:pt x="6721" y="18"/>
                  </a:cubicBezTo>
                  <a:close/>
                  <a:moveTo>
                    <a:pt x="6668" y="18"/>
                  </a:moveTo>
                  <a:lnTo>
                    <a:pt x="6668" y="18"/>
                  </a:lnTo>
                  <a:cubicBezTo>
                    <a:pt x="6663" y="18"/>
                    <a:pt x="6659" y="14"/>
                    <a:pt x="6659" y="9"/>
                  </a:cubicBezTo>
                  <a:cubicBezTo>
                    <a:pt x="6659" y="4"/>
                    <a:pt x="6663" y="0"/>
                    <a:pt x="6668" y="0"/>
                  </a:cubicBezTo>
                  <a:lnTo>
                    <a:pt x="6668" y="0"/>
                  </a:lnTo>
                  <a:cubicBezTo>
                    <a:pt x="6673" y="0"/>
                    <a:pt x="6677" y="4"/>
                    <a:pt x="6677" y="9"/>
                  </a:cubicBezTo>
                  <a:cubicBezTo>
                    <a:pt x="6677" y="14"/>
                    <a:pt x="6673" y="18"/>
                    <a:pt x="6668" y="18"/>
                  </a:cubicBezTo>
                  <a:close/>
                  <a:moveTo>
                    <a:pt x="6615" y="18"/>
                  </a:moveTo>
                  <a:lnTo>
                    <a:pt x="6615" y="18"/>
                  </a:lnTo>
                  <a:cubicBezTo>
                    <a:pt x="6610" y="18"/>
                    <a:pt x="6606" y="14"/>
                    <a:pt x="6606" y="9"/>
                  </a:cubicBezTo>
                  <a:cubicBezTo>
                    <a:pt x="6606" y="4"/>
                    <a:pt x="6610" y="0"/>
                    <a:pt x="6615" y="0"/>
                  </a:cubicBezTo>
                  <a:lnTo>
                    <a:pt x="6615" y="0"/>
                  </a:lnTo>
                  <a:cubicBezTo>
                    <a:pt x="6620" y="0"/>
                    <a:pt x="6624" y="4"/>
                    <a:pt x="6624" y="9"/>
                  </a:cubicBezTo>
                  <a:cubicBezTo>
                    <a:pt x="6624" y="14"/>
                    <a:pt x="6620" y="18"/>
                    <a:pt x="6615" y="18"/>
                  </a:cubicBezTo>
                  <a:close/>
                  <a:moveTo>
                    <a:pt x="6562" y="18"/>
                  </a:moveTo>
                  <a:lnTo>
                    <a:pt x="6562" y="18"/>
                  </a:lnTo>
                  <a:cubicBezTo>
                    <a:pt x="6557" y="18"/>
                    <a:pt x="6554" y="14"/>
                    <a:pt x="6554" y="9"/>
                  </a:cubicBezTo>
                  <a:cubicBezTo>
                    <a:pt x="6554" y="4"/>
                    <a:pt x="6557" y="0"/>
                    <a:pt x="6562" y="0"/>
                  </a:cubicBezTo>
                  <a:lnTo>
                    <a:pt x="6562" y="0"/>
                  </a:lnTo>
                  <a:cubicBezTo>
                    <a:pt x="6567" y="0"/>
                    <a:pt x="6571" y="4"/>
                    <a:pt x="6571" y="9"/>
                  </a:cubicBezTo>
                  <a:cubicBezTo>
                    <a:pt x="6571" y="14"/>
                    <a:pt x="6567" y="18"/>
                    <a:pt x="6562" y="18"/>
                  </a:cubicBezTo>
                  <a:close/>
                  <a:moveTo>
                    <a:pt x="6510" y="18"/>
                  </a:moveTo>
                  <a:lnTo>
                    <a:pt x="6510" y="18"/>
                  </a:lnTo>
                  <a:cubicBezTo>
                    <a:pt x="6505" y="18"/>
                    <a:pt x="6501" y="14"/>
                    <a:pt x="6501" y="9"/>
                  </a:cubicBezTo>
                  <a:cubicBezTo>
                    <a:pt x="6501" y="4"/>
                    <a:pt x="6505" y="0"/>
                    <a:pt x="6510" y="0"/>
                  </a:cubicBezTo>
                  <a:lnTo>
                    <a:pt x="6510" y="0"/>
                  </a:lnTo>
                  <a:cubicBezTo>
                    <a:pt x="6514" y="0"/>
                    <a:pt x="6518" y="4"/>
                    <a:pt x="6518" y="9"/>
                  </a:cubicBezTo>
                  <a:cubicBezTo>
                    <a:pt x="6518" y="14"/>
                    <a:pt x="6514" y="18"/>
                    <a:pt x="6510" y="18"/>
                  </a:cubicBezTo>
                  <a:close/>
                  <a:moveTo>
                    <a:pt x="6457" y="18"/>
                  </a:moveTo>
                  <a:lnTo>
                    <a:pt x="6457" y="18"/>
                  </a:lnTo>
                  <a:cubicBezTo>
                    <a:pt x="6452" y="18"/>
                    <a:pt x="6448" y="14"/>
                    <a:pt x="6448" y="9"/>
                  </a:cubicBezTo>
                  <a:cubicBezTo>
                    <a:pt x="6448" y="4"/>
                    <a:pt x="6452" y="0"/>
                    <a:pt x="6457" y="0"/>
                  </a:cubicBezTo>
                  <a:lnTo>
                    <a:pt x="6457" y="0"/>
                  </a:lnTo>
                  <a:cubicBezTo>
                    <a:pt x="6462" y="0"/>
                    <a:pt x="6466" y="4"/>
                    <a:pt x="6466" y="9"/>
                  </a:cubicBezTo>
                  <a:cubicBezTo>
                    <a:pt x="6466" y="14"/>
                    <a:pt x="6462" y="18"/>
                    <a:pt x="6457" y="18"/>
                  </a:cubicBezTo>
                  <a:close/>
                  <a:moveTo>
                    <a:pt x="6404" y="18"/>
                  </a:moveTo>
                  <a:lnTo>
                    <a:pt x="6404" y="18"/>
                  </a:lnTo>
                  <a:cubicBezTo>
                    <a:pt x="6399" y="18"/>
                    <a:pt x="6395" y="14"/>
                    <a:pt x="6395" y="9"/>
                  </a:cubicBezTo>
                  <a:cubicBezTo>
                    <a:pt x="6395" y="4"/>
                    <a:pt x="6399" y="0"/>
                    <a:pt x="6404" y="0"/>
                  </a:cubicBezTo>
                  <a:lnTo>
                    <a:pt x="6404" y="0"/>
                  </a:lnTo>
                  <a:cubicBezTo>
                    <a:pt x="6409" y="0"/>
                    <a:pt x="6413" y="4"/>
                    <a:pt x="6413" y="9"/>
                  </a:cubicBezTo>
                  <a:cubicBezTo>
                    <a:pt x="6413" y="14"/>
                    <a:pt x="6409" y="18"/>
                    <a:pt x="6404" y="18"/>
                  </a:cubicBezTo>
                  <a:close/>
                  <a:moveTo>
                    <a:pt x="6351" y="18"/>
                  </a:moveTo>
                  <a:lnTo>
                    <a:pt x="6351" y="18"/>
                  </a:lnTo>
                  <a:cubicBezTo>
                    <a:pt x="6346" y="18"/>
                    <a:pt x="6342" y="14"/>
                    <a:pt x="6342" y="9"/>
                  </a:cubicBezTo>
                  <a:cubicBezTo>
                    <a:pt x="6342" y="4"/>
                    <a:pt x="6346" y="0"/>
                    <a:pt x="6351" y="0"/>
                  </a:cubicBezTo>
                  <a:lnTo>
                    <a:pt x="6351" y="0"/>
                  </a:lnTo>
                  <a:cubicBezTo>
                    <a:pt x="6356" y="0"/>
                    <a:pt x="6360" y="4"/>
                    <a:pt x="6360" y="9"/>
                  </a:cubicBezTo>
                  <a:cubicBezTo>
                    <a:pt x="6360" y="14"/>
                    <a:pt x="6356" y="18"/>
                    <a:pt x="6351" y="18"/>
                  </a:cubicBezTo>
                  <a:close/>
                  <a:moveTo>
                    <a:pt x="6298" y="18"/>
                  </a:moveTo>
                  <a:lnTo>
                    <a:pt x="6298" y="18"/>
                  </a:lnTo>
                  <a:cubicBezTo>
                    <a:pt x="6293" y="18"/>
                    <a:pt x="6289" y="14"/>
                    <a:pt x="6289" y="9"/>
                  </a:cubicBezTo>
                  <a:cubicBezTo>
                    <a:pt x="6289" y="4"/>
                    <a:pt x="6293" y="0"/>
                    <a:pt x="6298" y="0"/>
                  </a:cubicBezTo>
                  <a:lnTo>
                    <a:pt x="6298" y="0"/>
                  </a:lnTo>
                  <a:cubicBezTo>
                    <a:pt x="6303" y="0"/>
                    <a:pt x="6307" y="4"/>
                    <a:pt x="6307" y="9"/>
                  </a:cubicBezTo>
                  <a:cubicBezTo>
                    <a:pt x="6307" y="14"/>
                    <a:pt x="6303" y="18"/>
                    <a:pt x="6298" y="18"/>
                  </a:cubicBezTo>
                  <a:close/>
                  <a:moveTo>
                    <a:pt x="6245" y="18"/>
                  </a:moveTo>
                  <a:lnTo>
                    <a:pt x="6245" y="18"/>
                  </a:lnTo>
                  <a:cubicBezTo>
                    <a:pt x="6241" y="18"/>
                    <a:pt x="6237" y="14"/>
                    <a:pt x="6237" y="9"/>
                  </a:cubicBezTo>
                  <a:cubicBezTo>
                    <a:pt x="6237" y="4"/>
                    <a:pt x="6241" y="0"/>
                    <a:pt x="6245" y="0"/>
                  </a:cubicBezTo>
                  <a:lnTo>
                    <a:pt x="6245" y="0"/>
                  </a:lnTo>
                  <a:cubicBezTo>
                    <a:pt x="6250" y="0"/>
                    <a:pt x="6254" y="4"/>
                    <a:pt x="6254" y="9"/>
                  </a:cubicBezTo>
                  <a:cubicBezTo>
                    <a:pt x="6254" y="14"/>
                    <a:pt x="6250" y="18"/>
                    <a:pt x="6245" y="18"/>
                  </a:cubicBezTo>
                  <a:close/>
                  <a:moveTo>
                    <a:pt x="6193" y="18"/>
                  </a:moveTo>
                  <a:lnTo>
                    <a:pt x="6193" y="18"/>
                  </a:lnTo>
                  <a:cubicBezTo>
                    <a:pt x="6188" y="18"/>
                    <a:pt x="6184" y="14"/>
                    <a:pt x="6184" y="9"/>
                  </a:cubicBezTo>
                  <a:cubicBezTo>
                    <a:pt x="6184" y="4"/>
                    <a:pt x="6188" y="0"/>
                    <a:pt x="6193" y="0"/>
                  </a:cubicBezTo>
                  <a:lnTo>
                    <a:pt x="6193" y="0"/>
                  </a:lnTo>
                  <a:cubicBezTo>
                    <a:pt x="6198" y="0"/>
                    <a:pt x="6201" y="4"/>
                    <a:pt x="6201" y="9"/>
                  </a:cubicBezTo>
                  <a:cubicBezTo>
                    <a:pt x="6201" y="14"/>
                    <a:pt x="6198" y="18"/>
                    <a:pt x="6193" y="18"/>
                  </a:cubicBezTo>
                  <a:close/>
                  <a:moveTo>
                    <a:pt x="6140" y="18"/>
                  </a:moveTo>
                  <a:lnTo>
                    <a:pt x="6140" y="18"/>
                  </a:lnTo>
                  <a:cubicBezTo>
                    <a:pt x="6135" y="18"/>
                    <a:pt x="6131" y="14"/>
                    <a:pt x="6131" y="9"/>
                  </a:cubicBezTo>
                  <a:cubicBezTo>
                    <a:pt x="6131" y="4"/>
                    <a:pt x="6135" y="0"/>
                    <a:pt x="6140" y="0"/>
                  </a:cubicBezTo>
                  <a:lnTo>
                    <a:pt x="6140" y="0"/>
                  </a:lnTo>
                  <a:cubicBezTo>
                    <a:pt x="6145" y="0"/>
                    <a:pt x="6149" y="4"/>
                    <a:pt x="6149" y="9"/>
                  </a:cubicBezTo>
                  <a:cubicBezTo>
                    <a:pt x="6149" y="14"/>
                    <a:pt x="6145" y="18"/>
                    <a:pt x="6140" y="18"/>
                  </a:cubicBezTo>
                  <a:close/>
                  <a:moveTo>
                    <a:pt x="6087" y="18"/>
                  </a:moveTo>
                  <a:lnTo>
                    <a:pt x="6087" y="18"/>
                  </a:lnTo>
                  <a:cubicBezTo>
                    <a:pt x="6082" y="18"/>
                    <a:pt x="6078" y="14"/>
                    <a:pt x="6078" y="9"/>
                  </a:cubicBezTo>
                  <a:cubicBezTo>
                    <a:pt x="6078" y="4"/>
                    <a:pt x="6082" y="0"/>
                    <a:pt x="6087" y="0"/>
                  </a:cubicBezTo>
                  <a:lnTo>
                    <a:pt x="6087" y="0"/>
                  </a:lnTo>
                  <a:cubicBezTo>
                    <a:pt x="6092" y="0"/>
                    <a:pt x="6096" y="4"/>
                    <a:pt x="6096" y="9"/>
                  </a:cubicBezTo>
                  <a:cubicBezTo>
                    <a:pt x="6096" y="14"/>
                    <a:pt x="6092" y="18"/>
                    <a:pt x="6087" y="18"/>
                  </a:cubicBezTo>
                  <a:close/>
                  <a:moveTo>
                    <a:pt x="6034" y="18"/>
                  </a:moveTo>
                  <a:lnTo>
                    <a:pt x="6034" y="18"/>
                  </a:lnTo>
                  <a:cubicBezTo>
                    <a:pt x="6029" y="18"/>
                    <a:pt x="6025" y="14"/>
                    <a:pt x="6025" y="9"/>
                  </a:cubicBezTo>
                  <a:cubicBezTo>
                    <a:pt x="6025" y="4"/>
                    <a:pt x="6029" y="0"/>
                    <a:pt x="6034" y="0"/>
                  </a:cubicBezTo>
                  <a:lnTo>
                    <a:pt x="6034" y="0"/>
                  </a:lnTo>
                  <a:cubicBezTo>
                    <a:pt x="6039" y="0"/>
                    <a:pt x="6043" y="4"/>
                    <a:pt x="6043" y="9"/>
                  </a:cubicBezTo>
                  <a:cubicBezTo>
                    <a:pt x="6043" y="14"/>
                    <a:pt x="6039" y="18"/>
                    <a:pt x="6034" y="18"/>
                  </a:cubicBezTo>
                  <a:close/>
                  <a:moveTo>
                    <a:pt x="5981" y="18"/>
                  </a:moveTo>
                  <a:lnTo>
                    <a:pt x="5981" y="18"/>
                  </a:lnTo>
                  <a:cubicBezTo>
                    <a:pt x="5977" y="18"/>
                    <a:pt x="5973" y="14"/>
                    <a:pt x="5973" y="9"/>
                  </a:cubicBezTo>
                  <a:cubicBezTo>
                    <a:pt x="5973" y="4"/>
                    <a:pt x="5977" y="0"/>
                    <a:pt x="5981" y="0"/>
                  </a:cubicBezTo>
                  <a:lnTo>
                    <a:pt x="5981" y="0"/>
                  </a:lnTo>
                  <a:cubicBezTo>
                    <a:pt x="5986" y="0"/>
                    <a:pt x="5990" y="4"/>
                    <a:pt x="5990" y="9"/>
                  </a:cubicBezTo>
                  <a:cubicBezTo>
                    <a:pt x="5990" y="14"/>
                    <a:pt x="5986" y="18"/>
                    <a:pt x="5981" y="18"/>
                  </a:cubicBezTo>
                  <a:close/>
                  <a:moveTo>
                    <a:pt x="5929" y="18"/>
                  </a:moveTo>
                  <a:lnTo>
                    <a:pt x="5929" y="18"/>
                  </a:lnTo>
                  <a:cubicBezTo>
                    <a:pt x="5924" y="18"/>
                    <a:pt x="5920" y="14"/>
                    <a:pt x="5920" y="9"/>
                  </a:cubicBezTo>
                  <a:cubicBezTo>
                    <a:pt x="5920" y="4"/>
                    <a:pt x="5924" y="0"/>
                    <a:pt x="5929" y="0"/>
                  </a:cubicBezTo>
                  <a:lnTo>
                    <a:pt x="5929" y="0"/>
                  </a:lnTo>
                  <a:cubicBezTo>
                    <a:pt x="5933" y="0"/>
                    <a:pt x="5937" y="4"/>
                    <a:pt x="5937" y="9"/>
                  </a:cubicBezTo>
                  <a:cubicBezTo>
                    <a:pt x="5937" y="14"/>
                    <a:pt x="5933" y="18"/>
                    <a:pt x="5929" y="18"/>
                  </a:cubicBezTo>
                  <a:close/>
                  <a:moveTo>
                    <a:pt x="5876" y="18"/>
                  </a:moveTo>
                  <a:lnTo>
                    <a:pt x="5876" y="18"/>
                  </a:lnTo>
                  <a:cubicBezTo>
                    <a:pt x="5871" y="18"/>
                    <a:pt x="5867" y="14"/>
                    <a:pt x="5867" y="9"/>
                  </a:cubicBezTo>
                  <a:cubicBezTo>
                    <a:pt x="5867" y="4"/>
                    <a:pt x="5871" y="0"/>
                    <a:pt x="5876" y="0"/>
                  </a:cubicBezTo>
                  <a:lnTo>
                    <a:pt x="5876" y="0"/>
                  </a:lnTo>
                  <a:cubicBezTo>
                    <a:pt x="5881" y="0"/>
                    <a:pt x="5885" y="4"/>
                    <a:pt x="5885" y="9"/>
                  </a:cubicBezTo>
                  <a:cubicBezTo>
                    <a:pt x="5885" y="14"/>
                    <a:pt x="5881" y="18"/>
                    <a:pt x="5876" y="18"/>
                  </a:cubicBezTo>
                  <a:close/>
                  <a:moveTo>
                    <a:pt x="5823" y="18"/>
                  </a:moveTo>
                  <a:lnTo>
                    <a:pt x="5823" y="18"/>
                  </a:lnTo>
                  <a:cubicBezTo>
                    <a:pt x="5818" y="18"/>
                    <a:pt x="5814" y="14"/>
                    <a:pt x="5814" y="9"/>
                  </a:cubicBezTo>
                  <a:cubicBezTo>
                    <a:pt x="5814" y="4"/>
                    <a:pt x="5818" y="0"/>
                    <a:pt x="5823" y="0"/>
                  </a:cubicBezTo>
                  <a:lnTo>
                    <a:pt x="5823" y="0"/>
                  </a:lnTo>
                  <a:cubicBezTo>
                    <a:pt x="5828" y="0"/>
                    <a:pt x="5832" y="4"/>
                    <a:pt x="5832" y="9"/>
                  </a:cubicBezTo>
                  <a:cubicBezTo>
                    <a:pt x="5832" y="14"/>
                    <a:pt x="5828" y="18"/>
                    <a:pt x="5823" y="18"/>
                  </a:cubicBezTo>
                  <a:close/>
                  <a:moveTo>
                    <a:pt x="5770" y="18"/>
                  </a:moveTo>
                  <a:lnTo>
                    <a:pt x="5770" y="18"/>
                  </a:lnTo>
                  <a:cubicBezTo>
                    <a:pt x="5765" y="18"/>
                    <a:pt x="5761" y="14"/>
                    <a:pt x="5761" y="9"/>
                  </a:cubicBezTo>
                  <a:cubicBezTo>
                    <a:pt x="5761" y="4"/>
                    <a:pt x="5765" y="0"/>
                    <a:pt x="5770" y="0"/>
                  </a:cubicBezTo>
                  <a:lnTo>
                    <a:pt x="5770" y="0"/>
                  </a:lnTo>
                  <a:cubicBezTo>
                    <a:pt x="5775" y="0"/>
                    <a:pt x="5779" y="4"/>
                    <a:pt x="5779" y="9"/>
                  </a:cubicBezTo>
                  <a:cubicBezTo>
                    <a:pt x="5779" y="14"/>
                    <a:pt x="5775" y="18"/>
                    <a:pt x="5770" y="18"/>
                  </a:cubicBezTo>
                  <a:close/>
                  <a:moveTo>
                    <a:pt x="5717" y="18"/>
                  </a:moveTo>
                  <a:lnTo>
                    <a:pt x="5717" y="18"/>
                  </a:lnTo>
                  <a:cubicBezTo>
                    <a:pt x="5712" y="18"/>
                    <a:pt x="5708" y="14"/>
                    <a:pt x="5708" y="9"/>
                  </a:cubicBezTo>
                  <a:cubicBezTo>
                    <a:pt x="5708" y="4"/>
                    <a:pt x="5712" y="0"/>
                    <a:pt x="5717" y="0"/>
                  </a:cubicBezTo>
                  <a:lnTo>
                    <a:pt x="5717" y="0"/>
                  </a:lnTo>
                  <a:cubicBezTo>
                    <a:pt x="5722" y="0"/>
                    <a:pt x="5726" y="4"/>
                    <a:pt x="5726" y="9"/>
                  </a:cubicBezTo>
                  <a:cubicBezTo>
                    <a:pt x="5726" y="14"/>
                    <a:pt x="5722" y="18"/>
                    <a:pt x="5717" y="18"/>
                  </a:cubicBezTo>
                  <a:close/>
                  <a:moveTo>
                    <a:pt x="5664" y="18"/>
                  </a:moveTo>
                  <a:lnTo>
                    <a:pt x="5664" y="18"/>
                  </a:lnTo>
                  <a:cubicBezTo>
                    <a:pt x="5660" y="18"/>
                    <a:pt x="5656" y="14"/>
                    <a:pt x="5656" y="9"/>
                  </a:cubicBezTo>
                  <a:cubicBezTo>
                    <a:pt x="5656" y="4"/>
                    <a:pt x="5660" y="0"/>
                    <a:pt x="5664" y="0"/>
                  </a:cubicBezTo>
                  <a:lnTo>
                    <a:pt x="5664" y="0"/>
                  </a:lnTo>
                  <a:cubicBezTo>
                    <a:pt x="5669" y="0"/>
                    <a:pt x="5673" y="4"/>
                    <a:pt x="5673" y="9"/>
                  </a:cubicBezTo>
                  <a:cubicBezTo>
                    <a:pt x="5673" y="14"/>
                    <a:pt x="5669" y="18"/>
                    <a:pt x="5664" y="18"/>
                  </a:cubicBezTo>
                  <a:close/>
                  <a:moveTo>
                    <a:pt x="5612" y="18"/>
                  </a:moveTo>
                  <a:lnTo>
                    <a:pt x="5612" y="18"/>
                  </a:lnTo>
                  <a:cubicBezTo>
                    <a:pt x="5607" y="18"/>
                    <a:pt x="5603" y="14"/>
                    <a:pt x="5603" y="9"/>
                  </a:cubicBezTo>
                  <a:cubicBezTo>
                    <a:pt x="5603" y="4"/>
                    <a:pt x="5607" y="0"/>
                    <a:pt x="5612" y="0"/>
                  </a:cubicBezTo>
                  <a:lnTo>
                    <a:pt x="5612" y="0"/>
                  </a:lnTo>
                  <a:cubicBezTo>
                    <a:pt x="5617" y="0"/>
                    <a:pt x="5620" y="4"/>
                    <a:pt x="5620" y="9"/>
                  </a:cubicBezTo>
                  <a:cubicBezTo>
                    <a:pt x="5620" y="14"/>
                    <a:pt x="5617" y="18"/>
                    <a:pt x="5612" y="18"/>
                  </a:cubicBezTo>
                  <a:close/>
                  <a:moveTo>
                    <a:pt x="5559" y="18"/>
                  </a:moveTo>
                  <a:lnTo>
                    <a:pt x="5559" y="18"/>
                  </a:lnTo>
                  <a:cubicBezTo>
                    <a:pt x="5554" y="18"/>
                    <a:pt x="5550" y="14"/>
                    <a:pt x="5550" y="9"/>
                  </a:cubicBezTo>
                  <a:cubicBezTo>
                    <a:pt x="5550" y="4"/>
                    <a:pt x="5554" y="0"/>
                    <a:pt x="5559" y="0"/>
                  </a:cubicBezTo>
                  <a:lnTo>
                    <a:pt x="5559" y="0"/>
                  </a:lnTo>
                  <a:cubicBezTo>
                    <a:pt x="5564" y="0"/>
                    <a:pt x="5568" y="4"/>
                    <a:pt x="5568" y="9"/>
                  </a:cubicBezTo>
                  <a:cubicBezTo>
                    <a:pt x="5568" y="14"/>
                    <a:pt x="5564" y="18"/>
                    <a:pt x="5559" y="18"/>
                  </a:cubicBezTo>
                  <a:close/>
                  <a:moveTo>
                    <a:pt x="5506" y="18"/>
                  </a:moveTo>
                  <a:lnTo>
                    <a:pt x="5506" y="18"/>
                  </a:lnTo>
                  <a:cubicBezTo>
                    <a:pt x="5501" y="18"/>
                    <a:pt x="5497" y="14"/>
                    <a:pt x="5497" y="9"/>
                  </a:cubicBezTo>
                  <a:cubicBezTo>
                    <a:pt x="5497" y="4"/>
                    <a:pt x="5501" y="0"/>
                    <a:pt x="5506" y="0"/>
                  </a:cubicBezTo>
                  <a:lnTo>
                    <a:pt x="5506" y="0"/>
                  </a:lnTo>
                  <a:cubicBezTo>
                    <a:pt x="5511" y="0"/>
                    <a:pt x="5515" y="4"/>
                    <a:pt x="5515" y="9"/>
                  </a:cubicBezTo>
                  <a:cubicBezTo>
                    <a:pt x="5515" y="14"/>
                    <a:pt x="5511" y="18"/>
                    <a:pt x="5506" y="18"/>
                  </a:cubicBezTo>
                  <a:close/>
                  <a:moveTo>
                    <a:pt x="5453" y="18"/>
                  </a:moveTo>
                  <a:lnTo>
                    <a:pt x="5453" y="18"/>
                  </a:lnTo>
                  <a:cubicBezTo>
                    <a:pt x="5448" y="18"/>
                    <a:pt x="5444" y="14"/>
                    <a:pt x="5444" y="9"/>
                  </a:cubicBezTo>
                  <a:cubicBezTo>
                    <a:pt x="5444" y="4"/>
                    <a:pt x="5448" y="0"/>
                    <a:pt x="5453" y="0"/>
                  </a:cubicBezTo>
                  <a:lnTo>
                    <a:pt x="5453" y="0"/>
                  </a:lnTo>
                  <a:cubicBezTo>
                    <a:pt x="5458" y="0"/>
                    <a:pt x="5462" y="4"/>
                    <a:pt x="5462" y="9"/>
                  </a:cubicBezTo>
                  <a:cubicBezTo>
                    <a:pt x="5462" y="14"/>
                    <a:pt x="5458" y="18"/>
                    <a:pt x="5453" y="18"/>
                  </a:cubicBezTo>
                  <a:close/>
                  <a:moveTo>
                    <a:pt x="5400" y="18"/>
                  </a:moveTo>
                  <a:lnTo>
                    <a:pt x="5400" y="18"/>
                  </a:lnTo>
                  <a:cubicBezTo>
                    <a:pt x="5396" y="18"/>
                    <a:pt x="5392" y="14"/>
                    <a:pt x="5392" y="9"/>
                  </a:cubicBezTo>
                  <a:cubicBezTo>
                    <a:pt x="5392" y="4"/>
                    <a:pt x="5396" y="0"/>
                    <a:pt x="5400" y="0"/>
                  </a:cubicBezTo>
                  <a:lnTo>
                    <a:pt x="5400" y="0"/>
                  </a:lnTo>
                  <a:cubicBezTo>
                    <a:pt x="5405" y="0"/>
                    <a:pt x="5409" y="4"/>
                    <a:pt x="5409" y="9"/>
                  </a:cubicBezTo>
                  <a:cubicBezTo>
                    <a:pt x="5409" y="14"/>
                    <a:pt x="5405" y="18"/>
                    <a:pt x="5400" y="18"/>
                  </a:cubicBezTo>
                  <a:close/>
                  <a:moveTo>
                    <a:pt x="5348" y="18"/>
                  </a:moveTo>
                  <a:lnTo>
                    <a:pt x="5348" y="18"/>
                  </a:lnTo>
                  <a:cubicBezTo>
                    <a:pt x="5343" y="18"/>
                    <a:pt x="5339" y="14"/>
                    <a:pt x="5339" y="9"/>
                  </a:cubicBezTo>
                  <a:cubicBezTo>
                    <a:pt x="5339" y="4"/>
                    <a:pt x="5343" y="0"/>
                    <a:pt x="5348" y="0"/>
                  </a:cubicBezTo>
                  <a:lnTo>
                    <a:pt x="5348" y="0"/>
                  </a:lnTo>
                  <a:cubicBezTo>
                    <a:pt x="5352" y="0"/>
                    <a:pt x="5356" y="4"/>
                    <a:pt x="5356" y="9"/>
                  </a:cubicBezTo>
                  <a:cubicBezTo>
                    <a:pt x="5356" y="14"/>
                    <a:pt x="5352" y="18"/>
                    <a:pt x="5348" y="18"/>
                  </a:cubicBezTo>
                  <a:close/>
                  <a:moveTo>
                    <a:pt x="5295" y="18"/>
                  </a:moveTo>
                  <a:lnTo>
                    <a:pt x="5295" y="18"/>
                  </a:lnTo>
                  <a:cubicBezTo>
                    <a:pt x="5290" y="18"/>
                    <a:pt x="5286" y="14"/>
                    <a:pt x="5286" y="9"/>
                  </a:cubicBezTo>
                  <a:cubicBezTo>
                    <a:pt x="5286" y="4"/>
                    <a:pt x="5290" y="0"/>
                    <a:pt x="5295" y="0"/>
                  </a:cubicBezTo>
                  <a:lnTo>
                    <a:pt x="5295" y="0"/>
                  </a:lnTo>
                  <a:cubicBezTo>
                    <a:pt x="5300" y="0"/>
                    <a:pt x="5304" y="4"/>
                    <a:pt x="5304" y="9"/>
                  </a:cubicBezTo>
                  <a:cubicBezTo>
                    <a:pt x="5304" y="14"/>
                    <a:pt x="5300" y="18"/>
                    <a:pt x="5295" y="18"/>
                  </a:cubicBezTo>
                  <a:close/>
                  <a:moveTo>
                    <a:pt x="5242" y="18"/>
                  </a:moveTo>
                  <a:lnTo>
                    <a:pt x="5242" y="18"/>
                  </a:lnTo>
                  <a:cubicBezTo>
                    <a:pt x="5237" y="18"/>
                    <a:pt x="5233" y="14"/>
                    <a:pt x="5233" y="9"/>
                  </a:cubicBezTo>
                  <a:cubicBezTo>
                    <a:pt x="5233" y="4"/>
                    <a:pt x="5237" y="0"/>
                    <a:pt x="5242" y="0"/>
                  </a:cubicBezTo>
                  <a:lnTo>
                    <a:pt x="5242" y="0"/>
                  </a:lnTo>
                  <a:cubicBezTo>
                    <a:pt x="5247" y="0"/>
                    <a:pt x="5251" y="4"/>
                    <a:pt x="5251" y="9"/>
                  </a:cubicBezTo>
                  <a:cubicBezTo>
                    <a:pt x="5251" y="14"/>
                    <a:pt x="5247" y="18"/>
                    <a:pt x="5242" y="18"/>
                  </a:cubicBezTo>
                  <a:close/>
                  <a:moveTo>
                    <a:pt x="5189" y="18"/>
                  </a:moveTo>
                  <a:lnTo>
                    <a:pt x="5189" y="18"/>
                  </a:lnTo>
                  <a:cubicBezTo>
                    <a:pt x="5184" y="18"/>
                    <a:pt x="5180" y="14"/>
                    <a:pt x="5180" y="9"/>
                  </a:cubicBezTo>
                  <a:cubicBezTo>
                    <a:pt x="5180" y="4"/>
                    <a:pt x="5184" y="0"/>
                    <a:pt x="5189" y="0"/>
                  </a:cubicBezTo>
                  <a:lnTo>
                    <a:pt x="5189" y="0"/>
                  </a:lnTo>
                  <a:cubicBezTo>
                    <a:pt x="5194" y="0"/>
                    <a:pt x="5198" y="4"/>
                    <a:pt x="5198" y="9"/>
                  </a:cubicBezTo>
                  <a:cubicBezTo>
                    <a:pt x="5198" y="14"/>
                    <a:pt x="5194" y="18"/>
                    <a:pt x="5189" y="18"/>
                  </a:cubicBezTo>
                  <a:close/>
                  <a:moveTo>
                    <a:pt x="5136" y="18"/>
                  </a:moveTo>
                  <a:lnTo>
                    <a:pt x="5136" y="18"/>
                  </a:lnTo>
                  <a:cubicBezTo>
                    <a:pt x="5131" y="18"/>
                    <a:pt x="5127" y="14"/>
                    <a:pt x="5127" y="9"/>
                  </a:cubicBezTo>
                  <a:cubicBezTo>
                    <a:pt x="5127" y="4"/>
                    <a:pt x="5131" y="0"/>
                    <a:pt x="5136" y="0"/>
                  </a:cubicBezTo>
                  <a:lnTo>
                    <a:pt x="5136" y="0"/>
                  </a:lnTo>
                  <a:cubicBezTo>
                    <a:pt x="5141" y="0"/>
                    <a:pt x="5145" y="4"/>
                    <a:pt x="5145" y="9"/>
                  </a:cubicBezTo>
                  <a:cubicBezTo>
                    <a:pt x="5145" y="14"/>
                    <a:pt x="5141" y="18"/>
                    <a:pt x="5136" y="18"/>
                  </a:cubicBezTo>
                  <a:close/>
                  <a:moveTo>
                    <a:pt x="5083" y="18"/>
                  </a:moveTo>
                  <a:lnTo>
                    <a:pt x="5083" y="18"/>
                  </a:lnTo>
                  <a:cubicBezTo>
                    <a:pt x="5079" y="18"/>
                    <a:pt x="5075" y="14"/>
                    <a:pt x="5075" y="9"/>
                  </a:cubicBezTo>
                  <a:cubicBezTo>
                    <a:pt x="5075" y="4"/>
                    <a:pt x="5079" y="0"/>
                    <a:pt x="5083" y="0"/>
                  </a:cubicBezTo>
                  <a:lnTo>
                    <a:pt x="5083" y="0"/>
                  </a:lnTo>
                  <a:cubicBezTo>
                    <a:pt x="5088" y="0"/>
                    <a:pt x="5092" y="4"/>
                    <a:pt x="5092" y="9"/>
                  </a:cubicBezTo>
                  <a:cubicBezTo>
                    <a:pt x="5092" y="14"/>
                    <a:pt x="5088" y="18"/>
                    <a:pt x="5083" y="18"/>
                  </a:cubicBezTo>
                  <a:close/>
                  <a:moveTo>
                    <a:pt x="5031" y="18"/>
                  </a:moveTo>
                  <a:lnTo>
                    <a:pt x="5031" y="18"/>
                  </a:lnTo>
                  <a:cubicBezTo>
                    <a:pt x="5026" y="18"/>
                    <a:pt x="5022" y="14"/>
                    <a:pt x="5022" y="9"/>
                  </a:cubicBezTo>
                  <a:cubicBezTo>
                    <a:pt x="5022" y="4"/>
                    <a:pt x="5026" y="0"/>
                    <a:pt x="5031" y="0"/>
                  </a:cubicBezTo>
                  <a:lnTo>
                    <a:pt x="5031" y="0"/>
                  </a:lnTo>
                  <a:cubicBezTo>
                    <a:pt x="5036" y="0"/>
                    <a:pt x="5039" y="4"/>
                    <a:pt x="5039" y="9"/>
                  </a:cubicBezTo>
                  <a:cubicBezTo>
                    <a:pt x="5039" y="14"/>
                    <a:pt x="5036" y="18"/>
                    <a:pt x="5031" y="18"/>
                  </a:cubicBezTo>
                  <a:close/>
                  <a:moveTo>
                    <a:pt x="4978" y="18"/>
                  </a:moveTo>
                  <a:lnTo>
                    <a:pt x="4978" y="18"/>
                  </a:lnTo>
                  <a:cubicBezTo>
                    <a:pt x="4973" y="18"/>
                    <a:pt x="4969" y="14"/>
                    <a:pt x="4969" y="9"/>
                  </a:cubicBezTo>
                  <a:cubicBezTo>
                    <a:pt x="4969" y="4"/>
                    <a:pt x="4973" y="0"/>
                    <a:pt x="4978" y="0"/>
                  </a:cubicBezTo>
                  <a:lnTo>
                    <a:pt x="4978" y="0"/>
                  </a:lnTo>
                  <a:cubicBezTo>
                    <a:pt x="4983" y="0"/>
                    <a:pt x="4987" y="4"/>
                    <a:pt x="4987" y="9"/>
                  </a:cubicBezTo>
                  <a:cubicBezTo>
                    <a:pt x="4987" y="14"/>
                    <a:pt x="4983" y="18"/>
                    <a:pt x="4978" y="18"/>
                  </a:cubicBezTo>
                  <a:close/>
                  <a:moveTo>
                    <a:pt x="4925" y="18"/>
                  </a:moveTo>
                  <a:lnTo>
                    <a:pt x="4925" y="18"/>
                  </a:lnTo>
                  <a:cubicBezTo>
                    <a:pt x="4920" y="18"/>
                    <a:pt x="4916" y="14"/>
                    <a:pt x="4916" y="9"/>
                  </a:cubicBezTo>
                  <a:cubicBezTo>
                    <a:pt x="4916" y="4"/>
                    <a:pt x="4920" y="0"/>
                    <a:pt x="4925" y="0"/>
                  </a:cubicBezTo>
                  <a:lnTo>
                    <a:pt x="4925" y="0"/>
                  </a:lnTo>
                  <a:cubicBezTo>
                    <a:pt x="4930" y="0"/>
                    <a:pt x="4934" y="4"/>
                    <a:pt x="4934" y="9"/>
                  </a:cubicBezTo>
                  <a:cubicBezTo>
                    <a:pt x="4934" y="14"/>
                    <a:pt x="4930" y="18"/>
                    <a:pt x="4925" y="18"/>
                  </a:cubicBezTo>
                  <a:close/>
                  <a:moveTo>
                    <a:pt x="4872" y="18"/>
                  </a:moveTo>
                  <a:lnTo>
                    <a:pt x="4872" y="18"/>
                  </a:lnTo>
                  <a:cubicBezTo>
                    <a:pt x="4867" y="18"/>
                    <a:pt x="4863" y="14"/>
                    <a:pt x="4863" y="9"/>
                  </a:cubicBezTo>
                  <a:cubicBezTo>
                    <a:pt x="4863" y="4"/>
                    <a:pt x="4867" y="0"/>
                    <a:pt x="4872" y="0"/>
                  </a:cubicBezTo>
                  <a:lnTo>
                    <a:pt x="4872" y="0"/>
                  </a:lnTo>
                  <a:cubicBezTo>
                    <a:pt x="4877" y="0"/>
                    <a:pt x="4881" y="4"/>
                    <a:pt x="4881" y="9"/>
                  </a:cubicBezTo>
                  <a:cubicBezTo>
                    <a:pt x="4881" y="14"/>
                    <a:pt x="4877" y="18"/>
                    <a:pt x="4872" y="18"/>
                  </a:cubicBezTo>
                  <a:close/>
                  <a:moveTo>
                    <a:pt x="4819" y="18"/>
                  </a:moveTo>
                  <a:lnTo>
                    <a:pt x="4819" y="18"/>
                  </a:lnTo>
                  <a:cubicBezTo>
                    <a:pt x="4815" y="18"/>
                    <a:pt x="4811" y="14"/>
                    <a:pt x="4811" y="9"/>
                  </a:cubicBezTo>
                  <a:cubicBezTo>
                    <a:pt x="4811" y="4"/>
                    <a:pt x="4815" y="0"/>
                    <a:pt x="4819" y="0"/>
                  </a:cubicBezTo>
                  <a:lnTo>
                    <a:pt x="4819" y="0"/>
                  </a:lnTo>
                  <a:cubicBezTo>
                    <a:pt x="4824" y="0"/>
                    <a:pt x="4828" y="4"/>
                    <a:pt x="4828" y="9"/>
                  </a:cubicBezTo>
                  <a:cubicBezTo>
                    <a:pt x="4828" y="14"/>
                    <a:pt x="4824" y="18"/>
                    <a:pt x="4819" y="18"/>
                  </a:cubicBezTo>
                  <a:close/>
                  <a:moveTo>
                    <a:pt x="4767" y="18"/>
                  </a:moveTo>
                  <a:lnTo>
                    <a:pt x="4767" y="18"/>
                  </a:lnTo>
                  <a:cubicBezTo>
                    <a:pt x="4762" y="18"/>
                    <a:pt x="4758" y="14"/>
                    <a:pt x="4758" y="9"/>
                  </a:cubicBezTo>
                  <a:cubicBezTo>
                    <a:pt x="4758" y="4"/>
                    <a:pt x="4762" y="0"/>
                    <a:pt x="4767" y="0"/>
                  </a:cubicBezTo>
                  <a:lnTo>
                    <a:pt x="4767" y="0"/>
                  </a:lnTo>
                  <a:cubicBezTo>
                    <a:pt x="4771" y="0"/>
                    <a:pt x="4775" y="4"/>
                    <a:pt x="4775" y="9"/>
                  </a:cubicBezTo>
                  <a:cubicBezTo>
                    <a:pt x="4775" y="14"/>
                    <a:pt x="4771" y="18"/>
                    <a:pt x="4767" y="18"/>
                  </a:cubicBezTo>
                  <a:close/>
                  <a:moveTo>
                    <a:pt x="4714" y="18"/>
                  </a:moveTo>
                  <a:lnTo>
                    <a:pt x="4714" y="18"/>
                  </a:lnTo>
                  <a:cubicBezTo>
                    <a:pt x="4709" y="18"/>
                    <a:pt x="4705" y="14"/>
                    <a:pt x="4705" y="9"/>
                  </a:cubicBezTo>
                  <a:cubicBezTo>
                    <a:pt x="4705" y="4"/>
                    <a:pt x="4709" y="0"/>
                    <a:pt x="4714" y="0"/>
                  </a:cubicBezTo>
                  <a:lnTo>
                    <a:pt x="4714" y="0"/>
                  </a:lnTo>
                  <a:cubicBezTo>
                    <a:pt x="4719" y="0"/>
                    <a:pt x="4723" y="4"/>
                    <a:pt x="4723" y="9"/>
                  </a:cubicBezTo>
                  <a:cubicBezTo>
                    <a:pt x="4723" y="14"/>
                    <a:pt x="4719" y="18"/>
                    <a:pt x="4714" y="18"/>
                  </a:cubicBezTo>
                  <a:close/>
                  <a:moveTo>
                    <a:pt x="4661" y="18"/>
                  </a:moveTo>
                  <a:lnTo>
                    <a:pt x="4661" y="18"/>
                  </a:lnTo>
                  <a:cubicBezTo>
                    <a:pt x="4656" y="18"/>
                    <a:pt x="4652" y="14"/>
                    <a:pt x="4652" y="9"/>
                  </a:cubicBezTo>
                  <a:cubicBezTo>
                    <a:pt x="4652" y="4"/>
                    <a:pt x="4656" y="0"/>
                    <a:pt x="4661" y="0"/>
                  </a:cubicBezTo>
                  <a:lnTo>
                    <a:pt x="4661" y="0"/>
                  </a:lnTo>
                  <a:cubicBezTo>
                    <a:pt x="4666" y="0"/>
                    <a:pt x="4670" y="4"/>
                    <a:pt x="4670" y="9"/>
                  </a:cubicBezTo>
                  <a:cubicBezTo>
                    <a:pt x="4670" y="14"/>
                    <a:pt x="4666" y="18"/>
                    <a:pt x="4661" y="18"/>
                  </a:cubicBezTo>
                  <a:close/>
                  <a:moveTo>
                    <a:pt x="4608" y="18"/>
                  </a:moveTo>
                  <a:lnTo>
                    <a:pt x="4608" y="18"/>
                  </a:lnTo>
                  <a:cubicBezTo>
                    <a:pt x="4603" y="18"/>
                    <a:pt x="4599" y="14"/>
                    <a:pt x="4599" y="9"/>
                  </a:cubicBezTo>
                  <a:cubicBezTo>
                    <a:pt x="4599" y="4"/>
                    <a:pt x="4603" y="0"/>
                    <a:pt x="4608" y="0"/>
                  </a:cubicBezTo>
                  <a:lnTo>
                    <a:pt x="4608" y="0"/>
                  </a:lnTo>
                  <a:cubicBezTo>
                    <a:pt x="4613" y="0"/>
                    <a:pt x="4617" y="4"/>
                    <a:pt x="4617" y="9"/>
                  </a:cubicBezTo>
                  <a:cubicBezTo>
                    <a:pt x="4617" y="14"/>
                    <a:pt x="4613" y="18"/>
                    <a:pt x="4608" y="18"/>
                  </a:cubicBezTo>
                  <a:close/>
                  <a:moveTo>
                    <a:pt x="4555" y="18"/>
                  </a:moveTo>
                  <a:lnTo>
                    <a:pt x="4555" y="18"/>
                  </a:lnTo>
                  <a:cubicBezTo>
                    <a:pt x="4550" y="18"/>
                    <a:pt x="4546" y="14"/>
                    <a:pt x="4546" y="9"/>
                  </a:cubicBezTo>
                  <a:cubicBezTo>
                    <a:pt x="4546" y="4"/>
                    <a:pt x="4550" y="0"/>
                    <a:pt x="4555" y="0"/>
                  </a:cubicBezTo>
                  <a:lnTo>
                    <a:pt x="4555" y="0"/>
                  </a:lnTo>
                  <a:cubicBezTo>
                    <a:pt x="4560" y="0"/>
                    <a:pt x="4564" y="4"/>
                    <a:pt x="4564" y="9"/>
                  </a:cubicBezTo>
                  <a:cubicBezTo>
                    <a:pt x="4564" y="14"/>
                    <a:pt x="4560" y="18"/>
                    <a:pt x="4555" y="18"/>
                  </a:cubicBezTo>
                  <a:close/>
                  <a:moveTo>
                    <a:pt x="4502" y="18"/>
                  </a:moveTo>
                  <a:lnTo>
                    <a:pt x="4502" y="18"/>
                  </a:lnTo>
                  <a:cubicBezTo>
                    <a:pt x="4498" y="18"/>
                    <a:pt x="4494" y="14"/>
                    <a:pt x="4494" y="9"/>
                  </a:cubicBezTo>
                  <a:cubicBezTo>
                    <a:pt x="4494" y="4"/>
                    <a:pt x="4498" y="0"/>
                    <a:pt x="4502" y="0"/>
                  </a:cubicBezTo>
                  <a:lnTo>
                    <a:pt x="4502" y="0"/>
                  </a:lnTo>
                  <a:cubicBezTo>
                    <a:pt x="4507" y="0"/>
                    <a:pt x="4511" y="4"/>
                    <a:pt x="4511" y="9"/>
                  </a:cubicBezTo>
                  <a:cubicBezTo>
                    <a:pt x="4511" y="14"/>
                    <a:pt x="4507" y="18"/>
                    <a:pt x="4502" y="18"/>
                  </a:cubicBezTo>
                  <a:close/>
                  <a:moveTo>
                    <a:pt x="4450" y="18"/>
                  </a:moveTo>
                  <a:lnTo>
                    <a:pt x="4450" y="18"/>
                  </a:lnTo>
                  <a:cubicBezTo>
                    <a:pt x="4445" y="18"/>
                    <a:pt x="4441" y="14"/>
                    <a:pt x="4441" y="9"/>
                  </a:cubicBezTo>
                  <a:cubicBezTo>
                    <a:pt x="4441" y="4"/>
                    <a:pt x="4445" y="0"/>
                    <a:pt x="4450" y="0"/>
                  </a:cubicBezTo>
                  <a:lnTo>
                    <a:pt x="4450" y="0"/>
                  </a:lnTo>
                  <a:cubicBezTo>
                    <a:pt x="4455" y="0"/>
                    <a:pt x="4458" y="4"/>
                    <a:pt x="4458" y="9"/>
                  </a:cubicBezTo>
                  <a:cubicBezTo>
                    <a:pt x="4458" y="14"/>
                    <a:pt x="4455" y="18"/>
                    <a:pt x="4450" y="18"/>
                  </a:cubicBezTo>
                  <a:close/>
                  <a:moveTo>
                    <a:pt x="4397" y="18"/>
                  </a:moveTo>
                  <a:lnTo>
                    <a:pt x="4397" y="18"/>
                  </a:lnTo>
                  <a:cubicBezTo>
                    <a:pt x="4392" y="18"/>
                    <a:pt x="4388" y="14"/>
                    <a:pt x="4388" y="9"/>
                  </a:cubicBezTo>
                  <a:cubicBezTo>
                    <a:pt x="4388" y="4"/>
                    <a:pt x="4392" y="0"/>
                    <a:pt x="4397" y="0"/>
                  </a:cubicBezTo>
                  <a:lnTo>
                    <a:pt x="4397" y="0"/>
                  </a:lnTo>
                  <a:cubicBezTo>
                    <a:pt x="4402" y="0"/>
                    <a:pt x="4406" y="4"/>
                    <a:pt x="4406" y="9"/>
                  </a:cubicBezTo>
                  <a:cubicBezTo>
                    <a:pt x="4406" y="14"/>
                    <a:pt x="4402" y="18"/>
                    <a:pt x="4397" y="18"/>
                  </a:cubicBezTo>
                  <a:close/>
                  <a:moveTo>
                    <a:pt x="4344" y="18"/>
                  </a:moveTo>
                  <a:lnTo>
                    <a:pt x="4344" y="18"/>
                  </a:lnTo>
                  <a:cubicBezTo>
                    <a:pt x="4339" y="18"/>
                    <a:pt x="4335" y="14"/>
                    <a:pt x="4335" y="9"/>
                  </a:cubicBezTo>
                  <a:cubicBezTo>
                    <a:pt x="4335" y="4"/>
                    <a:pt x="4339" y="0"/>
                    <a:pt x="4344" y="0"/>
                  </a:cubicBezTo>
                  <a:lnTo>
                    <a:pt x="4344" y="0"/>
                  </a:lnTo>
                  <a:cubicBezTo>
                    <a:pt x="4349" y="0"/>
                    <a:pt x="4353" y="4"/>
                    <a:pt x="4353" y="9"/>
                  </a:cubicBezTo>
                  <a:cubicBezTo>
                    <a:pt x="4353" y="14"/>
                    <a:pt x="4349" y="18"/>
                    <a:pt x="4344" y="18"/>
                  </a:cubicBezTo>
                  <a:close/>
                  <a:moveTo>
                    <a:pt x="4291" y="18"/>
                  </a:moveTo>
                  <a:lnTo>
                    <a:pt x="4291" y="18"/>
                  </a:lnTo>
                  <a:cubicBezTo>
                    <a:pt x="4286" y="18"/>
                    <a:pt x="4282" y="14"/>
                    <a:pt x="4282" y="9"/>
                  </a:cubicBezTo>
                  <a:cubicBezTo>
                    <a:pt x="4282" y="4"/>
                    <a:pt x="4286" y="0"/>
                    <a:pt x="4291" y="0"/>
                  </a:cubicBezTo>
                  <a:lnTo>
                    <a:pt x="4291" y="0"/>
                  </a:lnTo>
                  <a:cubicBezTo>
                    <a:pt x="4296" y="0"/>
                    <a:pt x="4300" y="4"/>
                    <a:pt x="4300" y="9"/>
                  </a:cubicBezTo>
                  <a:cubicBezTo>
                    <a:pt x="4300" y="14"/>
                    <a:pt x="4296" y="18"/>
                    <a:pt x="4291" y="18"/>
                  </a:cubicBezTo>
                  <a:close/>
                  <a:moveTo>
                    <a:pt x="4238" y="18"/>
                  </a:moveTo>
                  <a:lnTo>
                    <a:pt x="4238" y="18"/>
                  </a:lnTo>
                  <a:cubicBezTo>
                    <a:pt x="4234" y="18"/>
                    <a:pt x="4230" y="14"/>
                    <a:pt x="4230" y="9"/>
                  </a:cubicBezTo>
                  <a:cubicBezTo>
                    <a:pt x="4230" y="4"/>
                    <a:pt x="4234" y="0"/>
                    <a:pt x="4238" y="0"/>
                  </a:cubicBezTo>
                  <a:lnTo>
                    <a:pt x="4238" y="0"/>
                  </a:lnTo>
                  <a:cubicBezTo>
                    <a:pt x="4243" y="0"/>
                    <a:pt x="4247" y="4"/>
                    <a:pt x="4247" y="9"/>
                  </a:cubicBezTo>
                  <a:cubicBezTo>
                    <a:pt x="4247" y="14"/>
                    <a:pt x="4243" y="18"/>
                    <a:pt x="4238" y="18"/>
                  </a:cubicBezTo>
                  <a:close/>
                  <a:moveTo>
                    <a:pt x="4186" y="18"/>
                  </a:moveTo>
                  <a:lnTo>
                    <a:pt x="4186" y="18"/>
                  </a:lnTo>
                  <a:cubicBezTo>
                    <a:pt x="4181" y="18"/>
                    <a:pt x="4177" y="14"/>
                    <a:pt x="4177" y="9"/>
                  </a:cubicBezTo>
                  <a:cubicBezTo>
                    <a:pt x="4177" y="4"/>
                    <a:pt x="4181" y="0"/>
                    <a:pt x="4186" y="0"/>
                  </a:cubicBezTo>
                  <a:lnTo>
                    <a:pt x="4186" y="0"/>
                  </a:lnTo>
                  <a:cubicBezTo>
                    <a:pt x="4190" y="0"/>
                    <a:pt x="4194" y="4"/>
                    <a:pt x="4194" y="9"/>
                  </a:cubicBezTo>
                  <a:cubicBezTo>
                    <a:pt x="4194" y="14"/>
                    <a:pt x="4190" y="18"/>
                    <a:pt x="4186" y="18"/>
                  </a:cubicBezTo>
                  <a:close/>
                  <a:moveTo>
                    <a:pt x="4133" y="18"/>
                  </a:moveTo>
                  <a:lnTo>
                    <a:pt x="4133" y="18"/>
                  </a:lnTo>
                  <a:cubicBezTo>
                    <a:pt x="4128" y="18"/>
                    <a:pt x="4124" y="14"/>
                    <a:pt x="4124" y="9"/>
                  </a:cubicBezTo>
                  <a:cubicBezTo>
                    <a:pt x="4124" y="4"/>
                    <a:pt x="4128" y="0"/>
                    <a:pt x="4133" y="0"/>
                  </a:cubicBezTo>
                  <a:lnTo>
                    <a:pt x="4133" y="0"/>
                  </a:lnTo>
                  <a:cubicBezTo>
                    <a:pt x="4138" y="0"/>
                    <a:pt x="4142" y="4"/>
                    <a:pt x="4142" y="9"/>
                  </a:cubicBezTo>
                  <a:cubicBezTo>
                    <a:pt x="4142" y="14"/>
                    <a:pt x="4138" y="18"/>
                    <a:pt x="4133" y="18"/>
                  </a:cubicBezTo>
                  <a:close/>
                  <a:moveTo>
                    <a:pt x="4080" y="18"/>
                  </a:moveTo>
                  <a:lnTo>
                    <a:pt x="4080" y="18"/>
                  </a:lnTo>
                  <a:cubicBezTo>
                    <a:pt x="4075" y="18"/>
                    <a:pt x="4071" y="14"/>
                    <a:pt x="4071" y="9"/>
                  </a:cubicBezTo>
                  <a:cubicBezTo>
                    <a:pt x="4071" y="4"/>
                    <a:pt x="4075" y="0"/>
                    <a:pt x="4080" y="0"/>
                  </a:cubicBezTo>
                  <a:lnTo>
                    <a:pt x="4080" y="0"/>
                  </a:lnTo>
                  <a:cubicBezTo>
                    <a:pt x="4085" y="0"/>
                    <a:pt x="4089" y="4"/>
                    <a:pt x="4089" y="9"/>
                  </a:cubicBezTo>
                  <a:cubicBezTo>
                    <a:pt x="4089" y="14"/>
                    <a:pt x="4085" y="18"/>
                    <a:pt x="4080" y="18"/>
                  </a:cubicBezTo>
                  <a:close/>
                  <a:moveTo>
                    <a:pt x="4027" y="18"/>
                  </a:moveTo>
                  <a:lnTo>
                    <a:pt x="4027" y="18"/>
                  </a:lnTo>
                  <a:cubicBezTo>
                    <a:pt x="4022" y="18"/>
                    <a:pt x="4018" y="14"/>
                    <a:pt x="4018" y="9"/>
                  </a:cubicBezTo>
                  <a:cubicBezTo>
                    <a:pt x="4018" y="4"/>
                    <a:pt x="4022" y="0"/>
                    <a:pt x="4027" y="0"/>
                  </a:cubicBezTo>
                  <a:lnTo>
                    <a:pt x="4027" y="0"/>
                  </a:lnTo>
                  <a:cubicBezTo>
                    <a:pt x="4032" y="0"/>
                    <a:pt x="4036" y="4"/>
                    <a:pt x="4036" y="9"/>
                  </a:cubicBezTo>
                  <a:cubicBezTo>
                    <a:pt x="4036" y="14"/>
                    <a:pt x="4032" y="18"/>
                    <a:pt x="4027" y="18"/>
                  </a:cubicBezTo>
                  <a:close/>
                  <a:moveTo>
                    <a:pt x="3974" y="18"/>
                  </a:moveTo>
                  <a:lnTo>
                    <a:pt x="3974" y="18"/>
                  </a:lnTo>
                  <a:cubicBezTo>
                    <a:pt x="3969" y="18"/>
                    <a:pt x="3965" y="14"/>
                    <a:pt x="3965" y="9"/>
                  </a:cubicBezTo>
                  <a:cubicBezTo>
                    <a:pt x="3965" y="4"/>
                    <a:pt x="3969" y="0"/>
                    <a:pt x="3974" y="0"/>
                  </a:cubicBezTo>
                  <a:lnTo>
                    <a:pt x="3974" y="0"/>
                  </a:lnTo>
                  <a:cubicBezTo>
                    <a:pt x="3979" y="0"/>
                    <a:pt x="3983" y="4"/>
                    <a:pt x="3983" y="9"/>
                  </a:cubicBezTo>
                  <a:cubicBezTo>
                    <a:pt x="3983" y="14"/>
                    <a:pt x="3979" y="18"/>
                    <a:pt x="3974" y="18"/>
                  </a:cubicBezTo>
                  <a:close/>
                  <a:moveTo>
                    <a:pt x="3921" y="18"/>
                  </a:moveTo>
                  <a:lnTo>
                    <a:pt x="3921" y="18"/>
                  </a:lnTo>
                  <a:cubicBezTo>
                    <a:pt x="3917" y="18"/>
                    <a:pt x="3913" y="14"/>
                    <a:pt x="3913" y="9"/>
                  </a:cubicBezTo>
                  <a:cubicBezTo>
                    <a:pt x="3913" y="4"/>
                    <a:pt x="3917" y="0"/>
                    <a:pt x="3921" y="0"/>
                  </a:cubicBezTo>
                  <a:lnTo>
                    <a:pt x="3921" y="0"/>
                  </a:lnTo>
                  <a:cubicBezTo>
                    <a:pt x="3926" y="0"/>
                    <a:pt x="3930" y="4"/>
                    <a:pt x="3930" y="9"/>
                  </a:cubicBezTo>
                  <a:cubicBezTo>
                    <a:pt x="3930" y="14"/>
                    <a:pt x="3926" y="18"/>
                    <a:pt x="3921" y="18"/>
                  </a:cubicBezTo>
                  <a:close/>
                  <a:moveTo>
                    <a:pt x="3869" y="18"/>
                  </a:moveTo>
                  <a:lnTo>
                    <a:pt x="3869" y="18"/>
                  </a:lnTo>
                  <a:cubicBezTo>
                    <a:pt x="3864" y="18"/>
                    <a:pt x="3860" y="14"/>
                    <a:pt x="3860" y="9"/>
                  </a:cubicBezTo>
                  <a:cubicBezTo>
                    <a:pt x="3860" y="4"/>
                    <a:pt x="3864" y="0"/>
                    <a:pt x="3869" y="0"/>
                  </a:cubicBezTo>
                  <a:lnTo>
                    <a:pt x="3869" y="0"/>
                  </a:lnTo>
                  <a:cubicBezTo>
                    <a:pt x="3874" y="0"/>
                    <a:pt x="3877" y="4"/>
                    <a:pt x="3877" y="9"/>
                  </a:cubicBezTo>
                  <a:cubicBezTo>
                    <a:pt x="3877" y="14"/>
                    <a:pt x="3874" y="18"/>
                    <a:pt x="3869" y="18"/>
                  </a:cubicBezTo>
                  <a:close/>
                  <a:moveTo>
                    <a:pt x="3816" y="18"/>
                  </a:moveTo>
                  <a:lnTo>
                    <a:pt x="3816" y="18"/>
                  </a:lnTo>
                  <a:cubicBezTo>
                    <a:pt x="3811" y="18"/>
                    <a:pt x="3807" y="14"/>
                    <a:pt x="3807" y="9"/>
                  </a:cubicBezTo>
                  <a:cubicBezTo>
                    <a:pt x="3807" y="4"/>
                    <a:pt x="3811" y="0"/>
                    <a:pt x="3816" y="0"/>
                  </a:cubicBezTo>
                  <a:lnTo>
                    <a:pt x="3816" y="0"/>
                  </a:lnTo>
                  <a:cubicBezTo>
                    <a:pt x="3821" y="0"/>
                    <a:pt x="3825" y="4"/>
                    <a:pt x="3825" y="9"/>
                  </a:cubicBezTo>
                  <a:cubicBezTo>
                    <a:pt x="3825" y="14"/>
                    <a:pt x="3821" y="18"/>
                    <a:pt x="3816" y="18"/>
                  </a:cubicBezTo>
                  <a:close/>
                  <a:moveTo>
                    <a:pt x="3763" y="18"/>
                  </a:moveTo>
                  <a:lnTo>
                    <a:pt x="3763" y="18"/>
                  </a:lnTo>
                  <a:cubicBezTo>
                    <a:pt x="3758" y="18"/>
                    <a:pt x="3754" y="14"/>
                    <a:pt x="3754" y="9"/>
                  </a:cubicBezTo>
                  <a:cubicBezTo>
                    <a:pt x="3754" y="4"/>
                    <a:pt x="3758" y="0"/>
                    <a:pt x="3763" y="0"/>
                  </a:cubicBezTo>
                  <a:lnTo>
                    <a:pt x="3763" y="0"/>
                  </a:lnTo>
                  <a:cubicBezTo>
                    <a:pt x="3768" y="0"/>
                    <a:pt x="3772" y="4"/>
                    <a:pt x="3772" y="9"/>
                  </a:cubicBezTo>
                  <a:cubicBezTo>
                    <a:pt x="3772" y="14"/>
                    <a:pt x="3768" y="18"/>
                    <a:pt x="3763" y="18"/>
                  </a:cubicBezTo>
                  <a:close/>
                  <a:moveTo>
                    <a:pt x="3710" y="18"/>
                  </a:moveTo>
                  <a:lnTo>
                    <a:pt x="3710" y="18"/>
                  </a:lnTo>
                  <a:cubicBezTo>
                    <a:pt x="3705" y="18"/>
                    <a:pt x="3701" y="14"/>
                    <a:pt x="3701" y="9"/>
                  </a:cubicBezTo>
                  <a:cubicBezTo>
                    <a:pt x="3701" y="4"/>
                    <a:pt x="3705" y="0"/>
                    <a:pt x="3710" y="0"/>
                  </a:cubicBezTo>
                  <a:lnTo>
                    <a:pt x="3710" y="0"/>
                  </a:lnTo>
                  <a:cubicBezTo>
                    <a:pt x="3715" y="0"/>
                    <a:pt x="3719" y="4"/>
                    <a:pt x="3719" y="9"/>
                  </a:cubicBezTo>
                  <a:cubicBezTo>
                    <a:pt x="3719" y="14"/>
                    <a:pt x="3715" y="18"/>
                    <a:pt x="3710" y="18"/>
                  </a:cubicBezTo>
                  <a:close/>
                  <a:moveTo>
                    <a:pt x="3657" y="18"/>
                  </a:moveTo>
                  <a:lnTo>
                    <a:pt x="3657" y="18"/>
                  </a:lnTo>
                  <a:cubicBezTo>
                    <a:pt x="3653" y="18"/>
                    <a:pt x="3649" y="14"/>
                    <a:pt x="3649" y="9"/>
                  </a:cubicBezTo>
                  <a:cubicBezTo>
                    <a:pt x="3649" y="4"/>
                    <a:pt x="3653" y="0"/>
                    <a:pt x="3657" y="0"/>
                  </a:cubicBezTo>
                  <a:lnTo>
                    <a:pt x="3657" y="0"/>
                  </a:lnTo>
                  <a:cubicBezTo>
                    <a:pt x="3662" y="0"/>
                    <a:pt x="3666" y="4"/>
                    <a:pt x="3666" y="9"/>
                  </a:cubicBezTo>
                  <a:cubicBezTo>
                    <a:pt x="3666" y="14"/>
                    <a:pt x="3662" y="18"/>
                    <a:pt x="3657" y="18"/>
                  </a:cubicBezTo>
                  <a:close/>
                  <a:moveTo>
                    <a:pt x="3605" y="18"/>
                  </a:moveTo>
                  <a:lnTo>
                    <a:pt x="3605" y="18"/>
                  </a:lnTo>
                  <a:cubicBezTo>
                    <a:pt x="3600" y="18"/>
                    <a:pt x="3596" y="14"/>
                    <a:pt x="3596" y="9"/>
                  </a:cubicBezTo>
                  <a:cubicBezTo>
                    <a:pt x="3596" y="4"/>
                    <a:pt x="3600" y="0"/>
                    <a:pt x="3605" y="0"/>
                  </a:cubicBezTo>
                  <a:lnTo>
                    <a:pt x="3605" y="0"/>
                  </a:lnTo>
                  <a:cubicBezTo>
                    <a:pt x="3609" y="0"/>
                    <a:pt x="3613" y="4"/>
                    <a:pt x="3613" y="9"/>
                  </a:cubicBezTo>
                  <a:cubicBezTo>
                    <a:pt x="3613" y="14"/>
                    <a:pt x="3609" y="18"/>
                    <a:pt x="3605" y="18"/>
                  </a:cubicBezTo>
                  <a:close/>
                  <a:moveTo>
                    <a:pt x="3552" y="18"/>
                  </a:moveTo>
                  <a:lnTo>
                    <a:pt x="3552" y="18"/>
                  </a:lnTo>
                  <a:cubicBezTo>
                    <a:pt x="3547" y="18"/>
                    <a:pt x="3543" y="14"/>
                    <a:pt x="3543" y="9"/>
                  </a:cubicBezTo>
                  <a:cubicBezTo>
                    <a:pt x="3543" y="4"/>
                    <a:pt x="3547" y="0"/>
                    <a:pt x="3552" y="0"/>
                  </a:cubicBezTo>
                  <a:lnTo>
                    <a:pt x="3552" y="0"/>
                  </a:lnTo>
                  <a:cubicBezTo>
                    <a:pt x="3557" y="0"/>
                    <a:pt x="3561" y="4"/>
                    <a:pt x="3561" y="9"/>
                  </a:cubicBezTo>
                  <a:cubicBezTo>
                    <a:pt x="3561" y="14"/>
                    <a:pt x="3557" y="18"/>
                    <a:pt x="3552" y="18"/>
                  </a:cubicBezTo>
                  <a:close/>
                  <a:moveTo>
                    <a:pt x="3499" y="18"/>
                  </a:moveTo>
                  <a:lnTo>
                    <a:pt x="3499" y="18"/>
                  </a:lnTo>
                  <a:cubicBezTo>
                    <a:pt x="3494" y="18"/>
                    <a:pt x="3490" y="14"/>
                    <a:pt x="3490" y="9"/>
                  </a:cubicBezTo>
                  <a:cubicBezTo>
                    <a:pt x="3490" y="4"/>
                    <a:pt x="3494" y="0"/>
                    <a:pt x="3499" y="0"/>
                  </a:cubicBezTo>
                  <a:lnTo>
                    <a:pt x="3499" y="0"/>
                  </a:lnTo>
                  <a:cubicBezTo>
                    <a:pt x="3504" y="0"/>
                    <a:pt x="3508" y="4"/>
                    <a:pt x="3508" y="9"/>
                  </a:cubicBezTo>
                  <a:cubicBezTo>
                    <a:pt x="3508" y="14"/>
                    <a:pt x="3504" y="18"/>
                    <a:pt x="3499" y="18"/>
                  </a:cubicBezTo>
                  <a:close/>
                  <a:moveTo>
                    <a:pt x="3446" y="18"/>
                  </a:moveTo>
                  <a:lnTo>
                    <a:pt x="3446" y="18"/>
                  </a:lnTo>
                  <a:cubicBezTo>
                    <a:pt x="3441" y="18"/>
                    <a:pt x="3437" y="14"/>
                    <a:pt x="3437" y="9"/>
                  </a:cubicBezTo>
                  <a:cubicBezTo>
                    <a:pt x="3437" y="4"/>
                    <a:pt x="3441" y="0"/>
                    <a:pt x="3446" y="0"/>
                  </a:cubicBezTo>
                  <a:lnTo>
                    <a:pt x="3446" y="0"/>
                  </a:lnTo>
                  <a:cubicBezTo>
                    <a:pt x="3451" y="0"/>
                    <a:pt x="3455" y="4"/>
                    <a:pt x="3455" y="9"/>
                  </a:cubicBezTo>
                  <a:cubicBezTo>
                    <a:pt x="3455" y="14"/>
                    <a:pt x="3451" y="18"/>
                    <a:pt x="3446" y="18"/>
                  </a:cubicBezTo>
                  <a:close/>
                  <a:moveTo>
                    <a:pt x="3393" y="18"/>
                  </a:moveTo>
                  <a:lnTo>
                    <a:pt x="3393" y="18"/>
                  </a:lnTo>
                  <a:cubicBezTo>
                    <a:pt x="3388" y="18"/>
                    <a:pt x="3385" y="14"/>
                    <a:pt x="3385" y="9"/>
                  </a:cubicBezTo>
                  <a:cubicBezTo>
                    <a:pt x="3385" y="4"/>
                    <a:pt x="3388" y="0"/>
                    <a:pt x="3393" y="0"/>
                  </a:cubicBezTo>
                  <a:lnTo>
                    <a:pt x="3393" y="0"/>
                  </a:lnTo>
                  <a:cubicBezTo>
                    <a:pt x="3398" y="0"/>
                    <a:pt x="3402" y="4"/>
                    <a:pt x="3402" y="9"/>
                  </a:cubicBezTo>
                  <a:cubicBezTo>
                    <a:pt x="3402" y="14"/>
                    <a:pt x="3398" y="18"/>
                    <a:pt x="3393" y="18"/>
                  </a:cubicBezTo>
                  <a:close/>
                  <a:moveTo>
                    <a:pt x="3341" y="18"/>
                  </a:moveTo>
                  <a:lnTo>
                    <a:pt x="3340" y="18"/>
                  </a:lnTo>
                  <a:cubicBezTo>
                    <a:pt x="3336" y="18"/>
                    <a:pt x="3332" y="14"/>
                    <a:pt x="3332" y="9"/>
                  </a:cubicBezTo>
                  <a:cubicBezTo>
                    <a:pt x="3332" y="4"/>
                    <a:pt x="3336" y="0"/>
                    <a:pt x="3340" y="0"/>
                  </a:cubicBezTo>
                  <a:lnTo>
                    <a:pt x="3341" y="0"/>
                  </a:lnTo>
                  <a:cubicBezTo>
                    <a:pt x="3345" y="0"/>
                    <a:pt x="3349" y="4"/>
                    <a:pt x="3349" y="9"/>
                  </a:cubicBezTo>
                  <a:cubicBezTo>
                    <a:pt x="3349" y="14"/>
                    <a:pt x="3345" y="18"/>
                    <a:pt x="3341" y="18"/>
                  </a:cubicBezTo>
                  <a:close/>
                  <a:moveTo>
                    <a:pt x="3288" y="18"/>
                  </a:moveTo>
                  <a:lnTo>
                    <a:pt x="3288" y="18"/>
                  </a:lnTo>
                  <a:cubicBezTo>
                    <a:pt x="3283" y="18"/>
                    <a:pt x="3279" y="14"/>
                    <a:pt x="3279" y="9"/>
                  </a:cubicBezTo>
                  <a:cubicBezTo>
                    <a:pt x="3279" y="4"/>
                    <a:pt x="3283" y="0"/>
                    <a:pt x="3288" y="0"/>
                  </a:cubicBezTo>
                  <a:lnTo>
                    <a:pt x="3288" y="0"/>
                  </a:lnTo>
                  <a:cubicBezTo>
                    <a:pt x="3293" y="0"/>
                    <a:pt x="3296" y="4"/>
                    <a:pt x="3296" y="9"/>
                  </a:cubicBezTo>
                  <a:cubicBezTo>
                    <a:pt x="3296" y="14"/>
                    <a:pt x="3293" y="18"/>
                    <a:pt x="3288" y="18"/>
                  </a:cubicBezTo>
                  <a:close/>
                  <a:moveTo>
                    <a:pt x="3235" y="18"/>
                  </a:moveTo>
                  <a:lnTo>
                    <a:pt x="3235" y="18"/>
                  </a:lnTo>
                  <a:cubicBezTo>
                    <a:pt x="3230" y="18"/>
                    <a:pt x="3226" y="14"/>
                    <a:pt x="3226" y="9"/>
                  </a:cubicBezTo>
                  <a:cubicBezTo>
                    <a:pt x="3226" y="4"/>
                    <a:pt x="3230" y="0"/>
                    <a:pt x="3235" y="0"/>
                  </a:cubicBezTo>
                  <a:lnTo>
                    <a:pt x="3235" y="0"/>
                  </a:lnTo>
                  <a:cubicBezTo>
                    <a:pt x="3240" y="0"/>
                    <a:pt x="3244" y="4"/>
                    <a:pt x="3244" y="9"/>
                  </a:cubicBezTo>
                  <a:cubicBezTo>
                    <a:pt x="3244" y="14"/>
                    <a:pt x="3240" y="18"/>
                    <a:pt x="3235" y="18"/>
                  </a:cubicBezTo>
                  <a:close/>
                  <a:moveTo>
                    <a:pt x="3182" y="18"/>
                  </a:moveTo>
                  <a:lnTo>
                    <a:pt x="3182" y="18"/>
                  </a:lnTo>
                  <a:cubicBezTo>
                    <a:pt x="3177" y="18"/>
                    <a:pt x="3173" y="14"/>
                    <a:pt x="3173" y="9"/>
                  </a:cubicBezTo>
                  <a:cubicBezTo>
                    <a:pt x="3173" y="4"/>
                    <a:pt x="3177" y="0"/>
                    <a:pt x="3182" y="0"/>
                  </a:cubicBezTo>
                  <a:lnTo>
                    <a:pt x="3182" y="0"/>
                  </a:lnTo>
                  <a:cubicBezTo>
                    <a:pt x="3187" y="0"/>
                    <a:pt x="3191" y="4"/>
                    <a:pt x="3191" y="9"/>
                  </a:cubicBezTo>
                  <a:cubicBezTo>
                    <a:pt x="3191" y="14"/>
                    <a:pt x="3187" y="18"/>
                    <a:pt x="3182" y="18"/>
                  </a:cubicBezTo>
                  <a:close/>
                  <a:moveTo>
                    <a:pt x="3129" y="18"/>
                  </a:moveTo>
                  <a:lnTo>
                    <a:pt x="3129" y="18"/>
                  </a:lnTo>
                  <a:cubicBezTo>
                    <a:pt x="3124" y="18"/>
                    <a:pt x="3120" y="14"/>
                    <a:pt x="3120" y="9"/>
                  </a:cubicBezTo>
                  <a:cubicBezTo>
                    <a:pt x="3120" y="4"/>
                    <a:pt x="3124" y="0"/>
                    <a:pt x="3129" y="0"/>
                  </a:cubicBezTo>
                  <a:lnTo>
                    <a:pt x="3129" y="0"/>
                  </a:lnTo>
                  <a:cubicBezTo>
                    <a:pt x="3134" y="0"/>
                    <a:pt x="3138" y="4"/>
                    <a:pt x="3138" y="9"/>
                  </a:cubicBezTo>
                  <a:cubicBezTo>
                    <a:pt x="3138" y="14"/>
                    <a:pt x="3134" y="18"/>
                    <a:pt x="3129" y="18"/>
                  </a:cubicBezTo>
                  <a:close/>
                  <a:moveTo>
                    <a:pt x="3076" y="18"/>
                  </a:moveTo>
                  <a:lnTo>
                    <a:pt x="3076" y="18"/>
                  </a:lnTo>
                  <a:cubicBezTo>
                    <a:pt x="3072" y="18"/>
                    <a:pt x="3068" y="14"/>
                    <a:pt x="3068" y="9"/>
                  </a:cubicBezTo>
                  <a:cubicBezTo>
                    <a:pt x="3068" y="4"/>
                    <a:pt x="3072" y="0"/>
                    <a:pt x="3076" y="0"/>
                  </a:cubicBezTo>
                  <a:lnTo>
                    <a:pt x="3076" y="0"/>
                  </a:lnTo>
                  <a:cubicBezTo>
                    <a:pt x="3081" y="0"/>
                    <a:pt x="3085" y="4"/>
                    <a:pt x="3085" y="9"/>
                  </a:cubicBezTo>
                  <a:cubicBezTo>
                    <a:pt x="3085" y="14"/>
                    <a:pt x="3081" y="18"/>
                    <a:pt x="3076" y="18"/>
                  </a:cubicBezTo>
                  <a:close/>
                  <a:moveTo>
                    <a:pt x="3024" y="18"/>
                  </a:moveTo>
                  <a:lnTo>
                    <a:pt x="3024" y="18"/>
                  </a:lnTo>
                  <a:cubicBezTo>
                    <a:pt x="3019" y="18"/>
                    <a:pt x="3015" y="14"/>
                    <a:pt x="3015" y="9"/>
                  </a:cubicBezTo>
                  <a:cubicBezTo>
                    <a:pt x="3015" y="4"/>
                    <a:pt x="3019" y="0"/>
                    <a:pt x="3024" y="0"/>
                  </a:cubicBezTo>
                  <a:lnTo>
                    <a:pt x="3024" y="0"/>
                  </a:lnTo>
                  <a:cubicBezTo>
                    <a:pt x="3028" y="0"/>
                    <a:pt x="3032" y="4"/>
                    <a:pt x="3032" y="9"/>
                  </a:cubicBezTo>
                  <a:cubicBezTo>
                    <a:pt x="3032" y="14"/>
                    <a:pt x="3028" y="18"/>
                    <a:pt x="3024" y="18"/>
                  </a:cubicBezTo>
                  <a:close/>
                  <a:moveTo>
                    <a:pt x="2971" y="18"/>
                  </a:moveTo>
                  <a:lnTo>
                    <a:pt x="2971" y="18"/>
                  </a:lnTo>
                  <a:cubicBezTo>
                    <a:pt x="2966" y="18"/>
                    <a:pt x="2962" y="14"/>
                    <a:pt x="2962" y="9"/>
                  </a:cubicBezTo>
                  <a:cubicBezTo>
                    <a:pt x="2962" y="4"/>
                    <a:pt x="2966" y="0"/>
                    <a:pt x="2971" y="0"/>
                  </a:cubicBezTo>
                  <a:lnTo>
                    <a:pt x="2971" y="0"/>
                  </a:lnTo>
                  <a:cubicBezTo>
                    <a:pt x="2976" y="0"/>
                    <a:pt x="2980" y="4"/>
                    <a:pt x="2980" y="9"/>
                  </a:cubicBezTo>
                  <a:cubicBezTo>
                    <a:pt x="2980" y="14"/>
                    <a:pt x="2976" y="18"/>
                    <a:pt x="2971" y="18"/>
                  </a:cubicBezTo>
                  <a:close/>
                  <a:moveTo>
                    <a:pt x="2918" y="18"/>
                  </a:moveTo>
                  <a:lnTo>
                    <a:pt x="2918" y="18"/>
                  </a:lnTo>
                  <a:cubicBezTo>
                    <a:pt x="2913" y="18"/>
                    <a:pt x="2909" y="14"/>
                    <a:pt x="2909" y="9"/>
                  </a:cubicBezTo>
                  <a:cubicBezTo>
                    <a:pt x="2909" y="4"/>
                    <a:pt x="2913" y="0"/>
                    <a:pt x="2918" y="0"/>
                  </a:cubicBezTo>
                  <a:lnTo>
                    <a:pt x="2918" y="0"/>
                  </a:lnTo>
                  <a:cubicBezTo>
                    <a:pt x="2923" y="0"/>
                    <a:pt x="2927" y="4"/>
                    <a:pt x="2927" y="9"/>
                  </a:cubicBezTo>
                  <a:cubicBezTo>
                    <a:pt x="2927" y="14"/>
                    <a:pt x="2923" y="18"/>
                    <a:pt x="2918" y="18"/>
                  </a:cubicBezTo>
                  <a:close/>
                  <a:moveTo>
                    <a:pt x="2865" y="18"/>
                  </a:moveTo>
                  <a:lnTo>
                    <a:pt x="2865" y="18"/>
                  </a:lnTo>
                  <a:cubicBezTo>
                    <a:pt x="2860" y="18"/>
                    <a:pt x="2856" y="14"/>
                    <a:pt x="2856" y="9"/>
                  </a:cubicBezTo>
                  <a:cubicBezTo>
                    <a:pt x="2856" y="4"/>
                    <a:pt x="2860" y="0"/>
                    <a:pt x="2865" y="0"/>
                  </a:cubicBezTo>
                  <a:lnTo>
                    <a:pt x="2865" y="0"/>
                  </a:lnTo>
                  <a:cubicBezTo>
                    <a:pt x="2870" y="0"/>
                    <a:pt x="2874" y="4"/>
                    <a:pt x="2874" y="9"/>
                  </a:cubicBezTo>
                  <a:cubicBezTo>
                    <a:pt x="2874" y="14"/>
                    <a:pt x="2870" y="18"/>
                    <a:pt x="2865" y="18"/>
                  </a:cubicBezTo>
                  <a:close/>
                  <a:moveTo>
                    <a:pt x="2812" y="18"/>
                  </a:moveTo>
                  <a:lnTo>
                    <a:pt x="2812" y="18"/>
                  </a:lnTo>
                  <a:cubicBezTo>
                    <a:pt x="2807" y="18"/>
                    <a:pt x="2804" y="14"/>
                    <a:pt x="2804" y="9"/>
                  </a:cubicBezTo>
                  <a:cubicBezTo>
                    <a:pt x="2804" y="4"/>
                    <a:pt x="2807" y="0"/>
                    <a:pt x="2812" y="0"/>
                  </a:cubicBezTo>
                  <a:lnTo>
                    <a:pt x="2812" y="0"/>
                  </a:lnTo>
                  <a:cubicBezTo>
                    <a:pt x="2817" y="0"/>
                    <a:pt x="2821" y="4"/>
                    <a:pt x="2821" y="9"/>
                  </a:cubicBezTo>
                  <a:cubicBezTo>
                    <a:pt x="2821" y="14"/>
                    <a:pt x="2817" y="18"/>
                    <a:pt x="2812" y="18"/>
                  </a:cubicBezTo>
                  <a:close/>
                  <a:moveTo>
                    <a:pt x="2760" y="18"/>
                  </a:moveTo>
                  <a:lnTo>
                    <a:pt x="2759" y="18"/>
                  </a:lnTo>
                  <a:cubicBezTo>
                    <a:pt x="2755" y="18"/>
                    <a:pt x="2751" y="14"/>
                    <a:pt x="2751" y="9"/>
                  </a:cubicBezTo>
                  <a:cubicBezTo>
                    <a:pt x="2751" y="4"/>
                    <a:pt x="2755" y="0"/>
                    <a:pt x="2759" y="0"/>
                  </a:cubicBezTo>
                  <a:lnTo>
                    <a:pt x="2760" y="0"/>
                  </a:lnTo>
                  <a:cubicBezTo>
                    <a:pt x="2764" y="0"/>
                    <a:pt x="2768" y="4"/>
                    <a:pt x="2768" y="9"/>
                  </a:cubicBezTo>
                  <a:cubicBezTo>
                    <a:pt x="2768" y="14"/>
                    <a:pt x="2764" y="18"/>
                    <a:pt x="2760" y="18"/>
                  </a:cubicBezTo>
                  <a:close/>
                  <a:moveTo>
                    <a:pt x="2707" y="18"/>
                  </a:moveTo>
                  <a:lnTo>
                    <a:pt x="2707" y="18"/>
                  </a:lnTo>
                  <a:cubicBezTo>
                    <a:pt x="2702" y="18"/>
                    <a:pt x="2698" y="14"/>
                    <a:pt x="2698" y="9"/>
                  </a:cubicBezTo>
                  <a:cubicBezTo>
                    <a:pt x="2698" y="4"/>
                    <a:pt x="2702" y="0"/>
                    <a:pt x="2707" y="0"/>
                  </a:cubicBezTo>
                  <a:lnTo>
                    <a:pt x="2707" y="0"/>
                  </a:lnTo>
                  <a:cubicBezTo>
                    <a:pt x="2712" y="0"/>
                    <a:pt x="2715" y="4"/>
                    <a:pt x="2715" y="9"/>
                  </a:cubicBezTo>
                  <a:cubicBezTo>
                    <a:pt x="2715" y="14"/>
                    <a:pt x="2712" y="18"/>
                    <a:pt x="2707" y="18"/>
                  </a:cubicBezTo>
                  <a:close/>
                  <a:moveTo>
                    <a:pt x="2654" y="18"/>
                  </a:moveTo>
                  <a:lnTo>
                    <a:pt x="2654" y="18"/>
                  </a:lnTo>
                  <a:cubicBezTo>
                    <a:pt x="2649" y="18"/>
                    <a:pt x="2645" y="14"/>
                    <a:pt x="2645" y="9"/>
                  </a:cubicBezTo>
                  <a:cubicBezTo>
                    <a:pt x="2645" y="4"/>
                    <a:pt x="2649" y="0"/>
                    <a:pt x="2654" y="0"/>
                  </a:cubicBezTo>
                  <a:lnTo>
                    <a:pt x="2654" y="0"/>
                  </a:lnTo>
                  <a:cubicBezTo>
                    <a:pt x="2659" y="0"/>
                    <a:pt x="2663" y="4"/>
                    <a:pt x="2663" y="9"/>
                  </a:cubicBezTo>
                  <a:cubicBezTo>
                    <a:pt x="2663" y="14"/>
                    <a:pt x="2659" y="18"/>
                    <a:pt x="2654" y="18"/>
                  </a:cubicBezTo>
                  <a:close/>
                  <a:moveTo>
                    <a:pt x="2601" y="18"/>
                  </a:moveTo>
                  <a:lnTo>
                    <a:pt x="2601" y="18"/>
                  </a:lnTo>
                  <a:cubicBezTo>
                    <a:pt x="2596" y="18"/>
                    <a:pt x="2592" y="14"/>
                    <a:pt x="2592" y="9"/>
                  </a:cubicBezTo>
                  <a:cubicBezTo>
                    <a:pt x="2592" y="4"/>
                    <a:pt x="2596" y="0"/>
                    <a:pt x="2601" y="0"/>
                  </a:cubicBezTo>
                  <a:lnTo>
                    <a:pt x="2601" y="0"/>
                  </a:lnTo>
                  <a:cubicBezTo>
                    <a:pt x="2606" y="0"/>
                    <a:pt x="2610" y="4"/>
                    <a:pt x="2610" y="9"/>
                  </a:cubicBezTo>
                  <a:cubicBezTo>
                    <a:pt x="2610" y="14"/>
                    <a:pt x="2606" y="18"/>
                    <a:pt x="2601" y="18"/>
                  </a:cubicBezTo>
                  <a:close/>
                  <a:moveTo>
                    <a:pt x="2548" y="18"/>
                  </a:moveTo>
                  <a:lnTo>
                    <a:pt x="2548" y="18"/>
                  </a:lnTo>
                  <a:cubicBezTo>
                    <a:pt x="2543" y="18"/>
                    <a:pt x="2539" y="14"/>
                    <a:pt x="2539" y="9"/>
                  </a:cubicBezTo>
                  <a:cubicBezTo>
                    <a:pt x="2539" y="4"/>
                    <a:pt x="2543" y="0"/>
                    <a:pt x="2548" y="0"/>
                  </a:cubicBezTo>
                  <a:lnTo>
                    <a:pt x="2548" y="0"/>
                  </a:lnTo>
                  <a:cubicBezTo>
                    <a:pt x="2553" y="0"/>
                    <a:pt x="2557" y="4"/>
                    <a:pt x="2557" y="9"/>
                  </a:cubicBezTo>
                  <a:cubicBezTo>
                    <a:pt x="2557" y="14"/>
                    <a:pt x="2553" y="18"/>
                    <a:pt x="2548" y="18"/>
                  </a:cubicBezTo>
                  <a:close/>
                  <a:moveTo>
                    <a:pt x="2495" y="18"/>
                  </a:moveTo>
                  <a:lnTo>
                    <a:pt x="2495" y="18"/>
                  </a:lnTo>
                  <a:cubicBezTo>
                    <a:pt x="2491" y="18"/>
                    <a:pt x="2487" y="14"/>
                    <a:pt x="2487" y="9"/>
                  </a:cubicBezTo>
                  <a:cubicBezTo>
                    <a:pt x="2487" y="4"/>
                    <a:pt x="2491" y="0"/>
                    <a:pt x="2495" y="0"/>
                  </a:cubicBezTo>
                  <a:lnTo>
                    <a:pt x="2495" y="0"/>
                  </a:lnTo>
                  <a:cubicBezTo>
                    <a:pt x="2500" y="0"/>
                    <a:pt x="2504" y="4"/>
                    <a:pt x="2504" y="9"/>
                  </a:cubicBezTo>
                  <a:cubicBezTo>
                    <a:pt x="2504" y="14"/>
                    <a:pt x="2500" y="18"/>
                    <a:pt x="2495" y="18"/>
                  </a:cubicBezTo>
                  <a:close/>
                  <a:moveTo>
                    <a:pt x="2443" y="18"/>
                  </a:moveTo>
                  <a:lnTo>
                    <a:pt x="2443" y="18"/>
                  </a:lnTo>
                  <a:cubicBezTo>
                    <a:pt x="2438" y="18"/>
                    <a:pt x="2434" y="14"/>
                    <a:pt x="2434" y="9"/>
                  </a:cubicBezTo>
                  <a:cubicBezTo>
                    <a:pt x="2434" y="4"/>
                    <a:pt x="2438" y="0"/>
                    <a:pt x="2443" y="0"/>
                  </a:cubicBezTo>
                  <a:lnTo>
                    <a:pt x="2443" y="0"/>
                  </a:lnTo>
                  <a:cubicBezTo>
                    <a:pt x="2447" y="0"/>
                    <a:pt x="2451" y="4"/>
                    <a:pt x="2451" y="9"/>
                  </a:cubicBezTo>
                  <a:cubicBezTo>
                    <a:pt x="2451" y="14"/>
                    <a:pt x="2447" y="18"/>
                    <a:pt x="2443" y="18"/>
                  </a:cubicBezTo>
                  <a:close/>
                  <a:moveTo>
                    <a:pt x="2390" y="18"/>
                  </a:moveTo>
                  <a:lnTo>
                    <a:pt x="2390" y="18"/>
                  </a:lnTo>
                  <a:cubicBezTo>
                    <a:pt x="2385" y="18"/>
                    <a:pt x="2381" y="14"/>
                    <a:pt x="2381" y="9"/>
                  </a:cubicBezTo>
                  <a:cubicBezTo>
                    <a:pt x="2381" y="4"/>
                    <a:pt x="2385" y="0"/>
                    <a:pt x="2390" y="0"/>
                  </a:cubicBezTo>
                  <a:lnTo>
                    <a:pt x="2390" y="0"/>
                  </a:lnTo>
                  <a:cubicBezTo>
                    <a:pt x="2395" y="0"/>
                    <a:pt x="2399" y="4"/>
                    <a:pt x="2399" y="9"/>
                  </a:cubicBezTo>
                  <a:cubicBezTo>
                    <a:pt x="2399" y="14"/>
                    <a:pt x="2395" y="18"/>
                    <a:pt x="2390" y="18"/>
                  </a:cubicBezTo>
                  <a:close/>
                  <a:moveTo>
                    <a:pt x="2337" y="18"/>
                  </a:moveTo>
                  <a:lnTo>
                    <a:pt x="2337" y="18"/>
                  </a:lnTo>
                  <a:cubicBezTo>
                    <a:pt x="2332" y="18"/>
                    <a:pt x="2328" y="14"/>
                    <a:pt x="2328" y="9"/>
                  </a:cubicBezTo>
                  <a:cubicBezTo>
                    <a:pt x="2328" y="4"/>
                    <a:pt x="2332" y="0"/>
                    <a:pt x="2337" y="0"/>
                  </a:cubicBezTo>
                  <a:lnTo>
                    <a:pt x="2337" y="0"/>
                  </a:lnTo>
                  <a:cubicBezTo>
                    <a:pt x="2342" y="0"/>
                    <a:pt x="2346" y="4"/>
                    <a:pt x="2346" y="9"/>
                  </a:cubicBezTo>
                  <a:cubicBezTo>
                    <a:pt x="2346" y="14"/>
                    <a:pt x="2342" y="18"/>
                    <a:pt x="2337" y="18"/>
                  </a:cubicBezTo>
                  <a:close/>
                  <a:moveTo>
                    <a:pt x="2284" y="18"/>
                  </a:moveTo>
                  <a:lnTo>
                    <a:pt x="2284" y="18"/>
                  </a:lnTo>
                  <a:cubicBezTo>
                    <a:pt x="2279" y="18"/>
                    <a:pt x="2275" y="14"/>
                    <a:pt x="2275" y="9"/>
                  </a:cubicBezTo>
                  <a:cubicBezTo>
                    <a:pt x="2275" y="4"/>
                    <a:pt x="2279" y="0"/>
                    <a:pt x="2284" y="0"/>
                  </a:cubicBezTo>
                  <a:lnTo>
                    <a:pt x="2284" y="0"/>
                  </a:lnTo>
                  <a:cubicBezTo>
                    <a:pt x="2289" y="0"/>
                    <a:pt x="2293" y="4"/>
                    <a:pt x="2293" y="9"/>
                  </a:cubicBezTo>
                  <a:cubicBezTo>
                    <a:pt x="2293" y="14"/>
                    <a:pt x="2289" y="18"/>
                    <a:pt x="2284" y="18"/>
                  </a:cubicBezTo>
                  <a:close/>
                  <a:moveTo>
                    <a:pt x="2231" y="18"/>
                  </a:moveTo>
                  <a:lnTo>
                    <a:pt x="2231" y="18"/>
                  </a:lnTo>
                  <a:cubicBezTo>
                    <a:pt x="2226" y="18"/>
                    <a:pt x="2223" y="14"/>
                    <a:pt x="2223" y="9"/>
                  </a:cubicBezTo>
                  <a:cubicBezTo>
                    <a:pt x="2223" y="4"/>
                    <a:pt x="2226" y="0"/>
                    <a:pt x="2231" y="0"/>
                  </a:cubicBezTo>
                  <a:lnTo>
                    <a:pt x="2231" y="0"/>
                  </a:lnTo>
                  <a:cubicBezTo>
                    <a:pt x="2236" y="0"/>
                    <a:pt x="2240" y="4"/>
                    <a:pt x="2240" y="9"/>
                  </a:cubicBezTo>
                  <a:cubicBezTo>
                    <a:pt x="2240" y="14"/>
                    <a:pt x="2236" y="18"/>
                    <a:pt x="2231" y="18"/>
                  </a:cubicBezTo>
                  <a:close/>
                  <a:moveTo>
                    <a:pt x="2179" y="18"/>
                  </a:moveTo>
                  <a:lnTo>
                    <a:pt x="2178" y="18"/>
                  </a:lnTo>
                  <a:cubicBezTo>
                    <a:pt x="2174" y="18"/>
                    <a:pt x="2170" y="14"/>
                    <a:pt x="2170" y="9"/>
                  </a:cubicBezTo>
                  <a:cubicBezTo>
                    <a:pt x="2170" y="4"/>
                    <a:pt x="2174" y="0"/>
                    <a:pt x="2178" y="0"/>
                  </a:cubicBezTo>
                  <a:lnTo>
                    <a:pt x="2179" y="0"/>
                  </a:lnTo>
                  <a:cubicBezTo>
                    <a:pt x="2183" y="0"/>
                    <a:pt x="2187" y="4"/>
                    <a:pt x="2187" y="9"/>
                  </a:cubicBezTo>
                  <a:cubicBezTo>
                    <a:pt x="2187" y="14"/>
                    <a:pt x="2183" y="18"/>
                    <a:pt x="2179" y="18"/>
                  </a:cubicBezTo>
                  <a:close/>
                  <a:moveTo>
                    <a:pt x="2126" y="18"/>
                  </a:moveTo>
                  <a:lnTo>
                    <a:pt x="2126" y="18"/>
                  </a:lnTo>
                  <a:cubicBezTo>
                    <a:pt x="2121" y="18"/>
                    <a:pt x="2117" y="14"/>
                    <a:pt x="2117" y="9"/>
                  </a:cubicBezTo>
                  <a:cubicBezTo>
                    <a:pt x="2117" y="4"/>
                    <a:pt x="2121" y="0"/>
                    <a:pt x="2126" y="0"/>
                  </a:cubicBezTo>
                  <a:lnTo>
                    <a:pt x="2126" y="0"/>
                  </a:lnTo>
                  <a:cubicBezTo>
                    <a:pt x="2131" y="0"/>
                    <a:pt x="2134" y="4"/>
                    <a:pt x="2134" y="9"/>
                  </a:cubicBezTo>
                  <a:cubicBezTo>
                    <a:pt x="2134" y="14"/>
                    <a:pt x="2131" y="18"/>
                    <a:pt x="2126" y="18"/>
                  </a:cubicBezTo>
                  <a:close/>
                  <a:moveTo>
                    <a:pt x="2073" y="18"/>
                  </a:moveTo>
                  <a:lnTo>
                    <a:pt x="2073" y="18"/>
                  </a:lnTo>
                  <a:cubicBezTo>
                    <a:pt x="2068" y="18"/>
                    <a:pt x="2064" y="14"/>
                    <a:pt x="2064" y="9"/>
                  </a:cubicBezTo>
                  <a:cubicBezTo>
                    <a:pt x="2064" y="4"/>
                    <a:pt x="2068" y="0"/>
                    <a:pt x="2073" y="0"/>
                  </a:cubicBezTo>
                  <a:lnTo>
                    <a:pt x="2073" y="0"/>
                  </a:lnTo>
                  <a:cubicBezTo>
                    <a:pt x="2078" y="0"/>
                    <a:pt x="2082" y="4"/>
                    <a:pt x="2082" y="9"/>
                  </a:cubicBezTo>
                  <a:cubicBezTo>
                    <a:pt x="2082" y="14"/>
                    <a:pt x="2078" y="18"/>
                    <a:pt x="2073" y="18"/>
                  </a:cubicBezTo>
                  <a:close/>
                  <a:moveTo>
                    <a:pt x="2020" y="18"/>
                  </a:moveTo>
                  <a:lnTo>
                    <a:pt x="2020" y="18"/>
                  </a:lnTo>
                  <a:cubicBezTo>
                    <a:pt x="2015" y="18"/>
                    <a:pt x="2011" y="14"/>
                    <a:pt x="2011" y="9"/>
                  </a:cubicBezTo>
                  <a:cubicBezTo>
                    <a:pt x="2011" y="4"/>
                    <a:pt x="2015" y="0"/>
                    <a:pt x="2020" y="0"/>
                  </a:cubicBezTo>
                  <a:lnTo>
                    <a:pt x="2020" y="0"/>
                  </a:lnTo>
                  <a:cubicBezTo>
                    <a:pt x="2025" y="0"/>
                    <a:pt x="2029" y="4"/>
                    <a:pt x="2029" y="9"/>
                  </a:cubicBezTo>
                  <a:cubicBezTo>
                    <a:pt x="2029" y="14"/>
                    <a:pt x="2025" y="18"/>
                    <a:pt x="2020" y="18"/>
                  </a:cubicBezTo>
                  <a:close/>
                  <a:moveTo>
                    <a:pt x="1967" y="18"/>
                  </a:moveTo>
                  <a:lnTo>
                    <a:pt x="1967" y="18"/>
                  </a:lnTo>
                  <a:cubicBezTo>
                    <a:pt x="1962" y="18"/>
                    <a:pt x="1958" y="14"/>
                    <a:pt x="1958" y="9"/>
                  </a:cubicBezTo>
                  <a:cubicBezTo>
                    <a:pt x="1958" y="4"/>
                    <a:pt x="1962" y="0"/>
                    <a:pt x="1967" y="0"/>
                  </a:cubicBezTo>
                  <a:lnTo>
                    <a:pt x="1967" y="0"/>
                  </a:lnTo>
                  <a:cubicBezTo>
                    <a:pt x="1972" y="0"/>
                    <a:pt x="1976" y="4"/>
                    <a:pt x="1976" y="9"/>
                  </a:cubicBezTo>
                  <a:cubicBezTo>
                    <a:pt x="1976" y="14"/>
                    <a:pt x="1972" y="18"/>
                    <a:pt x="1967" y="18"/>
                  </a:cubicBezTo>
                  <a:close/>
                  <a:moveTo>
                    <a:pt x="1914" y="18"/>
                  </a:moveTo>
                  <a:lnTo>
                    <a:pt x="1914" y="18"/>
                  </a:lnTo>
                  <a:cubicBezTo>
                    <a:pt x="1910" y="18"/>
                    <a:pt x="1906" y="14"/>
                    <a:pt x="1906" y="9"/>
                  </a:cubicBezTo>
                  <a:cubicBezTo>
                    <a:pt x="1906" y="4"/>
                    <a:pt x="1910" y="0"/>
                    <a:pt x="1914" y="0"/>
                  </a:cubicBezTo>
                  <a:lnTo>
                    <a:pt x="1914" y="0"/>
                  </a:lnTo>
                  <a:cubicBezTo>
                    <a:pt x="1919" y="0"/>
                    <a:pt x="1923" y="4"/>
                    <a:pt x="1923" y="9"/>
                  </a:cubicBezTo>
                  <a:cubicBezTo>
                    <a:pt x="1923" y="14"/>
                    <a:pt x="1919" y="18"/>
                    <a:pt x="1914" y="18"/>
                  </a:cubicBezTo>
                  <a:close/>
                  <a:moveTo>
                    <a:pt x="1862" y="18"/>
                  </a:moveTo>
                  <a:lnTo>
                    <a:pt x="1862" y="18"/>
                  </a:lnTo>
                  <a:cubicBezTo>
                    <a:pt x="1857" y="18"/>
                    <a:pt x="1853" y="14"/>
                    <a:pt x="1853" y="9"/>
                  </a:cubicBezTo>
                  <a:cubicBezTo>
                    <a:pt x="1853" y="4"/>
                    <a:pt x="1857" y="0"/>
                    <a:pt x="1862" y="0"/>
                  </a:cubicBezTo>
                  <a:lnTo>
                    <a:pt x="1862" y="0"/>
                  </a:lnTo>
                  <a:cubicBezTo>
                    <a:pt x="1866" y="0"/>
                    <a:pt x="1870" y="4"/>
                    <a:pt x="1870" y="9"/>
                  </a:cubicBezTo>
                  <a:cubicBezTo>
                    <a:pt x="1870" y="14"/>
                    <a:pt x="1866" y="18"/>
                    <a:pt x="1862" y="18"/>
                  </a:cubicBezTo>
                  <a:close/>
                  <a:moveTo>
                    <a:pt x="1809" y="18"/>
                  </a:moveTo>
                  <a:lnTo>
                    <a:pt x="1809" y="18"/>
                  </a:lnTo>
                  <a:cubicBezTo>
                    <a:pt x="1804" y="18"/>
                    <a:pt x="1800" y="14"/>
                    <a:pt x="1800" y="9"/>
                  </a:cubicBezTo>
                  <a:cubicBezTo>
                    <a:pt x="1800" y="4"/>
                    <a:pt x="1804" y="0"/>
                    <a:pt x="1809" y="0"/>
                  </a:cubicBezTo>
                  <a:lnTo>
                    <a:pt x="1809" y="0"/>
                  </a:lnTo>
                  <a:cubicBezTo>
                    <a:pt x="1814" y="0"/>
                    <a:pt x="1818" y="4"/>
                    <a:pt x="1818" y="9"/>
                  </a:cubicBezTo>
                  <a:cubicBezTo>
                    <a:pt x="1818" y="14"/>
                    <a:pt x="1814" y="18"/>
                    <a:pt x="1809" y="18"/>
                  </a:cubicBezTo>
                  <a:close/>
                  <a:moveTo>
                    <a:pt x="1756" y="18"/>
                  </a:moveTo>
                  <a:lnTo>
                    <a:pt x="1756" y="18"/>
                  </a:lnTo>
                  <a:cubicBezTo>
                    <a:pt x="1751" y="18"/>
                    <a:pt x="1747" y="14"/>
                    <a:pt x="1747" y="9"/>
                  </a:cubicBezTo>
                  <a:cubicBezTo>
                    <a:pt x="1747" y="4"/>
                    <a:pt x="1751" y="0"/>
                    <a:pt x="1756" y="0"/>
                  </a:cubicBezTo>
                  <a:lnTo>
                    <a:pt x="1756" y="0"/>
                  </a:lnTo>
                  <a:cubicBezTo>
                    <a:pt x="1761" y="0"/>
                    <a:pt x="1765" y="4"/>
                    <a:pt x="1765" y="9"/>
                  </a:cubicBezTo>
                  <a:cubicBezTo>
                    <a:pt x="1765" y="14"/>
                    <a:pt x="1761" y="18"/>
                    <a:pt x="1756" y="18"/>
                  </a:cubicBezTo>
                  <a:close/>
                  <a:moveTo>
                    <a:pt x="1703" y="18"/>
                  </a:moveTo>
                  <a:lnTo>
                    <a:pt x="1703" y="18"/>
                  </a:lnTo>
                  <a:cubicBezTo>
                    <a:pt x="1698" y="18"/>
                    <a:pt x="1694" y="14"/>
                    <a:pt x="1694" y="9"/>
                  </a:cubicBezTo>
                  <a:cubicBezTo>
                    <a:pt x="1694" y="4"/>
                    <a:pt x="1698" y="0"/>
                    <a:pt x="1703" y="0"/>
                  </a:cubicBezTo>
                  <a:lnTo>
                    <a:pt x="1703" y="0"/>
                  </a:lnTo>
                  <a:cubicBezTo>
                    <a:pt x="1708" y="0"/>
                    <a:pt x="1712" y="4"/>
                    <a:pt x="1712" y="9"/>
                  </a:cubicBezTo>
                  <a:cubicBezTo>
                    <a:pt x="1712" y="14"/>
                    <a:pt x="1708" y="18"/>
                    <a:pt x="1703" y="18"/>
                  </a:cubicBezTo>
                  <a:close/>
                  <a:moveTo>
                    <a:pt x="1650" y="18"/>
                  </a:moveTo>
                  <a:lnTo>
                    <a:pt x="1650" y="18"/>
                  </a:lnTo>
                  <a:cubicBezTo>
                    <a:pt x="1645" y="18"/>
                    <a:pt x="1642" y="14"/>
                    <a:pt x="1642" y="9"/>
                  </a:cubicBezTo>
                  <a:cubicBezTo>
                    <a:pt x="1642" y="4"/>
                    <a:pt x="1645" y="0"/>
                    <a:pt x="1650" y="0"/>
                  </a:cubicBezTo>
                  <a:lnTo>
                    <a:pt x="1650" y="0"/>
                  </a:lnTo>
                  <a:cubicBezTo>
                    <a:pt x="1655" y="0"/>
                    <a:pt x="1659" y="4"/>
                    <a:pt x="1659" y="9"/>
                  </a:cubicBezTo>
                  <a:cubicBezTo>
                    <a:pt x="1659" y="14"/>
                    <a:pt x="1655" y="18"/>
                    <a:pt x="1650" y="18"/>
                  </a:cubicBezTo>
                  <a:close/>
                  <a:moveTo>
                    <a:pt x="1598" y="18"/>
                  </a:moveTo>
                  <a:lnTo>
                    <a:pt x="1598" y="18"/>
                  </a:lnTo>
                  <a:cubicBezTo>
                    <a:pt x="1593" y="18"/>
                    <a:pt x="1589" y="14"/>
                    <a:pt x="1589" y="9"/>
                  </a:cubicBezTo>
                  <a:cubicBezTo>
                    <a:pt x="1589" y="4"/>
                    <a:pt x="1593" y="0"/>
                    <a:pt x="1598" y="0"/>
                  </a:cubicBezTo>
                  <a:lnTo>
                    <a:pt x="1598" y="0"/>
                  </a:lnTo>
                  <a:cubicBezTo>
                    <a:pt x="1602" y="0"/>
                    <a:pt x="1606" y="4"/>
                    <a:pt x="1606" y="9"/>
                  </a:cubicBezTo>
                  <a:cubicBezTo>
                    <a:pt x="1606" y="14"/>
                    <a:pt x="1602" y="18"/>
                    <a:pt x="1598" y="18"/>
                  </a:cubicBezTo>
                  <a:close/>
                  <a:moveTo>
                    <a:pt x="1545" y="18"/>
                  </a:moveTo>
                  <a:lnTo>
                    <a:pt x="1545" y="18"/>
                  </a:lnTo>
                  <a:cubicBezTo>
                    <a:pt x="1540" y="18"/>
                    <a:pt x="1536" y="14"/>
                    <a:pt x="1536" y="9"/>
                  </a:cubicBezTo>
                  <a:cubicBezTo>
                    <a:pt x="1536" y="4"/>
                    <a:pt x="1540" y="0"/>
                    <a:pt x="1545" y="0"/>
                  </a:cubicBezTo>
                  <a:lnTo>
                    <a:pt x="1545" y="0"/>
                  </a:lnTo>
                  <a:cubicBezTo>
                    <a:pt x="1550" y="0"/>
                    <a:pt x="1554" y="4"/>
                    <a:pt x="1554" y="9"/>
                  </a:cubicBezTo>
                  <a:cubicBezTo>
                    <a:pt x="1554" y="14"/>
                    <a:pt x="1550" y="18"/>
                    <a:pt x="1545" y="18"/>
                  </a:cubicBezTo>
                  <a:close/>
                  <a:moveTo>
                    <a:pt x="1492" y="18"/>
                  </a:moveTo>
                  <a:lnTo>
                    <a:pt x="1492" y="18"/>
                  </a:lnTo>
                  <a:cubicBezTo>
                    <a:pt x="1487" y="18"/>
                    <a:pt x="1483" y="14"/>
                    <a:pt x="1483" y="9"/>
                  </a:cubicBezTo>
                  <a:cubicBezTo>
                    <a:pt x="1483" y="4"/>
                    <a:pt x="1487" y="0"/>
                    <a:pt x="1492" y="0"/>
                  </a:cubicBezTo>
                  <a:lnTo>
                    <a:pt x="1492" y="0"/>
                  </a:lnTo>
                  <a:cubicBezTo>
                    <a:pt x="1497" y="0"/>
                    <a:pt x="1501" y="4"/>
                    <a:pt x="1501" y="9"/>
                  </a:cubicBezTo>
                  <a:cubicBezTo>
                    <a:pt x="1501" y="14"/>
                    <a:pt x="1497" y="18"/>
                    <a:pt x="1492" y="18"/>
                  </a:cubicBezTo>
                  <a:close/>
                  <a:moveTo>
                    <a:pt x="1439" y="18"/>
                  </a:moveTo>
                  <a:lnTo>
                    <a:pt x="1439" y="18"/>
                  </a:lnTo>
                  <a:cubicBezTo>
                    <a:pt x="1434" y="18"/>
                    <a:pt x="1430" y="14"/>
                    <a:pt x="1430" y="9"/>
                  </a:cubicBezTo>
                  <a:cubicBezTo>
                    <a:pt x="1430" y="4"/>
                    <a:pt x="1434" y="0"/>
                    <a:pt x="1439" y="0"/>
                  </a:cubicBezTo>
                  <a:lnTo>
                    <a:pt x="1439" y="0"/>
                  </a:lnTo>
                  <a:cubicBezTo>
                    <a:pt x="1444" y="0"/>
                    <a:pt x="1448" y="4"/>
                    <a:pt x="1448" y="9"/>
                  </a:cubicBezTo>
                  <a:cubicBezTo>
                    <a:pt x="1448" y="14"/>
                    <a:pt x="1444" y="18"/>
                    <a:pt x="1439" y="18"/>
                  </a:cubicBezTo>
                  <a:close/>
                  <a:moveTo>
                    <a:pt x="1386" y="18"/>
                  </a:moveTo>
                  <a:lnTo>
                    <a:pt x="1386" y="18"/>
                  </a:lnTo>
                  <a:cubicBezTo>
                    <a:pt x="1381" y="18"/>
                    <a:pt x="1377" y="14"/>
                    <a:pt x="1377" y="9"/>
                  </a:cubicBezTo>
                  <a:cubicBezTo>
                    <a:pt x="1377" y="4"/>
                    <a:pt x="1381" y="0"/>
                    <a:pt x="1386" y="0"/>
                  </a:cubicBezTo>
                  <a:lnTo>
                    <a:pt x="1386" y="0"/>
                  </a:lnTo>
                  <a:cubicBezTo>
                    <a:pt x="1391" y="0"/>
                    <a:pt x="1395" y="4"/>
                    <a:pt x="1395" y="9"/>
                  </a:cubicBezTo>
                  <a:cubicBezTo>
                    <a:pt x="1395" y="14"/>
                    <a:pt x="1391" y="18"/>
                    <a:pt x="1386" y="18"/>
                  </a:cubicBezTo>
                  <a:close/>
                  <a:moveTo>
                    <a:pt x="1333" y="18"/>
                  </a:moveTo>
                  <a:lnTo>
                    <a:pt x="1333" y="18"/>
                  </a:lnTo>
                  <a:cubicBezTo>
                    <a:pt x="1329" y="18"/>
                    <a:pt x="1325" y="14"/>
                    <a:pt x="1325" y="9"/>
                  </a:cubicBezTo>
                  <a:cubicBezTo>
                    <a:pt x="1325" y="4"/>
                    <a:pt x="1329" y="0"/>
                    <a:pt x="1333" y="0"/>
                  </a:cubicBezTo>
                  <a:lnTo>
                    <a:pt x="1333" y="0"/>
                  </a:lnTo>
                  <a:cubicBezTo>
                    <a:pt x="1338" y="0"/>
                    <a:pt x="1342" y="4"/>
                    <a:pt x="1342" y="9"/>
                  </a:cubicBezTo>
                  <a:cubicBezTo>
                    <a:pt x="1342" y="14"/>
                    <a:pt x="1338" y="18"/>
                    <a:pt x="1333" y="18"/>
                  </a:cubicBezTo>
                  <a:close/>
                  <a:moveTo>
                    <a:pt x="1281" y="18"/>
                  </a:moveTo>
                  <a:lnTo>
                    <a:pt x="1281" y="18"/>
                  </a:lnTo>
                  <a:cubicBezTo>
                    <a:pt x="1276" y="18"/>
                    <a:pt x="1272" y="14"/>
                    <a:pt x="1272" y="9"/>
                  </a:cubicBezTo>
                  <a:cubicBezTo>
                    <a:pt x="1272" y="4"/>
                    <a:pt x="1276" y="0"/>
                    <a:pt x="1281" y="0"/>
                  </a:cubicBezTo>
                  <a:lnTo>
                    <a:pt x="1281" y="0"/>
                  </a:lnTo>
                  <a:cubicBezTo>
                    <a:pt x="1285" y="0"/>
                    <a:pt x="1289" y="4"/>
                    <a:pt x="1289" y="9"/>
                  </a:cubicBezTo>
                  <a:cubicBezTo>
                    <a:pt x="1289" y="14"/>
                    <a:pt x="1285" y="18"/>
                    <a:pt x="1281" y="18"/>
                  </a:cubicBezTo>
                  <a:close/>
                  <a:moveTo>
                    <a:pt x="1228" y="18"/>
                  </a:moveTo>
                  <a:lnTo>
                    <a:pt x="1228" y="18"/>
                  </a:lnTo>
                  <a:cubicBezTo>
                    <a:pt x="1223" y="18"/>
                    <a:pt x="1219" y="14"/>
                    <a:pt x="1219" y="9"/>
                  </a:cubicBezTo>
                  <a:cubicBezTo>
                    <a:pt x="1219" y="4"/>
                    <a:pt x="1223" y="0"/>
                    <a:pt x="1228" y="0"/>
                  </a:cubicBezTo>
                  <a:lnTo>
                    <a:pt x="1228" y="0"/>
                  </a:lnTo>
                  <a:cubicBezTo>
                    <a:pt x="1233" y="0"/>
                    <a:pt x="1237" y="4"/>
                    <a:pt x="1237" y="9"/>
                  </a:cubicBezTo>
                  <a:cubicBezTo>
                    <a:pt x="1237" y="14"/>
                    <a:pt x="1233" y="18"/>
                    <a:pt x="1228" y="18"/>
                  </a:cubicBezTo>
                  <a:close/>
                  <a:moveTo>
                    <a:pt x="1175" y="18"/>
                  </a:moveTo>
                  <a:lnTo>
                    <a:pt x="1175" y="18"/>
                  </a:lnTo>
                  <a:cubicBezTo>
                    <a:pt x="1170" y="18"/>
                    <a:pt x="1166" y="14"/>
                    <a:pt x="1166" y="9"/>
                  </a:cubicBezTo>
                  <a:cubicBezTo>
                    <a:pt x="1166" y="4"/>
                    <a:pt x="1170" y="0"/>
                    <a:pt x="1175" y="0"/>
                  </a:cubicBezTo>
                  <a:lnTo>
                    <a:pt x="1175" y="0"/>
                  </a:lnTo>
                  <a:cubicBezTo>
                    <a:pt x="1180" y="0"/>
                    <a:pt x="1184" y="4"/>
                    <a:pt x="1184" y="9"/>
                  </a:cubicBezTo>
                  <a:cubicBezTo>
                    <a:pt x="1184" y="14"/>
                    <a:pt x="1180" y="18"/>
                    <a:pt x="1175" y="18"/>
                  </a:cubicBezTo>
                  <a:close/>
                  <a:moveTo>
                    <a:pt x="1122" y="18"/>
                  </a:moveTo>
                  <a:lnTo>
                    <a:pt x="1122" y="18"/>
                  </a:lnTo>
                  <a:cubicBezTo>
                    <a:pt x="1117" y="18"/>
                    <a:pt x="1113" y="14"/>
                    <a:pt x="1113" y="9"/>
                  </a:cubicBezTo>
                  <a:cubicBezTo>
                    <a:pt x="1113" y="4"/>
                    <a:pt x="1117" y="0"/>
                    <a:pt x="1122" y="0"/>
                  </a:cubicBezTo>
                  <a:lnTo>
                    <a:pt x="1122" y="0"/>
                  </a:lnTo>
                  <a:cubicBezTo>
                    <a:pt x="1127" y="0"/>
                    <a:pt x="1131" y="4"/>
                    <a:pt x="1131" y="9"/>
                  </a:cubicBezTo>
                  <a:cubicBezTo>
                    <a:pt x="1131" y="14"/>
                    <a:pt x="1127" y="18"/>
                    <a:pt x="1122" y="18"/>
                  </a:cubicBezTo>
                  <a:close/>
                  <a:moveTo>
                    <a:pt x="1069" y="18"/>
                  </a:moveTo>
                  <a:lnTo>
                    <a:pt x="1069" y="18"/>
                  </a:lnTo>
                  <a:cubicBezTo>
                    <a:pt x="1064" y="18"/>
                    <a:pt x="1061" y="14"/>
                    <a:pt x="1061" y="9"/>
                  </a:cubicBezTo>
                  <a:cubicBezTo>
                    <a:pt x="1061" y="4"/>
                    <a:pt x="1064" y="0"/>
                    <a:pt x="1069" y="0"/>
                  </a:cubicBezTo>
                  <a:lnTo>
                    <a:pt x="1069" y="0"/>
                  </a:lnTo>
                  <a:cubicBezTo>
                    <a:pt x="1074" y="0"/>
                    <a:pt x="1078" y="4"/>
                    <a:pt x="1078" y="9"/>
                  </a:cubicBezTo>
                  <a:cubicBezTo>
                    <a:pt x="1078" y="14"/>
                    <a:pt x="1074" y="18"/>
                    <a:pt x="1069" y="18"/>
                  </a:cubicBezTo>
                  <a:close/>
                  <a:moveTo>
                    <a:pt x="1017" y="18"/>
                  </a:moveTo>
                  <a:lnTo>
                    <a:pt x="1017" y="18"/>
                  </a:lnTo>
                  <a:cubicBezTo>
                    <a:pt x="1012" y="18"/>
                    <a:pt x="1008" y="14"/>
                    <a:pt x="1008" y="9"/>
                  </a:cubicBezTo>
                  <a:cubicBezTo>
                    <a:pt x="1008" y="4"/>
                    <a:pt x="1012" y="0"/>
                    <a:pt x="1017" y="0"/>
                  </a:cubicBezTo>
                  <a:lnTo>
                    <a:pt x="1017" y="0"/>
                  </a:lnTo>
                  <a:cubicBezTo>
                    <a:pt x="1021" y="0"/>
                    <a:pt x="1025" y="4"/>
                    <a:pt x="1025" y="9"/>
                  </a:cubicBezTo>
                  <a:cubicBezTo>
                    <a:pt x="1025" y="14"/>
                    <a:pt x="1021" y="18"/>
                    <a:pt x="1017" y="18"/>
                  </a:cubicBezTo>
                  <a:close/>
                  <a:moveTo>
                    <a:pt x="964" y="18"/>
                  </a:moveTo>
                  <a:lnTo>
                    <a:pt x="964" y="18"/>
                  </a:lnTo>
                  <a:cubicBezTo>
                    <a:pt x="959" y="18"/>
                    <a:pt x="955" y="14"/>
                    <a:pt x="955" y="9"/>
                  </a:cubicBezTo>
                  <a:cubicBezTo>
                    <a:pt x="955" y="4"/>
                    <a:pt x="959" y="0"/>
                    <a:pt x="964" y="0"/>
                  </a:cubicBezTo>
                  <a:lnTo>
                    <a:pt x="964" y="0"/>
                  </a:lnTo>
                  <a:cubicBezTo>
                    <a:pt x="969" y="0"/>
                    <a:pt x="973" y="4"/>
                    <a:pt x="973" y="9"/>
                  </a:cubicBezTo>
                  <a:cubicBezTo>
                    <a:pt x="973" y="14"/>
                    <a:pt x="969" y="18"/>
                    <a:pt x="964" y="18"/>
                  </a:cubicBezTo>
                  <a:close/>
                  <a:moveTo>
                    <a:pt x="911" y="18"/>
                  </a:moveTo>
                  <a:lnTo>
                    <a:pt x="911" y="18"/>
                  </a:lnTo>
                  <a:cubicBezTo>
                    <a:pt x="906" y="18"/>
                    <a:pt x="902" y="14"/>
                    <a:pt x="902" y="9"/>
                  </a:cubicBezTo>
                  <a:cubicBezTo>
                    <a:pt x="902" y="4"/>
                    <a:pt x="906" y="0"/>
                    <a:pt x="911" y="0"/>
                  </a:cubicBezTo>
                  <a:lnTo>
                    <a:pt x="911" y="0"/>
                  </a:lnTo>
                  <a:cubicBezTo>
                    <a:pt x="916" y="0"/>
                    <a:pt x="920" y="4"/>
                    <a:pt x="920" y="9"/>
                  </a:cubicBezTo>
                  <a:cubicBezTo>
                    <a:pt x="920" y="14"/>
                    <a:pt x="916" y="18"/>
                    <a:pt x="911" y="18"/>
                  </a:cubicBezTo>
                  <a:close/>
                  <a:moveTo>
                    <a:pt x="858" y="18"/>
                  </a:moveTo>
                  <a:lnTo>
                    <a:pt x="858" y="18"/>
                  </a:lnTo>
                  <a:cubicBezTo>
                    <a:pt x="853" y="18"/>
                    <a:pt x="849" y="14"/>
                    <a:pt x="849" y="9"/>
                  </a:cubicBezTo>
                  <a:cubicBezTo>
                    <a:pt x="849" y="4"/>
                    <a:pt x="853" y="0"/>
                    <a:pt x="858" y="0"/>
                  </a:cubicBezTo>
                  <a:lnTo>
                    <a:pt x="858" y="0"/>
                  </a:lnTo>
                  <a:cubicBezTo>
                    <a:pt x="863" y="0"/>
                    <a:pt x="867" y="4"/>
                    <a:pt x="867" y="9"/>
                  </a:cubicBezTo>
                  <a:cubicBezTo>
                    <a:pt x="867" y="14"/>
                    <a:pt x="863" y="18"/>
                    <a:pt x="858" y="18"/>
                  </a:cubicBezTo>
                  <a:close/>
                  <a:moveTo>
                    <a:pt x="805" y="18"/>
                  </a:moveTo>
                  <a:lnTo>
                    <a:pt x="805" y="18"/>
                  </a:lnTo>
                  <a:cubicBezTo>
                    <a:pt x="800" y="18"/>
                    <a:pt x="796" y="14"/>
                    <a:pt x="796" y="9"/>
                  </a:cubicBezTo>
                  <a:cubicBezTo>
                    <a:pt x="796" y="4"/>
                    <a:pt x="800" y="0"/>
                    <a:pt x="805" y="0"/>
                  </a:cubicBezTo>
                  <a:lnTo>
                    <a:pt x="805" y="0"/>
                  </a:lnTo>
                  <a:cubicBezTo>
                    <a:pt x="810" y="0"/>
                    <a:pt x="814" y="4"/>
                    <a:pt x="814" y="9"/>
                  </a:cubicBezTo>
                  <a:cubicBezTo>
                    <a:pt x="814" y="14"/>
                    <a:pt x="810" y="18"/>
                    <a:pt x="805" y="18"/>
                  </a:cubicBezTo>
                  <a:close/>
                  <a:moveTo>
                    <a:pt x="752" y="18"/>
                  </a:moveTo>
                  <a:lnTo>
                    <a:pt x="752" y="18"/>
                  </a:lnTo>
                  <a:cubicBezTo>
                    <a:pt x="748" y="18"/>
                    <a:pt x="744" y="14"/>
                    <a:pt x="744" y="9"/>
                  </a:cubicBezTo>
                  <a:cubicBezTo>
                    <a:pt x="744" y="4"/>
                    <a:pt x="748" y="0"/>
                    <a:pt x="752" y="0"/>
                  </a:cubicBezTo>
                  <a:lnTo>
                    <a:pt x="752" y="0"/>
                  </a:lnTo>
                  <a:cubicBezTo>
                    <a:pt x="757" y="0"/>
                    <a:pt x="761" y="4"/>
                    <a:pt x="761" y="9"/>
                  </a:cubicBezTo>
                  <a:cubicBezTo>
                    <a:pt x="761" y="14"/>
                    <a:pt x="757" y="18"/>
                    <a:pt x="752" y="18"/>
                  </a:cubicBezTo>
                  <a:close/>
                  <a:moveTo>
                    <a:pt x="700" y="18"/>
                  </a:moveTo>
                  <a:lnTo>
                    <a:pt x="700" y="18"/>
                  </a:lnTo>
                  <a:cubicBezTo>
                    <a:pt x="695" y="18"/>
                    <a:pt x="691" y="14"/>
                    <a:pt x="691" y="9"/>
                  </a:cubicBezTo>
                  <a:cubicBezTo>
                    <a:pt x="691" y="4"/>
                    <a:pt x="695" y="0"/>
                    <a:pt x="700" y="0"/>
                  </a:cubicBezTo>
                  <a:lnTo>
                    <a:pt x="700" y="0"/>
                  </a:lnTo>
                  <a:cubicBezTo>
                    <a:pt x="704" y="0"/>
                    <a:pt x="708" y="4"/>
                    <a:pt x="708" y="9"/>
                  </a:cubicBezTo>
                  <a:cubicBezTo>
                    <a:pt x="708" y="14"/>
                    <a:pt x="704" y="18"/>
                    <a:pt x="700" y="18"/>
                  </a:cubicBezTo>
                  <a:close/>
                  <a:moveTo>
                    <a:pt x="647" y="18"/>
                  </a:moveTo>
                  <a:lnTo>
                    <a:pt x="647" y="18"/>
                  </a:lnTo>
                  <a:cubicBezTo>
                    <a:pt x="642" y="18"/>
                    <a:pt x="638" y="14"/>
                    <a:pt x="638" y="9"/>
                  </a:cubicBezTo>
                  <a:cubicBezTo>
                    <a:pt x="638" y="4"/>
                    <a:pt x="642" y="0"/>
                    <a:pt x="647" y="0"/>
                  </a:cubicBezTo>
                  <a:lnTo>
                    <a:pt x="647" y="0"/>
                  </a:lnTo>
                  <a:cubicBezTo>
                    <a:pt x="652" y="0"/>
                    <a:pt x="656" y="4"/>
                    <a:pt x="656" y="9"/>
                  </a:cubicBezTo>
                  <a:cubicBezTo>
                    <a:pt x="656" y="14"/>
                    <a:pt x="652" y="18"/>
                    <a:pt x="647" y="18"/>
                  </a:cubicBezTo>
                  <a:close/>
                  <a:moveTo>
                    <a:pt x="594" y="18"/>
                  </a:moveTo>
                  <a:lnTo>
                    <a:pt x="594" y="18"/>
                  </a:lnTo>
                  <a:cubicBezTo>
                    <a:pt x="589" y="18"/>
                    <a:pt x="585" y="14"/>
                    <a:pt x="585" y="9"/>
                  </a:cubicBezTo>
                  <a:cubicBezTo>
                    <a:pt x="585" y="4"/>
                    <a:pt x="589" y="0"/>
                    <a:pt x="594" y="0"/>
                  </a:cubicBezTo>
                  <a:lnTo>
                    <a:pt x="594" y="0"/>
                  </a:lnTo>
                  <a:cubicBezTo>
                    <a:pt x="599" y="0"/>
                    <a:pt x="603" y="4"/>
                    <a:pt x="603" y="9"/>
                  </a:cubicBezTo>
                  <a:cubicBezTo>
                    <a:pt x="603" y="14"/>
                    <a:pt x="599" y="18"/>
                    <a:pt x="594" y="18"/>
                  </a:cubicBezTo>
                  <a:close/>
                  <a:moveTo>
                    <a:pt x="541" y="18"/>
                  </a:moveTo>
                  <a:lnTo>
                    <a:pt x="541" y="18"/>
                  </a:lnTo>
                  <a:cubicBezTo>
                    <a:pt x="536" y="18"/>
                    <a:pt x="532" y="14"/>
                    <a:pt x="532" y="9"/>
                  </a:cubicBezTo>
                  <a:cubicBezTo>
                    <a:pt x="532" y="4"/>
                    <a:pt x="536" y="0"/>
                    <a:pt x="541" y="0"/>
                  </a:cubicBezTo>
                  <a:lnTo>
                    <a:pt x="541" y="0"/>
                  </a:lnTo>
                  <a:cubicBezTo>
                    <a:pt x="546" y="0"/>
                    <a:pt x="550" y="4"/>
                    <a:pt x="550" y="9"/>
                  </a:cubicBezTo>
                  <a:cubicBezTo>
                    <a:pt x="550" y="14"/>
                    <a:pt x="546" y="18"/>
                    <a:pt x="541" y="18"/>
                  </a:cubicBezTo>
                  <a:close/>
                  <a:moveTo>
                    <a:pt x="488" y="18"/>
                  </a:moveTo>
                  <a:lnTo>
                    <a:pt x="488" y="18"/>
                  </a:lnTo>
                  <a:cubicBezTo>
                    <a:pt x="483" y="18"/>
                    <a:pt x="480" y="14"/>
                    <a:pt x="480" y="9"/>
                  </a:cubicBezTo>
                  <a:cubicBezTo>
                    <a:pt x="480" y="4"/>
                    <a:pt x="483" y="0"/>
                    <a:pt x="488" y="0"/>
                  </a:cubicBezTo>
                  <a:lnTo>
                    <a:pt x="488" y="0"/>
                  </a:lnTo>
                  <a:cubicBezTo>
                    <a:pt x="493" y="0"/>
                    <a:pt x="497" y="4"/>
                    <a:pt x="497" y="9"/>
                  </a:cubicBezTo>
                  <a:cubicBezTo>
                    <a:pt x="497" y="14"/>
                    <a:pt x="493" y="18"/>
                    <a:pt x="488" y="18"/>
                  </a:cubicBezTo>
                  <a:close/>
                  <a:moveTo>
                    <a:pt x="436" y="18"/>
                  </a:moveTo>
                  <a:lnTo>
                    <a:pt x="436" y="18"/>
                  </a:lnTo>
                  <a:cubicBezTo>
                    <a:pt x="431" y="18"/>
                    <a:pt x="427" y="14"/>
                    <a:pt x="427" y="9"/>
                  </a:cubicBezTo>
                  <a:cubicBezTo>
                    <a:pt x="427" y="4"/>
                    <a:pt x="431" y="0"/>
                    <a:pt x="436" y="0"/>
                  </a:cubicBezTo>
                  <a:lnTo>
                    <a:pt x="436" y="0"/>
                  </a:lnTo>
                  <a:cubicBezTo>
                    <a:pt x="440" y="0"/>
                    <a:pt x="444" y="4"/>
                    <a:pt x="444" y="9"/>
                  </a:cubicBezTo>
                  <a:cubicBezTo>
                    <a:pt x="444" y="14"/>
                    <a:pt x="440" y="18"/>
                    <a:pt x="436" y="18"/>
                  </a:cubicBezTo>
                  <a:close/>
                  <a:moveTo>
                    <a:pt x="383" y="18"/>
                  </a:moveTo>
                  <a:lnTo>
                    <a:pt x="383" y="18"/>
                  </a:lnTo>
                  <a:cubicBezTo>
                    <a:pt x="378" y="18"/>
                    <a:pt x="374" y="14"/>
                    <a:pt x="374" y="9"/>
                  </a:cubicBezTo>
                  <a:cubicBezTo>
                    <a:pt x="374" y="4"/>
                    <a:pt x="378" y="0"/>
                    <a:pt x="383" y="0"/>
                  </a:cubicBezTo>
                  <a:lnTo>
                    <a:pt x="383" y="0"/>
                  </a:lnTo>
                  <a:cubicBezTo>
                    <a:pt x="388" y="0"/>
                    <a:pt x="392" y="4"/>
                    <a:pt x="392" y="9"/>
                  </a:cubicBezTo>
                  <a:cubicBezTo>
                    <a:pt x="392" y="14"/>
                    <a:pt x="388" y="18"/>
                    <a:pt x="383" y="18"/>
                  </a:cubicBezTo>
                  <a:close/>
                  <a:moveTo>
                    <a:pt x="330" y="18"/>
                  </a:moveTo>
                  <a:lnTo>
                    <a:pt x="330" y="18"/>
                  </a:lnTo>
                  <a:cubicBezTo>
                    <a:pt x="325" y="18"/>
                    <a:pt x="321" y="14"/>
                    <a:pt x="321" y="9"/>
                  </a:cubicBezTo>
                  <a:cubicBezTo>
                    <a:pt x="321" y="4"/>
                    <a:pt x="325" y="0"/>
                    <a:pt x="330" y="0"/>
                  </a:cubicBezTo>
                  <a:lnTo>
                    <a:pt x="330" y="0"/>
                  </a:lnTo>
                  <a:cubicBezTo>
                    <a:pt x="335" y="0"/>
                    <a:pt x="339" y="4"/>
                    <a:pt x="339" y="9"/>
                  </a:cubicBezTo>
                  <a:cubicBezTo>
                    <a:pt x="339" y="14"/>
                    <a:pt x="335" y="18"/>
                    <a:pt x="330" y="18"/>
                  </a:cubicBezTo>
                  <a:close/>
                  <a:moveTo>
                    <a:pt x="277" y="18"/>
                  </a:moveTo>
                  <a:lnTo>
                    <a:pt x="277" y="18"/>
                  </a:lnTo>
                  <a:cubicBezTo>
                    <a:pt x="272" y="18"/>
                    <a:pt x="268" y="14"/>
                    <a:pt x="268" y="9"/>
                  </a:cubicBezTo>
                  <a:cubicBezTo>
                    <a:pt x="268" y="4"/>
                    <a:pt x="272" y="0"/>
                    <a:pt x="277" y="0"/>
                  </a:cubicBezTo>
                  <a:lnTo>
                    <a:pt x="277" y="0"/>
                  </a:lnTo>
                  <a:cubicBezTo>
                    <a:pt x="282" y="0"/>
                    <a:pt x="286" y="4"/>
                    <a:pt x="286" y="9"/>
                  </a:cubicBezTo>
                  <a:cubicBezTo>
                    <a:pt x="286" y="14"/>
                    <a:pt x="282" y="18"/>
                    <a:pt x="277" y="18"/>
                  </a:cubicBezTo>
                  <a:close/>
                  <a:moveTo>
                    <a:pt x="224" y="18"/>
                  </a:moveTo>
                  <a:lnTo>
                    <a:pt x="224" y="18"/>
                  </a:lnTo>
                  <a:cubicBezTo>
                    <a:pt x="219" y="18"/>
                    <a:pt x="215" y="14"/>
                    <a:pt x="215" y="9"/>
                  </a:cubicBezTo>
                  <a:cubicBezTo>
                    <a:pt x="215" y="4"/>
                    <a:pt x="219" y="0"/>
                    <a:pt x="224" y="0"/>
                  </a:cubicBezTo>
                  <a:lnTo>
                    <a:pt x="224" y="0"/>
                  </a:lnTo>
                  <a:cubicBezTo>
                    <a:pt x="229" y="0"/>
                    <a:pt x="233" y="4"/>
                    <a:pt x="233" y="9"/>
                  </a:cubicBezTo>
                  <a:cubicBezTo>
                    <a:pt x="233" y="14"/>
                    <a:pt x="229" y="18"/>
                    <a:pt x="224" y="18"/>
                  </a:cubicBezTo>
                  <a:close/>
                  <a:moveTo>
                    <a:pt x="171" y="18"/>
                  </a:moveTo>
                  <a:lnTo>
                    <a:pt x="171" y="18"/>
                  </a:lnTo>
                  <a:cubicBezTo>
                    <a:pt x="167" y="18"/>
                    <a:pt x="163" y="14"/>
                    <a:pt x="163" y="9"/>
                  </a:cubicBezTo>
                  <a:cubicBezTo>
                    <a:pt x="163" y="4"/>
                    <a:pt x="167" y="0"/>
                    <a:pt x="171" y="0"/>
                  </a:cubicBezTo>
                  <a:lnTo>
                    <a:pt x="171" y="0"/>
                  </a:lnTo>
                  <a:cubicBezTo>
                    <a:pt x="176" y="0"/>
                    <a:pt x="180" y="4"/>
                    <a:pt x="180" y="9"/>
                  </a:cubicBezTo>
                  <a:cubicBezTo>
                    <a:pt x="180" y="14"/>
                    <a:pt x="176" y="18"/>
                    <a:pt x="171" y="18"/>
                  </a:cubicBezTo>
                  <a:close/>
                  <a:moveTo>
                    <a:pt x="119" y="18"/>
                  </a:moveTo>
                  <a:lnTo>
                    <a:pt x="119" y="18"/>
                  </a:lnTo>
                  <a:cubicBezTo>
                    <a:pt x="114" y="18"/>
                    <a:pt x="110" y="14"/>
                    <a:pt x="110" y="9"/>
                  </a:cubicBezTo>
                  <a:cubicBezTo>
                    <a:pt x="110" y="4"/>
                    <a:pt x="114" y="0"/>
                    <a:pt x="119" y="0"/>
                  </a:cubicBezTo>
                  <a:lnTo>
                    <a:pt x="119" y="0"/>
                  </a:lnTo>
                  <a:cubicBezTo>
                    <a:pt x="123" y="0"/>
                    <a:pt x="127" y="4"/>
                    <a:pt x="127" y="9"/>
                  </a:cubicBezTo>
                  <a:cubicBezTo>
                    <a:pt x="127" y="14"/>
                    <a:pt x="123" y="18"/>
                    <a:pt x="119" y="18"/>
                  </a:cubicBezTo>
                  <a:close/>
                  <a:moveTo>
                    <a:pt x="66" y="18"/>
                  </a:moveTo>
                  <a:lnTo>
                    <a:pt x="66" y="18"/>
                  </a:lnTo>
                  <a:cubicBezTo>
                    <a:pt x="61" y="18"/>
                    <a:pt x="57" y="14"/>
                    <a:pt x="57" y="9"/>
                  </a:cubicBezTo>
                  <a:cubicBezTo>
                    <a:pt x="57" y="4"/>
                    <a:pt x="61" y="0"/>
                    <a:pt x="66" y="0"/>
                  </a:cubicBezTo>
                  <a:lnTo>
                    <a:pt x="66" y="0"/>
                  </a:lnTo>
                  <a:cubicBezTo>
                    <a:pt x="71" y="0"/>
                    <a:pt x="75" y="4"/>
                    <a:pt x="75" y="9"/>
                  </a:cubicBezTo>
                  <a:cubicBezTo>
                    <a:pt x="75" y="14"/>
                    <a:pt x="71" y="18"/>
                    <a:pt x="66" y="18"/>
                  </a:cubicBezTo>
                  <a:close/>
                  <a:moveTo>
                    <a:pt x="13" y="18"/>
                  </a:moveTo>
                  <a:lnTo>
                    <a:pt x="13" y="18"/>
                  </a:lnTo>
                  <a:cubicBezTo>
                    <a:pt x="8" y="18"/>
                    <a:pt x="4" y="14"/>
                    <a:pt x="4" y="9"/>
                  </a:cubicBezTo>
                  <a:cubicBezTo>
                    <a:pt x="4" y="4"/>
                    <a:pt x="8" y="0"/>
                    <a:pt x="13" y="0"/>
                  </a:cubicBezTo>
                  <a:lnTo>
                    <a:pt x="13" y="0"/>
                  </a:lnTo>
                  <a:cubicBezTo>
                    <a:pt x="18" y="0"/>
                    <a:pt x="22" y="4"/>
                    <a:pt x="22" y="9"/>
                  </a:cubicBezTo>
                  <a:cubicBezTo>
                    <a:pt x="22" y="14"/>
                    <a:pt x="18" y="18"/>
                    <a:pt x="13" y="18"/>
                  </a:cubicBezTo>
                  <a:close/>
                </a:path>
              </a:pathLst>
            </a:custGeom>
            <a:solidFill>
              <a:srgbClr val="0078D7"/>
            </a:solidFill>
            <a:ln w="0" cap="flat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Freeform 119">
              <a:extLst>
                <a:ext uri="{FF2B5EF4-FFF2-40B4-BE49-F238E27FC236}">
                  <a16:creationId xmlns:a16="http://schemas.microsoft.com/office/drawing/2014/main" id="{1BE47407-2952-48DC-BDDE-49545FA29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" y="1970"/>
              <a:ext cx="146" cy="110"/>
            </a:xfrm>
            <a:custGeom>
              <a:avLst/>
              <a:gdLst>
                <a:gd name="T0" fmla="*/ 709 w 786"/>
                <a:gd name="T1" fmla="*/ 436 h 589"/>
                <a:gd name="T2" fmla="*/ 639 w 786"/>
                <a:gd name="T3" fmla="*/ 482 h 589"/>
                <a:gd name="T4" fmla="*/ 195 w 786"/>
                <a:gd name="T5" fmla="*/ 482 h 589"/>
                <a:gd name="T6" fmla="*/ 59 w 786"/>
                <a:gd name="T7" fmla="*/ 346 h 589"/>
                <a:gd name="T8" fmla="*/ 195 w 786"/>
                <a:gd name="T9" fmla="*/ 210 h 589"/>
                <a:gd name="T10" fmla="*/ 259 w 786"/>
                <a:gd name="T11" fmla="*/ 210 h 589"/>
                <a:gd name="T12" fmla="*/ 272 w 786"/>
                <a:gd name="T13" fmla="*/ 165 h 589"/>
                <a:gd name="T14" fmla="*/ 281 w 786"/>
                <a:gd name="T15" fmla="*/ 149 h 589"/>
                <a:gd name="T16" fmla="*/ 437 w 786"/>
                <a:gd name="T17" fmla="*/ 59 h 589"/>
                <a:gd name="T18" fmla="*/ 583 w 786"/>
                <a:gd name="T19" fmla="*/ 133 h 589"/>
                <a:gd name="T20" fmla="*/ 642 w 786"/>
                <a:gd name="T21" fmla="*/ 113 h 589"/>
                <a:gd name="T22" fmla="*/ 437 w 786"/>
                <a:gd name="T23" fmla="*/ 0 h 589"/>
                <a:gd name="T24" fmla="*/ 214 w 786"/>
                <a:gd name="T25" fmla="*/ 150 h 589"/>
                <a:gd name="T26" fmla="*/ 214 w 786"/>
                <a:gd name="T27" fmla="*/ 152 h 589"/>
                <a:gd name="T28" fmla="*/ 214 w 786"/>
                <a:gd name="T29" fmla="*/ 150 h 589"/>
                <a:gd name="T30" fmla="*/ 196 w 786"/>
                <a:gd name="T31" fmla="*/ 150 h 589"/>
                <a:gd name="T32" fmla="*/ 0 w 786"/>
                <a:gd name="T33" fmla="*/ 347 h 589"/>
                <a:gd name="T34" fmla="*/ 196 w 786"/>
                <a:gd name="T35" fmla="*/ 543 h 589"/>
                <a:gd name="T36" fmla="*/ 640 w 786"/>
                <a:gd name="T37" fmla="*/ 543 h 589"/>
                <a:gd name="T38" fmla="*/ 710 w 786"/>
                <a:gd name="T39" fmla="*/ 589 h 589"/>
                <a:gd name="T40" fmla="*/ 786 w 786"/>
                <a:gd name="T41" fmla="*/ 513 h 589"/>
                <a:gd name="T42" fmla="*/ 709 w 786"/>
                <a:gd name="T43" fmla="*/ 43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6" h="589">
                  <a:moveTo>
                    <a:pt x="709" y="436"/>
                  </a:moveTo>
                  <a:cubicBezTo>
                    <a:pt x="678" y="436"/>
                    <a:pt x="652" y="455"/>
                    <a:pt x="639" y="482"/>
                  </a:cubicBezTo>
                  <a:lnTo>
                    <a:pt x="195" y="482"/>
                  </a:lnTo>
                  <a:cubicBezTo>
                    <a:pt x="121" y="482"/>
                    <a:pt x="59" y="422"/>
                    <a:pt x="59" y="346"/>
                  </a:cubicBezTo>
                  <a:cubicBezTo>
                    <a:pt x="59" y="271"/>
                    <a:pt x="119" y="210"/>
                    <a:pt x="195" y="210"/>
                  </a:cubicBezTo>
                  <a:lnTo>
                    <a:pt x="259" y="210"/>
                  </a:lnTo>
                  <a:cubicBezTo>
                    <a:pt x="262" y="194"/>
                    <a:pt x="266" y="179"/>
                    <a:pt x="272" y="165"/>
                  </a:cubicBezTo>
                  <a:cubicBezTo>
                    <a:pt x="274" y="160"/>
                    <a:pt x="277" y="155"/>
                    <a:pt x="281" y="149"/>
                  </a:cubicBezTo>
                  <a:cubicBezTo>
                    <a:pt x="312" y="95"/>
                    <a:pt x="370" y="59"/>
                    <a:pt x="437" y="59"/>
                  </a:cubicBezTo>
                  <a:cubicBezTo>
                    <a:pt x="497" y="59"/>
                    <a:pt x="550" y="88"/>
                    <a:pt x="583" y="133"/>
                  </a:cubicBezTo>
                  <a:cubicBezTo>
                    <a:pt x="602" y="124"/>
                    <a:pt x="621" y="117"/>
                    <a:pt x="642" y="113"/>
                  </a:cubicBezTo>
                  <a:cubicBezTo>
                    <a:pt x="600" y="44"/>
                    <a:pt x="524" y="0"/>
                    <a:pt x="437" y="0"/>
                  </a:cubicBezTo>
                  <a:cubicBezTo>
                    <a:pt x="337" y="0"/>
                    <a:pt x="249" y="62"/>
                    <a:pt x="214" y="150"/>
                  </a:cubicBezTo>
                  <a:cubicBezTo>
                    <a:pt x="214" y="150"/>
                    <a:pt x="214" y="152"/>
                    <a:pt x="214" y="152"/>
                  </a:cubicBezTo>
                  <a:cubicBezTo>
                    <a:pt x="214" y="152"/>
                    <a:pt x="214" y="150"/>
                    <a:pt x="214" y="150"/>
                  </a:cubicBezTo>
                  <a:lnTo>
                    <a:pt x="196" y="150"/>
                  </a:lnTo>
                  <a:cubicBezTo>
                    <a:pt x="88" y="150"/>
                    <a:pt x="0" y="238"/>
                    <a:pt x="0" y="347"/>
                  </a:cubicBezTo>
                  <a:cubicBezTo>
                    <a:pt x="0" y="456"/>
                    <a:pt x="87" y="543"/>
                    <a:pt x="196" y="543"/>
                  </a:cubicBezTo>
                  <a:lnTo>
                    <a:pt x="640" y="543"/>
                  </a:lnTo>
                  <a:cubicBezTo>
                    <a:pt x="652" y="570"/>
                    <a:pt x="679" y="589"/>
                    <a:pt x="710" y="589"/>
                  </a:cubicBezTo>
                  <a:cubicBezTo>
                    <a:pt x="751" y="589"/>
                    <a:pt x="786" y="556"/>
                    <a:pt x="786" y="513"/>
                  </a:cubicBezTo>
                  <a:cubicBezTo>
                    <a:pt x="786" y="471"/>
                    <a:pt x="750" y="436"/>
                    <a:pt x="709" y="436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120">
              <a:extLst>
                <a:ext uri="{FF2B5EF4-FFF2-40B4-BE49-F238E27FC236}">
                  <a16:creationId xmlns:a16="http://schemas.microsoft.com/office/drawing/2014/main" id="{F3B31D2A-5C85-4BE3-8E80-ED4461EEB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1995"/>
              <a:ext cx="174" cy="118"/>
            </a:xfrm>
            <a:custGeom>
              <a:avLst/>
              <a:gdLst>
                <a:gd name="T0" fmla="*/ 697 w 936"/>
                <a:gd name="T1" fmla="*/ 152 h 633"/>
                <a:gd name="T2" fmla="*/ 454 w 936"/>
                <a:gd name="T3" fmla="*/ 0 h 633"/>
                <a:gd name="T4" fmla="*/ 189 w 936"/>
                <a:gd name="T5" fmla="*/ 212 h 633"/>
                <a:gd name="T6" fmla="*/ 36 w 936"/>
                <a:gd name="T7" fmla="*/ 301 h 633"/>
                <a:gd name="T8" fmla="*/ 359 w 936"/>
                <a:gd name="T9" fmla="*/ 301 h 633"/>
                <a:gd name="T10" fmla="*/ 454 w 936"/>
                <a:gd name="T11" fmla="*/ 256 h 633"/>
                <a:gd name="T12" fmla="*/ 574 w 936"/>
                <a:gd name="T13" fmla="*/ 376 h 633"/>
                <a:gd name="T14" fmla="*/ 454 w 936"/>
                <a:gd name="T15" fmla="*/ 497 h 633"/>
                <a:gd name="T16" fmla="*/ 359 w 936"/>
                <a:gd name="T17" fmla="*/ 451 h 633"/>
                <a:gd name="T18" fmla="*/ 0 w 936"/>
                <a:gd name="T19" fmla="*/ 451 h 633"/>
                <a:gd name="T20" fmla="*/ 208 w 936"/>
                <a:gd name="T21" fmla="*/ 633 h 633"/>
                <a:gd name="T22" fmla="*/ 210 w 936"/>
                <a:gd name="T23" fmla="*/ 633 h 633"/>
                <a:gd name="T24" fmla="*/ 694 w 936"/>
                <a:gd name="T25" fmla="*/ 633 h 633"/>
                <a:gd name="T26" fmla="*/ 695 w 936"/>
                <a:gd name="T27" fmla="*/ 633 h 633"/>
                <a:gd name="T28" fmla="*/ 936 w 936"/>
                <a:gd name="T29" fmla="*/ 392 h 633"/>
                <a:gd name="T30" fmla="*/ 697 w 936"/>
                <a:gd name="T31" fmla="*/ 15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6" h="633">
                  <a:moveTo>
                    <a:pt x="697" y="152"/>
                  </a:moveTo>
                  <a:cubicBezTo>
                    <a:pt x="652" y="62"/>
                    <a:pt x="560" y="0"/>
                    <a:pt x="454" y="0"/>
                  </a:cubicBezTo>
                  <a:cubicBezTo>
                    <a:pt x="324" y="0"/>
                    <a:pt x="216" y="90"/>
                    <a:pt x="189" y="212"/>
                  </a:cubicBezTo>
                  <a:cubicBezTo>
                    <a:pt x="125" y="218"/>
                    <a:pt x="71" y="251"/>
                    <a:pt x="36" y="301"/>
                  </a:cubicBezTo>
                  <a:lnTo>
                    <a:pt x="359" y="301"/>
                  </a:lnTo>
                  <a:cubicBezTo>
                    <a:pt x="381" y="273"/>
                    <a:pt x="415" y="256"/>
                    <a:pt x="454" y="256"/>
                  </a:cubicBezTo>
                  <a:cubicBezTo>
                    <a:pt x="520" y="256"/>
                    <a:pt x="574" y="310"/>
                    <a:pt x="574" y="376"/>
                  </a:cubicBezTo>
                  <a:cubicBezTo>
                    <a:pt x="574" y="443"/>
                    <a:pt x="520" y="497"/>
                    <a:pt x="454" y="497"/>
                  </a:cubicBezTo>
                  <a:cubicBezTo>
                    <a:pt x="415" y="497"/>
                    <a:pt x="382" y="479"/>
                    <a:pt x="359" y="451"/>
                  </a:cubicBezTo>
                  <a:lnTo>
                    <a:pt x="0" y="451"/>
                  </a:lnTo>
                  <a:cubicBezTo>
                    <a:pt x="14" y="554"/>
                    <a:pt x="102" y="633"/>
                    <a:pt x="208" y="633"/>
                  </a:cubicBezTo>
                  <a:cubicBezTo>
                    <a:pt x="208" y="633"/>
                    <a:pt x="210" y="633"/>
                    <a:pt x="210" y="633"/>
                  </a:cubicBezTo>
                  <a:lnTo>
                    <a:pt x="694" y="633"/>
                  </a:lnTo>
                  <a:cubicBezTo>
                    <a:pt x="694" y="633"/>
                    <a:pt x="695" y="633"/>
                    <a:pt x="695" y="633"/>
                  </a:cubicBezTo>
                  <a:cubicBezTo>
                    <a:pt x="828" y="633"/>
                    <a:pt x="936" y="525"/>
                    <a:pt x="936" y="392"/>
                  </a:cubicBezTo>
                  <a:cubicBezTo>
                    <a:pt x="936" y="260"/>
                    <a:pt x="829" y="153"/>
                    <a:pt x="697" y="152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Rectangle 121">
              <a:extLst>
                <a:ext uri="{FF2B5EF4-FFF2-40B4-BE49-F238E27FC236}">
                  <a16:creationId xmlns:a16="http://schemas.microsoft.com/office/drawing/2014/main" id="{63FC2AC1-D564-421E-8EA3-EF5C7BBA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3"/>
              <a:ext cx="27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Hub Vnet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8" name="Rectangle 122">
              <a:extLst>
                <a:ext uri="{FF2B5EF4-FFF2-40B4-BE49-F238E27FC236}">
                  <a16:creationId xmlns:a16="http://schemas.microsoft.com/office/drawing/2014/main" id="{92F5FB2E-67ED-45F4-B349-A40407AF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29"/>
              <a:ext cx="30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10.7.0.0/16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9" name="Rectangle 123">
              <a:extLst>
                <a:ext uri="{FF2B5EF4-FFF2-40B4-BE49-F238E27FC236}">
                  <a16:creationId xmlns:a16="http://schemas.microsoft.com/office/drawing/2014/main" id="{E6D32366-DB20-4B2C-B72F-66D2FDF0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319"/>
              <a:ext cx="429" cy="9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Freeform 124">
              <a:extLst>
                <a:ext uri="{FF2B5EF4-FFF2-40B4-BE49-F238E27FC236}">
                  <a16:creationId xmlns:a16="http://schemas.microsoft.com/office/drawing/2014/main" id="{838C8234-0267-4C40-B4CD-201522528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2315"/>
              <a:ext cx="436" cy="973"/>
            </a:xfrm>
            <a:custGeom>
              <a:avLst/>
              <a:gdLst>
                <a:gd name="T0" fmla="*/ 36 w 2340"/>
                <a:gd name="T1" fmla="*/ 270 h 5220"/>
                <a:gd name="T2" fmla="*/ 0 w 2340"/>
                <a:gd name="T3" fmla="*/ 486 h 5220"/>
                <a:gd name="T4" fmla="*/ 18 w 2340"/>
                <a:gd name="T5" fmla="*/ 684 h 5220"/>
                <a:gd name="T6" fmla="*/ 36 w 2340"/>
                <a:gd name="T7" fmla="*/ 1026 h 5220"/>
                <a:gd name="T8" fmla="*/ 18 w 2340"/>
                <a:gd name="T9" fmla="*/ 1260 h 5220"/>
                <a:gd name="T10" fmla="*/ 0 w 2340"/>
                <a:gd name="T11" fmla="*/ 1458 h 5220"/>
                <a:gd name="T12" fmla="*/ 36 w 2340"/>
                <a:gd name="T13" fmla="*/ 1674 h 5220"/>
                <a:gd name="T14" fmla="*/ 36 w 2340"/>
                <a:gd name="T15" fmla="*/ 1998 h 5220"/>
                <a:gd name="T16" fmla="*/ 0 w 2340"/>
                <a:gd name="T17" fmla="*/ 2215 h 5220"/>
                <a:gd name="T18" fmla="*/ 18 w 2340"/>
                <a:gd name="T19" fmla="*/ 2413 h 5220"/>
                <a:gd name="T20" fmla="*/ 36 w 2340"/>
                <a:gd name="T21" fmla="*/ 2755 h 5220"/>
                <a:gd name="T22" fmla="*/ 18 w 2340"/>
                <a:gd name="T23" fmla="*/ 2989 h 5220"/>
                <a:gd name="T24" fmla="*/ 0 w 2340"/>
                <a:gd name="T25" fmla="*/ 3187 h 5220"/>
                <a:gd name="T26" fmla="*/ 36 w 2340"/>
                <a:gd name="T27" fmla="*/ 3403 h 5220"/>
                <a:gd name="T28" fmla="*/ 36 w 2340"/>
                <a:gd name="T29" fmla="*/ 3727 h 5220"/>
                <a:gd name="T30" fmla="*/ 0 w 2340"/>
                <a:gd name="T31" fmla="*/ 3943 h 5220"/>
                <a:gd name="T32" fmla="*/ 18 w 2340"/>
                <a:gd name="T33" fmla="*/ 4141 h 5220"/>
                <a:gd name="T34" fmla="*/ 36 w 2340"/>
                <a:gd name="T35" fmla="*/ 4483 h 5220"/>
                <a:gd name="T36" fmla="*/ 18 w 2340"/>
                <a:gd name="T37" fmla="*/ 4717 h 5220"/>
                <a:gd name="T38" fmla="*/ 0 w 2340"/>
                <a:gd name="T39" fmla="*/ 4915 h 5220"/>
                <a:gd name="T40" fmla="*/ 36 w 2340"/>
                <a:gd name="T41" fmla="*/ 5131 h 5220"/>
                <a:gd name="T42" fmla="*/ 272 w 2340"/>
                <a:gd name="T43" fmla="*/ 5184 h 5220"/>
                <a:gd name="T44" fmla="*/ 488 w 2340"/>
                <a:gd name="T45" fmla="*/ 5220 h 5220"/>
                <a:gd name="T46" fmla="*/ 686 w 2340"/>
                <a:gd name="T47" fmla="*/ 5202 h 5220"/>
                <a:gd name="T48" fmla="*/ 1028 w 2340"/>
                <a:gd name="T49" fmla="*/ 5184 h 5220"/>
                <a:gd name="T50" fmla="*/ 1262 w 2340"/>
                <a:gd name="T51" fmla="*/ 5202 h 5220"/>
                <a:gd name="T52" fmla="*/ 1460 w 2340"/>
                <a:gd name="T53" fmla="*/ 5220 h 5220"/>
                <a:gd name="T54" fmla="*/ 1676 w 2340"/>
                <a:gd name="T55" fmla="*/ 5184 h 5220"/>
                <a:gd name="T56" fmla="*/ 2000 w 2340"/>
                <a:gd name="T57" fmla="*/ 5184 h 5220"/>
                <a:gd name="T58" fmla="*/ 2216 w 2340"/>
                <a:gd name="T59" fmla="*/ 5220 h 5220"/>
                <a:gd name="T60" fmla="*/ 2322 w 2340"/>
                <a:gd name="T61" fmla="*/ 5109 h 5220"/>
                <a:gd name="T62" fmla="*/ 2304 w 2340"/>
                <a:gd name="T63" fmla="*/ 4767 h 5220"/>
                <a:gd name="T64" fmla="*/ 2322 w 2340"/>
                <a:gd name="T65" fmla="*/ 4533 h 5220"/>
                <a:gd name="T66" fmla="*/ 2340 w 2340"/>
                <a:gd name="T67" fmla="*/ 4335 h 5220"/>
                <a:gd name="T68" fmla="*/ 2304 w 2340"/>
                <a:gd name="T69" fmla="*/ 4119 h 5220"/>
                <a:gd name="T70" fmla="*/ 2304 w 2340"/>
                <a:gd name="T71" fmla="*/ 3795 h 5220"/>
                <a:gd name="T72" fmla="*/ 2340 w 2340"/>
                <a:gd name="T73" fmla="*/ 3579 h 5220"/>
                <a:gd name="T74" fmla="*/ 2322 w 2340"/>
                <a:gd name="T75" fmla="*/ 3381 h 5220"/>
                <a:gd name="T76" fmla="*/ 2304 w 2340"/>
                <a:gd name="T77" fmla="*/ 3039 h 5220"/>
                <a:gd name="T78" fmla="*/ 2322 w 2340"/>
                <a:gd name="T79" fmla="*/ 2804 h 5220"/>
                <a:gd name="T80" fmla="*/ 2340 w 2340"/>
                <a:gd name="T81" fmla="*/ 2606 h 5220"/>
                <a:gd name="T82" fmla="*/ 2304 w 2340"/>
                <a:gd name="T83" fmla="*/ 2390 h 5220"/>
                <a:gd name="T84" fmla="*/ 2304 w 2340"/>
                <a:gd name="T85" fmla="*/ 2066 h 5220"/>
                <a:gd name="T86" fmla="*/ 2340 w 2340"/>
                <a:gd name="T87" fmla="*/ 1850 h 5220"/>
                <a:gd name="T88" fmla="*/ 2322 w 2340"/>
                <a:gd name="T89" fmla="*/ 1652 h 5220"/>
                <a:gd name="T90" fmla="*/ 2304 w 2340"/>
                <a:gd name="T91" fmla="*/ 1310 h 5220"/>
                <a:gd name="T92" fmla="*/ 2322 w 2340"/>
                <a:gd name="T93" fmla="*/ 1076 h 5220"/>
                <a:gd name="T94" fmla="*/ 2340 w 2340"/>
                <a:gd name="T95" fmla="*/ 878 h 5220"/>
                <a:gd name="T96" fmla="*/ 2304 w 2340"/>
                <a:gd name="T97" fmla="*/ 662 h 5220"/>
                <a:gd name="T98" fmla="*/ 2304 w 2340"/>
                <a:gd name="T99" fmla="*/ 338 h 5220"/>
                <a:gd name="T100" fmla="*/ 2340 w 2340"/>
                <a:gd name="T101" fmla="*/ 122 h 5220"/>
                <a:gd name="T102" fmla="*/ 2228 w 2340"/>
                <a:gd name="T103" fmla="*/ 18 h 5220"/>
                <a:gd name="T104" fmla="*/ 1886 w 2340"/>
                <a:gd name="T105" fmla="*/ 36 h 5220"/>
                <a:gd name="T106" fmla="*/ 1651 w 2340"/>
                <a:gd name="T107" fmla="*/ 18 h 5220"/>
                <a:gd name="T108" fmla="*/ 1453 w 2340"/>
                <a:gd name="T109" fmla="*/ 0 h 5220"/>
                <a:gd name="T110" fmla="*/ 1237 w 2340"/>
                <a:gd name="T111" fmla="*/ 36 h 5220"/>
                <a:gd name="T112" fmla="*/ 913 w 2340"/>
                <a:gd name="T113" fmla="*/ 36 h 5220"/>
                <a:gd name="T114" fmla="*/ 697 w 2340"/>
                <a:gd name="T115" fmla="*/ 0 h 5220"/>
                <a:gd name="T116" fmla="*/ 499 w 2340"/>
                <a:gd name="T117" fmla="*/ 18 h 5220"/>
                <a:gd name="T118" fmla="*/ 157 w 2340"/>
                <a:gd name="T119" fmla="*/ 36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40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4"/>
                    <a:pt x="8" y="36"/>
                    <a:pt x="18" y="36"/>
                  </a:cubicBezTo>
                  <a:cubicBezTo>
                    <a:pt x="28" y="36"/>
                    <a:pt x="36" y="44"/>
                    <a:pt x="36" y="54"/>
                  </a:cubicBezTo>
                  <a:close/>
                  <a:moveTo>
                    <a:pt x="36" y="162"/>
                  </a:moveTo>
                  <a:lnTo>
                    <a:pt x="36" y="162"/>
                  </a:lnTo>
                  <a:cubicBezTo>
                    <a:pt x="36" y="172"/>
                    <a:pt x="28" y="180"/>
                    <a:pt x="18" y="180"/>
                  </a:cubicBezTo>
                  <a:cubicBezTo>
                    <a:pt x="8" y="180"/>
                    <a:pt x="0" y="172"/>
                    <a:pt x="0" y="162"/>
                  </a:cubicBezTo>
                  <a:lnTo>
                    <a:pt x="0" y="162"/>
                  </a:lnTo>
                  <a:cubicBezTo>
                    <a:pt x="0" y="152"/>
                    <a:pt x="8" y="144"/>
                    <a:pt x="18" y="144"/>
                  </a:cubicBezTo>
                  <a:cubicBezTo>
                    <a:pt x="28" y="144"/>
                    <a:pt x="36" y="152"/>
                    <a:pt x="36" y="162"/>
                  </a:cubicBezTo>
                  <a:close/>
                  <a:moveTo>
                    <a:pt x="36" y="270"/>
                  </a:moveTo>
                  <a:lnTo>
                    <a:pt x="36" y="270"/>
                  </a:lnTo>
                  <a:cubicBezTo>
                    <a:pt x="36" y="280"/>
                    <a:pt x="28" y="288"/>
                    <a:pt x="18" y="288"/>
                  </a:cubicBezTo>
                  <a:cubicBezTo>
                    <a:pt x="8" y="288"/>
                    <a:pt x="0" y="280"/>
                    <a:pt x="0" y="270"/>
                  </a:cubicBezTo>
                  <a:lnTo>
                    <a:pt x="0" y="270"/>
                  </a:lnTo>
                  <a:cubicBezTo>
                    <a:pt x="0" y="260"/>
                    <a:pt x="8" y="252"/>
                    <a:pt x="18" y="252"/>
                  </a:cubicBezTo>
                  <a:cubicBezTo>
                    <a:pt x="28" y="252"/>
                    <a:pt x="36" y="260"/>
                    <a:pt x="36" y="270"/>
                  </a:cubicBezTo>
                  <a:close/>
                  <a:moveTo>
                    <a:pt x="36" y="378"/>
                  </a:moveTo>
                  <a:lnTo>
                    <a:pt x="36" y="378"/>
                  </a:lnTo>
                  <a:cubicBezTo>
                    <a:pt x="36" y="388"/>
                    <a:pt x="28" y="396"/>
                    <a:pt x="18" y="396"/>
                  </a:cubicBezTo>
                  <a:cubicBezTo>
                    <a:pt x="8" y="396"/>
                    <a:pt x="0" y="388"/>
                    <a:pt x="0" y="378"/>
                  </a:cubicBezTo>
                  <a:lnTo>
                    <a:pt x="0" y="378"/>
                  </a:lnTo>
                  <a:cubicBezTo>
                    <a:pt x="0" y="368"/>
                    <a:pt x="8" y="360"/>
                    <a:pt x="18" y="360"/>
                  </a:cubicBezTo>
                  <a:cubicBezTo>
                    <a:pt x="28" y="360"/>
                    <a:pt x="36" y="368"/>
                    <a:pt x="36" y="378"/>
                  </a:cubicBezTo>
                  <a:close/>
                  <a:moveTo>
                    <a:pt x="36" y="486"/>
                  </a:moveTo>
                  <a:lnTo>
                    <a:pt x="36" y="486"/>
                  </a:lnTo>
                  <a:cubicBezTo>
                    <a:pt x="36" y="496"/>
                    <a:pt x="28" y="504"/>
                    <a:pt x="18" y="504"/>
                  </a:cubicBezTo>
                  <a:cubicBezTo>
                    <a:pt x="8" y="504"/>
                    <a:pt x="0" y="496"/>
                    <a:pt x="0" y="486"/>
                  </a:cubicBezTo>
                  <a:lnTo>
                    <a:pt x="0" y="486"/>
                  </a:lnTo>
                  <a:cubicBezTo>
                    <a:pt x="0" y="476"/>
                    <a:pt x="8" y="468"/>
                    <a:pt x="18" y="468"/>
                  </a:cubicBezTo>
                  <a:cubicBezTo>
                    <a:pt x="28" y="468"/>
                    <a:pt x="36" y="476"/>
                    <a:pt x="36" y="486"/>
                  </a:cubicBezTo>
                  <a:close/>
                  <a:moveTo>
                    <a:pt x="36" y="594"/>
                  </a:moveTo>
                  <a:lnTo>
                    <a:pt x="36" y="594"/>
                  </a:lnTo>
                  <a:cubicBezTo>
                    <a:pt x="36" y="604"/>
                    <a:pt x="28" y="612"/>
                    <a:pt x="18" y="612"/>
                  </a:cubicBezTo>
                  <a:cubicBezTo>
                    <a:pt x="8" y="612"/>
                    <a:pt x="0" y="604"/>
                    <a:pt x="0" y="594"/>
                  </a:cubicBezTo>
                  <a:lnTo>
                    <a:pt x="0" y="594"/>
                  </a:lnTo>
                  <a:cubicBezTo>
                    <a:pt x="0" y="584"/>
                    <a:pt x="8" y="576"/>
                    <a:pt x="18" y="576"/>
                  </a:cubicBezTo>
                  <a:cubicBezTo>
                    <a:pt x="28" y="576"/>
                    <a:pt x="36" y="584"/>
                    <a:pt x="36" y="594"/>
                  </a:cubicBezTo>
                  <a:close/>
                  <a:moveTo>
                    <a:pt x="36" y="702"/>
                  </a:moveTo>
                  <a:lnTo>
                    <a:pt x="36" y="702"/>
                  </a:lnTo>
                  <a:cubicBezTo>
                    <a:pt x="36" y="712"/>
                    <a:pt x="28" y="720"/>
                    <a:pt x="18" y="720"/>
                  </a:cubicBezTo>
                  <a:cubicBezTo>
                    <a:pt x="8" y="720"/>
                    <a:pt x="0" y="712"/>
                    <a:pt x="0" y="702"/>
                  </a:cubicBezTo>
                  <a:lnTo>
                    <a:pt x="0" y="702"/>
                  </a:lnTo>
                  <a:cubicBezTo>
                    <a:pt x="0" y="692"/>
                    <a:pt x="8" y="684"/>
                    <a:pt x="18" y="684"/>
                  </a:cubicBezTo>
                  <a:cubicBezTo>
                    <a:pt x="28" y="684"/>
                    <a:pt x="36" y="692"/>
                    <a:pt x="36" y="702"/>
                  </a:cubicBezTo>
                  <a:close/>
                  <a:moveTo>
                    <a:pt x="36" y="810"/>
                  </a:moveTo>
                  <a:lnTo>
                    <a:pt x="36" y="810"/>
                  </a:lnTo>
                  <a:cubicBezTo>
                    <a:pt x="36" y="820"/>
                    <a:pt x="28" y="828"/>
                    <a:pt x="18" y="828"/>
                  </a:cubicBezTo>
                  <a:cubicBezTo>
                    <a:pt x="8" y="828"/>
                    <a:pt x="0" y="820"/>
                    <a:pt x="0" y="810"/>
                  </a:cubicBezTo>
                  <a:lnTo>
                    <a:pt x="0" y="810"/>
                  </a:lnTo>
                  <a:cubicBezTo>
                    <a:pt x="0" y="800"/>
                    <a:pt x="8" y="792"/>
                    <a:pt x="18" y="792"/>
                  </a:cubicBezTo>
                  <a:cubicBezTo>
                    <a:pt x="28" y="792"/>
                    <a:pt x="36" y="800"/>
                    <a:pt x="36" y="810"/>
                  </a:cubicBezTo>
                  <a:close/>
                  <a:moveTo>
                    <a:pt x="36" y="918"/>
                  </a:moveTo>
                  <a:lnTo>
                    <a:pt x="36" y="918"/>
                  </a:lnTo>
                  <a:cubicBezTo>
                    <a:pt x="36" y="928"/>
                    <a:pt x="28" y="936"/>
                    <a:pt x="18" y="936"/>
                  </a:cubicBezTo>
                  <a:cubicBezTo>
                    <a:pt x="8" y="936"/>
                    <a:pt x="0" y="928"/>
                    <a:pt x="0" y="918"/>
                  </a:cubicBezTo>
                  <a:lnTo>
                    <a:pt x="0" y="918"/>
                  </a:lnTo>
                  <a:cubicBezTo>
                    <a:pt x="0" y="908"/>
                    <a:pt x="8" y="900"/>
                    <a:pt x="18" y="900"/>
                  </a:cubicBezTo>
                  <a:cubicBezTo>
                    <a:pt x="28" y="900"/>
                    <a:pt x="36" y="908"/>
                    <a:pt x="36" y="918"/>
                  </a:cubicBezTo>
                  <a:close/>
                  <a:moveTo>
                    <a:pt x="36" y="1026"/>
                  </a:moveTo>
                  <a:lnTo>
                    <a:pt x="36" y="1026"/>
                  </a:lnTo>
                  <a:cubicBezTo>
                    <a:pt x="36" y="1036"/>
                    <a:pt x="28" y="1044"/>
                    <a:pt x="18" y="1044"/>
                  </a:cubicBezTo>
                  <a:cubicBezTo>
                    <a:pt x="8" y="1044"/>
                    <a:pt x="0" y="1036"/>
                    <a:pt x="0" y="1026"/>
                  </a:cubicBezTo>
                  <a:lnTo>
                    <a:pt x="0" y="1026"/>
                  </a:lnTo>
                  <a:cubicBezTo>
                    <a:pt x="0" y="1016"/>
                    <a:pt x="8" y="1008"/>
                    <a:pt x="18" y="1008"/>
                  </a:cubicBezTo>
                  <a:cubicBezTo>
                    <a:pt x="28" y="1008"/>
                    <a:pt x="36" y="1016"/>
                    <a:pt x="36" y="1026"/>
                  </a:cubicBezTo>
                  <a:close/>
                  <a:moveTo>
                    <a:pt x="36" y="1134"/>
                  </a:moveTo>
                  <a:lnTo>
                    <a:pt x="36" y="1134"/>
                  </a:lnTo>
                  <a:cubicBezTo>
                    <a:pt x="36" y="1144"/>
                    <a:pt x="28" y="1152"/>
                    <a:pt x="18" y="1152"/>
                  </a:cubicBezTo>
                  <a:cubicBezTo>
                    <a:pt x="8" y="1152"/>
                    <a:pt x="0" y="1144"/>
                    <a:pt x="0" y="1134"/>
                  </a:cubicBezTo>
                  <a:lnTo>
                    <a:pt x="0" y="1134"/>
                  </a:lnTo>
                  <a:cubicBezTo>
                    <a:pt x="0" y="1124"/>
                    <a:pt x="8" y="1116"/>
                    <a:pt x="18" y="1116"/>
                  </a:cubicBezTo>
                  <a:cubicBezTo>
                    <a:pt x="28" y="1116"/>
                    <a:pt x="36" y="1124"/>
                    <a:pt x="36" y="1134"/>
                  </a:cubicBezTo>
                  <a:close/>
                  <a:moveTo>
                    <a:pt x="36" y="1242"/>
                  </a:moveTo>
                  <a:lnTo>
                    <a:pt x="36" y="1242"/>
                  </a:lnTo>
                  <a:cubicBezTo>
                    <a:pt x="36" y="1252"/>
                    <a:pt x="28" y="1260"/>
                    <a:pt x="18" y="1260"/>
                  </a:cubicBezTo>
                  <a:cubicBezTo>
                    <a:pt x="8" y="1260"/>
                    <a:pt x="0" y="1252"/>
                    <a:pt x="0" y="1242"/>
                  </a:cubicBezTo>
                  <a:lnTo>
                    <a:pt x="0" y="1242"/>
                  </a:lnTo>
                  <a:cubicBezTo>
                    <a:pt x="0" y="1232"/>
                    <a:pt x="8" y="1224"/>
                    <a:pt x="18" y="1224"/>
                  </a:cubicBezTo>
                  <a:cubicBezTo>
                    <a:pt x="28" y="1224"/>
                    <a:pt x="36" y="1232"/>
                    <a:pt x="36" y="1242"/>
                  </a:cubicBezTo>
                  <a:close/>
                  <a:moveTo>
                    <a:pt x="36" y="1350"/>
                  </a:moveTo>
                  <a:lnTo>
                    <a:pt x="36" y="1350"/>
                  </a:lnTo>
                  <a:cubicBezTo>
                    <a:pt x="36" y="1360"/>
                    <a:pt x="28" y="1368"/>
                    <a:pt x="18" y="1368"/>
                  </a:cubicBezTo>
                  <a:cubicBezTo>
                    <a:pt x="8" y="1368"/>
                    <a:pt x="0" y="1360"/>
                    <a:pt x="0" y="1350"/>
                  </a:cubicBezTo>
                  <a:lnTo>
                    <a:pt x="0" y="1350"/>
                  </a:lnTo>
                  <a:cubicBezTo>
                    <a:pt x="0" y="1340"/>
                    <a:pt x="8" y="1332"/>
                    <a:pt x="18" y="1332"/>
                  </a:cubicBezTo>
                  <a:cubicBezTo>
                    <a:pt x="28" y="1332"/>
                    <a:pt x="36" y="1340"/>
                    <a:pt x="36" y="1350"/>
                  </a:cubicBezTo>
                  <a:close/>
                  <a:moveTo>
                    <a:pt x="36" y="1458"/>
                  </a:moveTo>
                  <a:lnTo>
                    <a:pt x="36" y="1458"/>
                  </a:lnTo>
                  <a:cubicBezTo>
                    <a:pt x="36" y="1468"/>
                    <a:pt x="28" y="1476"/>
                    <a:pt x="18" y="1476"/>
                  </a:cubicBezTo>
                  <a:cubicBezTo>
                    <a:pt x="8" y="1476"/>
                    <a:pt x="0" y="1468"/>
                    <a:pt x="0" y="1458"/>
                  </a:cubicBezTo>
                  <a:lnTo>
                    <a:pt x="0" y="1458"/>
                  </a:lnTo>
                  <a:cubicBezTo>
                    <a:pt x="0" y="1448"/>
                    <a:pt x="8" y="1440"/>
                    <a:pt x="18" y="1440"/>
                  </a:cubicBezTo>
                  <a:cubicBezTo>
                    <a:pt x="28" y="1440"/>
                    <a:pt x="36" y="1448"/>
                    <a:pt x="36" y="1458"/>
                  </a:cubicBezTo>
                  <a:close/>
                  <a:moveTo>
                    <a:pt x="36" y="1566"/>
                  </a:moveTo>
                  <a:lnTo>
                    <a:pt x="36" y="1566"/>
                  </a:lnTo>
                  <a:cubicBezTo>
                    <a:pt x="36" y="1576"/>
                    <a:pt x="28" y="1584"/>
                    <a:pt x="18" y="1584"/>
                  </a:cubicBezTo>
                  <a:cubicBezTo>
                    <a:pt x="8" y="1584"/>
                    <a:pt x="0" y="1576"/>
                    <a:pt x="0" y="1566"/>
                  </a:cubicBezTo>
                  <a:lnTo>
                    <a:pt x="0" y="1566"/>
                  </a:lnTo>
                  <a:cubicBezTo>
                    <a:pt x="0" y="1556"/>
                    <a:pt x="8" y="1548"/>
                    <a:pt x="18" y="1548"/>
                  </a:cubicBezTo>
                  <a:cubicBezTo>
                    <a:pt x="28" y="1548"/>
                    <a:pt x="36" y="1556"/>
                    <a:pt x="36" y="1566"/>
                  </a:cubicBezTo>
                  <a:close/>
                  <a:moveTo>
                    <a:pt x="36" y="1674"/>
                  </a:moveTo>
                  <a:lnTo>
                    <a:pt x="36" y="1674"/>
                  </a:lnTo>
                  <a:cubicBezTo>
                    <a:pt x="36" y="1684"/>
                    <a:pt x="28" y="1692"/>
                    <a:pt x="18" y="1692"/>
                  </a:cubicBezTo>
                  <a:cubicBezTo>
                    <a:pt x="8" y="1692"/>
                    <a:pt x="0" y="1684"/>
                    <a:pt x="0" y="1674"/>
                  </a:cubicBezTo>
                  <a:lnTo>
                    <a:pt x="0" y="1674"/>
                  </a:lnTo>
                  <a:cubicBezTo>
                    <a:pt x="0" y="1664"/>
                    <a:pt x="8" y="1656"/>
                    <a:pt x="18" y="1656"/>
                  </a:cubicBezTo>
                  <a:cubicBezTo>
                    <a:pt x="28" y="1656"/>
                    <a:pt x="36" y="1664"/>
                    <a:pt x="36" y="1674"/>
                  </a:cubicBezTo>
                  <a:close/>
                  <a:moveTo>
                    <a:pt x="36" y="1782"/>
                  </a:moveTo>
                  <a:lnTo>
                    <a:pt x="36" y="1782"/>
                  </a:lnTo>
                  <a:cubicBezTo>
                    <a:pt x="36" y="1792"/>
                    <a:pt x="28" y="1800"/>
                    <a:pt x="18" y="1800"/>
                  </a:cubicBezTo>
                  <a:cubicBezTo>
                    <a:pt x="8" y="1800"/>
                    <a:pt x="0" y="1792"/>
                    <a:pt x="0" y="1782"/>
                  </a:cubicBezTo>
                  <a:lnTo>
                    <a:pt x="0" y="1782"/>
                  </a:lnTo>
                  <a:cubicBezTo>
                    <a:pt x="0" y="1772"/>
                    <a:pt x="8" y="1764"/>
                    <a:pt x="18" y="1764"/>
                  </a:cubicBezTo>
                  <a:cubicBezTo>
                    <a:pt x="28" y="1764"/>
                    <a:pt x="36" y="1772"/>
                    <a:pt x="36" y="1782"/>
                  </a:cubicBezTo>
                  <a:close/>
                  <a:moveTo>
                    <a:pt x="36" y="1890"/>
                  </a:moveTo>
                  <a:lnTo>
                    <a:pt x="36" y="1890"/>
                  </a:lnTo>
                  <a:cubicBezTo>
                    <a:pt x="36" y="1900"/>
                    <a:pt x="28" y="1908"/>
                    <a:pt x="18" y="1908"/>
                  </a:cubicBezTo>
                  <a:cubicBezTo>
                    <a:pt x="8" y="1908"/>
                    <a:pt x="0" y="1900"/>
                    <a:pt x="0" y="1890"/>
                  </a:cubicBezTo>
                  <a:lnTo>
                    <a:pt x="0" y="1890"/>
                  </a:lnTo>
                  <a:cubicBezTo>
                    <a:pt x="0" y="1880"/>
                    <a:pt x="8" y="1872"/>
                    <a:pt x="18" y="1872"/>
                  </a:cubicBezTo>
                  <a:cubicBezTo>
                    <a:pt x="28" y="1872"/>
                    <a:pt x="36" y="1880"/>
                    <a:pt x="36" y="1890"/>
                  </a:cubicBezTo>
                  <a:close/>
                  <a:moveTo>
                    <a:pt x="36" y="1998"/>
                  </a:moveTo>
                  <a:lnTo>
                    <a:pt x="36" y="1998"/>
                  </a:lnTo>
                  <a:cubicBezTo>
                    <a:pt x="36" y="2008"/>
                    <a:pt x="28" y="2016"/>
                    <a:pt x="18" y="2016"/>
                  </a:cubicBezTo>
                  <a:cubicBezTo>
                    <a:pt x="8" y="2016"/>
                    <a:pt x="0" y="2008"/>
                    <a:pt x="0" y="1998"/>
                  </a:cubicBezTo>
                  <a:lnTo>
                    <a:pt x="0" y="1998"/>
                  </a:lnTo>
                  <a:cubicBezTo>
                    <a:pt x="0" y="1988"/>
                    <a:pt x="8" y="1980"/>
                    <a:pt x="18" y="1980"/>
                  </a:cubicBezTo>
                  <a:cubicBezTo>
                    <a:pt x="28" y="1980"/>
                    <a:pt x="36" y="1988"/>
                    <a:pt x="36" y="1998"/>
                  </a:cubicBezTo>
                  <a:close/>
                  <a:moveTo>
                    <a:pt x="36" y="2106"/>
                  </a:moveTo>
                  <a:lnTo>
                    <a:pt x="36" y="2106"/>
                  </a:lnTo>
                  <a:cubicBezTo>
                    <a:pt x="36" y="2116"/>
                    <a:pt x="28" y="2124"/>
                    <a:pt x="18" y="2124"/>
                  </a:cubicBezTo>
                  <a:cubicBezTo>
                    <a:pt x="8" y="2124"/>
                    <a:pt x="0" y="2116"/>
                    <a:pt x="0" y="2106"/>
                  </a:cubicBezTo>
                  <a:lnTo>
                    <a:pt x="0" y="2106"/>
                  </a:lnTo>
                  <a:cubicBezTo>
                    <a:pt x="0" y="2097"/>
                    <a:pt x="8" y="2088"/>
                    <a:pt x="18" y="2088"/>
                  </a:cubicBezTo>
                  <a:cubicBezTo>
                    <a:pt x="28" y="2088"/>
                    <a:pt x="36" y="2097"/>
                    <a:pt x="36" y="2106"/>
                  </a:cubicBezTo>
                  <a:close/>
                  <a:moveTo>
                    <a:pt x="36" y="2214"/>
                  </a:moveTo>
                  <a:lnTo>
                    <a:pt x="36" y="2215"/>
                  </a:lnTo>
                  <a:cubicBezTo>
                    <a:pt x="36" y="2224"/>
                    <a:pt x="28" y="2233"/>
                    <a:pt x="18" y="2233"/>
                  </a:cubicBezTo>
                  <a:cubicBezTo>
                    <a:pt x="8" y="2233"/>
                    <a:pt x="0" y="2224"/>
                    <a:pt x="0" y="2215"/>
                  </a:cubicBezTo>
                  <a:lnTo>
                    <a:pt x="0" y="2214"/>
                  </a:lnTo>
                  <a:cubicBezTo>
                    <a:pt x="0" y="2205"/>
                    <a:pt x="8" y="2196"/>
                    <a:pt x="18" y="2196"/>
                  </a:cubicBezTo>
                  <a:cubicBezTo>
                    <a:pt x="28" y="2196"/>
                    <a:pt x="36" y="2205"/>
                    <a:pt x="36" y="2214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8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8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8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8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8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8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8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8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8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8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8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8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8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8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8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69"/>
                    <a:pt x="8" y="3061"/>
                    <a:pt x="18" y="3061"/>
                  </a:cubicBezTo>
                  <a:cubicBezTo>
                    <a:pt x="28" y="3061"/>
                    <a:pt x="36" y="3069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7"/>
                  </a:lnTo>
                  <a:cubicBezTo>
                    <a:pt x="36" y="3197"/>
                    <a:pt x="28" y="3205"/>
                    <a:pt x="18" y="3205"/>
                  </a:cubicBezTo>
                  <a:cubicBezTo>
                    <a:pt x="8" y="3205"/>
                    <a:pt x="0" y="3197"/>
                    <a:pt x="0" y="3187"/>
                  </a:cubicBezTo>
                  <a:lnTo>
                    <a:pt x="0" y="3187"/>
                  </a:lnTo>
                  <a:cubicBezTo>
                    <a:pt x="0" y="3177"/>
                    <a:pt x="8" y="3169"/>
                    <a:pt x="18" y="3169"/>
                  </a:cubicBezTo>
                  <a:cubicBezTo>
                    <a:pt x="28" y="3169"/>
                    <a:pt x="36" y="3177"/>
                    <a:pt x="36" y="3187"/>
                  </a:cubicBezTo>
                  <a:close/>
                  <a:moveTo>
                    <a:pt x="36" y="3295"/>
                  </a:moveTo>
                  <a:lnTo>
                    <a:pt x="36" y="3295"/>
                  </a:lnTo>
                  <a:cubicBezTo>
                    <a:pt x="36" y="3305"/>
                    <a:pt x="28" y="3313"/>
                    <a:pt x="18" y="3313"/>
                  </a:cubicBezTo>
                  <a:cubicBezTo>
                    <a:pt x="8" y="3313"/>
                    <a:pt x="0" y="3305"/>
                    <a:pt x="0" y="3295"/>
                  </a:cubicBezTo>
                  <a:lnTo>
                    <a:pt x="0" y="3295"/>
                  </a:lnTo>
                  <a:cubicBezTo>
                    <a:pt x="0" y="3285"/>
                    <a:pt x="8" y="3277"/>
                    <a:pt x="18" y="3277"/>
                  </a:cubicBezTo>
                  <a:cubicBezTo>
                    <a:pt x="28" y="3277"/>
                    <a:pt x="36" y="3285"/>
                    <a:pt x="36" y="3295"/>
                  </a:cubicBezTo>
                  <a:close/>
                  <a:moveTo>
                    <a:pt x="36" y="3403"/>
                  </a:moveTo>
                  <a:lnTo>
                    <a:pt x="36" y="3403"/>
                  </a:lnTo>
                  <a:cubicBezTo>
                    <a:pt x="36" y="3413"/>
                    <a:pt x="28" y="3421"/>
                    <a:pt x="18" y="3421"/>
                  </a:cubicBezTo>
                  <a:cubicBezTo>
                    <a:pt x="8" y="3421"/>
                    <a:pt x="0" y="3413"/>
                    <a:pt x="0" y="3403"/>
                  </a:cubicBezTo>
                  <a:lnTo>
                    <a:pt x="0" y="3403"/>
                  </a:lnTo>
                  <a:cubicBezTo>
                    <a:pt x="0" y="3393"/>
                    <a:pt x="8" y="3385"/>
                    <a:pt x="18" y="3385"/>
                  </a:cubicBezTo>
                  <a:cubicBezTo>
                    <a:pt x="28" y="3385"/>
                    <a:pt x="36" y="3393"/>
                    <a:pt x="36" y="3403"/>
                  </a:cubicBezTo>
                  <a:close/>
                  <a:moveTo>
                    <a:pt x="36" y="3511"/>
                  </a:moveTo>
                  <a:lnTo>
                    <a:pt x="36" y="3511"/>
                  </a:lnTo>
                  <a:cubicBezTo>
                    <a:pt x="36" y="3521"/>
                    <a:pt x="28" y="3529"/>
                    <a:pt x="18" y="3529"/>
                  </a:cubicBezTo>
                  <a:cubicBezTo>
                    <a:pt x="8" y="3529"/>
                    <a:pt x="0" y="3521"/>
                    <a:pt x="0" y="3511"/>
                  </a:cubicBezTo>
                  <a:lnTo>
                    <a:pt x="0" y="3511"/>
                  </a:lnTo>
                  <a:cubicBezTo>
                    <a:pt x="0" y="3501"/>
                    <a:pt x="8" y="3493"/>
                    <a:pt x="18" y="3493"/>
                  </a:cubicBezTo>
                  <a:cubicBezTo>
                    <a:pt x="28" y="3493"/>
                    <a:pt x="36" y="3501"/>
                    <a:pt x="36" y="3511"/>
                  </a:cubicBezTo>
                  <a:close/>
                  <a:moveTo>
                    <a:pt x="36" y="3619"/>
                  </a:moveTo>
                  <a:lnTo>
                    <a:pt x="36" y="3619"/>
                  </a:lnTo>
                  <a:cubicBezTo>
                    <a:pt x="36" y="3629"/>
                    <a:pt x="28" y="3637"/>
                    <a:pt x="18" y="3637"/>
                  </a:cubicBezTo>
                  <a:cubicBezTo>
                    <a:pt x="8" y="3637"/>
                    <a:pt x="0" y="3629"/>
                    <a:pt x="0" y="3619"/>
                  </a:cubicBezTo>
                  <a:lnTo>
                    <a:pt x="0" y="3619"/>
                  </a:lnTo>
                  <a:cubicBezTo>
                    <a:pt x="0" y="3609"/>
                    <a:pt x="8" y="3601"/>
                    <a:pt x="18" y="3601"/>
                  </a:cubicBezTo>
                  <a:cubicBezTo>
                    <a:pt x="28" y="3601"/>
                    <a:pt x="36" y="3609"/>
                    <a:pt x="36" y="3619"/>
                  </a:cubicBezTo>
                  <a:close/>
                  <a:moveTo>
                    <a:pt x="36" y="3727"/>
                  </a:moveTo>
                  <a:lnTo>
                    <a:pt x="36" y="3727"/>
                  </a:lnTo>
                  <a:cubicBezTo>
                    <a:pt x="36" y="3737"/>
                    <a:pt x="28" y="3745"/>
                    <a:pt x="18" y="3745"/>
                  </a:cubicBezTo>
                  <a:cubicBezTo>
                    <a:pt x="8" y="3745"/>
                    <a:pt x="0" y="3737"/>
                    <a:pt x="0" y="3727"/>
                  </a:cubicBezTo>
                  <a:lnTo>
                    <a:pt x="0" y="3727"/>
                  </a:lnTo>
                  <a:cubicBezTo>
                    <a:pt x="0" y="3717"/>
                    <a:pt x="8" y="3709"/>
                    <a:pt x="18" y="3709"/>
                  </a:cubicBezTo>
                  <a:cubicBezTo>
                    <a:pt x="28" y="3709"/>
                    <a:pt x="36" y="3717"/>
                    <a:pt x="36" y="3727"/>
                  </a:cubicBezTo>
                  <a:close/>
                  <a:moveTo>
                    <a:pt x="36" y="3835"/>
                  </a:moveTo>
                  <a:lnTo>
                    <a:pt x="36" y="3835"/>
                  </a:lnTo>
                  <a:cubicBezTo>
                    <a:pt x="36" y="3845"/>
                    <a:pt x="28" y="3853"/>
                    <a:pt x="18" y="3853"/>
                  </a:cubicBezTo>
                  <a:cubicBezTo>
                    <a:pt x="8" y="3853"/>
                    <a:pt x="0" y="3845"/>
                    <a:pt x="0" y="3835"/>
                  </a:cubicBezTo>
                  <a:lnTo>
                    <a:pt x="0" y="3835"/>
                  </a:lnTo>
                  <a:cubicBezTo>
                    <a:pt x="0" y="3825"/>
                    <a:pt x="8" y="3817"/>
                    <a:pt x="18" y="3817"/>
                  </a:cubicBezTo>
                  <a:cubicBezTo>
                    <a:pt x="28" y="3817"/>
                    <a:pt x="36" y="3825"/>
                    <a:pt x="36" y="3835"/>
                  </a:cubicBezTo>
                  <a:close/>
                  <a:moveTo>
                    <a:pt x="36" y="3943"/>
                  </a:moveTo>
                  <a:lnTo>
                    <a:pt x="36" y="3943"/>
                  </a:lnTo>
                  <a:cubicBezTo>
                    <a:pt x="36" y="3953"/>
                    <a:pt x="28" y="3961"/>
                    <a:pt x="18" y="3961"/>
                  </a:cubicBezTo>
                  <a:cubicBezTo>
                    <a:pt x="8" y="3961"/>
                    <a:pt x="0" y="3953"/>
                    <a:pt x="0" y="3943"/>
                  </a:cubicBezTo>
                  <a:lnTo>
                    <a:pt x="0" y="3943"/>
                  </a:lnTo>
                  <a:cubicBezTo>
                    <a:pt x="0" y="3933"/>
                    <a:pt x="8" y="3925"/>
                    <a:pt x="18" y="3925"/>
                  </a:cubicBezTo>
                  <a:cubicBezTo>
                    <a:pt x="28" y="3925"/>
                    <a:pt x="36" y="3933"/>
                    <a:pt x="36" y="3943"/>
                  </a:cubicBezTo>
                  <a:close/>
                  <a:moveTo>
                    <a:pt x="36" y="4051"/>
                  </a:moveTo>
                  <a:lnTo>
                    <a:pt x="36" y="4051"/>
                  </a:lnTo>
                  <a:cubicBezTo>
                    <a:pt x="36" y="4061"/>
                    <a:pt x="28" y="4069"/>
                    <a:pt x="18" y="4069"/>
                  </a:cubicBezTo>
                  <a:cubicBezTo>
                    <a:pt x="8" y="4069"/>
                    <a:pt x="0" y="4061"/>
                    <a:pt x="0" y="4051"/>
                  </a:cubicBezTo>
                  <a:lnTo>
                    <a:pt x="0" y="4051"/>
                  </a:lnTo>
                  <a:cubicBezTo>
                    <a:pt x="0" y="4041"/>
                    <a:pt x="8" y="4033"/>
                    <a:pt x="18" y="4033"/>
                  </a:cubicBezTo>
                  <a:cubicBezTo>
                    <a:pt x="28" y="4033"/>
                    <a:pt x="36" y="4041"/>
                    <a:pt x="36" y="4051"/>
                  </a:cubicBezTo>
                  <a:close/>
                  <a:moveTo>
                    <a:pt x="36" y="4159"/>
                  </a:moveTo>
                  <a:lnTo>
                    <a:pt x="36" y="4159"/>
                  </a:lnTo>
                  <a:cubicBezTo>
                    <a:pt x="36" y="4169"/>
                    <a:pt x="28" y="4177"/>
                    <a:pt x="18" y="4177"/>
                  </a:cubicBezTo>
                  <a:cubicBezTo>
                    <a:pt x="8" y="4177"/>
                    <a:pt x="0" y="4169"/>
                    <a:pt x="0" y="4159"/>
                  </a:cubicBezTo>
                  <a:lnTo>
                    <a:pt x="0" y="4159"/>
                  </a:lnTo>
                  <a:cubicBezTo>
                    <a:pt x="0" y="4149"/>
                    <a:pt x="8" y="4141"/>
                    <a:pt x="18" y="4141"/>
                  </a:cubicBezTo>
                  <a:cubicBezTo>
                    <a:pt x="28" y="4141"/>
                    <a:pt x="36" y="4149"/>
                    <a:pt x="36" y="4159"/>
                  </a:cubicBezTo>
                  <a:close/>
                  <a:moveTo>
                    <a:pt x="36" y="4267"/>
                  </a:moveTo>
                  <a:lnTo>
                    <a:pt x="36" y="4267"/>
                  </a:lnTo>
                  <a:cubicBezTo>
                    <a:pt x="36" y="4277"/>
                    <a:pt x="28" y="4285"/>
                    <a:pt x="18" y="4285"/>
                  </a:cubicBezTo>
                  <a:cubicBezTo>
                    <a:pt x="8" y="4285"/>
                    <a:pt x="0" y="4277"/>
                    <a:pt x="0" y="4267"/>
                  </a:cubicBezTo>
                  <a:lnTo>
                    <a:pt x="0" y="4267"/>
                  </a:lnTo>
                  <a:cubicBezTo>
                    <a:pt x="0" y="4257"/>
                    <a:pt x="8" y="4249"/>
                    <a:pt x="18" y="4249"/>
                  </a:cubicBezTo>
                  <a:cubicBezTo>
                    <a:pt x="28" y="4249"/>
                    <a:pt x="36" y="4257"/>
                    <a:pt x="36" y="4267"/>
                  </a:cubicBezTo>
                  <a:close/>
                  <a:moveTo>
                    <a:pt x="36" y="4375"/>
                  </a:moveTo>
                  <a:lnTo>
                    <a:pt x="36" y="4375"/>
                  </a:lnTo>
                  <a:cubicBezTo>
                    <a:pt x="36" y="4385"/>
                    <a:pt x="28" y="4393"/>
                    <a:pt x="18" y="4393"/>
                  </a:cubicBezTo>
                  <a:cubicBezTo>
                    <a:pt x="8" y="4393"/>
                    <a:pt x="0" y="4385"/>
                    <a:pt x="0" y="4375"/>
                  </a:cubicBezTo>
                  <a:lnTo>
                    <a:pt x="0" y="4375"/>
                  </a:lnTo>
                  <a:cubicBezTo>
                    <a:pt x="0" y="4365"/>
                    <a:pt x="8" y="4357"/>
                    <a:pt x="18" y="4357"/>
                  </a:cubicBezTo>
                  <a:cubicBezTo>
                    <a:pt x="28" y="4357"/>
                    <a:pt x="36" y="4365"/>
                    <a:pt x="36" y="4375"/>
                  </a:cubicBezTo>
                  <a:close/>
                  <a:moveTo>
                    <a:pt x="36" y="4483"/>
                  </a:moveTo>
                  <a:lnTo>
                    <a:pt x="36" y="4483"/>
                  </a:lnTo>
                  <a:cubicBezTo>
                    <a:pt x="36" y="4493"/>
                    <a:pt x="28" y="4501"/>
                    <a:pt x="18" y="4501"/>
                  </a:cubicBezTo>
                  <a:cubicBezTo>
                    <a:pt x="8" y="4501"/>
                    <a:pt x="0" y="4493"/>
                    <a:pt x="0" y="4483"/>
                  </a:cubicBezTo>
                  <a:lnTo>
                    <a:pt x="0" y="4483"/>
                  </a:lnTo>
                  <a:cubicBezTo>
                    <a:pt x="0" y="4473"/>
                    <a:pt x="8" y="4465"/>
                    <a:pt x="18" y="4465"/>
                  </a:cubicBezTo>
                  <a:cubicBezTo>
                    <a:pt x="28" y="4465"/>
                    <a:pt x="36" y="4473"/>
                    <a:pt x="36" y="4483"/>
                  </a:cubicBezTo>
                  <a:close/>
                  <a:moveTo>
                    <a:pt x="36" y="4591"/>
                  </a:moveTo>
                  <a:lnTo>
                    <a:pt x="36" y="4591"/>
                  </a:lnTo>
                  <a:cubicBezTo>
                    <a:pt x="36" y="4601"/>
                    <a:pt x="28" y="4609"/>
                    <a:pt x="18" y="4609"/>
                  </a:cubicBezTo>
                  <a:cubicBezTo>
                    <a:pt x="8" y="4609"/>
                    <a:pt x="0" y="4601"/>
                    <a:pt x="0" y="4591"/>
                  </a:cubicBezTo>
                  <a:lnTo>
                    <a:pt x="0" y="4591"/>
                  </a:lnTo>
                  <a:cubicBezTo>
                    <a:pt x="0" y="4581"/>
                    <a:pt x="8" y="4573"/>
                    <a:pt x="18" y="4573"/>
                  </a:cubicBezTo>
                  <a:cubicBezTo>
                    <a:pt x="28" y="4573"/>
                    <a:pt x="36" y="4581"/>
                    <a:pt x="36" y="4591"/>
                  </a:cubicBezTo>
                  <a:close/>
                  <a:moveTo>
                    <a:pt x="36" y="4699"/>
                  </a:moveTo>
                  <a:lnTo>
                    <a:pt x="36" y="4699"/>
                  </a:lnTo>
                  <a:cubicBezTo>
                    <a:pt x="36" y="4709"/>
                    <a:pt x="28" y="4717"/>
                    <a:pt x="18" y="4717"/>
                  </a:cubicBezTo>
                  <a:cubicBezTo>
                    <a:pt x="8" y="4717"/>
                    <a:pt x="0" y="4709"/>
                    <a:pt x="0" y="4699"/>
                  </a:cubicBezTo>
                  <a:lnTo>
                    <a:pt x="0" y="4699"/>
                  </a:lnTo>
                  <a:cubicBezTo>
                    <a:pt x="0" y="4689"/>
                    <a:pt x="8" y="4681"/>
                    <a:pt x="18" y="4681"/>
                  </a:cubicBezTo>
                  <a:cubicBezTo>
                    <a:pt x="28" y="4681"/>
                    <a:pt x="36" y="4689"/>
                    <a:pt x="36" y="4699"/>
                  </a:cubicBezTo>
                  <a:close/>
                  <a:moveTo>
                    <a:pt x="36" y="4807"/>
                  </a:moveTo>
                  <a:lnTo>
                    <a:pt x="36" y="4807"/>
                  </a:lnTo>
                  <a:cubicBezTo>
                    <a:pt x="36" y="4817"/>
                    <a:pt x="28" y="4825"/>
                    <a:pt x="18" y="4825"/>
                  </a:cubicBezTo>
                  <a:cubicBezTo>
                    <a:pt x="8" y="4825"/>
                    <a:pt x="0" y="4817"/>
                    <a:pt x="0" y="4807"/>
                  </a:cubicBezTo>
                  <a:lnTo>
                    <a:pt x="0" y="4807"/>
                  </a:lnTo>
                  <a:cubicBezTo>
                    <a:pt x="0" y="4797"/>
                    <a:pt x="8" y="4789"/>
                    <a:pt x="18" y="4789"/>
                  </a:cubicBezTo>
                  <a:cubicBezTo>
                    <a:pt x="28" y="4789"/>
                    <a:pt x="36" y="4797"/>
                    <a:pt x="36" y="4807"/>
                  </a:cubicBezTo>
                  <a:close/>
                  <a:moveTo>
                    <a:pt x="36" y="4915"/>
                  </a:moveTo>
                  <a:lnTo>
                    <a:pt x="36" y="4915"/>
                  </a:lnTo>
                  <a:cubicBezTo>
                    <a:pt x="36" y="4925"/>
                    <a:pt x="28" y="4933"/>
                    <a:pt x="18" y="4933"/>
                  </a:cubicBezTo>
                  <a:cubicBezTo>
                    <a:pt x="8" y="4933"/>
                    <a:pt x="0" y="4925"/>
                    <a:pt x="0" y="4915"/>
                  </a:cubicBezTo>
                  <a:lnTo>
                    <a:pt x="0" y="4915"/>
                  </a:lnTo>
                  <a:cubicBezTo>
                    <a:pt x="0" y="4905"/>
                    <a:pt x="8" y="4897"/>
                    <a:pt x="18" y="4897"/>
                  </a:cubicBezTo>
                  <a:cubicBezTo>
                    <a:pt x="28" y="4897"/>
                    <a:pt x="36" y="4905"/>
                    <a:pt x="36" y="4915"/>
                  </a:cubicBezTo>
                  <a:close/>
                  <a:moveTo>
                    <a:pt x="36" y="5023"/>
                  </a:moveTo>
                  <a:lnTo>
                    <a:pt x="36" y="5023"/>
                  </a:lnTo>
                  <a:cubicBezTo>
                    <a:pt x="36" y="5033"/>
                    <a:pt x="28" y="5041"/>
                    <a:pt x="18" y="5041"/>
                  </a:cubicBezTo>
                  <a:cubicBezTo>
                    <a:pt x="8" y="5041"/>
                    <a:pt x="0" y="5033"/>
                    <a:pt x="0" y="5023"/>
                  </a:cubicBezTo>
                  <a:lnTo>
                    <a:pt x="0" y="5023"/>
                  </a:lnTo>
                  <a:cubicBezTo>
                    <a:pt x="0" y="5013"/>
                    <a:pt x="8" y="5005"/>
                    <a:pt x="18" y="5005"/>
                  </a:cubicBezTo>
                  <a:cubicBezTo>
                    <a:pt x="28" y="5005"/>
                    <a:pt x="36" y="5013"/>
                    <a:pt x="36" y="5023"/>
                  </a:cubicBezTo>
                  <a:close/>
                  <a:moveTo>
                    <a:pt x="36" y="5131"/>
                  </a:moveTo>
                  <a:lnTo>
                    <a:pt x="36" y="5132"/>
                  </a:lnTo>
                  <a:cubicBezTo>
                    <a:pt x="36" y="5141"/>
                    <a:pt x="28" y="5150"/>
                    <a:pt x="18" y="5150"/>
                  </a:cubicBezTo>
                  <a:cubicBezTo>
                    <a:pt x="8" y="5150"/>
                    <a:pt x="0" y="5141"/>
                    <a:pt x="0" y="5132"/>
                  </a:cubicBezTo>
                  <a:lnTo>
                    <a:pt x="0" y="5131"/>
                  </a:lnTo>
                  <a:cubicBezTo>
                    <a:pt x="0" y="5122"/>
                    <a:pt x="8" y="5113"/>
                    <a:pt x="18" y="5113"/>
                  </a:cubicBezTo>
                  <a:cubicBezTo>
                    <a:pt x="28" y="5113"/>
                    <a:pt x="36" y="5122"/>
                    <a:pt x="36" y="5131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2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2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2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2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2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2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2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2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2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2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2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2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2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2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2" y="5184"/>
                  </a:lnTo>
                  <a:cubicBezTo>
                    <a:pt x="822" y="5184"/>
                    <a:pt x="830" y="5192"/>
                    <a:pt x="830" y="5202"/>
                  </a:cubicBezTo>
                  <a:cubicBezTo>
                    <a:pt x="830" y="5212"/>
                    <a:pt x="822" y="5220"/>
                    <a:pt x="812" y="5220"/>
                  </a:cubicBezTo>
                  <a:lnTo>
                    <a:pt x="812" y="5220"/>
                  </a:lnTo>
                  <a:cubicBezTo>
                    <a:pt x="802" y="5220"/>
                    <a:pt x="794" y="5212"/>
                    <a:pt x="794" y="5202"/>
                  </a:cubicBezTo>
                  <a:cubicBezTo>
                    <a:pt x="794" y="5192"/>
                    <a:pt x="802" y="5184"/>
                    <a:pt x="812" y="5184"/>
                  </a:cubicBezTo>
                  <a:close/>
                  <a:moveTo>
                    <a:pt x="920" y="5184"/>
                  </a:moveTo>
                  <a:lnTo>
                    <a:pt x="920" y="5184"/>
                  </a:lnTo>
                  <a:cubicBezTo>
                    <a:pt x="930" y="5184"/>
                    <a:pt x="938" y="5192"/>
                    <a:pt x="938" y="5202"/>
                  </a:cubicBezTo>
                  <a:cubicBezTo>
                    <a:pt x="938" y="5212"/>
                    <a:pt x="930" y="5220"/>
                    <a:pt x="920" y="5220"/>
                  </a:cubicBezTo>
                  <a:lnTo>
                    <a:pt x="920" y="5220"/>
                  </a:lnTo>
                  <a:cubicBezTo>
                    <a:pt x="910" y="5220"/>
                    <a:pt x="902" y="5212"/>
                    <a:pt x="902" y="5202"/>
                  </a:cubicBezTo>
                  <a:cubicBezTo>
                    <a:pt x="902" y="5192"/>
                    <a:pt x="910" y="5184"/>
                    <a:pt x="920" y="5184"/>
                  </a:cubicBezTo>
                  <a:close/>
                  <a:moveTo>
                    <a:pt x="1028" y="5184"/>
                  </a:moveTo>
                  <a:lnTo>
                    <a:pt x="1028" y="5184"/>
                  </a:lnTo>
                  <a:cubicBezTo>
                    <a:pt x="1038" y="5184"/>
                    <a:pt x="1046" y="5192"/>
                    <a:pt x="1046" y="5202"/>
                  </a:cubicBezTo>
                  <a:cubicBezTo>
                    <a:pt x="1046" y="5212"/>
                    <a:pt x="1038" y="5220"/>
                    <a:pt x="1028" y="5220"/>
                  </a:cubicBezTo>
                  <a:lnTo>
                    <a:pt x="1028" y="5220"/>
                  </a:lnTo>
                  <a:cubicBezTo>
                    <a:pt x="1018" y="5220"/>
                    <a:pt x="1010" y="5212"/>
                    <a:pt x="1010" y="5202"/>
                  </a:cubicBezTo>
                  <a:cubicBezTo>
                    <a:pt x="1010" y="5192"/>
                    <a:pt x="1018" y="5184"/>
                    <a:pt x="1028" y="5184"/>
                  </a:cubicBezTo>
                  <a:close/>
                  <a:moveTo>
                    <a:pt x="1136" y="5184"/>
                  </a:moveTo>
                  <a:lnTo>
                    <a:pt x="1136" y="5184"/>
                  </a:lnTo>
                  <a:cubicBezTo>
                    <a:pt x="1146" y="5184"/>
                    <a:pt x="1154" y="5192"/>
                    <a:pt x="1154" y="5202"/>
                  </a:cubicBezTo>
                  <a:cubicBezTo>
                    <a:pt x="1154" y="5212"/>
                    <a:pt x="1146" y="5220"/>
                    <a:pt x="1136" y="5220"/>
                  </a:cubicBezTo>
                  <a:lnTo>
                    <a:pt x="1136" y="5220"/>
                  </a:lnTo>
                  <a:cubicBezTo>
                    <a:pt x="1126" y="5220"/>
                    <a:pt x="1118" y="5212"/>
                    <a:pt x="1118" y="5202"/>
                  </a:cubicBezTo>
                  <a:cubicBezTo>
                    <a:pt x="1118" y="5192"/>
                    <a:pt x="1126" y="5184"/>
                    <a:pt x="1136" y="5184"/>
                  </a:cubicBezTo>
                  <a:close/>
                  <a:moveTo>
                    <a:pt x="1244" y="5184"/>
                  </a:moveTo>
                  <a:lnTo>
                    <a:pt x="1244" y="5184"/>
                  </a:lnTo>
                  <a:cubicBezTo>
                    <a:pt x="1254" y="5184"/>
                    <a:pt x="1262" y="5192"/>
                    <a:pt x="1262" y="5202"/>
                  </a:cubicBezTo>
                  <a:cubicBezTo>
                    <a:pt x="1262" y="5212"/>
                    <a:pt x="1254" y="5220"/>
                    <a:pt x="1244" y="5220"/>
                  </a:cubicBezTo>
                  <a:lnTo>
                    <a:pt x="1244" y="5220"/>
                  </a:lnTo>
                  <a:cubicBezTo>
                    <a:pt x="1234" y="5220"/>
                    <a:pt x="1226" y="5212"/>
                    <a:pt x="1226" y="5202"/>
                  </a:cubicBezTo>
                  <a:cubicBezTo>
                    <a:pt x="1226" y="5192"/>
                    <a:pt x="1234" y="5184"/>
                    <a:pt x="1244" y="5184"/>
                  </a:cubicBezTo>
                  <a:close/>
                  <a:moveTo>
                    <a:pt x="1352" y="5184"/>
                  </a:moveTo>
                  <a:lnTo>
                    <a:pt x="1352" y="5184"/>
                  </a:lnTo>
                  <a:cubicBezTo>
                    <a:pt x="1362" y="5184"/>
                    <a:pt x="1370" y="5192"/>
                    <a:pt x="1370" y="5202"/>
                  </a:cubicBezTo>
                  <a:cubicBezTo>
                    <a:pt x="1370" y="5212"/>
                    <a:pt x="1362" y="5220"/>
                    <a:pt x="1352" y="5220"/>
                  </a:cubicBezTo>
                  <a:lnTo>
                    <a:pt x="1352" y="5220"/>
                  </a:lnTo>
                  <a:cubicBezTo>
                    <a:pt x="1342" y="5220"/>
                    <a:pt x="1334" y="5212"/>
                    <a:pt x="1334" y="5202"/>
                  </a:cubicBezTo>
                  <a:cubicBezTo>
                    <a:pt x="1334" y="5192"/>
                    <a:pt x="1342" y="5184"/>
                    <a:pt x="1352" y="5184"/>
                  </a:cubicBezTo>
                  <a:close/>
                  <a:moveTo>
                    <a:pt x="1460" y="5184"/>
                  </a:moveTo>
                  <a:lnTo>
                    <a:pt x="1460" y="5184"/>
                  </a:lnTo>
                  <a:cubicBezTo>
                    <a:pt x="1470" y="5184"/>
                    <a:pt x="1478" y="5192"/>
                    <a:pt x="1478" y="5202"/>
                  </a:cubicBezTo>
                  <a:cubicBezTo>
                    <a:pt x="1478" y="5212"/>
                    <a:pt x="1470" y="5220"/>
                    <a:pt x="1460" y="5220"/>
                  </a:cubicBezTo>
                  <a:lnTo>
                    <a:pt x="1460" y="5220"/>
                  </a:lnTo>
                  <a:cubicBezTo>
                    <a:pt x="1450" y="5220"/>
                    <a:pt x="1442" y="5212"/>
                    <a:pt x="1442" y="5202"/>
                  </a:cubicBezTo>
                  <a:cubicBezTo>
                    <a:pt x="1442" y="5192"/>
                    <a:pt x="1450" y="5184"/>
                    <a:pt x="1460" y="5184"/>
                  </a:cubicBezTo>
                  <a:close/>
                  <a:moveTo>
                    <a:pt x="1568" y="5184"/>
                  </a:moveTo>
                  <a:lnTo>
                    <a:pt x="1568" y="5184"/>
                  </a:lnTo>
                  <a:cubicBezTo>
                    <a:pt x="1578" y="5184"/>
                    <a:pt x="1586" y="5192"/>
                    <a:pt x="1586" y="5202"/>
                  </a:cubicBezTo>
                  <a:cubicBezTo>
                    <a:pt x="1586" y="5212"/>
                    <a:pt x="1578" y="5220"/>
                    <a:pt x="1568" y="5220"/>
                  </a:cubicBezTo>
                  <a:lnTo>
                    <a:pt x="1568" y="5220"/>
                  </a:lnTo>
                  <a:cubicBezTo>
                    <a:pt x="1558" y="5220"/>
                    <a:pt x="1550" y="5212"/>
                    <a:pt x="1550" y="5202"/>
                  </a:cubicBezTo>
                  <a:cubicBezTo>
                    <a:pt x="1550" y="5192"/>
                    <a:pt x="1558" y="5184"/>
                    <a:pt x="1568" y="5184"/>
                  </a:cubicBezTo>
                  <a:close/>
                  <a:moveTo>
                    <a:pt x="1676" y="5184"/>
                  </a:moveTo>
                  <a:lnTo>
                    <a:pt x="1676" y="5184"/>
                  </a:lnTo>
                  <a:cubicBezTo>
                    <a:pt x="1686" y="5184"/>
                    <a:pt x="1694" y="5192"/>
                    <a:pt x="1694" y="5202"/>
                  </a:cubicBezTo>
                  <a:cubicBezTo>
                    <a:pt x="1694" y="5212"/>
                    <a:pt x="1686" y="5220"/>
                    <a:pt x="1676" y="5220"/>
                  </a:cubicBezTo>
                  <a:lnTo>
                    <a:pt x="1676" y="5220"/>
                  </a:lnTo>
                  <a:cubicBezTo>
                    <a:pt x="1666" y="5220"/>
                    <a:pt x="1658" y="5212"/>
                    <a:pt x="1658" y="5202"/>
                  </a:cubicBezTo>
                  <a:cubicBezTo>
                    <a:pt x="1658" y="5192"/>
                    <a:pt x="1666" y="5184"/>
                    <a:pt x="1676" y="5184"/>
                  </a:cubicBezTo>
                  <a:close/>
                  <a:moveTo>
                    <a:pt x="1784" y="5184"/>
                  </a:moveTo>
                  <a:lnTo>
                    <a:pt x="1784" y="5184"/>
                  </a:lnTo>
                  <a:cubicBezTo>
                    <a:pt x="1794" y="5184"/>
                    <a:pt x="1802" y="5192"/>
                    <a:pt x="1802" y="5202"/>
                  </a:cubicBezTo>
                  <a:cubicBezTo>
                    <a:pt x="1802" y="5212"/>
                    <a:pt x="1794" y="5220"/>
                    <a:pt x="1784" y="5220"/>
                  </a:cubicBezTo>
                  <a:lnTo>
                    <a:pt x="1784" y="5220"/>
                  </a:lnTo>
                  <a:cubicBezTo>
                    <a:pt x="1774" y="5220"/>
                    <a:pt x="1766" y="5212"/>
                    <a:pt x="1766" y="5202"/>
                  </a:cubicBezTo>
                  <a:cubicBezTo>
                    <a:pt x="1766" y="5192"/>
                    <a:pt x="1774" y="5184"/>
                    <a:pt x="1784" y="5184"/>
                  </a:cubicBezTo>
                  <a:close/>
                  <a:moveTo>
                    <a:pt x="1892" y="5184"/>
                  </a:moveTo>
                  <a:lnTo>
                    <a:pt x="1892" y="5184"/>
                  </a:lnTo>
                  <a:cubicBezTo>
                    <a:pt x="1902" y="5184"/>
                    <a:pt x="1910" y="5192"/>
                    <a:pt x="1910" y="5202"/>
                  </a:cubicBezTo>
                  <a:cubicBezTo>
                    <a:pt x="1910" y="5212"/>
                    <a:pt x="1902" y="5220"/>
                    <a:pt x="1892" y="5220"/>
                  </a:cubicBezTo>
                  <a:lnTo>
                    <a:pt x="1892" y="5220"/>
                  </a:lnTo>
                  <a:cubicBezTo>
                    <a:pt x="1882" y="5220"/>
                    <a:pt x="1874" y="5212"/>
                    <a:pt x="1874" y="5202"/>
                  </a:cubicBezTo>
                  <a:cubicBezTo>
                    <a:pt x="1874" y="5192"/>
                    <a:pt x="1882" y="5184"/>
                    <a:pt x="1892" y="5184"/>
                  </a:cubicBezTo>
                  <a:close/>
                  <a:moveTo>
                    <a:pt x="2000" y="5184"/>
                  </a:moveTo>
                  <a:lnTo>
                    <a:pt x="2000" y="5184"/>
                  </a:lnTo>
                  <a:cubicBezTo>
                    <a:pt x="2010" y="5184"/>
                    <a:pt x="2018" y="5192"/>
                    <a:pt x="2018" y="5202"/>
                  </a:cubicBezTo>
                  <a:cubicBezTo>
                    <a:pt x="2018" y="5212"/>
                    <a:pt x="2010" y="5220"/>
                    <a:pt x="2000" y="5220"/>
                  </a:cubicBezTo>
                  <a:lnTo>
                    <a:pt x="2000" y="5220"/>
                  </a:lnTo>
                  <a:cubicBezTo>
                    <a:pt x="1990" y="5220"/>
                    <a:pt x="1982" y="5212"/>
                    <a:pt x="1982" y="5202"/>
                  </a:cubicBezTo>
                  <a:cubicBezTo>
                    <a:pt x="1982" y="5192"/>
                    <a:pt x="1990" y="5184"/>
                    <a:pt x="2000" y="5184"/>
                  </a:cubicBezTo>
                  <a:close/>
                  <a:moveTo>
                    <a:pt x="2108" y="5184"/>
                  </a:moveTo>
                  <a:lnTo>
                    <a:pt x="2108" y="5184"/>
                  </a:lnTo>
                  <a:cubicBezTo>
                    <a:pt x="2118" y="5184"/>
                    <a:pt x="2126" y="5192"/>
                    <a:pt x="2126" y="5202"/>
                  </a:cubicBezTo>
                  <a:cubicBezTo>
                    <a:pt x="2126" y="5212"/>
                    <a:pt x="2118" y="5220"/>
                    <a:pt x="2108" y="5220"/>
                  </a:cubicBezTo>
                  <a:lnTo>
                    <a:pt x="2108" y="5220"/>
                  </a:lnTo>
                  <a:cubicBezTo>
                    <a:pt x="2098" y="5220"/>
                    <a:pt x="2090" y="5212"/>
                    <a:pt x="2090" y="5202"/>
                  </a:cubicBezTo>
                  <a:cubicBezTo>
                    <a:pt x="2090" y="5192"/>
                    <a:pt x="2098" y="5184"/>
                    <a:pt x="2108" y="5184"/>
                  </a:cubicBezTo>
                  <a:close/>
                  <a:moveTo>
                    <a:pt x="2216" y="5184"/>
                  </a:moveTo>
                  <a:lnTo>
                    <a:pt x="2216" y="5184"/>
                  </a:lnTo>
                  <a:cubicBezTo>
                    <a:pt x="2226" y="5184"/>
                    <a:pt x="2234" y="5192"/>
                    <a:pt x="2234" y="5202"/>
                  </a:cubicBezTo>
                  <a:cubicBezTo>
                    <a:pt x="2234" y="5212"/>
                    <a:pt x="2226" y="5220"/>
                    <a:pt x="2216" y="5220"/>
                  </a:cubicBezTo>
                  <a:lnTo>
                    <a:pt x="2216" y="5220"/>
                  </a:lnTo>
                  <a:cubicBezTo>
                    <a:pt x="2206" y="5220"/>
                    <a:pt x="2198" y="5212"/>
                    <a:pt x="2198" y="5202"/>
                  </a:cubicBezTo>
                  <a:cubicBezTo>
                    <a:pt x="2198" y="5192"/>
                    <a:pt x="2206" y="5184"/>
                    <a:pt x="2216" y="5184"/>
                  </a:cubicBezTo>
                  <a:close/>
                  <a:moveTo>
                    <a:pt x="2304" y="5199"/>
                  </a:moveTo>
                  <a:lnTo>
                    <a:pt x="2304" y="5199"/>
                  </a:lnTo>
                  <a:cubicBezTo>
                    <a:pt x="2304" y="5189"/>
                    <a:pt x="2312" y="5181"/>
                    <a:pt x="2322" y="5181"/>
                  </a:cubicBezTo>
                  <a:cubicBezTo>
                    <a:pt x="2332" y="5181"/>
                    <a:pt x="2340" y="5189"/>
                    <a:pt x="2340" y="5199"/>
                  </a:cubicBezTo>
                  <a:lnTo>
                    <a:pt x="2340" y="5199"/>
                  </a:lnTo>
                  <a:cubicBezTo>
                    <a:pt x="2340" y="5209"/>
                    <a:pt x="2332" y="5217"/>
                    <a:pt x="2322" y="5217"/>
                  </a:cubicBezTo>
                  <a:cubicBezTo>
                    <a:pt x="2312" y="5217"/>
                    <a:pt x="2304" y="5209"/>
                    <a:pt x="2304" y="5199"/>
                  </a:cubicBezTo>
                  <a:close/>
                  <a:moveTo>
                    <a:pt x="2304" y="5091"/>
                  </a:moveTo>
                  <a:lnTo>
                    <a:pt x="2304" y="5091"/>
                  </a:lnTo>
                  <a:cubicBezTo>
                    <a:pt x="2304" y="5081"/>
                    <a:pt x="2312" y="5073"/>
                    <a:pt x="2322" y="5073"/>
                  </a:cubicBezTo>
                  <a:cubicBezTo>
                    <a:pt x="2332" y="5073"/>
                    <a:pt x="2340" y="5081"/>
                    <a:pt x="2340" y="5091"/>
                  </a:cubicBezTo>
                  <a:lnTo>
                    <a:pt x="2340" y="5091"/>
                  </a:lnTo>
                  <a:cubicBezTo>
                    <a:pt x="2340" y="5101"/>
                    <a:pt x="2332" y="5109"/>
                    <a:pt x="2322" y="5109"/>
                  </a:cubicBezTo>
                  <a:cubicBezTo>
                    <a:pt x="2312" y="5109"/>
                    <a:pt x="2304" y="5101"/>
                    <a:pt x="2304" y="5091"/>
                  </a:cubicBezTo>
                  <a:close/>
                  <a:moveTo>
                    <a:pt x="2304" y="4983"/>
                  </a:moveTo>
                  <a:lnTo>
                    <a:pt x="2304" y="4983"/>
                  </a:lnTo>
                  <a:cubicBezTo>
                    <a:pt x="2304" y="4973"/>
                    <a:pt x="2312" y="4965"/>
                    <a:pt x="2322" y="4965"/>
                  </a:cubicBezTo>
                  <a:cubicBezTo>
                    <a:pt x="2332" y="4965"/>
                    <a:pt x="2340" y="4973"/>
                    <a:pt x="2340" y="4983"/>
                  </a:cubicBezTo>
                  <a:lnTo>
                    <a:pt x="2340" y="4983"/>
                  </a:lnTo>
                  <a:cubicBezTo>
                    <a:pt x="2340" y="4993"/>
                    <a:pt x="2332" y="5001"/>
                    <a:pt x="2322" y="5001"/>
                  </a:cubicBezTo>
                  <a:cubicBezTo>
                    <a:pt x="2312" y="5001"/>
                    <a:pt x="2304" y="4993"/>
                    <a:pt x="2304" y="4983"/>
                  </a:cubicBezTo>
                  <a:close/>
                  <a:moveTo>
                    <a:pt x="2304" y="4875"/>
                  </a:moveTo>
                  <a:lnTo>
                    <a:pt x="2304" y="4875"/>
                  </a:lnTo>
                  <a:cubicBezTo>
                    <a:pt x="2304" y="4865"/>
                    <a:pt x="2312" y="4857"/>
                    <a:pt x="2322" y="4857"/>
                  </a:cubicBezTo>
                  <a:cubicBezTo>
                    <a:pt x="2332" y="4857"/>
                    <a:pt x="2340" y="4865"/>
                    <a:pt x="2340" y="4875"/>
                  </a:cubicBezTo>
                  <a:lnTo>
                    <a:pt x="2340" y="4875"/>
                  </a:lnTo>
                  <a:cubicBezTo>
                    <a:pt x="2340" y="4885"/>
                    <a:pt x="2332" y="4893"/>
                    <a:pt x="2322" y="4893"/>
                  </a:cubicBezTo>
                  <a:cubicBezTo>
                    <a:pt x="2312" y="4893"/>
                    <a:pt x="2304" y="4885"/>
                    <a:pt x="2304" y="4875"/>
                  </a:cubicBezTo>
                  <a:close/>
                  <a:moveTo>
                    <a:pt x="2304" y="4767"/>
                  </a:moveTo>
                  <a:lnTo>
                    <a:pt x="2304" y="4767"/>
                  </a:lnTo>
                  <a:cubicBezTo>
                    <a:pt x="2304" y="4757"/>
                    <a:pt x="2312" y="4749"/>
                    <a:pt x="2322" y="4749"/>
                  </a:cubicBezTo>
                  <a:cubicBezTo>
                    <a:pt x="2332" y="4749"/>
                    <a:pt x="2340" y="4757"/>
                    <a:pt x="2340" y="4767"/>
                  </a:cubicBezTo>
                  <a:lnTo>
                    <a:pt x="2340" y="4767"/>
                  </a:lnTo>
                  <a:cubicBezTo>
                    <a:pt x="2340" y="4777"/>
                    <a:pt x="2332" y="4785"/>
                    <a:pt x="2322" y="4785"/>
                  </a:cubicBezTo>
                  <a:cubicBezTo>
                    <a:pt x="2312" y="4785"/>
                    <a:pt x="2304" y="4777"/>
                    <a:pt x="2304" y="4767"/>
                  </a:cubicBezTo>
                  <a:close/>
                  <a:moveTo>
                    <a:pt x="2304" y="4659"/>
                  </a:moveTo>
                  <a:lnTo>
                    <a:pt x="2304" y="4659"/>
                  </a:lnTo>
                  <a:cubicBezTo>
                    <a:pt x="2304" y="4649"/>
                    <a:pt x="2312" y="4641"/>
                    <a:pt x="2322" y="4641"/>
                  </a:cubicBezTo>
                  <a:cubicBezTo>
                    <a:pt x="2332" y="4641"/>
                    <a:pt x="2340" y="4649"/>
                    <a:pt x="2340" y="4659"/>
                  </a:cubicBezTo>
                  <a:lnTo>
                    <a:pt x="2340" y="4659"/>
                  </a:lnTo>
                  <a:cubicBezTo>
                    <a:pt x="2340" y="4669"/>
                    <a:pt x="2332" y="4677"/>
                    <a:pt x="2322" y="4677"/>
                  </a:cubicBezTo>
                  <a:cubicBezTo>
                    <a:pt x="2312" y="4677"/>
                    <a:pt x="2304" y="4669"/>
                    <a:pt x="2304" y="4659"/>
                  </a:cubicBezTo>
                  <a:close/>
                  <a:moveTo>
                    <a:pt x="2304" y="4551"/>
                  </a:moveTo>
                  <a:lnTo>
                    <a:pt x="2304" y="4551"/>
                  </a:lnTo>
                  <a:cubicBezTo>
                    <a:pt x="2304" y="4541"/>
                    <a:pt x="2312" y="4533"/>
                    <a:pt x="2322" y="4533"/>
                  </a:cubicBezTo>
                  <a:cubicBezTo>
                    <a:pt x="2332" y="4533"/>
                    <a:pt x="2340" y="4541"/>
                    <a:pt x="2340" y="4551"/>
                  </a:cubicBezTo>
                  <a:lnTo>
                    <a:pt x="2340" y="4551"/>
                  </a:lnTo>
                  <a:cubicBezTo>
                    <a:pt x="2340" y="4561"/>
                    <a:pt x="2332" y="4569"/>
                    <a:pt x="2322" y="4569"/>
                  </a:cubicBezTo>
                  <a:cubicBezTo>
                    <a:pt x="2312" y="4569"/>
                    <a:pt x="2304" y="4561"/>
                    <a:pt x="2304" y="4551"/>
                  </a:cubicBezTo>
                  <a:close/>
                  <a:moveTo>
                    <a:pt x="2304" y="4443"/>
                  </a:moveTo>
                  <a:lnTo>
                    <a:pt x="2304" y="4443"/>
                  </a:lnTo>
                  <a:cubicBezTo>
                    <a:pt x="2304" y="4433"/>
                    <a:pt x="2312" y="4425"/>
                    <a:pt x="2322" y="4425"/>
                  </a:cubicBezTo>
                  <a:cubicBezTo>
                    <a:pt x="2332" y="4425"/>
                    <a:pt x="2340" y="4433"/>
                    <a:pt x="2340" y="4443"/>
                  </a:cubicBezTo>
                  <a:lnTo>
                    <a:pt x="2340" y="4443"/>
                  </a:lnTo>
                  <a:cubicBezTo>
                    <a:pt x="2340" y="4453"/>
                    <a:pt x="2332" y="4461"/>
                    <a:pt x="2322" y="4461"/>
                  </a:cubicBezTo>
                  <a:cubicBezTo>
                    <a:pt x="2312" y="4461"/>
                    <a:pt x="2304" y="4453"/>
                    <a:pt x="2304" y="4443"/>
                  </a:cubicBezTo>
                  <a:close/>
                  <a:moveTo>
                    <a:pt x="2304" y="4335"/>
                  </a:moveTo>
                  <a:lnTo>
                    <a:pt x="2304" y="4335"/>
                  </a:lnTo>
                  <a:cubicBezTo>
                    <a:pt x="2304" y="4325"/>
                    <a:pt x="2312" y="4317"/>
                    <a:pt x="2322" y="4317"/>
                  </a:cubicBezTo>
                  <a:cubicBezTo>
                    <a:pt x="2332" y="4317"/>
                    <a:pt x="2340" y="4325"/>
                    <a:pt x="2340" y="4335"/>
                  </a:cubicBezTo>
                  <a:lnTo>
                    <a:pt x="2340" y="4335"/>
                  </a:lnTo>
                  <a:cubicBezTo>
                    <a:pt x="2340" y="4345"/>
                    <a:pt x="2332" y="4353"/>
                    <a:pt x="2322" y="4353"/>
                  </a:cubicBezTo>
                  <a:cubicBezTo>
                    <a:pt x="2312" y="4353"/>
                    <a:pt x="2304" y="4345"/>
                    <a:pt x="2304" y="4335"/>
                  </a:cubicBezTo>
                  <a:close/>
                  <a:moveTo>
                    <a:pt x="2304" y="4227"/>
                  </a:moveTo>
                  <a:lnTo>
                    <a:pt x="2304" y="4227"/>
                  </a:lnTo>
                  <a:cubicBezTo>
                    <a:pt x="2304" y="4217"/>
                    <a:pt x="2312" y="4209"/>
                    <a:pt x="2322" y="4209"/>
                  </a:cubicBezTo>
                  <a:cubicBezTo>
                    <a:pt x="2332" y="4209"/>
                    <a:pt x="2340" y="4217"/>
                    <a:pt x="2340" y="4227"/>
                  </a:cubicBezTo>
                  <a:lnTo>
                    <a:pt x="2340" y="4227"/>
                  </a:lnTo>
                  <a:cubicBezTo>
                    <a:pt x="2340" y="4237"/>
                    <a:pt x="2332" y="4245"/>
                    <a:pt x="2322" y="4245"/>
                  </a:cubicBezTo>
                  <a:cubicBezTo>
                    <a:pt x="2312" y="4245"/>
                    <a:pt x="2304" y="4237"/>
                    <a:pt x="2304" y="4227"/>
                  </a:cubicBezTo>
                  <a:close/>
                  <a:moveTo>
                    <a:pt x="2304" y="4119"/>
                  </a:moveTo>
                  <a:lnTo>
                    <a:pt x="2304" y="4119"/>
                  </a:lnTo>
                  <a:cubicBezTo>
                    <a:pt x="2304" y="4109"/>
                    <a:pt x="2312" y="4101"/>
                    <a:pt x="2322" y="4101"/>
                  </a:cubicBezTo>
                  <a:cubicBezTo>
                    <a:pt x="2332" y="4101"/>
                    <a:pt x="2340" y="4109"/>
                    <a:pt x="2340" y="4119"/>
                  </a:cubicBezTo>
                  <a:lnTo>
                    <a:pt x="2340" y="4119"/>
                  </a:lnTo>
                  <a:cubicBezTo>
                    <a:pt x="2340" y="4129"/>
                    <a:pt x="2332" y="4137"/>
                    <a:pt x="2322" y="4137"/>
                  </a:cubicBezTo>
                  <a:cubicBezTo>
                    <a:pt x="2312" y="4137"/>
                    <a:pt x="2304" y="4129"/>
                    <a:pt x="2304" y="4119"/>
                  </a:cubicBezTo>
                  <a:close/>
                  <a:moveTo>
                    <a:pt x="2304" y="4011"/>
                  </a:moveTo>
                  <a:lnTo>
                    <a:pt x="2304" y="4011"/>
                  </a:lnTo>
                  <a:cubicBezTo>
                    <a:pt x="2304" y="4001"/>
                    <a:pt x="2312" y="3993"/>
                    <a:pt x="2322" y="3993"/>
                  </a:cubicBezTo>
                  <a:cubicBezTo>
                    <a:pt x="2332" y="3993"/>
                    <a:pt x="2340" y="4001"/>
                    <a:pt x="2340" y="4011"/>
                  </a:cubicBezTo>
                  <a:lnTo>
                    <a:pt x="2340" y="4011"/>
                  </a:lnTo>
                  <a:cubicBezTo>
                    <a:pt x="2340" y="4021"/>
                    <a:pt x="2332" y="4029"/>
                    <a:pt x="2322" y="4029"/>
                  </a:cubicBezTo>
                  <a:cubicBezTo>
                    <a:pt x="2312" y="4029"/>
                    <a:pt x="2304" y="4021"/>
                    <a:pt x="2304" y="4011"/>
                  </a:cubicBezTo>
                  <a:close/>
                  <a:moveTo>
                    <a:pt x="2304" y="3903"/>
                  </a:moveTo>
                  <a:lnTo>
                    <a:pt x="2304" y="3903"/>
                  </a:lnTo>
                  <a:cubicBezTo>
                    <a:pt x="2304" y="3893"/>
                    <a:pt x="2312" y="3885"/>
                    <a:pt x="2322" y="3885"/>
                  </a:cubicBezTo>
                  <a:cubicBezTo>
                    <a:pt x="2332" y="3885"/>
                    <a:pt x="2340" y="3893"/>
                    <a:pt x="2340" y="3903"/>
                  </a:cubicBezTo>
                  <a:lnTo>
                    <a:pt x="2340" y="3903"/>
                  </a:lnTo>
                  <a:cubicBezTo>
                    <a:pt x="2340" y="3913"/>
                    <a:pt x="2332" y="3921"/>
                    <a:pt x="2322" y="3921"/>
                  </a:cubicBezTo>
                  <a:cubicBezTo>
                    <a:pt x="2312" y="3921"/>
                    <a:pt x="2304" y="3913"/>
                    <a:pt x="2304" y="3903"/>
                  </a:cubicBezTo>
                  <a:close/>
                  <a:moveTo>
                    <a:pt x="2304" y="3795"/>
                  </a:moveTo>
                  <a:lnTo>
                    <a:pt x="2304" y="3795"/>
                  </a:lnTo>
                  <a:cubicBezTo>
                    <a:pt x="2304" y="3785"/>
                    <a:pt x="2312" y="3777"/>
                    <a:pt x="2322" y="3777"/>
                  </a:cubicBezTo>
                  <a:cubicBezTo>
                    <a:pt x="2332" y="3777"/>
                    <a:pt x="2340" y="3785"/>
                    <a:pt x="2340" y="3795"/>
                  </a:cubicBezTo>
                  <a:lnTo>
                    <a:pt x="2340" y="3795"/>
                  </a:lnTo>
                  <a:cubicBezTo>
                    <a:pt x="2340" y="3805"/>
                    <a:pt x="2332" y="3813"/>
                    <a:pt x="2322" y="3813"/>
                  </a:cubicBezTo>
                  <a:cubicBezTo>
                    <a:pt x="2312" y="3813"/>
                    <a:pt x="2304" y="3805"/>
                    <a:pt x="2304" y="3795"/>
                  </a:cubicBezTo>
                  <a:close/>
                  <a:moveTo>
                    <a:pt x="2304" y="3687"/>
                  </a:moveTo>
                  <a:lnTo>
                    <a:pt x="2304" y="3687"/>
                  </a:lnTo>
                  <a:cubicBezTo>
                    <a:pt x="2304" y="3677"/>
                    <a:pt x="2312" y="3669"/>
                    <a:pt x="2322" y="3669"/>
                  </a:cubicBezTo>
                  <a:cubicBezTo>
                    <a:pt x="2332" y="3669"/>
                    <a:pt x="2340" y="3677"/>
                    <a:pt x="2340" y="3687"/>
                  </a:cubicBezTo>
                  <a:lnTo>
                    <a:pt x="2340" y="3687"/>
                  </a:lnTo>
                  <a:cubicBezTo>
                    <a:pt x="2340" y="3697"/>
                    <a:pt x="2332" y="3705"/>
                    <a:pt x="2322" y="3705"/>
                  </a:cubicBezTo>
                  <a:cubicBezTo>
                    <a:pt x="2312" y="3705"/>
                    <a:pt x="2304" y="3697"/>
                    <a:pt x="2304" y="3687"/>
                  </a:cubicBezTo>
                  <a:close/>
                  <a:moveTo>
                    <a:pt x="2304" y="3579"/>
                  </a:moveTo>
                  <a:lnTo>
                    <a:pt x="2304" y="3579"/>
                  </a:lnTo>
                  <a:cubicBezTo>
                    <a:pt x="2304" y="3569"/>
                    <a:pt x="2312" y="3561"/>
                    <a:pt x="2322" y="3561"/>
                  </a:cubicBezTo>
                  <a:cubicBezTo>
                    <a:pt x="2332" y="3561"/>
                    <a:pt x="2340" y="3569"/>
                    <a:pt x="2340" y="3579"/>
                  </a:cubicBezTo>
                  <a:lnTo>
                    <a:pt x="2340" y="3579"/>
                  </a:lnTo>
                  <a:cubicBezTo>
                    <a:pt x="2340" y="3589"/>
                    <a:pt x="2332" y="3597"/>
                    <a:pt x="2322" y="3597"/>
                  </a:cubicBezTo>
                  <a:cubicBezTo>
                    <a:pt x="2312" y="3597"/>
                    <a:pt x="2304" y="3589"/>
                    <a:pt x="2304" y="3579"/>
                  </a:cubicBezTo>
                  <a:close/>
                  <a:moveTo>
                    <a:pt x="2304" y="3471"/>
                  </a:moveTo>
                  <a:lnTo>
                    <a:pt x="2304" y="3471"/>
                  </a:lnTo>
                  <a:cubicBezTo>
                    <a:pt x="2304" y="3461"/>
                    <a:pt x="2312" y="3453"/>
                    <a:pt x="2322" y="3453"/>
                  </a:cubicBezTo>
                  <a:cubicBezTo>
                    <a:pt x="2332" y="3453"/>
                    <a:pt x="2340" y="3461"/>
                    <a:pt x="2340" y="3471"/>
                  </a:cubicBezTo>
                  <a:lnTo>
                    <a:pt x="2340" y="3471"/>
                  </a:lnTo>
                  <a:cubicBezTo>
                    <a:pt x="2340" y="3481"/>
                    <a:pt x="2332" y="3489"/>
                    <a:pt x="2322" y="3489"/>
                  </a:cubicBezTo>
                  <a:cubicBezTo>
                    <a:pt x="2312" y="3489"/>
                    <a:pt x="2304" y="3481"/>
                    <a:pt x="2304" y="3471"/>
                  </a:cubicBezTo>
                  <a:close/>
                  <a:moveTo>
                    <a:pt x="2304" y="3363"/>
                  </a:moveTo>
                  <a:lnTo>
                    <a:pt x="2304" y="3363"/>
                  </a:lnTo>
                  <a:cubicBezTo>
                    <a:pt x="2304" y="3353"/>
                    <a:pt x="2312" y="3345"/>
                    <a:pt x="2322" y="3345"/>
                  </a:cubicBezTo>
                  <a:cubicBezTo>
                    <a:pt x="2332" y="3345"/>
                    <a:pt x="2340" y="3353"/>
                    <a:pt x="2340" y="3363"/>
                  </a:cubicBezTo>
                  <a:lnTo>
                    <a:pt x="2340" y="3363"/>
                  </a:lnTo>
                  <a:cubicBezTo>
                    <a:pt x="2340" y="3373"/>
                    <a:pt x="2332" y="3381"/>
                    <a:pt x="2322" y="3381"/>
                  </a:cubicBezTo>
                  <a:cubicBezTo>
                    <a:pt x="2312" y="3381"/>
                    <a:pt x="2304" y="3373"/>
                    <a:pt x="2304" y="3363"/>
                  </a:cubicBezTo>
                  <a:close/>
                  <a:moveTo>
                    <a:pt x="2304" y="3255"/>
                  </a:moveTo>
                  <a:lnTo>
                    <a:pt x="2304" y="3255"/>
                  </a:lnTo>
                  <a:cubicBezTo>
                    <a:pt x="2304" y="3245"/>
                    <a:pt x="2312" y="3237"/>
                    <a:pt x="2322" y="3237"/>
                  </a:cubicBezTo>
                  <a:cubicBezTo>
                    <a:pt x="2332" y="3237"/>
                    <a:pt x="2340" y="3245"/>
                    <a:pt x="2340" y="3255"/>
                  </a:cubicBezTo>
                  <a:lnTo>
                    <a:pt x="2340" y="3255"/>
                  </a:lnTo>
                  <a:cubicBezTo>
                    <a:pt x="2340" y="3265"/>
                    <a:pt x="2332" y="3273"/>
                    <a:pt x="2322" y="3273"/>
                  </a:cubicBezTo>
                  <a:cubicBezTo>
                    <a:pt x="2312" y="3273"/>
                    <a:pt x="2304" y="3265"/>
                    <a:pt x="2304" y="3255"/>
                  </a:cubicBezTo>
                  <a:close/>
                  <a:moveTo>
                    <a:pt x="2304" y="3147"/>
                  </a:moveTo>
                  <a:lnTo>
                    <a:pt x="2304" y="3147"/>
                  </a:lnTo>
                  <a:cubicBezTo>
                    <a:pt x="2304" y="3137"/>
                    <a:pt x="2312" y="3129"/>
                    <a:pt x="2322" y="3129"/>
                  </a:cubicBezTo>
                  <a:cubicBezTo>
                    <a:pt x="2332" y="3129"/>
                    <a:pt x="2340" y="3137"/>
                    <a:pt x="2340" y="3147"/>
                  </a:cubicBezTo>
                  <a:lnTo>
                    <a:pt x="2340" y="3147"/>
                  </a:lnTo>
                  <a:cubicBezTo>
                    <a:pt x="2340" y="3157"/>
                    <a:pt x="2332" y="3165"/>
                    <a:pt x="2322" y="3165"/>
                  </a:cubicBezTo>
                  <a:cubicBezTo>
                    <a:pt x="2312" y="3165"/>
                    <a:pt x="2304" y="3157"/>
                    <a:pt x="2304" y="3147"/>
                  </a:cubicBezTo>
                  <a:close/>
                  <a:moveTo>
                    <a:pt x="2304" y="3039"/>
                  </a:moveTo>
                  <a:lnTo>
                    <a:pt x="2304" y="3039"/>
                  </a:lnTo>
                  <a:cubicBezTo>
                    <a:pt x="2304" y="3029"/>
                    <a:pt x="2312" y="3021"/>
                    <a:pt x="2322" y="3021"/>
                  </a:cubicBezTo>
                  <a:cubicBezTo>
                    <a:pt x="2332" y="3021"/>
                    <a:pt x="2340" y="3029"/>
                    <a:pt x="2340" y="3039"/>
                  </a:cubicBezTo>
                  <a:lnTo>
                    <a:pt x="2340" y="3039"/>
                  </a:lnTo>
                  <a:cubicBezTo>
                    <a:pt x="2340" y="3048"/>
                    <a:pt x="2332" y="3057"/>
                    <a:pt x="2322" y="3057"/>
                  </a:cubicBezTo>
                  <a:cubicBezTo>
                    <a:pt x="2312" y="3057"/>
                    <a:pt x="2304" y="3048"/>
                    <a:pt x="2304" y="3039"/>
                  </a:cubicBezTo>
                  <a:close/>
                  <a:moveTo>
                    <a:pt x="2304" y="2931"/>
                  </a:moveTo>
                  <a:lnTo>
                    <a:pt x="2304" y="2930"/>
                  </a:lnTo>
                  <a:cubicBezTo>
                    <a:pt x="2304" y="2921"/>
                    <a:pt x="2312" y="2912"/>
                    <a:pt x="2322" y="2912"/>
                  </a:cubicBezTo>
                  <a:cubicBezTo>
                    <a:pt x="2332" y="2912"/>
                    <a:pt x="2340" y="2921"/>
                    <a:pt x="2340" y="2930"/>
                  </a:cubicBezTo>
                  <a:lnTo>
                    <a:pt x="2340" y="2931"/>
                  </a:lnTo>
                  <a:cubicBezTo>
                    <a:pt x="2340" y="2940"/>
                    <a:pt x="2332" y="2949"/>
                    <a:pt x="2322" y="2949"/>
                  </a:cubicBezTo>
                  <a:cubicBezTo>
                    <a:pt x="2312" y="2949"/>
                    <a:pt x="2304" y="2940"/>
                    <a:pt x="2304" y="2931"/>
                  </a:cubicBezTo>
                  <a:close/>
                  <a:moveTo>
                    <a:pt x="2304" y="2822"/>
                  </a:moveTo>
                  <a:lnTo>
                    <a:pt x="2304" y="2822"/>
                  </a:lnTo>
                  <a:cubicBezTo>
                    <a:pt x="2304" y="2813"/>
                    <a:pt x="2312" y="2804"/>
                    <a:pt x="2322" y="2804"/>
                  </a:cubicBezTo>
                  <a:cubicBezTo>
                    <a:pt x="2332" y="2804"/>
                    <a:pt x="2340" y="2813"/>
                    <a:pt x="2340" y="2822"/>
                  </a:cubicBezTo>
                  <a:lnTo>
                    <a:pt x="2340" y="2822"/>
                  </a:lnTo>
                  <a:cubicBezTo>
                    <a:pt x="2340" y="2832"/>
                    <a:pt x="2332" y="2840"/>
                    <a:pt x="2322" y="2840"/>
                  </a:cubicBezTo>
                  <a:cubicBezTo>
                    <a:pt x="2312" y="2840"/>
                    <a:pt x="2304" y="2832"/>
                    <a:pt x="2304" y="2822"/>
                  </a:cubicBezTo>
                  <a:close/>
                  <a:moveTo>
                    <a:pt x="2304" y="2714"/>
                  </a:moveTo>
                  <a:lnTo>
                    <a:pt x="2304" y="2714"/>
                  </a:lnTo>
                  <a:cubicBezTo>
                    <a:pt x="2304" y="2704"/>
                    <a:pt x="2312" y="2696"/>
                    <a:pt x="2322" y="2696"/>
                  </a:cubicBezTo>
                  <a:cubicBezTo>
                    <a:pt x="2332" y="2696"/>
                    <a:pt x="2340" y="2704"/>
                    <a:pt x="2340" y="2714"/>
                  </a:cubicBezTo>
                  <a:lnTo>
                    <a:pt x="2340" y="2714"/>
                  </a:lnTo>
                  <a:cubicBezTo>
                    <a:pt x="2340" y="2724"/>
                    <a:pt x="2332" y="2732"/>
                    <a:pt x="2322" y="2732"/>
                  </a:cubicBezTo>
                  <a:cubicBezTo>
                    <a:pt x="2312" y="2732"/>
                    <a:pt x="2304" y="2724"/>
                    <a:pt x="2304" y="2714"/>
                  </a:cubicBezTo>
                  <a:close/>
                  <a:moveTo>
                    <a:pt x="2304" y="2606"/>
                  </a:moveTo>
                  <a:lnTo>
                    <a:pt x="2304" y="2606"/>
                  </a:lnTo>
                  <a:cubicBezTo>
                    <a:pt x="2304" y="2596"/>
                    <a:pt x="2312" y="2588"/>
                    <a:pt x="2322" y="2588"/>
                  </a:cubicBezTo>
                  <a:cubicBezTo>
                    <a:pt x="2332" y="2588"/>
                    <a:pt x="2340" y="2596"/>
                    <a:pt x="2340" y="2606"/>
                  </a:cubicBezTo>
                  <a:lnTo>
                    <a:pt x="2340" y="2606"/>
                  </a:lnTo>
                  <a:cubicBezTo>
                    <a:pt x="2340" y="2616"/>
                    <a:pt x="2332" y="2624"/>
                    <a:pt x="2322" y="2624"/>
                  </a:cubicBezTo>
                  <a:cubicBezTo>
                    <a:pt x="2312" y="2624"/>
                    <a:pt x="2304" y="2616"/>
                    <a:pt x="2304" y="2606"/>
                  </a:cubicBezTo>
                  <a:close/>
                  <a:moveTo>
                    <a:pt x="2304" y="2498"/>
                  </a:moveTo>
                  <a:lnTo>
                    <a:pt x="2304" y="2498"/>
                  </a:lnTo>
                  <a:cubicBezTo>
                    <a:pt x="2304" y="2488"/>
                    <a:pt x="2312" y="2480"/>
                    <a:pt x="2322" y="2480"/>
                  </a:cubicBezTo>
                  <a:cubicBezTo>
                    <a:pt x="2332" y="2480"/>
                    <a:pt x="2340" y="2488"/>
                    <a:pt x="2340" y="2498"/>
                  </a:cubicBezTo>
                  <a:lnTo>
                    <a:pt x="2340" y="2498"/>
                  </a:lnTo>
                  <a:cubicBezTo>
                    <a:pt x="2340" y="2508"/>
                    <a:pt x="2332" y="2516"/>
                    <a:pt x="2322" y="2516"/>
                  </a:cubicBezTo>
                  <a:cubicBezTo>
                    <a:pt x="2312" y="2516"/>
                    <a:pt x="2304" y="2508"/>
                    <a:pt x="2304" y="2498"/>
                  </a:cubicBezTo>
                  <a:close/>
                  <a:moveTo>
                    <a:pt x="2304" y="2390"/>
                  </a:moveTo>
                  <a:lnTo>
                    <a:pt x="2304" y="2390"/>
                  </a:lnTo>
                  <a:cubicBezTo>
                    <a:pt x="2304" y="2380"/>
                    <a:pt x="2312" y="2372"/>
                    <a:pt x="2322" y="2372"/>
                  </a:cubicBezTo>
                  <a:cubicBezTo>
                    <a:pt x="2332" y="2372"/>
                    <a:pt x="2340" y="2380"/>
                    <a:pt x="2340" y="2390"/>
                  </a:cubicBezTo>
                  <a:lnTo>
                    <a:pt x="2340" y="2390"/>
                  </a:lnTo>
                  <a:cubicBezTo>
                    <a:pt x="2340" y="2400"/>
                    <a:pt x="2332" y="2408"/>
                    <a:pt x="2322" y="2408"/>
                  </a:cubicBezTo>
                  <a:cubicBezTo>
                    <a:pt x="2312" y="2408"/>
                    <a:pt x="2304" y="2400"/>
                    <a:pt x="2304" y="2390"/>
                  </a:cubicBezTo>
                  <a:close/>
                  <a:moveTo>
                    <a:pt x="2304" y="2282"/>
                  </a:moveTo>
                  <a:lnTo>
                    <a:pt x="2304" y="2282"/>
                  </a:lnTo>
                  <a:cubicBezTo>
                    <a:pt x="2304" y="2272"/>
                    <a:pt x="2312" y="2264"/>
                    <a:pt x="2322" y="2264"/>
                  </a:cubicBezTo>
                  <a:cubicBezTo>
                    <a:pt x="2332" y="2264"/>
                    <a:pt x="2340" y="2272"/>
                    <a:pt x="2340" y="2282"/>
                  </a:cubicBezTo>
                  <a:lnTo>
                    <a:pt x="2340" y="2282"/>
                  </a:lnTo>
                  <a:cubicBezTo>
                    <a:pt x="2340" y="2292"/>
                    <a:pt x="2332" y="2300"/>
                    <a:pt x="2322" y="2300"/>
                  </a:cubicBezTo>
                  <a:cubicBezTo>
                    <a:pt x="2312" y="2300"/>
                    <a:pt x="2304" y="2292"/>
                    <a:pt x="2304" y="2282"/>
                  </a:cubicBezTo>
                  <a:close/>
                  <a:moveTo>
                    <a:pt x="2304" y="2174"/>
                  </a:moveTo>
                  <a:lnTo>
                    <a:pt x="2304" y="2174"/>
                  </a:lnTo>
                  <a:cubicBezTo>
                    <a:pt x="2304" y="2164"/>
                    <a:pt x="2312" y="2156"/>
                    <a:pt x="2322" y="2156"/>
                  </a:cubicBezTo>
                  <a:cubicBezTo>
                    <a:pt x="2332" y="2156"/>
                    <a:pt x="2340" y="2164"/>
                    <a:pt x="2340" y="2174"/>
                  </a:cubicBezTo>
                  <a:lnTo>
                    <a:pt x="2340" y="2174"/>
                  </a:lnTo>
                  <a:cubicBezTo>
                    <a:pt x="2340" y="2184"/>
                    <a:pt x="2332" y="2192"/>
                    <a:pt x="2322" y="2192"/>
                  </a:cubicBezTo>
                  <a:cubicBezTo>
                    <a:pt x="2312" y="2192"/>
                    <a:pt x="2304" y="2184"/>
                    <a:pt x="2304" y="2174"/>
                  </a:cubicBezTo>
                  <a:close/>
                  <a:moveTo>
                    <a:pt x="2304" y="2066"/>
                  </a:moveTo>
                  <a:lnTo>
                    <a:pt x="2304" y="2066"/>
                  </a:lnTo>
                  <a:cubicBezTo>
                    <a:pt x="2304" y="2056"/>
                    <a:pt x="2312" y="2048"/>
                    <a:pt x="2322" y="2048"/>
                  </a:cubicBezTo>
                  <a:cubicBezTo>
                    <a:pt x="2332" y="2048"/>
                    <a:pt x="2340" y="2056"/>
                    <a:pt x="2340" y="2066"/>
                  </a:cubicBezTo>
                  <a:lnTo>
                    <a:pt x="2340" y="2066"/>
                  </a:lnTo>
                  <a:cubicBezTo>
                    <a:pt x="2340" y="2076"/>
                    <a:pt x="2332" y="2084"/>
                    <a:pt x="2322" y="2084"/>
                  </a:cubicBezTo>
                  <a:cubicBezTo>
                    <a:pt x="2312" y="2084"/>
                    <a:pt x="2304" y="2076"/>
                    <a:pt x="2304" y="2066"/>
                  </a:cubicBezTo>
                  <a:close/>
                  <a:moveTo>
                    <a:pt x="2304" y="1958"/>
                  </a:moveTo>
                  <a:lnTo>
                    <a:pt x="2304" y="1958"/>
                  </a:lnTo>
                  <a:cubicBezTo>
                    <a:pt x="2304" y="1948"/>
                    <a:pt x="2312" y="1940"/>
                    <a:pt x="2322" y="1940"/>
                  </a:cubicBezTo>
                  <a:cubicBezTo>
                    <a:pt x="2332" y="1940"/>
                    <a:pt x="2340" y="1948"/>
                    <a:pt x="2340" y="1958"/>
                  </a:cubicBezTo>
                  <a:lnTo>
                    <a:pt x="2340" y="1958"/>
                  </a:lnTo>
                  <a:cubicBezTo>
                    <a:pt x="2340" y="1968"/>
                    <a:pt x="2332" y="1976"/>
                    <a:pt x="2322" y="1976"/>
                  </a:cubicBezTo>
                  <a:cubicBezTo>
                    <a:pt x="2312" y="1976"/>
                    <a:pt x="2304" y="1968"/>
                    <a:pt x="2304" y="1958"/>
                  </a:cubicBezTo>
                  <a:close/>
                  <a:moveTo>
                    <a:pt x="2304" y="1850"/>
                  </a:moveTo>
                  <a:lnTo>
                    <a:pt x="2304" y="1850"/>
                  </a:lnTo>
                  <a:cubicBezTo>
                    <a:pt x="2304" y="1840"/>
                    <a:pt x="2312" y="1832"/>
                    <a:pt x="2322" y="1832"/>
                  </a:cubicBezTo>
                  <a:cubicBezTo>
                    <a:pt x="2332" y="1832"/>
                    <a:pt x="2340" y="1840"/>
                    <a:pt x="2340" y="1850"/>
                  </a:cubicBezTo>
                  <a:lnTo>
                    <a:pt x="2340" y="1850"/>
                  </a:lnTo>
                  <a:cubicBezTo>
                    <a:pt x="2340" y="1860"/>
                    <a:pt x="2332" y="1868"/>
                    <a:pt x="2322" y="1868"/>
                  </a:cubicBezTo>
                  <a:cubicBezTo>
                    <a:pt x="2312" y="1868"/>
                    <a:pt x="2304" y="1860"/>
                    <a:pt x="2304" y="1850"/>
                  </a:cubicBezTo>
                  <a:close/>
                  <a:moveTo>
                    <a:pt x="2304" y="1742"/>
                  </a:moveTo>
                  <a:lnTo>
                    <a:pt x="2304" y="1742"/>
                  </a:lnTo>
                  <a:cubicBezTo>
                    <a:pt x="2304" y="1732"/>
                    <a:pt x="2312" y="1724"/>
                    <a:pt x="2322" y="1724"/>
                  </a:cubicBezTo>
                  <a:cubicBezTo>
                    <a:pt x="2332" y="1724"/>
                    <a:pt x="2340" y="1732"/>
                    <a:pt x="2340" y="1742"/>
                  </a:cubicBezTo>
                  <a:lnTo>
                    <a:pt x="2340" y="1742"/>
                  </a:lnTo>
                  <a:cubicBezTo>
                    <a:pt x="2340" y="1752"/>
                    <a:pt x="2332" y="1760"/>
                    <a:pt x="2322" y="1760"/>
                  </a:cubicBezTo>
                  <a:cubicBezTo>
                    <a:pt x="2312" y="1760"/>
                    <a:pt x="2304" y="1752"/>
                    <a:pt x="2304" y="1742"/>
                  </a:cubicBezTo>
                  <a:close/>
                  <a:moveTo>
                    <a:pt x="2304" y="1634"/>
                  </a:moveTo>
                  <a:lnTo>
                    <a:pt x="2304" y="1634"/>
                  </a:lnTo>
                  <a:cubicBezTo>
                    <a:pt x="2304" y="1624"/>
                    <a:pt x="2312" y="1616"/>
                    <a:pt x="2322" y="1616"/>
                  </a:cubicBezTo>
                  <a:cubicBezTo>
                    <a:pt x="2332" y="1616"/>
                    <a:pt x="2340" y="1624"/>
                    <a:pt x="2340" y="1634"/>
                  </a:cubicBezTo>
                  <a:lnTo>
                    <a:pt x="2340" y="1634"/>
                  </a:lnTo>
                  <a:cubicBezTo>
                    <a:pt x="2340" y="1644"/>
                    <a:pt x="2332" y="1652"/>
                    <a:pt x="2322" y="1652"/>
                  </a:cubicBezTo>
                  <a:cubicBezTo>
                    <a:pt x="2312" y="1652"/>
                    <a:pt x="2304" y="1644"/>
                    <a:pt x="2304" y="1634"/>
                  </a:cubicBezTo>
                  <a:close/>
                  <a:moveTo>
                    <a:pt x="2304" y="1526"/>
                  </a:moveTo>
                  <a:lnTo>
                    <a:pt x="2304" y="1526"/>
                  </a:lnTo>
                  <a:cubicBezTo>
                    <a:pt x="2304" y="1516"/>
                    <a:pt x="2312" y="1508"/>
                    <a:pt x="2322" y="1508"/>
                  </a:cubicBezTo>
                  <a:cubicBezTo>
                    <a:pt x="2332" y="1508"/>
                    <a:pt x="2340" y="1516"/>
                    <a:pt x="2340" y="1526"/>
                  </a:cubicBezTo>
                  <a:lnTo>
                    <a:pt x="2340" y="1526"/>
                  </a:lnTo>
                  <a:cubicBezTo>
                    <a:pt x="2340" y="1536"/>
                    <a:pt x="2332" y="1544"/>
                    <a:pt x="2322" y="1544"/>
                  </a:cubicBezTo>
                  <a:cubicBezTo>
                    <a:pt x="2312" y="1544"/>
                    <a:pt x="2304" y="1536"/>
                    <a:pt x="2304" y="1526"/>
                  </a:cubicBezTo>
                  <a:close/>
                  <a:moveTo>
                    <a:pt x="2304" y="1418"/>
                  </a:moveTo>
                  <a:lnTo>
                    <a:pt x="2304" y="1418"/>
                  </a:lnTo>
                  <a:cubicBezTo>
                    <a:pt x="2304" y="1408"/>
                    <a:pt x="2312" y="1400"/>
                    <a:pt x="2322" y="1400"/>
                  </a:cubicBezTo>
                  <a:cubicBezTo>
                    <a:pt x="2332" y="1400"/>
                    <a:pt x="2340" y="1408"/>
                    <a:pt x="2340" y="1418"/>
                  </a:cubicBezTo>
                  <a:lnTo>
                    <a:pt x="2340" y="1418"/>
                  </a:lnTo>
                  <a:cubicBezTo>
                    <a:pt x="2340" y="1428"/>
                    <a:pt x="2332" y="1436"/>
                    <a:pt x="2322" y="1436"/>
                  </a:cubicBezTo>
                  <a:cubicBezTo>
                    <a:pt x="2312" y="1436"/>
                    <a:pt x="2304" y="1428"/>
                    <a:pt x="2304" y="1418"/>
                  </a:cubicBezTo>
                  <a:close/>
                  <a:moveTo>
                    <a:pt x="2304" y="1310"/>
                  </a:moveTo>
                  <a:lnTo>
                    <a:pt x="2304" y="1310"/>
                  </a:lnTo>
                  <a:cubicBezTo>
                    <a:pt x="2304" y="1300"/>
                    <a:pt x="2312" y="1292"/>
                    <a:pt x="2322" y="1292"/>
                  </a:cubicBezTo>
                  <a:cubicBezTo>
                    <a:pt x="2332" y="1292"/>
                    <a:pt x="2340" y="1300"/>
                    <a:pt x="2340" y="1310"/>
                  </a:cubicBezTo>
                  <a:lnTo>
                    <a:pt x="2340" y="1310"/>
                  </a:lnTo>
                  <a:cubicBezTo>
                    <a:pt x="2340" y="1320"/>
                    <a:pt x="2332" y="1328"/>
                    <a:pt x="2322" y="1328"/>
                  </a:cubicBezTo>
                  <a:cubicBezTo>
                    <a:pt x="2312" y="1328"/>
                    <a:pt x="2304" y="1320"/>
                    <a:pt x="2304" y="1310"/>
                  </a:cubicBezTo>
                  <a:close/>
                  <a:moveTo>
                    <a:pt x="2304" y="1202"/>
                  </a:moveTo>
                  <a:lnTo>
                    <a:pt x="2304" y="1202"/>
                  </a:lnTo>
                  <a:cubicBezTo>
                    <a:pt x="2304" y="1192"/>
                    <a:pt x="2312" y="1184"/>
                    <a:pt x="2322" y="1184"/>
                  </a:cubicBezTo>
                  <a:cubicBezTo>
                    <a:pt x="2332" y="1184"/>
                    <a:pt x="2340" y="1192"/>
                    <a:pt x="2340" y="1202"/>
                  </a:cubicBezTo>
                  <a:lnTo>
                    <a:pt x="2340" y="1202"/>
                  </a:lnTo>
                  <a:cubicBezTo>
                    <a:pt x="2340" y="1212"/>
                    <a:pt x="2332" y="1220"/>
                    <a:pt x="2322" y="1220"/>
                  </a:cubicBezTo>
                  <a:cubicBezTo>
                    <a:pt x="2312" y="1220"/>
                    <a:pt x="2304" y="1212"/>
                    <a:pt x="2304" y="1202"/>
                  </a:cubicBezTo>
                  <a:close/>
                  <a:moveTo>
                    <a:pt x="2304" y="1094"/>
                  </a:moveTo>
                  <a:lnTo>
                    <a:pt x="2304" y="1094"/>
                  </a:lnTo>
                  <a:cubicBezTo>
                    <a:pt x="2304" y="1084"/>
                    <a:pt x="2312" y="1076"/>
                    <a:pt x="2322" y="1076"/>
                  </a:cubicBezTo>
                  <a:cubicBezTo>
                    <a:pt x="2332" y="1076"/>
                    <a:pt x="2340" y="1084"/>
                    <a:pt x="2340" y="1094"/>
                  </a:cubicBezTo>
                  <a:lnTo>
                    <a:pt x="2340" y="1094"/>
                  </a:lnTo>
                  <a:cubicBezTo>
                    <a:pt x="2340" y="1104"/>
                    <a:pt x="2332" y="1112"/>
                    <a:pt x="2322" y="1112"/>
                  </a:cubicBezTo>
                  <a:cubicBezTo>
                    <a:pt x="2312" y="1112"/>
                    <a:pt x="2304" y="1104"/>
                    <a:pt x="2304" y="1094"/>
                  </a:cubicBezTo>
                  <a:close/>
                  <a:moveTo>
                    <a:pt x="2304" y="986"/>
                  </a:moveTo>
                  <a:lnTo>
                    <a:pt x="2304" y="986"/>
                  </a:lnTo>
                  <a:cubicBezTo>
                    <a:pt x="2304" y="976"/>
                    <a:pt x="2312" y="968"/>
                    <a:pt x="2322" y="968"/>
                  </a:cubicBezTo>
                  <a:cubicBezTo>
                    <a:pt x="2332" y="968"/>
                    <a:pt x="2340" y="976"/>
                    <a:pt x="2340" y="986"/>
                  </a:cubicBezTo>
                  <a:lnTo>
                    <a:pt x="2340" y="986"/>
                  </a:lnTo>
                  <a:cubicBezTo>
                    <a:pt x="2340" y="996"/>
                    <a:pt x="2332" y="1004"/>
                    <a:pt x="2322" y="1004"/>
                  </a:cubicBezTo>
                  <a:cubicBezTo>
                    <a:pt x="2312" y="1004"/>
                    <a:pt x="2304" y="996"/>
                    <a:pt x="2304" y="986"/>
                  </a:cubicBezTo>
                  <a:close/>
                  <a:moveTo>
                    <a:pt x="2304" y="878"/>
                  </a:moveTo>
                  <a:lnTo>
                    <a:pt x="2304" y="878"/>
                  </a:lnTo>
                  <a:cubicBezTo>
                    <a:pt x="2304" y="868"/>
                    <a:pt x="2312" y="860"/>
                    <a:pt x="2322" y="860"/>
                  </a:cubicBezTo>
                  <a:cubicBezTo>
                    <a:pt x="2332" y="860"/>
                    <a:pt x="2340" y="868"/>
                    <a:pt x="2340" y="878"/>
                  </a:cubicBezTo>
                  <a:lnTo>
                    <a:pt x="2340" y="878"/>
                  </a:lnTo>
                  <a:cubicBezTo>
                    <a:pt x="2340" y="888"/>
                    <a:pt x="2332" y="896"/>
                    <a:pt x="2322" y="896"/>
                  </a:cubicBezTo>
                  <a:cubicBezTo>
                    <a:pt x="2312" y="896"/>
                    <a:pt x="2304" y="888"/>
                    <a:pt x="2304" y="878"/>
                  </a:cubicBezTo>
                  <a:close/>
                  <a:moveTo>
                    <a:pt x="2304" y="770"/>
                  </a:moveTo>
                  <a:lnTo>
                    <a:pt x="2304" y="770"/>
                  </a:lnTo>
                  <a:cubicBezTo>
                    <a:pt x="2304" y="760"/>
                    <a:pt x="2312" y="752"/>
                    <a:pt x="2322" y="752"/>
                  </a:cubicBezTo>
                  <a:cubicBezTo>
                    <a:pt x="2332" y="752"/>
                    <a:pt x="2340" y="760"/>
                    <a:pt x="2340" y="770"/>
                  </a:cubicBezTo>
                  <a:lnTo>
                    <a:pt x="2340" y="770"/>
                  </a:lnTo>
                  <a:cubicBezTo>
                    <a:pt x="2340" y="780"/>
                    <a:pt x="2332" y="788"/>
                    <a:pt x="2322" y="788"/>
                  </a:cubicBezTo>
                  <a:cubicBezTo>
                    <a:pt x="2312" y="788"/>
                    <a:pt x="2304" y="780"/>
                    <a:pt x="2304" y="770"/>
                  </a:cubicBezTo>
                  <a:close/>
                  <a:moveTo>
                    <a:pt x="2304" y="662"/>
                  </a:moveTo>
                  <a:lnTo>
                    <a:pt x="2304" y="662"/>
                  </a:lnTo>
                  <a:cubicBezTo>
                    <a:pt x="2304" y="652"/>
                    <a:pt x="2312" y="644"/>
                    <a:pt x="2322" y="644"/>
                  </a:cubicBezTo>
                  <a:cubicBezTo>
                    <a:pt x="2332" y="644"/>
                    <a:pt x="2340" y="652"/>
                    <a:pt x="2340" y="662"/>
                  </a:cubicBezTo>
                  <a:lnTo>
                    <a:pt x="2340" y="662"/>
                  </a:lnTo>
                  <a:cubicBezTo>
                    <a:pt x="2340" y="672"/>
                    <a:pt x="2332" y="680"/>
                    <a:pt x="2322" y="680"/>
                  </a:cubicBezTo>
                  <a:cubicBezTo>
                    <a:pt x="2312" y="680"/>
                    <a:pt x="2304" y="672"/>
                    <a:pt x="2304" y="662"/>
                  </a:cubicBezTo>
                  <a:close/>
                  <a:moveTo>
                    <a:pt x="2304" y="554"/>
                  </a:moveTo>
                  <a:lnTo>
                    <a:pt x="2304" y="554"/>
                  </a:lnTo>
                  <a:cubicBezTo>
                    <a:pt x="2304" y="544"/>
                    <a:pt x="2312" y="536"/>
                    <a:pt x="2322" y="536"/>
                  </a:cubicBezTo>
                  <a:cubicBezTo>
                    <a:pt x="2332" y="536"/>
                    <a:pt x="2340" y="544"/>
                    <a:pt x="2340" y="554"/>
                  </a:cubicBezTo>
                  <a:lnTo>
                    <a:pt x="2340" y="554"/>
                  </a:lnTo>
                  <a:cubicBezTo>
                    <a:pt x="2340" y="564"/>
                    <a:pt x="2332" y="572"/>
                    <a:pt x="2322" y="572"/>
                  </a:cubicBezTo>
                  <a:cubicBezTo>
                    <a:pt x="2312" y="572"/>
                    <a:pt x="2304" y="564"/>
                    <a:pt x="2304" y="554"/>
                  </a:cubicBezTo>
                  <a:close/>
                  <a:moveTo>
                    <a:pt x="2304" y="446"/>
                  </a:moveTo>
                  <a:lnTo>
                    <a:pt x="2304" y="446"/>
                  </a:lnTo>
                  <a:cubicBezTo>
                    <a:pt x="2304" y="436"/>
                    <a:pt x="2312" y="428"/>
                    <a:pt x="2322" y="428"/>
                  </a:cubicBezTo>
                  <a:cubicBezTo>
                    <a:pt x="2332" y="428"/>
                    <a:pt x="2340" y="436"/>
                    <a:pt x="2340" y="446"/>
                  </a:cubicBezTo>
                  <a:lnTo>
                    <a:pt x="2340" y="446"/>
                  </a:lnTo>
                  <a:cubicBezTo>
                    <a:pt x="2340" y="456"/>
                    <a:pt x="2332" y="464"/>
                    <a:pt x="2322" y="464"/>
                  </a:cubicBezTo>
                  <a:cubicBezTo>
                    <a:pt x="2312" y="464"/>
                    <a:pt x="2304" y="456"/>
                    <a:pt x="2304" y="446"/>
                  </a:cubicBezTo>
                  <a:close/>
                  <a:moveTo>
                    <a:pt x="2304" y="338"/>
                  </a:moveTo>
                  <a:lnTo>
                    <a:pt x="2304" y="338"/>
                  </a:lnTo>
                  <a:cubicBezTo>
                    <a:pt x="2304" y="328"/>
                    <a:pt x="2312" y="320"/>
                    <a:pt x="2322" y="320"/>
                  </a:cubicBezTo>
                  <a:cubicBezTo>
                    <a:pt x="2332" y="320"/>
                    <a:pt x="2340" y="328"/>
                    <a:pt x="2340" y="338"/>
                  </a:cubicBezTo>
                  <a:lnTo>
                    <a:pt x="2340" y="338"/>
                  </a:lnTo>
                  <a:cubicBezTo>
                    <a:pt x="2340" y="348"/>
                    <a:pt x="2332" y="356"/>
                    <a:pt x="2322" y="356"/>
                  </a:cubicBezTo>
                  <a:cubicBezTo>
                    <a:pt x="2312" y="356"/>
                    <a:pt x="2304" y="348"/>
                    <a:pt x="2304" y="338"/>
                  </a:cubicBezTo>
                  <a:close/>
                  <a:moveTo>
                    <a:pt x="2304" y="230"/>
                  </a:moveTo>
                  <a:lnTo>
                    <a:pt x="2304" y="230"/>
                  </a:lnTo>
                  <a:cubicBezTo>
                    <a:pt x="2304" y="220"/>
                    <a:pt x="2312" y="212"/>
                    <a:pt x="2322" y="212"/>
                  </a:cubicBezTo>
                  <a:cubicBezTo>
                    <a:pt x="2332" y="212"/>
                    <a:pt x="2340" y="220"/>
                    <a:pt x="2340" y="230"/>
                  </a:cubicBezTo>
                  <a:lnTo>
                    <a:pt x="2340" y="230"/>
                  </a:lnTo>
                  <a:cubicBezTo>
                    <a:pt x="2340" y="240"/>
                    <a:pt x="2332" y="248"/>
                    <a:pt x="2322" y="248"/>
                  </a:cubicBezTo>
                  <a:cubicBezTo>
                    <a:pt x="2312" y="248"/>
                    <a:pt x="2304" y="240"/>
                    <a:pt x="2304" y="230"/>
                  </a:cubicBezTo>
                  <a:close/>
                  <a:moveTo>
                    <a:pt x="2304" y="122"/>
                  </a:moveTo>
                  <a:lnTo>
                    <a:pt x="2304" y="122"/>
                  </a:lnTo>
                  <a:cubicBezTo>
                    <a:pt x="2304" y="112"/>
                    <a:pt x="2312" y="104"/>
                    <a:pt x="2322" y="104"/>
                  </a:cubicBezTo>
                  <a:cubicBezTo>
                    <a:pt x="2332" y="104"/>
                    <a:pt x="2340" y="112"/>
                    <a:pt x="2340" y="122"/>
                  </a:cubicBezTo>
                  <a:lnTo>
                    <a:pt x="2340" y="122"/>
                  </a:lnTo>
                  <a:cubicBezTo>
                    <a:pt x="2340" y="132"/>
                    <a:pt x="2332" y="140"/>
                    <a:pt x="2322" y="140"/>
                  </a:cubicBezTo>
                  <a:cubicBezTo>
                    <a:pt x="2312" y="140"/>
                    <a:pt x="2304" y="132"/>
                    <a:pt x="2304" y="122"/>
                  </a:cubicBezTo>
                  <a:close/>
                  <a:moveTo>
                    <a:pt x="2318" y="36"/>
                  </a:moveTo>
                  <a:lnTo>
                    <a:pt x="2318" y="36"/>
                  </a:lnTo>
                  <a:cubicBezTo>
                    <a:pt x="2308" y="36"/>
                    <a:pt x="2300" y="28"/>
                    <a:pt x="2300" y="18"/>
                  </a:cubicBezTo>
                  <a:cubicBezTo>
                    <a:pt x="2300" y="8"/>
                    <a:pt x="2308" y="0"/>
                    <a:pt x="2318" y="0"/>
                  </a:cubicBezTo>
                  <a:lnTo>
                    <a:pt x="2318" y="0"/>
                  </a:lnTo>
                  <a:cubicBezTo>
                    <a:pt x="2328" y="0"/>
                    <a:pt x="2336" y="8"/>
                    <a:pt x="2336" y="18"/>
                  </a:cubicBezTo>
                  <a:cubicBezTo>
                    <a:pt x="2336" y="28"/>
                    <a:pt x="2328" y="36"/>
                    <a:pt x="2318" y="36"/>
                  </a:cubicBezTo>
                  <a:close/>
                  <a:moveTo>
                    <a:pt x="2210" y="36"/>
                  </a:moveTo>
                  <a:lnTo>
                    <a:pt x="2210" y="36"/>
                  </a:lnTo>
                  <a:cubicBezTo>
                    <a:pt x="2200" y="36"/>
                    <a:pt x="2192" y="28"/>
                    <a:pt x="2192" y="18"/>
                  </a:cubicBezTo>
                  <a:cubicBezTo>
                    <a:pt x="2192" y="8"/>
                    <a:pt x="2200" y="0"/>
                    <a:pt x="2210" y="0"/>
                  </a:cubicBezTo>
                  <a:lnTo>
                    <a:pt x="2210" y="0"/>
                  </a:lnTo>
                  <a:cubicBezTo>
                    <a:pt x="2220" y="0"/>
                    <a:pt x="2228" y="8"/>
                    <a:pt x="2228" y="18"/>
                  </a:cubicBezTo>
                  <a:cubicBezTo>
                    <a:pt x="2228" y="28"/>
                    <a:pt x="2220" y="36"/>
                    <a:pt x="2210" y="36"/>
                  </a:cubicBezTo>
                  <a:close/>
                  <a:moveTo>
                    <a:pt x="2102" y="36"/>
                  </a:moveTo>
                  <a:lnTo>
                    <a:pt x="2102" y="36"/>
                  </a:lnTo>
                  <a:cubicBezTo>
                    <a:pt x="2092" y="36"/>
                    <a:pt x="2084" y="28"/>
                    <a:pt x="2084" y="18"/>
                  </a:cubicBezTo>
                  <a:cubicBezTo>
                    <a:pt x="2084" y="8"/>
                    <a:pt x="2092" y="0"/>
                    <a:pt x="2102" y="0"/>
                  </a:cubicBezTo>
                  <a:lnTo>
                    <a:pt x="2102" y="0"/>
                  </a:lnTo>
                  <a:cubicBezTo>
                    <a:pt x="2112" y="0"/>
                    <a:pt x="2120" y="8"/>
                    <a:pt x="2120" y="18"/>
                  </a:cubicBezTo>
                  <a:cubicBezTo>
                    <a:pt x="2120" y="28"/>
                    <a:pt x="2112" y="36"/>
                    <a:pt x="2102" y="36"/>
                  </a:cubicBezTo>
                  <a:close/>
                  <a:moveTo>
                    <a:pt x="1994" y="36"/>
                  </a:moveTo>
                  <a:lnTo>
                    <a:pt x="1994" y="36"/>
                  </a:lnTo>
                  <a:cubicBezTo>
                    <a:pt x="1984" y="36"/>
                    <a:pt x="1976" y="28"/>
                    <a:pt x="1976" y="18"/>
                  </a:cubicBezTo>
                  <a:cubicBezTo>
                    <a:pt x="1976" y="8"/>
                    <a:pt x="1984" y="0"/>
                    <a:pt x="1994" y="0"/>
                  </a:cubicBezTo>
                  <a:lnTo>
                    <a:pt x="1994" y="0"/>
                  </a:lnTo>
                  <a:cubicBezTo>
                    <a:pt x="2004" y="0"/>
                    <a:pt x="2012" y="8"/>
                    <a:pt x="2012" y="18"/>
                  </a:cubicBezTo>
                  <a:cubicBezTo>
                    <a:pt x="2012" y="28"/>
                    <a:pt x="2004" y="36"/>
                    <a:pt x="1994" y="36"/>
                  </a:cubicBezTo>
                  <a:close/>
                  <a:moveTo>
                    <a:pt x="1886" y="36"/>
                  </a:moveTo>
                  <a:lnTo>
                    <a:pt x="1886" y="36"/>
                  </a:lnTo>
                  <a:cubicBezTo>
                    <a:pt x="1876" y="36"/>
                    <a:pt x="1868" y="28"/>
                    <a:pt x="1868" y="18"/>
                  </a:cubicBezTo>
                  <a:cubicBezTo>
                    <a:pt x="1868" y="8"/>
                    <a:pt x="1876" y="0"/>
                    <a:pt x="1886" y="0"/>
                  </a:cubicBezTo>
                  <a:lnTo>
                    <a:pt x="1886" y="0"/>
                  </a:lnTo>
                  <a:cubicBezTo>
                    <a:pt x="1896" y="0"/>
                    <a:pt x="1904" y="8"/>
                    <a:pt x="1904" y="18"/>
                  </a:cubicBezTo>
                  <a:cubicBezTo>
                    <a:pt x="1904" y="28"/>
                    <a:pt x="1896" y="36"/>
                    <a:pt x="1886" y="36"/>
                  </a:cubicBezTo>
                  <a:close/>
                  <a:moveTo>
                    <a:pt x="1778" y="36"/>
                  </a:moveTo>
                  <a:lnTo>
                    <a:pt x="1778" y="36"/>
                  </a:lnTo>
                  <a:cubicBezTo>
                    <a:pt x="1768" y="36"/>
                    <a:pt x="1760" y="28"/>
                    <a:pt x="1760" y="18"/>
                  </a:cubicBezTo>
                  <a:cubicBezTo>
                    <a:pt x="1760" y="8"/>
                    <a:pt x="1768" y="0"/>
                    <a:pt x="1778" y="0"/>
                  </a:cubicBezTo>
                  <a:lnTo>
                    <a:pt x="1778" y="0"/>
                  </a:lnTo>
                  <a:cubicBezTo>
                    <a:pt x="1787" y="0"/>
                    <a:pt x="1796" y="8"/>
                    <a:pt x="1796" y="18"/>
                  </a:cubicBezTo>
                  <a:cubicBezTo>
                    <a:pt x="1796" y="28"/>
                    <a:pt x="1787" y="36"/>
                    <a:pt x="1778" y="36"/>
                  </a:cubicBezTo>
                  <a:close/>
                  <a:moveTo>
                    <a:pt x="1670" y="36"/>
                  </a:moveTo>
                  <a:lnTo>
                    <a:pt x="1669" y="36"/>
                  </a:lnTo>
                  <a:cubicBezTo>
                    <a:pt x="1660" y="36"/>
                    <a:pt x="1651" y="28"/>
                    <a:pt x="1651" y="18"/>
                  </a:cubicBezTo>
                  <a:cubicBezTo>
                    <a:pt x="1651" y="8"/>
                    <a:pt x="1660" y="0"/>
                    <a:pt x="1669" y="0"/>
                  </a:cubicBezTo>
                  <a:lnTo>
                    <a:pt x="1670" y="0"/>
                  </a:lnTo>
                  <a:cubicBezTo>
                    <a:pt x="1679" y="0"/>
                    <a:pt x="1688" y="8"/>
                    <a:pt x="1688" y="18"/>
                  </a:cubicBezTo>
                  <a:cubicBezTo>
                    <a:pt x="1688" y="28"/>
                    <a:pt x="1679" y="36"/>
                    <a:pt x="1670" y="36"/>
                  </a:cubicBezTo>
                  <a:close/>
                  <a:moveTo>
                    <a:pt x="1561" y="36"/>
                  </a:moveTo>
                  <a:lnTo>
                    <a:pt x="1561" y="36"/>
                  </a:lnTo>
                  <a:cubicBezTo>
                    <a:pt x="1552" y="36"/>
                    <a:pt x="1543" y="28"/>
                    <a:pt x="1543" y="18"/>
                  </a:cubicBezTo>
                  <a:cubicBezTo>
                    <a:pt x="1543" y="8"/>
                    <a:pt x="1552" y="0"/>
                    <a:pt x="1561" y="0"/>
                  </a:cubicBezTo>
                  <a:lnTo>
                    <a:pt x="1561" y="0"/>
                  </a:lnTo>
                  <a:cubicBezTo>
                    <a:pt x="1571" y="0"/>
                    <a:pt x="1579" y="8"/>
                    <a:pt x="1579" y="18"/>
                  </a:cubicBezTo>
                  <a:cubicBezTo>
                    <a:pt x="1579" y="28"/>
                    <a:pt x="1571" y="36"/>
                    <a:pt x="1561" y="36"/>
                  </a:cubicBezTo>
                  <a:close/>
                  <a:moveTo>
                    <a:pt x="1453" y="36"/>
                  </a:moveTo>
                  <a:lnTo>
                    <a:pt x="1453" y="36"/>
                  </a:lnTo>
                  <a:cubicBezTo>
                    <a:pt x="1443" y="36"/>
                    <a:pt x="1435" y="28"/>
                    <a:pt x="1435" y="18"/>
                  </a:cubicBezTo>
                  <a:cubicBezTo>
                    <a:pt x="1435" y="8"/>
                    <a:pt x="1443" y="0"/>
                    <a:pt x="1453" y="0"/>
                  </a:cubicBezTo>
                  <a:lnTo>
                    <a:pt x="1453" y="0"/>
                  </a:lnTo>
                  <a:cubicBezTo>
                    <a:pt x="1463" y="0"/>
                    <a:pt x="1471" y="8"/>
                    <a:pt x="1471" y="18"/>
                  </a:cubicBezTo>
                  <a:cubicBezTo>
                    <a:pt x="1471" y="28"/>
                    <a:pt x="1463" y="36"/>
                    <a:pt x="1453" y="36"/>
                  </a:cubicBezTo>
                  <a:close/>
                  <a:moveTo>
                    <a:pt x="1345" y="36"/>
                  </a:moveTo>
                  <a:lnTo>
                    <a:pt x="1345" y="36"/>
                  </a:lnTo>
                  <a:cubicBezTo>
                    <a:pt x="1335" y="36"/>
                    <a:pt x="1327" y="28"/>
                    <a:pt x="1327" y="18"/>
                  </a:cubicBezTo>
                  <a:cubicBezTo>
                    <a:pt x="1327" y="8"/>
                    <a:pt x="1335" y="0"/>
                    <a:pt x="1345" y="0"/>
                  </a:cubicBezTo>
                  <a:lnTo>
                    <a:pt x="1345" y="0"/>
                  </a:lnTo>
                  <a:cubicBezTo>
                    <a:pt x="1355" y="0"/>
                    <a:pt x="1363" y="8"/>
                    <a:pt x="1363" y="18"/>
                  </a:cubicBezTo>
                  <a:cubicBezTo>
                    <a:pt x="1363" y="28"/>
                    <a:pt x="1355" y="36"/>
                    <a:pt x="1345" y="36"/>
                  </a:cubicBezTo>
                  <a:close/>
                  <a:moveTo>
                    <a:pt x="1237" y="36"/>
                  </a:moveTo>
                  <a:lnTo>
                    <a:pt x="1237" y="36"/>
                  </a:lnTo>
                  <a:cubicBezTo>
                    <a:pt x="1227" y="36"/>
                    <a:pt x="1219" y="28"/>
                    <a:pt x="1219" y="18"/>
                  </a:cubicBezTo>
                  <a:cubicBezTo>
                    <a:pt x="1219" y="8"/>
                    <a:pt x="1227" y="0"/>
                    <a:pt x="1237" y="0"/>
                  </a:cubicBezTo>
                  <a:lnTo>
                    <a:pt x="1237" y="0"/>
                  </a:lnTo>
                  <a:cubicBezTo>
                    <a:pt x="1247" y="0"/>
                    <a:pt x="1255" y="8"/>
                    <a:pt x="1255" y="18"/>
                  </a:cubicBezTo>
                  <a:cubicBezTo>
                    <a:pt x="1255" y="28"/>
                    <a:pt x="1247" y="36"/>
                    <a:pt x="1237" y="36"/>
                  </a:cubicBezTo>
                  <a:close/>
                  <a:moveTo>
                    <a:pt x="1129" y="36"/>
                  </a:moveTo>
                  <a:lnTo>
                    <a:pt x="1129" y="36"/>
                  </a:lnTo>
                  <a:cubicBezTo>
                    <a:pt x="1119" y="36"/>
                    <a:pt x="1111" y="28"/>
                    <a:pt x="1111" y="18"/>
                  </a:cubicBezTo>
                  <a:cubicBezTo>
                    <a:pt x="1111" y="8"/>
                    <a:pt x="1119" y="0"/>
                    <a:pt x="1129" y="0"/>
                  </a:cubicBezTo>
                  <a:lnTo>
                    <a:pt x="1129" y="0"/>
                  </a:lnTo>
                  <a:cubicBezTo>
                    <a:pt x="1139" y="0"/>
                    <a:pt x="1147" y="8"/>
                    <a:pt x="1147" y="18"/>
                  </a:cubicBezTo>
                  <a:cubicBezTo>
                    <a:pt x="1147" y="28"/>
                    <a:pt x="1139" y="36"/>
                    <a:pt x="1129" y="36"/>
                  </a:cubicBezTo>
                  <a:close/>
                  <a:moveTo>
                    <a:pt x="1021" y="36"/>
                  </a:moveTo>
                  <a:lnTo>
                    <a:pt x="1021" y="36"/>
                  </a:lnTo>
                  <a:cubicBezTo>
                    <a:pt x="1011" y="36"/>
                    <a:pt x="1003" y="28"/>
                    <a:pt x="1003" y="18"/>
                  </a:cubicBezTo>
                  <a:cubicBezTo>
                    <a:pt x="1003" y="8"/>
                    <a:pt x="1011" y="0"/>
                    <a:pt x="1021" y="0"/>
                  </a:cubicBezTo>
                  <a:lnTo>
                    <a:pt x="1021" y="0"/>
                  </a:lnTo>
                  <a:cubicBezTo>
                    <a:pt x="1031" y="0"/>
                    <a:pt x="1039" y="8"/>
                    <a:pt x="1039" y="18"/>
                  </a:cubicBezTo>
                  <a:cubicBezTo>
                    <a:pt x="1039" y="28"/>
                    <a:pt x="1031" y="36"/>
                    <a:pt x="1021" y="36"/>
                  </a:cubicBezTo>
                  <a:close/>
                  <a:moveTo>
                    <a:pt x="913" y="36"/>
                  </a:moveTo>
                  <a:lnTo>
                    <a:pt x="913" y="36"/>
                  </a:lnTo>
                  <a:cubicBezTo>
                    <a:pt x="903" y="36"/>
                    <a:pt x="895" y="28"/>
                    <a:pt x="895" y="18"/>
                  </a:cubicBezTo>
                  <a:cubicBezTo>
                    <a:pt x="895" y="8"/>
                    <a:pt x="903" y="0"/>
                    <a:pt x="913" y="0"/>
                  </a:cubicBezTo>
                  <a:lnTo>
                    <a:pt x="913" y="0"/>
                  </a:lnTo>
                  <a:cubicBezTo>
                    <a:pt x="923" y="0"/>
                    <a:pt x="931" y="8"/>
                    <a:pt x="931" y="18"/>
                  </a:cubicBezTo>
                  <a:cubicBezTo>
                    <a:pt x="931" y="28"/>
                    <a:pt x="923" y="36"/>
                    <a:pt x="913" y="36"/>
                  </a:cubicBezTo>
                  <a:close/>
                  <a:moveTo>
                    <a:pt x="805" y="36"/>
                  </a:moveTo>
                  <a:lnTo>
                    <a:pt x="805" y="36"/>
                  </a:lnTo>
                  <a:cubicBezTo>
                    <a:pt x="795" y="36"/>
                    <a:pt x="787" y="28"/>
                    <a:pt x="787" y="18"/>
                  </a:cubicBezTo>
                  <a:cubicBezTo>
                    <a:pt x="787" y="8"/>
                    <a:pt x="795" y="0"/>
                    <a:pt x="805" y="0"/>
                  </a:cubicBezTo>
                  <a:lnTo>
                    <a:pt x="805" y="0"/>
                  </a:lnTo>
                  <a:cubicBezTo>
                    <a:pt x="815" y="0"/>
                    <a:pt x="823" y="8"/>
                    <a:pt x="823" y="18"/>
                  </a:cubicBezTo>
                  <a:cubicBezTo>
                    <a:pt x="823" y="28"/>
                    <a:pt x="815" y="36"/>
                    <a:pt x="805" y="36"/>
                  </a:cubicBezTo>
                  <a:close/>
                  <a:moveTo>
                    <a:pt x="697" y="36"/>
                  </a:moveTo>
                  <a:lnTo>
                    <a:pt x="697" y="36"/>
                  </a:lnTo>
                  <a:cubicBezTo>
                    <a:pt x="687" y="36"/>
                    <a:pt x="679" y="28"/>
                    <a:pt x="679" y="18"/>
                  </a:cubicBezTo>
                  <a:cubicBezTo>
                    <a:pt x="679" y="8"/>
                    <a:pt x="687" y="0"/>
                    <a:pt x="697" y="0"/>
                  </a:cubicBezTo>
                  <a:lnTo>
                    <a:pt x="697" y="0"/>
                  </a:lnTo>
                  <a:cubicBezTo>
                    <a:pt x="707" y="0"/>
                    <a:pt x="715" y="8"/>
                    <a:pt x="715" y="18"/>
                  </a:cubicBezTo>
                  <a:cubicBezTo>
                    <a:pt x="715" y="28"/>
                    <a:pt x="707" y="36"/>
                    <a:pt x="697" y="36"/>
                  </a:cubicBezTo>
                  <a:close/>
                  <a:moveTo>
                    <a:pt x="589" y="36"/>
                  </a:moveTo>
                  <a:lnTo>
                    <a:pt x="589" y="36"/>
                  </a:lnTo>
                  <a:cubicBezTo>
                    <a:pt x="579" y="36"/>
                    <a:pt x="571" y="28"/>
                    <a:pt x="571" y="18"/>
                  </a:cubicBezTo>
                  <a:cubicBezTo>
                    <a:pt x="571" y="8"/>
                    <a:pt x="579" y="0"/>
                    <a:pt x="589" y="0"/>
                  </a:cubicBezTo>
                  <a:lnTo>
                    <a:pt x="589" y="0"/>
                  </a:lnTo>
                  <a:cubicBezTo>
                    <a:pt x="599" y="0"/>
                    <a:pt x="607" y="8"/>
                    <a:pt x="607" y="18"/>
                  </a:cubicBezTo>
                  <a:cubicBezTo>
                    <a:pt x="607" y="28"/>
                    <a:pt x="599" y="36"/>
                    <a:pt x="589" y="36"/>
                  </a:cubicBezTo>
                  <a:close/>
                  <a:moveTo>
                    <a:pt x="481" y="36"/>
                  </a:moveTo>
                  <a:lnTo>
                    <a:pt x="481" y="36"/>
                  </a:lnTo>
                  <a:cubicBezTo>
                    <a:pt x="471" y="36"/>
                    <a:pt x="463" y="28"/>
                    <a:pt x="463" y="18"/>
                  </a:cubicBezTo>
                  <a:cubicBezTo>
                    <a:pt x="463" y="8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499" y="8"/>
                    <a:pt x="499" y="18"/>
                  </a:cubicBezTo>
                  <a:cubicBezTo>
                    <a:pt x="499" y="28"/>
                    <a:pt x="491" y="36"/>
                    <a:pt x="481" y="36"/>
                  </a:cubicBezTo>
                  <a:close/>
                  <a:moveTo>
                    <a:pt x="373" y="36"/>
                  </a:moveTo>
                  <a:lnTo>
                    <a:pt x="373" y="36"/>
                  </a:lnTo>
                  <a:cubicBezTo>
                    <a:pt x="363" y="36"/>
                    <a:pt x="355" y="28"/>
                    <a:pt x="355" y="18"/>
                  </a:cubicBezTo>
                  <a:cubicBezTo>
                    <a:pt x="355" y="8"/>
                    <a:pt x="363" y="0"/>
                    <a:pt x="373" y="0"/>
                  </a:cubicBezTo>
                  <a:lnTo>
                    <a:pt x="373" y="0"/>
                  </a:lnTo>
                  <a:cubicBezTo>
                    <a:pt x="383" y="0"/>
                    <a:pt x="391" y="8"/>
                    <a:pt x="391" y="18"/>
                  </a:cubicBezTo>
                  <a:cubicBezTo>
                    <a:pt x="391" y="28"/>
                    <a:pt x="383" y="36"/>
                    <a:pt x="373" y="36"/>
                  </a:cubicBezTo>
                  <a:close/>
                  <a:moveTo>
                    <a:pt x="265" y="36"/>
                  </a:moveTo>
                  <a:lnTo>
                    <a:pt x="265" y="36"/>
                  </a:lnTo>
                  <a:cubicBezTo>
                    <a:pt x="255" y="36"/>
                    <a:pt x="247" y="28"/>
                    <a:pt x="247" y="18"/>
                  </a:cubicBezTo>
                  <a:cubicBezTo>
                    <a:pt x="247" y="8"/>
                    <a:pt x="255" y="0"/>
                    <a:pt x="265" y="0"/>
                  </a:cubicBezTo>
                  <a:lnTo>
                    <a:pt x="265" y="0"/>
                  </a:lnTo>
                  <a:cubicBezTo>
                    <a:pt x="275" y="0"/>
                    <a:pt x="283" y="8"/>
                    <a:pt x="283" y="18"/>
                  </a:cubicBezTo>
                  <a:cubicBezTo>
                    <a:pt x="283" y="28"/>
                    <a:pt x="275" y="36"/>
                    <a:pt x="265" y="36"/>
                  </a:cubicBezTo>
                  <a:close/>
                  <a:moveTo>
                    <a:pt x="157" y="36"/>
                  </a:moveTo>
                  <a:lnTo>
                    <a:pt x="157" y="36"/>
                  </a:lnTo>
                  <a:cubicBezTo>
                    <a:pt x="147" y="36"/>
                    <a:pt x="139" y="28"/>
                    <a:pt x="139" y="18"/>
                  </a:cubicBezTo>
                  <a:cubicBezTo>
                    <a:pt x="139" y="8"/>
                    <a:pt x="147" y="0"/>
                    <a:pt x="157" y="0"/>
                  </a:cubicBezTo>
                  <a:lnTo>
                    <a:pt x="157" y="0"/>
                  </a:lnTo>
                  <a:cubicBezTo>
                    <a:pt x="167" y="0"/>
                    <a:pt x="175" y="8"/>
                    <a:pt x="175" y="18"/>
                  </a:cubicBezTo>
                  <a:cubicBezTo>
                    <a:pt x="175" y="28"/>
                    <a:pt x="167" y="36"/>
                    <a:pt x="157" y="36"/>
                  </a:cubicBezTo>
                  <a:close/>
                  <a:moveTo>
                    <a:pt x="49" y="36"/>
                  </a:moveTo>
                  <a:lnTo>
                    <a:pt x="49" y="36"/>
                  </a:lnTo>
                  <a:cubicBezTo>
                    <a:pt x="39" y="36"/>
                    <a:pt x="31" y="28"/>
                    <a:pt x="31" y="18"/>
                  </a:cubicBezTo>
                  <a:cubicBezTo>
                    <a:pt x="31" y="8"/>
                    <a:pt x="39" y="0"/>
                    <a:pt x="49" y="0"/>
                  </a:cubicBezTo>
                  <a:lnTo>
                    <a:pt x="49" y="0"/>
                  </a:lnTo>
                  <a:cubicBezTo>
                    <a:pt x="59" y="0"/>
                    <a:pt x="67" y="8"/>
                    <a:pt x="67" y="18"/>
                  </a:cubicBezTo>
                  <a:cubicBezTo>
                    <a:pt x="67" y="28"/>
                    <a:pt x="59" y="36"/>
                    <a:pt x="49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Rectangle 125">
              <a:extLst>
                <a:ext uri="{FF2B5EF4-FFF2-40B4-BE49-F238E27FC236}">
                  <a16:creationId xmlns:a16="http://schemas.microsoft.com/office/drawing/2014/main" id="{AD402946-C8EC-427E-8061-16F223556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79"/>
              <a:ext cx="4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Gateway subnet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2" name="Rectangle 126">
              <a:extLst>
                <a:ext uri="{FF2B5EF4-FFF2-40B4-BE49-F238E27FC236}">
                  <a16:creationId xmlns:a16="http://schemas.microsoft.com/office/drawing/2014/main" id="{D94E870D-6944-480C-9C04-1868340C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243"/>
              <a:ext cx="43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10.7.255.224/27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" name="Rectangle 127">
              <a:extLst>
                <a:ext uri="{FF2B5EF4-FFF2-40B4-BE49-F238E27FC236}">
                  <a16:creationId xmlns:a16="http://schemas.microsoft.com/office/drawing/2014/main" id="{F272F1B0-FB28-4554-AA05-AA9BD996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2319"/>
              <a:ext cx="429" cy="9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Freeform 128">
              <a:extLst>
                <a:ext uri="{FF2B5EF4-FFF2-40B4-BE49-F238E27FC236}">
                  <a16:creationId xmlns:a16="http://schemas.microsoft.com/office/drawing/2014/main" id="{EB0E9C3A-34CA-4FDD-BAD2-62CF69A8F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" y="2315"/>
              <a:ext cx="436" cy="973"/>
            </a:xfrm>
            <a:custGeom>
              <a:avLst/>
              <a:gdLst>
                <a:gd name="T0" fmla="*/ 36 w 2340"/>
                <a:gd name="T1" fmla="*/ 270 h 5220"/>
                <a:gd name="T2" fmla="*/ 0 w 2340"/>
                <a:gd name="T3" fmla="*/ 486 h 5220"/>
                <a:gd name="T4" fmla="*/ 18 w 2340"/>
                <a:gd name="T5" fmla="*/ 684 h 5220"/>
                <a:gd name="T6" fmla="*/ 36 w 2340"/>
                <a:gd name="T7" fmla="*/ 1026 h 5220"/>
                <a:gd name="T8" fmla="*/ 18 w 2340"/>
                <a:gd name="T9" fmla="*/ 1260 h 5220"/>
                <a:gd name="T10" fmla="*/ 0 w 2340"/>
                <a:gd name="T11" fmla="*/ 1458 h 5220"/>
                <a:gd name="T12" fmla="*/ 36 w 2340"/>
                <a:gd name="T13" fmla="*/ 1674 h 5220"/>
                <a:gd name="T14" fmla="*/ 36 w 2340"/>
                <a:gd name="T15" fmla="*/ 1998 h 5220"/>
                <a:gd name="T16" fmla="*/ 0 w 2340"/>
                <a:gd name="T17" fmla="*/ 2215 h 5220"/>
                <a:gd name="T18" fmla="*/ 18 w 2340"/>
                <a:gd name="T19" fmla="*/ 2413 h 5220"/>
                <a:gd name="T20" fmla="*/ 36 w 2340"/>
                <a:gd name="T21" fmla="*/ 2755 h 5220"/>
                <a:gd name="T22" fmla="*/ 18 w 2340"/>
                <a:gd name="T23" fmla="*/ 2989 h 5220"/>
                <a:gd name="T24" fmla="*/ 0 w 2340"/>
                <a:gd name="T25" fmla="*/ 3187 h 5220"/>
                <a:gd name="T26" fmla="*/ 36 w 2340"/>
                <a:gd name="T27" fmla="*/ 3403 h 5220"/>
                <a:gd name="T28" fmla="*/ 36 w 2340"/>
                <a:gd name="T29" fmla="*/ 3727 h 5220"/>
                <a:gd name="T30" fmla="*/ 0 w 2340"/>
                <a:gd name="T31" fmla="*/ 3943 h 5220"/>
                <a:gd name="T32" fmla="*/ 18 w 2340"/>
                <a:gd name="T33" fmla="*/ 4141 h 5220"/>
                <a:gd name="T34" fmla="*/ 36 w 2340"/>
                <a:gd name="T35" fmla="*/ 4483 h 5220"/>
                <a:gd name="T36" fmla="*/ 18 w 2340"/>
                <a:gd name="T37" fmla="*/ 4717 h 5220"/>
                <a:gd name="T38" fmla="*/ 0 w 2340"/>
                <a:gd name="T39" fmla="*/ 4915 h 5220"/>
                <a:gd name="T40" fmla="*/ 36 w 2340"/>
                <a:gd name="T41" fmla="*/ 5131 h 5220"/>
                <a:gd name="T42" fmla="*/ 272 w 2340"/>
                <a:gd name="T43" fmla="*/ 5184 h 5220"/>
                <a:gd name="T44" fmla="*/ 488 w 2340"/>
                <a:gd name="T45" fmla="*/ 5220 h 5220"/>
                <a:gd name="T46" fmla="*/ 686 w 2340"/>
                <a:gd name="T47" fmla="*/ 5202 h 5220"/>
                <a:gd name="T48" fmla="*/ 1028 w 2340"/>
                <a:gd name="T49" fmla="*/ 5184 h 5220"/>
                <a:gd name="T50" fmla="*/ 1262 w 2340"/>
                <a:gd name="T51" fmla="*/ 5202 h 5220"/>
                <a:gd name="T52" fmla="*/ 1460 w 2340"/>
                <a:gd name="T53" fmla="*/ 5220 h 5220"/>
                <a:gd name="T54" fmla="*/ 1677 w 2340"/>
                <a:gd name="T55" fmla="*/ 5184 h 5220"/>
                <a:gd name="T56" fmla="*/ 2001 w 2340"/>
                <a:gd name="T57" fmla="*/ 5184 h 5220"/>
                <a:gd name="T58" fmla="*/ 2217 w 2340"/>
                <a:gd name="T59" fmla="*/ 5220 h 5220"/>
                <a:gd name="T60" fmla="*/ 2322 w 2340"/>
                <a:gd name="T61" fmla="*/ 5109 h 5220"/>
                <a:gd name="T62" fmla="*/ 2304 w 2340"/>
                <a:gd name="T63" fmla="*/ 4767 h 5220"/>
                <a:gd name="T64" fmla="*/ 2322 w 2340"/>
                <a:gd name="T65" fmla="*/ 4533 h 5220"/>
                <a:gd name="T66" fmla="*/ 2340 w 2340"/>
                <a:gd name="T67" fmla="*/ 4335 h 5220"/>
                <a:gd name="T68" fmla="*/ 2304 w 2340"/>
                <a:gd name="T69" fmla="*/ 4119 h 5220"/>
                <a:gd name="T70" fmla="*/ 2304 w 2340"/>
                <a:gd name="T71" fmla="*/ 3795 h 5220"/>
                <a:gd name="T72" fmla="*/ 2340 w 2340"/>
                <a:gd name="T73" fmla="*/ 3579 h 5220"/>
                <a:gd name="T74" fmla="*/ 2322 w 2340"/>
                <a:gd name="T75" fmla="*/ 3381 h 5220"/>
                <a:gd name="T76" fmla="*/ 2304 w 2340"/>
                <a:gd name="T77" fmla="*/ 3039 h 5220"/>
                <a:gd name="T78" fmla="*/ 2322 w 2340"/>
                <a:gd name="T79" fmla="*/ 2804 h 5220"/>
                <a:gd name="T80" fmla="*/ 2340 w 2340"/>
                <a:gd name="T81" fmla="*/ 2606 h 5220"/>
                <a:gd name="T82" fmla="*/ 2304 w 2340"/>
                <a:gd name="T83" fmla="*/ 2390 h 5220"/>
                <a:gd name="T84" fmla="*/ 2304 w 2340"/>
                <a:gd name="T85" fmla="*/ 2066 h 5220"/>
                <a:gd name="T86" fmla="*/ 2340 w 2340"/>
                <a:gd name="T87" fmla="*/ 1850 h 5220"/>
                <a:gd name="T88" fmla="*/ 2322 w 2340"/>
                <a:gd name="T89" fmla="*/ 1652 h 5220"/>
                <a:gd name="T90" fmla="*/ 2304 w 2340"/>
                <a:gd name="T91" fmla="*/ 1310 h 5220"/>
                <a:gd name="T92" fmla="*/ 2322 w 2340"/>
                <a:gd name="T93" fmla="*/ 1076 h 5220"/>
                <a:gd name="T94" fmla="*/ 2340 w 2340"/>
                <a:gd name="T95" fmla="*/ 878 h 5220"/>
                <a:gd name="T96" fmla="*/ 2304 w 2340"/>
                <a:gd name="T97" fmla="*/ 662 h 5220"/>
                <a:gd name="T98" fmla="*/ 2304 w 2340"/>
                <a:gd name="T99" fmla="*/ 338 h 5220"/>
                <a:gd name="T100" fmla="*/ 2340 w 2340"/>
                <a:gd name="T101" fmla="*/ 122 h 5220"/>
                <a:gd name="T102" fmla="*/ 2228 w 2340"/>
                <a:gd name="T103" fmla="*/ 18 h 5220"/>
                <a:gd name="T104" fmla="*/ 1886 w 2340"/>
                <a:gd name="T105" fmla="*/ 36 h 5220"/>
                <a:gd name="T106" fmla="*/ 1652 w 2340"/>
                <a:gd name="T107" fmla="*/ 18 h 5220"/>
                <a:gd name="T108" fmla="*/ 1454 w 2340"/>
                <a:gd name="T109" fmla="*/ 0 h 5220"/>
                <a:gd name="T110" fmla="*/ 1238 w 2340"/>
                <a:gd name="T111" fmla="*/ 36 h 5220"/>
                <a:gd name="T112" fmla="*/ 914 w 2340"/>
                <a:gd name="T113" fmla="*/ 36 h 5220"/>
                <a:gd name="T114" fmla="*/ 697 w 2340"/>
                <a:gd name="T115" fmla="*/ 0 h 5220"/>
                <a:gd name="T116" fmla="*/ 499 w 2340"/>
                <a:gd name="T117" fmla="*/ 18 h 5220"/>
                <a:gd name="T118" fmla="*/ 157 w 2340"/>
                <a:gd name="T119" fmla="*/ 36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40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4"/>
                    <a:pt x="8" y="36"/>
                    <a:pt x="18" y="36"/>
                  </a:cubicBezTo>
                  <a:cubicBezTo>
                    <a:pt x="28" y="36"/>
                    <a:pt x="36" y="44"/>
                    <a:pt x="36" y="54"/>
                  </a:cubicBezTo>
                  <a:close/>
                  <a:moveTo>
                    <a:pt x="36" y="162"/>
                  </a:moveTo>
                  <a:lnTo>
                    <a:pt x="36" y="162"/>
                  </a:lnTo>
                  <a:cubicBezTo>
                    <a:pt x="36" y="172"/>
                    <a:pt x="28" y="180"/>
                    <a:pt x="18" y="180"/>
                  </a:cubicBezTo>
                  <a:cubicBezTo>
                    <a:pt x="8" y="180"/>
                    <a:pt x="0" y="172"/>
                    <a:pt x="0" y="162"/>
                  </a:cubicBezTo>
                  <a:lnTo>
                    <a:pt x="0" y="162"/>
                  </a:lnTo>
                  <a:cubicBezTo>
                    <a:pt x="0" y="152"/>
                    <a:pt x="8" y="144"/>
                    <a:pt x="18" y="144"/>
                  </a:cubicBezTo>
                  <a:cubicBezTo>
                    <a:pt x="28" y="144"/>
                    <a:pt x="36" y="152"/>
                    <a:pt x="36" y="162"/>
                  </a:cubicBezTo>
                  <a:close/>
                  <a:moveTo>
                    <a:pt x="36" y="270"/>
                  </a:moveTo>
                  <a:lnTo>
                    <a:pt x="36" y="270"/>
                  </a:lnTo>
                  <a:cubicBezTo>
                    <a:pt x="36" y="280"/>
                    <a:pt x="28" y="288"/>
                    <a:pt x="18" y="288"/>
                  </a:cubicBezTo>
                  <a:cubicBezTo>
                    <a:pt x="8" y="288"/>
                    <a:pt x="0" y="280"/>
                    <a:pt x="0" y="270"/>
                  </a:cubicBezTo>
                  <a:lnTo>
                    <a:pt x="0" y="270"/>
                  </a:lnTo>
                  <a:cubicBezTo>
                    <a:pt x="0" y="260"/>
                    <a:pt x="8" y="252"/>
                    <a:pt x="18" y="252"/>
                  </a:cubicBezTo>
                  <a:cubicBezTo>
                    <a:pt x="28" y="252"/>
                    <a:pt x="36" y="260"/>
                    <a:pt x="36" y="270"/>
                  </a:cubicBezTo>
                  <a:close/>
                  <a:moveTo>
                    <a:pt x="36" y="378"/>
                  </a:moveTo>
                  <a:lnTo>
                    <a:pt x="36" y="378"/>
                  </a:lnTo>
                  <a:cubicBezTo>
                    <a:pt x="36" y="388"/>
                    <a:pt x="28" y="396"/>
                    <a:pt x="18" y="396"/>
                  </a:cubicBezTo>
                  <a:cubicBezTo>
                    <a:pt x="8" y="396"/>
                    <a:pt x="0" y="388"/>
                    <a:pt x="0" y="378"/>
                  </a:cubicBezTo>
                  <a:lnTo>
                    <a:pt x="0" y="378"/>
                  </a:lnTo>
                  <a:cubicBezTo>
                    <a:pt x="0" y="368"/>
                    <a:pt x="8" y="360"/>
                    <a:pt x="18" y="360"/>
                  </a:cubicBezTo>
                  <a:cubicBezTo>
                    <a:pt x="28" y="360"/>
                    <a:pt x="36" y="368"/>
                    <a:pt x="36" y="378"/>
                  </a:cubicBezTo>
                  <a:close/>
                  <a:moveTo>
                    <a:pt x="36" y="486"/>
                  </a:moveTo>
                  <a:lnTo>
                    <a:pt x="36" y="486"/>
                  </a:lnTo>
                  <a:cubicBezTo>
                    <a:pt x="36" y="496"/>
                    <a:pt x="28" y="504"/>
                    <a:pt x="18" y="504"/>
                  </a:cubicBezTo>
                  <a:cubicBezTo>
                    <a:pt x="8" y="504"/>
                    <a:pt x="0" y="496"/>
                    <a:pt x="0" y="486"/>
                  </a:cubicBezTo>
                  <a:lnTo>
                    <a:pt x="0" y="486"/>
                  </a:lnTo>
                  <a:cubicBezTo>
                    <a:pt x="0" y="476"/>
                    <a:pt x="8" y="468"/>
                    <a:pt x="18" y="468"/>
                  </a:cubicBezTo>
                  <a:cubicBezTo>
                    <a:pt x="28" y="468"/>
                    <a:pt x="36" y="476"/>
                    <a:pt x="36" y="486"/>
                  </a:cubicBezTo>
                  <a:close/>
                  <a:moveTo>
                    <a:pt x="36" y="594"/>
                  </a:moveTo>
                  <a:lnTo>
                    <a:pt x="36" y="594"/>
                  </a:lnTo>
                  <a:cubicBezTo>
                    <a:pt x="36" y="604"/>
                    <a:pt x="28" y="612"/>
                    <a:pt x="18" y="612"/>
                  </a:cubicBezTo>
                  <a:cubicBezTo>
                    <a:pt x="8" y="612"/>
                    <a:pt x="0" y="604"/>
                    <a:pt x="0" y="594"/>
                  </a:cubicBezTo>
                  <a:lnTo>
                    <a:pt x="0" y="594"/>
                  </a:lnTo>
                  <a:cubicBezTo>
                    <a:pt x="0" y="584"/>
                    <a:pt x="8" y="576"/>
                    <a:pt x="18" y="576"/>
                  </a:cubicBezTo>
                  <a:cubicBezTo>
                    <a:pt x="28" y="576"/>
                    <a:pt x="36" y="584"/>
                    <a:pt x="36" y="594"/>
                  </a:cubicBezTo>
                  <a:close/>
                  <a:moveTo>
                    <a:pt x="36" y="702"/>
                  </a:moveTo>
                  <a:lnTo>
                    <a:pt x="36" y="702"/>
                  </a:lnTo>
                  <a:cubicBezTo>
                    <a:pt x="36" y="712"/>
                    <a:pt x="28" y="720"/>
                    <a:pt x="18" y="720"/>
                  </a:cubicBezTo>
                  <a:cubicBezTo>
                    <a:pt x="8" y="720"/>
                    <a:pt x="0" y="712"/>
                    <a:pt x="0" y="702"/>
                  </a:cubicBezTo>
                  <a:lnTo>
                    <a:pt x="0" y="702"/>
                  </a:lnTo>
                  <a:cubicBezTo>
                    <a:pt x="0" y="692"/>
                    <a:pt x="8" y="684"/>
                    <a:pt x="18" y="684"/>
                  </a:cubicBezTo>
                  <a:cubicBezTo>
                    <a:pt x="28" y="684"/>
                    <a:pt x="36" y="692"/>
                    <a:pt x="36" y="702"/>
                  </a:cubicBezTo>
                  <a:close/>
                  <a:moveTo>
                    <a:pt x="36" y="810"/>
                  </a:moveTo>
                  <a:lnTo>
                    <a:pt x="36" y="810"/>
                  </a:lnTo>
                  <a:cubicBezTo>
                    <a:pt x="36" y="820"/>
                    <a:pt x="28" y="828"/>
                    <a:pt x="18" y="828"/>
                  </a:cubicBezTo>
                  <a:cubicBezTo>
                    <a:pt x="8" y="828"/>
                    <a:pt x="0" y="820"/>
                    <a:pt x="0" y="810"/>
                  </a:cubicBezTo>
                  <a:lnTo>
                    <a:pt x="0" y="810"/>
                  </a:lnTo>
                  <a:cubicBezTo>
                    <a:pt x="0" y="800"/>
                    <a:pt x="8" y="792"/>
                    <a:pt x="18" y="792"/>
                  </a:cubicBezTo>
                  <a:cubicBezTo>
                    <a:pt x="28" y="792"/>
                    <a:pt x="36" y="800"/>
                    <a:pt x="36" y="810"/>
                  </a:cubicBezTo>
                  <a:close/>
                  <a:moveTo>
                    <a:pt x="36" y="918"/>
                  </a:moveTo>
                  <a:lnTo>
                    <a:pt x="36" y="918"/>
                  </a:lnTo>
                  <a:cubicBezTo>
                    <a:pt x="36" y="928"/>
                    <a:pt x="28" y="936"/>
                    <a:pt x="18" y="936"/>
                  </a:cubicBezTo>
                  <a:cubicBezTo>
                    <a:pt x="8" y="936"/>
                    <a:pt x="0" y="928"/>
                    <a:pt x="0" y="918"/>
                  </a:cubicBezTo>
                  <a:lnTo>
                    <a:pt x="0" y="918"/>
                  </a:lnTo>
                  <a:cubicBezTo>
                    <a:pt x="0" y="908"/>
                    <a:pt x="8" y="900"/>
                    <a:pt x="18" y="900"/>
                  </a:cubicBezTo>
                  <a:cubicBezTo>
                    <a:pt x="28" y="900"/>
                    <a:pt x="36" y="908"/>
                    <a:pt x="36" y="918"/>
                  </a:cubicBezTo>
                  <a:close/>
                  <a:moveTo>
                    <a:pt x="36" y="1026"/>
                  </a:moveTo>
                  <a:lnTo>
                    <a:pt x="36" y="1026"/>
                  </a:lnTo>
                  <a:cubicBezTo>
                    <a:pt x="36" y="1036"/>
                    <a:pt x="28" y="1044"/>
                    <a:pt x="18" y="1044"/>
                  </a:cubicBezTo>
                  <a:cubicBezTo>
                    <a:pt x="8" y="1044"/>
                    <a:pt x="0" y="1036"/>
                    <a:pt x="0" y="1026"/>
                  </a:cubicBezTo>
                  <a:lnTo>
                    <a:pt x="0" y="1026"/>
                  </a:lnTo>
                  <a:cubicBezTo>
                    <a:pt x="0" y="1016"/>
                    <a:pt x="8" y="1008"/>
                    <a:pt x="18" y="1008"/>
                  </a:cubicBezTo>
                  <a:cubicBezTo>
                    <a:pt x="28" y="1008"/>
                    <a:pt x="36" y="1016"/>
                    <a:pt x="36" y="1026"/>
                  </a:cubicBezTo>
                  <a:close/>
                  <a:moveTo>
                    <a:pt x="36" y="1134"/>
                  </a:moveTo>
                  <a:lnTo>
                    <a:pt x="36" y="1134"/>
                  </a:lnTo>
                  <a:cubicBezTo>
                    <a:pt x="36" y="1144"/>
                    <a:pt x="28" y="1152"/>
                    <a:pt x="18" y="1152"/>
                  </a:cubicBezTo>
                  <a:cubicBezTo>
                    <a:pt x="8" y="1152"/>
                    <a:pt x="0" y="1144"/>
                    <a:pt x="0" y="1134"/>
                  </a:cubicBezTo>
                  <a:lnTo>
                    <a:pt x="0" y="1134"/>
                  </a:lnTo>
                  <a:cubicBezTo>
                    <a:pt x="0" y="1124"/>
                    <a:pt x="8" y="1116"/>
                    <a:pt x="18" y="1116"/>
                  </a:cubicBezTo>
                  <a:cubicBezTo>
                    <a:pt x="28" y="1116"/>
                    <a:pt x="36" y="1124"/>
                    <a:pt x="36" y="1134"/>
                  </a:cubicBezTo>
                  <a:close/>
                  <a:moveTo>
                    <a:pt x="36" y="1242"/>
                  </a:moveTo>
                  <a:lnTo>
                    <a:pt x="36" y="1242"/>
                  </a:lnTo>
                  <a:cubicBezTo>
                    <a:pt x="36" y="1252"/>
                    <a:pt x="28" y="1260"/>
                    <a:pt x="18" y="1260"/>
                  </a:cubicBezTo>
                  <a:cubicBezTo>
                    <a:pt x="8" y="1260"/>
                    <a:pt x="0" y="1252"/>
                    <a:pt x="0" y="1242"/>
                  </a:cubicBezTo>
                  <a:lnTo>
                    <a:pt x="0" y="1242"/>
                  </a:lnTo>
                  <a:cubicBezTo>
                    <a:pt x="0" y="1232"/>
                    <a:pt x="8" y="1224"/>
                    <a:pt x="18" y="1224"/>
                  </a:cubicBezTo>
                  <a:cubicBezTo>
                    <a:pt x="28" y="1224"/>
                    <a:pt x="36" y="1232"/>
                    <a:pt x="36" y="1242"/>
                  </a:cubicBezTo>
                  <a:close/>
                  <a:moveTo>
                    <a:pt x="36" y="1350"/>
                  </a:moveTo>
                  <a:lnTo>
                    <a:pt x="36" y="1350"/>
                  </a:lnTo>
                  <a:cubicBezTo>
                    <a:pt x="36" y="1360"/>
                    <a:pt x="28" y="1368"/>
                    <a:pt x="18" y="1368"/>
                  </a:cubicBezTo>
                  <a:cubicBezTo>
                    <a:pt x="8" y="1368"/>
                    <a:pt x="0" y="1360"/>
                    <a:pt x="0" y="1350"/>
                  </a:cubicBezTo>
                  <a:lnTo>
                    <a:pt x="0" y="1350"/>
                  </a:lnTo>
                  <a:cubicBezTo>
                    <a:pt x="0" y="1340"/>
                    <a:pt x="8" y="1332"/>
                    <a:pt x="18" y="1332"/>
                  </a:cubicBezTo>
                  <a:cubicBezTo>
                    <a:pt x="28" y="1332"/>
                    <a:pt x="36" y="1340"/>
                    <a:pt x="36" y="1350"/>
                  </a:cubicBezTo>
                  <a:close/>
                  <a:moveTo>
                    <a:pt x="36" y="1458"/>
                  </a:moveTo>
                  <a:lnTo>
                    <a:pt x="36" y="1458"/>
                  </a:lnTo>
                  <a:cubicBezTo>
                    <a:pt x="36" y="1468"/>
                    <a:pt x="28" y="1476"/>
                    <a:pt x="18" y="1476"/>
                  </a:cubicBezTo>
                  <a:cubicBezTo>
                    <a:pt x="8" y="1476"/>
                    <a:pt x="0" y="1468"/>
                    <a:pt x="0" y="1458"/>
                  </a:cubicBezTo>
                  <a:lnTo>
                    <a:pt x="0" y="1458"/>
                  </a:lnTo>
                  <a:cubicBezTo>
                    <a:pt x="0" y="1448"/>
                    <a:pt x="8" y="1440"/>
                    <a:pt x="18" y="1440"/>
                  </a:cubicBezTo>
                  <a:cubicBezTo>
                    <a:pt x="28" y="1440"/>
                    <a:pt x="36" y="1448"/>
                    <a:pt x="36" y="1458"/>
                  </a:cubicBezTo>
                  <a:close/>
                  <a:moveTo>
                    <a:pt x="36" y="1566"/>
                  </a:moveTo>
                  <a:lnTo>
                    <a:pt x="36" y="1566"/>
                  </a:lnTo>
                  <a:cubicBezTo>
                    <a:pt x="36" y="1576"/>
                    <a:pt x="28" y="1584"/>
                    <a:pt x="18" y="1584"/>
                  </a:cubicBezTo>
                  <a:cubicBezTo>
                    <a:pt x="8" y="1584"/>
                    <a:pt x="0" y="1576"/>
                    <a:pt x="0" y="1566"/>
                  </a:cubicBezTo>
                  <a:lnTo>
                    <a:pt x="0" y="1566"/>
                  </a:lnTo>
                  <a:cubicBezTo>
                    <a:pt x="0" y="1556"/>
                    <a:pt x="8" y="1548"/>
                    <a:pt x="18" y="1548"/>
                  </a:cubicBezTo>
                  <a:cubicBezTo>
                    <a:pt x="28" y="1548"/>
                    <a:pt x="36" y="1556"/>
                    <a:pt x="36" y="1566"/>
                  </a:cubicBezTo>
                  <a:close/>
                  <a:moveTo>
                    <a:pt x="36" y="1674"/>
                  </a:moveTo>
                  <a:lnTo>
                    <a:pt x="36" y="1674"/>
                  </a:lnTo>
                  <a:cubicBezTo>
                    <a:pt x="36" y="1684"/>
                    <a:pt x="28" y="1692"/>
                    <a:pt x="18" y="1692"/>
                  </a:cubicBezTo>
                  <a:cubicBezTo>
                    <a:pt x="8" y="1692"/>
                    <a:pt x="0" y="1684"/>
                    <a:pt x="0" y="1674"/>
                  </a:cubicBezTo>
                  <a:lnTo>
                    <a:pt x="0" y="1674"/>
                  </a:lnTo>
                  <a:cubicBezTo>
                    <a:pt x="0" y="1664"/>
                    <a:pt x="8" y="1656"/>
                    <a:pt x="18" y="1656"/>
                  </a:cubicBezTo>
                  <a:cubicBezTo>
                    <a:pt x="28" y="1656"/>
                    <a:pt x="36" y="1664"/>
                    <a:pt x="36" y="1674"/>
                  </a:cubicBezTo>
                  <a:close/>
                  <a:moveTo>
                    <a:pt x="36" y="1782"/>
                  </a:moveTo>
                  <a:lnTo>
                    <a:pt x="36" y="1782"/>
                  </a:lnTo>
                  <a:cubicBezTo>
                    <a:pt x="36" y="1792"/>
                    <a:pt x="28" y="1800"/>
                    <a:pt x="18" y="1800"/>
                  </a:cubicBezTo>
                  <a:cubicBezTo>
                    <a:pt x="8" y="1800"/>
                    <a:pt x="0" y="1792"/>
                    <a:pt x="0" y="1782"/>
                  </a:cubicBezTo>
                  <a:lnTo>
                    <a:pt x="0" y="1782"/>
                  </a:lnTo>
                  <a:cubicBezTo>
                    <a:pt x="0" y="1772"/>
                    <a:pt x="8" y="1764"/>
                    <a:pt x="18" y="1764"/>
                  </a:cubicBezTo>
                  <a:cubicBezTo>
                    <a:pt x="28" y="1764"/>
                    <a:pt x="36" y="1772"/>
                    <a:pt x="36" y="1782"/>
                  </a:cubicBezTo>
                  <a:close/>
                  <a:moveTo>
                    <a:pt x="36" y="1890"/>
                  </a:moveTo>
                  <a:lnTo>
                    <a:pt x="36" y="1890"/>
                  </a:lnTo>
                  <a:cubicBezTo>
                    <a:pt x="36" y="1900"/>
                    <a:pt x="28" y="1908"/>
                    <a:pt x="18" y="1908"/>
                  </a:cubicBezTo>
                  <a:cubicBezTo>
                    <a:pt x="8" y="1908"/>
                    <a:pt x="0" y="1900"/>
                    <a:pt x="0" y="1890"/>
                  </a:cubicBezTo>
                  <a:lnTo>
                    <a:pt x="0" y="1890"/>
                  </a:lnTo>
                  <a:cubicBezTo>
                    <a:pt x="0" y="1880"/>
                    <a:pt x="8" y="1872"/>
                    <a:pt x="18" y="1872"/>
                  </a:cubicBezTo>
                  <a:cubicBezTo>
                    <a:pt x="28" y="1872"/>
                    <a:pt x="36" y="1880"/>
                    <a:pt x="36" y="1890"/>
                  </a:cubicBezTo>
                  <a:close/>
                  <a:moveTo>
                    <a:pt x="36" y="1998"/>
                  </a:moveTo>
                  <a:lnTo>
                    <a:pt x="36" y="1998"/>
                  </a:lnTo>
                  <a:cubicBezTo>
                    <a:pt x="36" y="2008"/>
                    <a:pt x="28" y="2016"/>
                    <a:pt x="18" y="2016"/>
                  </a:cubicBezTo>
                  <a:cubicBezTo>
                    <a:pt x="8" y="2016"/>
                    <a:pt x="0" y="2008"/>
                    <a:pt x="0" y="1998"/>
                  </a:cubicBezTo>
                  <a:lnTo>
                    <a:pt x="0" y="1998"/>
                  </a:lnTo>
                  <a:cubicBezTo>
                    <a:pt x="0" y="1988"/>
                    <a:pt x="8" y="1980"/>
                    <a:pt x="18" y="1980"/>
                  </a:cubicBezTo>
                  <a:cubicBezTo>
                    <a:pt x="28" y="1980"/>
                    <a:pt x="36" y="1988"/>
                    <a:pt x="36" y="1998"/>
                  </a:cubicBezTo>
                  <a:close/>
                  <a:moveTo>
                    <a:pt x="36" y="2106"/>
                  </a:moveTo>
                  <a:lnTo>
                    <a:pt x="36" y="2106"/>
                  </a:lnTo>
                  <a:cubicBezTo>
                    <a:pt x="36" y="2116"/>
                    <a:pt x="28" y="2124"/>
                    <a:pt x="18" y="2124"/>
                  </a:cubicBezTo>
                  <a:cubicBezTo>
                    <a:pt x="8" y="2124"/>
                    <a:pt x="0" y="2116"/>
                    <a:pt x="0" y="2106"/>
                  </a:cubicBezTo>
                  <a:lnTo>
                    <a:pt x="0" y="2106"/>
                  </a:lnTo>
                  <a:cubicBezTo>
                    <a:pt x="0" y="2097"/>
                    <a:pt x="8" y="2088"/>
                    <a:pt x="18" y="2088"/>
                  </a:cubicBezTo>
                  <a:cubicBezTo>
                    <a:pt x="28" y="2088"/>
                    <a:pt x="36" y="2097"/>
                    <a:pt x="36" y="2106"/>
                  </a:cubicBezTo>
                  <a:close/>
                  <a:moveTo>
                    <a:pt x="36" y="2214"/>
                  </a:moveTo>
                  <a:lnTo>
                    <a:pt x="36" y="2215"/>
                  </a:lnTo>
                  <a:cubicBezTo>
                    <a:pt x="36" y="2224"/>
                    <a:pt x="28" y="2233"/>
                    <a:pt x="18" y="2233"/>
                  </a:cubicBezTo>
                  <a:cubicBezTo>
                    <a:pt x="8" y="2233"/>
                    <a:pt x="0" y="2224"/>
                    <a:pt x="0" y="2215"/>
                  </a:cubicBezTo>
                  <a:lnTo>
                    <a:pt x="0" y="2214"/>
                  </a:lnTo>
                  <a:cubicBezTo>
                    <a:pt x="0" y="2205"/>
                    <a:pt x="8" y="2196"/>
                    <a:pt x="18" y="2196"/>
                  </a:cubicBezTo>
                  <a:cubicBezTo>
                    <a:pt x="28" y="2196"/>
                    <a:pt x="36" y="2205"/>
                    <a:pt x="36" y="2214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8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8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8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8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8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8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8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8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8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8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8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8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8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8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8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69"/>
                    <a:pt x="8" y="3061"/>
                    <a:pt x="18" y="3061"/>
                  </a:cubicBezTo>
                  <a:cubicBezTo>
                    <a:pt x="28" y="3061"/>
                    <a:pt x="36" y="3069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7"/>
                  </a:lnTo>
                  <a:cubicBezTo>
                    <a:pt x="36" y="3197"/>
                    <a:pt x="28" y="3205"/>
                    <a:pt x="18" y="3205"/>
                  </a:cubicBezTo>
                  <a:cubicBezTo>
                    <a:pt x="8" y="3205"/>
                    <a:pt x="0" y="3197"/>
                    <a:pt x="0" y="3187"/>
                  </a:cubicBezTo>
                  <a:lnTo>
                    <a:pt x="0" y="3187"/>
                  </a:lnTo>
                  <a:cubicBezTo>
                    <a:pt x="0" y="3177"/>
                    <a:pt x="8" y="3169"/>
                    <a:pt x="18" y="3169"/>
                  </a:cubicBezTo>
                  <a:cubicBezTo>
                    <a:pt x="28" y="3169"/>
                    <a:pt x="36" y="3177"/>
                    <a:pt x="36" y="3187"/>
                  </a:cubicBezTo>
                  <a:close/>
                  <a:moveTo>
                    <a:pt x="36" y="3295"/>
                  </a:moveTo>
                  <a:lnTo>
                    <a:pt x="36" y="3295"/>
                  </a:lnTo>
                  <a:cubicBezTo>
                    <a:pt x="36" y="3305"/>
                    <a:pt x="28" y="3313"/>
                    <a:pt x="18" y="3313"/>
                  </a:cubicBezTo>
                  <a:cubicBezTo>
                    <a:pt x="8" y="3313"/>
                    <a:pt x="0" y="3305"/>
                    <a:pt x="0" y="3295"/>
                  </a:cubicBezTo>
                  <a:lnTo>
                    <a:pt x="0" y="3295"/>
                  </a:lnTo>
                  <a:cubicBezTo>
                    <a:pt x="0" y="3285"/>
                    <a:pt x="8" y="3277"/>
                    <a:pt x="18" y="3277"/>
                  </a:cubicBezTo>
                  <a:cubicBezTo>
                    <a:pt x="28" y="3277"/>
                    <a:pt x="36" y="3285"/>
                    <a:pt x="36" y="3295"/>
                  </a:cubicBezTo>
                  <a:close/>
                  <a:moveTo>
                    <a:pt x="36" y="3403"/>
                  </a:moveTo>
                  <a:lnTo>
                    <a:pt x="36" y="3403"/>
                  </a:lnTo>
                  <a:cubicBezTo>
                    <a:pt x="36" y="3413"/>
                    <a:pt x="28" y="3421"/>
                    <a:pt x="18" y="3421"/>
                  </a:cubicBezTo>
                  <a:cubicBezTo>
                    <a:pt x="8" y="3421"/>
                    <a:pt x="0" y="3413"/>
                    <a:pt x="0" y="3403"/>
                  </a:cubicBezTo>
                  <a:lnTo>
                    <a:pt x="0" y="3403"/>
                  </a:lnTo>
                  <a:cubicBezTo>
                    <a:pt x="0" y="3393"/>
                    <a:pt x="8" y="3385"/>
                    <a:pt x="18" y="3385"/>
                  </a:cubicBezTo>
                  <a:cubicBezTo>
                    <a:pt x="28" y="3385"/>
                    <a:pt x="36" y="3393"/>
                    <a:pt x="36" y="3403"/>
                  </a:cubicBezTo>
                  <a:close/>
                  <a:moveTo>
                    <a:pt x="36" y="3511"/>
                  </a:moveTo>
                  <a:lnTo>
                    <a:pt x="36" y="3511"/>
                  </a:lnTo>
                  <a:cubicBezTo>
                    <a:pt x="36" y="3521"/>
                    <a:pt x="28" y="3529"/>
                    <a:pt x="18" y="3529"/>
                  </a:cubicBezTo>
                  <a:cubicBezTo>
                    <a:pt x="8" y="3529"/>
                    <a:pt x="0" y="3521"/>
                    <a:pt x="0" y="3511"/>
                  </a:cubicBezTo>
                  <a:lnTo>
                    <a:pt x="0" y="3511"/>
                  </a:lnTo>
                  <a:cubicBezTo>
                    <a:pt x="0" y="3501"/>
                    <a:pt x="8" y="3493"/>
                    <a:pt x="18" y="3493"/>
                  </a:cubicBezTo>
                  <a:cubicBezTo>
                    <a:pt x="28" y="3493"/>
                    <a:pt x="36" y="3501"/>
                    <a:pt x="36" y="3511"/>
                  </a:cubicBezTo>
                  <a:close/>
                  <a:moveTo>
                    <a:pt x="36" y="3619"/>
                  </a:moveTo>
                  <a:lnTo>
                    <a:pt x="36" y="3619"/>
                  </a:lnTo>
                  <a:cubicBezTo>
                    <a:pt x="36" y="3629"/>
                    <a:pt x="28" y="3637"/>
                    <a:pt x="18" y="3637"/>
                  </a:cubicBezTo>
                  <a:cubicBezTo>
                    <a:pt x="8" y="3637"/>
                    <a:pt x="0" y="3629"/>
                    <a:pt x="0" y="3619"/>
                  </a:cubicBezTo>
                  <a:lnTo>
                    <a:pt x="0" y="3619"/>
                  </a:lnTo>
                  <a:cubicBezTo>
                    <a:pt x="0" y="3609"/>
                    <a:pt x="8" y="3601"/>
                    <a:pt x="18" y="3601"/>
                  </a:cubicBezTo>
                  <a:cubicBezTo>
                    <a:pt x="28" y="3601"/>
                    <a:pt x="36" y="3609"/>
                    <a:pt x="36" y="3619"/>
                  </a:cubicBezTo>
                  <a:close/>
                  <a:moveTo>
                    <a:pt x="36" y="3727"/>
                  </a:moveTo>
                  <a:lnTo>
                    <a:pt x="36" y="3727"/>
                  </a:lnTo>
                  <a:cubicBezTo>
                    <a:pt x="36" y="3737"/>
                    <a:pt x="28" y="3745"/>
                    <a:pt x="18" y="3745"/>
                  </a:cubicBezTo>
                  <a:cubicBezTo>
                    <a:pt x="8" y="3745"/>
                    <a:pt x="0" y="3737"/>
                    <a:pt x="0" y="3727"/>
                  </a:cubicBezTo>
                  <a:lnTo>
                    <a:pt x="0" y="3727"/>
                  </a:lnTo>
                  <a:cubicBezTo>
                    <a:pt x="0" y="3717"/>
                    <a:pt x="8" y="3709"/>
                    <a:pt x="18" y="3709"/>
                  </a:cubicBezTo>
                  <a:cubicBezTo>
                    <a:pt x="28" y="3709"/>
                    <a:pt x="36" y="3717"/>
                    <a:pt x="36" y="3727"/>
                  </a:cubicBezTo>
                  <a:close/>
                  <a:moveTo>
                    <a:pt x="36" y="3835"/>
                  </a:moveTo>
                  <a:lnTo>
                    <a:pt x="36" y="3835"/>
                  </a:lnTo>
                  <a:cubicBezTo>
                    <a:pt x="36" y="3845"/>
                    <a:pt x="28" y="3853"/>
                    <a:pt x="18" y="3853"/>
                  </a:cubicBezTo>
                  <a:cubicBezTo>
                    <a:pt x="8" y="3853"/>
                    <a:pt x="0" y="3845"/>
                    <a:pt x="0" y="3835"/>
                  </a:cubicBezTo>
                  <a:lnTo>
                    <a:pt x="0" y="3835"/>
                  </a:lnTo>
                  <a:cubicBezTo>
                    <a:pt x="0" y="3825"/>
                    <a:pt x="8" y="3817"/>
                    <a:pt x="18" y="3817"/>
                  </a:cubicBezTo>
                  <a:cubicBezTo>
                    <a:pt x="28" y="3817"/>
                    <a:pt x="36" y="3825"/>
                    <a:pt x="36" y="3835"/>
                  </a:cubicBezTo>
                  <a:close/>
                  <a:moveTo>
                    <a:pt x="36" y="3943"/>
                  </a:moveTo>
                  <a:lnTo>
                    <a:pt x="36" y="3943"/>
                  </a:lnTo>
                  <a:cubicBezTo>
                    <a:pt x="36" y="3953"/>
                    <a:pt x="28" y="3961"/>
                    <a:pt x="18" y="3961"/>
                  </a:cubicBezTo>
                  <a:cubicBezTo>
                    <a:pt x="8" y="3961"/>
                    <a:pt x="0" y="3953"/>
                    <a:pt x="0" y="3943"/>
                  </a:cubicBezTo>
                  <a:lnTo>
                    <a:pt x="0" y="3943"/>
                  </a:lnTo>
                  <a:cubicBezTo>
                    <a:pt x="0" y="3933"/>
                    <a:pt x="8" y="3925"/>
                    <a:pt x="18" y="3925"/>
                  </a:cubicBezTo>
                  <a:cubicBezTo>
                    <a:pt x="28" y="3925"/>
                    <a:pt x="36" y="3933"/>
                    <a:pt x="36" y="3943"/>
                  </a:cubicBezTo>
                  <a:close/>
                  <a:moveTo>
                    <a:pt x="36" y="4051"/>
                  </a:moveTo>
                  <a:lnTo>
                    <a:pt x="36" y="4051"/>
                  </a:lnTo>
                  <a:cubicBezTo>
                    <a:pt x="36" y="4061"/>
                    <a:pt x="28" y="4069"/>
                    <a:pt x="18" y="4069"/>
                  </a:cubicBezTo>
                  <a:cubicBezTo>
                    <a:pt x="8" y="4069"/>
                    <a:pt x="0" y="4061"/>
                    <a:pt x="0" y="4051"/>
                  </a:cubicBezTo>
                  <a:lnTo>
                    <a:pt x="0" y="4051"/>
                  </a:lnTo>
                  <a:cubicBezTo>
                    <a:pt x="0" y="4041"/>
                    <a:pt x="8" y="4033"/>
                    <a:pt x="18" y="4033"/>
                  </a:cubicBezTo>
                  <a:cubicBezTo>
                    <a:pt x="28" y="4033"/>
                    <a:pt x="36" y="4041"/>
                    <a:pt x="36" y="4051"/>
                  </a:cubicBezTo>
                  <a:close/>
                  <a:moveTo>
                    <a:pt x="36" y="4159"/>
                  </a:moveTo>
                  <a:lnTo>
                    <a:pt x="36" y="4159"/>
                  </a:lnTo>
                  <a:cubicBezTo>
                    <a:pt x="36" y="4169"/>
                    <a:pt x="28" y="4177"/>
                    <a:pt x="18" y="4177"/>
                  </a:cubicBezTo>
                  <a:cubicBezTo>
                    <a:pt x="8" y="4177"/>
                    <a:pt x="0" y="4169"/>
                    <a:pt x="0" y="4159"/>
                  </a:cubicBezTo>
                  <a:lnTo>
                    <a:pt x="0" y="4159"/>
                  </a:lnTo>
                  <a:cubicBezTo>
                    <a:pt x="0" y="4149"/>
                    <a:pt x="8" y="4141"/>
                    <a:pt x="18" y="4141"/>
                  </a:cubicBezTo>
                  <a:cubicBezTo>
                    <a:pt x="28" y="4141"/>
                    <a:pt x="36" y="4149"/>
                    <a:pt x="36" y="4159"/>
                  </a:cubicBezTo>
                  <a:close/>
                  <a:moveTo>
                    <a:pt x="36" y="4267"/>
                  </a:moveTo>
                  <a:lnTo>
                    <a:pt x="36" y="4267"/>
                  </a:lnTo>
                  <a:cubicBezTo>
                    <a:pt x="36" y="4277"/>
                    <a:pt x="28" y="4285"/>
                    <a:pt x="18" y="4285"/>
                  </a:cubicBezTo>
                  <a:cubicBezTo>
                    <a:pt x="8" y="4285"/>
                    <a:pt x="0" y="4277"/>
                    <a:pt x="0" y="4267"/>
                  </a:cubicBezTo>
                  <a:lnTo>
                    <a:pt x="0" y="4267"/>
                  </a:lnTo>
                  <a:cubicBezTo>
                    <a:pt x="0" y="4257"/>
                    <a:pt x="8" y="4249"/>
                    <a:pt x="18" y="4249"/>
                  </a:cubicBezTo>
                  <a:cubicBezTo>
                    <a:pt x="28" y="4249"/>
                    <a:pt x="36" y="4257"/>
                    <a:pt x="36" y="4267"/>
                  </a:cubicBezTo>
                  <a:close/>
                  <a:moveTo>
                    <a:pt x="36" y="4375"/>
                  </a:moveTo>
                  <a:lnTo>
                    <a:pt x="36" y="4375"/>
                  </a:lnTo>
                  <a:cubicBezTo>
                    <a:pt x="36" y="4385"/>
                    <a:pt x="28" y="4393"/>
                    <a:pt x="18" y="4393"/>
                  </a:cubicBezTo>
                  <a:cubicBezTo>
                    <a:pt x="8" y="4393"/>
                    <a:pt x="0" y="4385"/>
                    <a:pt x="0" y="4375"/>
                  </a:cubicBezTo>
                  <a:lnTo>
                    <a:pt x="0" y="4375"/>
                  </a:lnTo>
                  <a:cubicBezTo>
                    <a:pt x="0" y="4365"/>
                    <a:pt x="8" y="4357"/>
                    <a:pt x="18" y="4357"/>
                  </a:cubicBezTo>
                  <a:cubicBezTo>
                    <a:pt x="28" y="4357"/>
                    <a:pt x="36" y="4365"/>
                    <a:pt x="36" y="4375"/>
                  </a:cubicBezTo>
                  <a:close/>
                  <a:moveTo>
                    <a:pt x="36" y="4483"/>
                  </a:moveTo>
                  <a:lnTo>
                    <a:pt x="36" y="4483"/>
                  </a:lnTo>
                  <a:cubicBezTo>
                    <a:pt x="36" y="4493"/>
                    <a:pt x="28" y="4501"/>
                    <a:pt x="18" y="4501"/>
                  </a:cubicBezTo>
                  <a:cubicBezTo>
                    <a:pt x="8" y="4501"/>
                    <a:pt x="0" y="4493"/>
                    <a:pt x="0" y="4483"/>
                  </a:cubicBezTo>
                  <a:lnTo>
                    <a:pt x="0" y="4483"/>
                  </a:lnTo>
                  <a:cubicBezTo>
                    <a:pt x="0" y="4473"/>
                    <a:pt x="8" y="4465"/>
                    <a:pt x="18" y="4465"/>
                  </a:cubicBezTo>
                  <a:cubicBezTo>
                    <a:pt x="28" y="4465"/>
                    <a:pt x="36" y="4473"/>
                    <a:pt x="36" y="4483"/>
                  </a:cubicBezTo>
                  <a:close/>
                  <a:moveTo>
                    <a:pt x="36" y="4591"/>
                  </a:moveTo>
                  <a:lnTo>
                    <a:pt x="36" y="4591"/>
                  </a:lnTo>
                  <a:cubicBezTo>
                    <a:pt x="36" y="4601"/>
                    <a:pt x="28" y="4609"/>
                    <a:pt x="18" y="4609"/>
                  </a:cubicBezTo>
                  <a:cubicBezTo>
                    <a:pt x="8" y="4609"/>
                    <a:pt x="0" y="4601"/>
                    <a:pt x="0" y="4591"/>
                  </a:cubicBezTo>
                  <a:lnTo>
                    <a:pt x="0" y="4591"/>
                  </a:lnTo>
                  <a:cubicBezTo>
                    <a:pt x="0" y="4581"/>
                    <a:pt x="8" y="4573"/>
                    <a:pt x="18" y="4573"/>
                  </a:cubicBezTo>
                  <a:cubicBezTo>
                    <a:pt x="28" y="4573"/>
                    <a:pt x="36" y="4581"/>
                    <a:pt x="36" y="4591"/>
                  </a:cubicBezTo>
                  <a:close/>
                  <a:moveTo>
                    <a:pt x="36" y="4699"/>
                  </a:moveTo>
                  <a:lnTo>
                    <a:pt x="36" y="4699"/>
                  </a:lnTo>
                  <a:cubicBezTo>
                    <a:pt x="36" y="4709"/>
                    <a:pt x="28" y="4717"/>
                    <a:pt x="18" y="4717"/>
                  </a:cubicBezTo>
                  <a:cubicBezTo>
                    <a:pt x="8" y="4717"/>
                    <a:pt x="0" y="4709"/>
                    <a:pt x="0" y="4699"/>
                  </a:cubicBezTo>
                  <a:lnTo>
                    <a:pt x="0" y="4699"/>
                  </a:lnTo>
                  <a:cubicBezTo>
                    <a:pt x="0" y="4689"/>
                    <a:pt x="8" y="4681"/>
                    <a:pt x="18" y="4681"/>
                  </a:cubicBezTo>
                  <a:cubicBezTo>
                    <a:pt x="28" y="4681"/>
                    <a:pt x="36" y="4689"/>
                    <a:pt x="36" y="4699"/>
                  </a:cubicBezTo>
                  <a:close/>
                  <a:moveTo>
                    <a:pt x="36" y="4807"/>
                  </a:moveTo>
                  <a:lnTo>
                    <a:pt x="36" y="4807"/>
                  </a:lnTo>
                  <a:cubicBezTo>
                    <a:pt x="36" y="4817"/>
                    <a:pt x="28" y="4825"/>
                    <a:pt x="18" y="4825"/>
                  </a:cubicBezTo>
                  <a:cubicBezTo>
                    <a:pt x="8" y="4825"/>
                    <a:pt x="0" y="4817"/>
                    <a:pt x="0" y="4807"/>
                  </a:cubicBezTo>
                  <a:lnTo>
                    <a:pt x="0" y="4807"/>
                  </a:lnTo>
                  <a:cubicBezTo>
                    <a:pt x="0" y="4797"/>
                    <a:pt x="8" y="4789"/>
                    <a:pt x="18" y="4789"/>
                  </a:cubicBezTo>
                  <a:cubicBezTo>
                    <a:pt x="28" y="4789"/>
                    <a:pt x="36" y="4797"/>
                    <a:pt x="36" y="4807"/>
                  </a:cubicBezTo>
                  <a:close/>
                  <a:moveTo>
                    <a:pt x="36" y="4915"/>
                  </a:moveTo>
                  <a:lnTo>
                    <a:pt x="36" y="4915"/>
                  </a:lnTo>
                  <a:cubicBezTo>
                    <a:pt x="36" y="4925"/>
                    <a:pt x="28" y="4933"/>
                    <a:pt x="18" y="4933"/>
                  </a:cubicBezTo>
                  <a:cubicBezTo>
                    <a:pt x="8" y="4933"/>
                    <a:pt x="0" y="4925"/>
                    <a:pt x="0" y="4915"/>
                  </a:cubicBezTo>
                  <a:lnTo>
                    <a:pt x="0" y="4915"/>
                  </a:lnTo>
                  <a:cubicBezTo>
                    <a:pt x="0" y="4905"/>
                    <a:pt x="8" y="4897"/>
                    <a:pt x="18" y="4897"/>
                  </a:cubicBezTo>
                  <a:cubicBezTo>
                    <a:pt x="28" y="4897"/>
                    <a:pt x="36" y="4905"/>
                    <a:pt x="36" y="4915"/>
                  </a:cubicBezTo>
                  <a:close/>
                  <a:moveTo>
                    <a:pt x="36" y="5023"/>
                  </a:moveTo>
                  <a:lnTo>
                    <a:pt x="36" y="5023"/>
                  </a:lnTo>
                  <a:cubicBezTo>
                    <a:pt x="36" y="5033"/>
                    <a:pt x="28" y="5041"/>
                    <a:pt x="18" y="5041"/>
                  </a:cubicBezTo>
                  <a:cubicBezTo>
                    <a:pt x="8" y="5041"/>
                    <a:pt x="0" y="5033"/>
                    <a:pt x="0" y="5023"/>
                  </a:cubicBezTo>
                  <a:lnTo>
                    <a:pt x="0" y="5023"/>
                  </a:lnTo>
                  <a:cubicBezTo>
                    <a:pt x="0" y="5013"/>
                    <a:pt x="8" y="5005"/>
                    <a:pt x="18" y="5005"/>
                  </a:cubicBezTo>
                  <a:cubicBezTo>
                    <a:pt x="28" y="5005"/>
                    <a:pt x="36" y="5013"/>
                    <a:pt x="36" y="5023"/>
                  </a:cubicBezTo>
                  <a:close/>
                  <a:moveTo>
                    <a:pt x="36" y="5131"/>
                  </a:moveTo>
                  <a:lnTo>
                    <a:pt x="36" y="5132"/>
                  </a:lnTo>
                  <a:cubicBezTo>
                    <a:pt x="36" y="5141"/>
                    <a:pt x="28" y="5150"/>
                    <a:pt x="18" y="5150"/>
                  </a:cubicBezTo>
                  <a:cubicBezTo>
                    <a:pt x="8" y="5150"/>
                    <a:pt x="0" y="5141"/>
                    <a:pt x="0" y="5132"/>
                  </a:cubicBezTo>
                  <a:lnTo>
                    <a:pt x="0" y="5131"/>
                  </a:lnTo>
                  <a:cubicBezTo>
                    <a:pt x="0" y="5122"/>
                    <a:pt x="8" y="5113"/>
                    <a:pt x="18" y="5113"/>
                  </a:cubicBezTo>
                  <a:cubicBezTo>
                    <a:pt x="28" y="5113"/>
                    <a:pt x="36" y="5122"/>
                    <a:pt x="36" y="5131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2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2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2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2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2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2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2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2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2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2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2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2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2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2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2" y="5184"/>
                  </a:lnTo>
                  <a:cubicBezTo>
                    <a:pt x="822" y="5184"/>
                    <a:pt x="830" y="5192"/>
                    <a:pt x="830" y="5202"/>
                  </a:cubicBezTo>
                  <a:cubicBezTo>
                    <a:pt x="830" y="5212"/>
                    <a:pt x="822" y="5220"/>
                    <a:pt x="812" y="5220"/>
                  </a:cubicBezTo>
                  <a:lnTo>
                    <a:pt x="812" y="5220"/>
                  </a:lnTo>
                  <a:cubicBezTo>
                    <a:pt x="802" y="5220"/>
                    <a:pt x="794" y="5212"/>
                    <a:pt x="794" y="5202"/>
                  </a:cubicBezTo>
                  <a:cubicBezTo>
                    <a:pt x="794" y="5192"/>
                    <a:pt x="802" y="5184"/>
                    <a:pt x="812" y="5184"/>
                  </a:cubicBezTo>
                  <a:close/>
                  <a:moveTo>
                    <a:pt x="920" y="5184"/>
                  </a:moveTo>
                  <a:lnTo>
                    <a:pt x="920" y="5184"/>
                  </a:lnTo>
                  <a:cubicBezTo>
                    <a:pt x="930" y="5184"/>
                    <a:pt x="938" y="5192"/>
                    <a:pt x="938" y="5202"/>
                  </a:cubicBezTo>
                  <a:cubicBezTo>
                    <a:pt x="938" y="5212"/>
                    <a:pt x="930" y="5220"/>
                    <a:pt x="920" y="5220"/>
                  </a:cubicBezTo>
                  <a:lnTo>
                    <a:pt x="920" y="5220"/>
                  </a:lnTo>
                  <a:cubicBezTo>
                    <a:pt x="910" y="5220"/>
                    <a:pt x="902" y="5212"/>
                    <a:pt x="902" y="5202"/>
                  </a:cubicBezTo>
                  <a:cubicBezTo>
                    <a:pt x="902" y="5192"/>
                    <a:pt x="910" y="5184"/>
                    <a:pt x="920" y="5184"/>
                  </a:cubicBezTo>
                  <a:close/>
                  <a:moveTo>
                    <a:pt x="1028" y="5184"/>
                  </a:moveTo>
                  <a:lnTo>
                    <a:pt x="1028" y="5184"/>
                  </a:lnTo>
                  <a:cubicBezTo>
                    <a:pt x="1038" y="5184"/>
                    <a:pt x="1046" y="5192"/>
                    <a:pt x="1046" y="5202"/>
                  </a:cubicBezTo>
                  <a:cubicBezTo>
                    <a:pt x="1046" y="5212"/>
                    <a:pt x="1038" y="5220"/>
                    <a:pt x="1028" y="5220"/>
                  </a:cubicBezTo>
                  <a:lnTo>
                    <a:pt x="1028" y="5220"/>
                  </a:lnTo>
                  <a:cubicBezTo>
                    <a:pt x="1018" y="5220"/>
                    <a:pt x="1010" y="5212"/>
                    <a:pt x="1010" y="5202"/>
                  </a:cubicBezTo>
                  <a:cubicBezTo>
                    <a:pt x="1010" y="5192"/>
                    <a:pt x="1018" y="5184"/>
                    <a:pt x="1028" y="5184"/>
                  </a:cubicBezTo>
                  <a:close/>
                  <a:moveTo>
                    <a:pt x="1136" y="5184"/>
                  </a:moveTo>
                  <a:lnTo>
                    <a:pt x="1136" y="5184"/>
                  </a:lnTo>
                  <a:cubicBezTo>
                    <a:pt x="1146" y="5184"/>
                    <a:pt x="1154" y="5192"/>
                    <a:pt x="1154" y="5202"/>
                  </a:cubicBezTo>
                  <a:cubicBezTo>
                    <a:pt x="1154" y="5212"/>
                    <a:pt x="1146" y="5220"/>
                    <a:pt x="1136" y="5220"/>
                  </a:cubicBezTo>
                  <a:lnTo>
                    <a:pt x="1136" y="5220"/>
                  </a:lnTo>
                  <a:cubicBezTo>
                    <a:pt x="1126" y="5220"/>
                    <a:pt x="1118" y="5212"/>
                    <a:pt x="1118" y="5202"/>
                  </a:cubicBezTo>
                  <a:cubicBezTo>
                    <a:pt x="1118" y="5192"/>
                    <a:pt x="1126" y="5184"/>
                    <a:pt x="1136" y="5184"/>
                  </a:cubicBezTo>
                  <a:close/>
                  <a:moveTo>
                    <a:pt x="1244" y="5184"/>
                  </a:moveTo>
                  <a:lnTo>
                    <a:pt x="1244" y="5184"/>
                  </a:lnTo>
                  <a:cubicBezTo>
                    <a:pt x="1254" y="5184"/>
                    <a:pt x="1262" y="5192"/>
                    <a:pt x="1262" y="5202"/>
                  </a:cubicBezTo>
                  <a:cubicBezTo>
                    <a:pt x="1262" y="5212"/>
                    <a:pt x="1254" y="5220"/>
                    <a:pt x="1244" y="5220"/>
                  </a:cubicBezTo>
                  <a:lnTo>
                    <a:pt x="1244" y="5220"/>
                  </a:lnTo>
                  <a:cubicBezTo>
                    <a:pt x="1234" y="5220"/>
                    <a:pt x="1226" y="5212"/>
                    <a:pt x="1226" y="5202"/>
                  </a:cubicBezTo>
                  <a:cubicBezTo>
                    <a:pt x="1226" y="5192"/>
                    <a:pt x="1234" y="5184"/>
                    <a:pt x="1244" y="5184"/>
                  </a:cubicBezTo>
                  <a:close/>
                  <a:moveTo>
                    <a:pt x="1352" y="5184"/>
                  </a:moveTo>
                  <a:lnTo>
                    <a:pt x="1352" y="5184"/>
                  </a:lnTo>
                  <a:cubicBezTo>
                    <a:pt x="1362" y="5184"/>
                    <a:pt x="1370" y="5192"/>
                    <a:pt x="1370" y="5202"/>
                  </a:cubicBezTo>
                  <a:cubicBezTo>
                    <a:pt x="1370" y="5212"/>
                    <a:pt x="1362" y="5220"/>
                    <a:pt x="1352" y="5220"/>
                  </a:cubicBezTo>
                  <a:lnTo>
                    <a:pt x="1352" y="5220"/>
                  </a:lnTo>
                  <a:cubicBezTo>
                    <a:pt x="1342" y="5220"/>
                    <a:pt x="1334" y="5212"/>
                    <a:pt x="1334" y="5202"/>
                  </a:cubicBezTo>
                  <a:cubicBezTo>
                    <a:pt x="1334" y="5192"/>
                    <a:pt x="1342" y="5184"/>
                    <a:pt x="1352" y="5184"/>
                  </a:cubicBezTo>
                  <a:close/>
                  <a:moveTo>
                    <a:pt x="1460" y="5184"/>
                  </a:moveTo>
                  <a:lnTo>
                    <a:pt x="1460" y="5184"/>
                  </a:lnTo>
                  <a:cubicBezTo>
                    <a:pt x="1470" y="5184"/>
                    <a:pt x="1478" y="5192"/>
                    <a:pt x="1478" y="5202"/>
                  </a:cubicBezTo>
                  <a:cubicBezTo>
                    <a:pt x="1478" y="5212"/>
                    <a:pt x="1470" y="5220"/>
                    <a:pt x="1460" y="5220"/>
                  </a:cubicBezTo>
                  <a:lnTo>
                    <a:pt x="1460" y="5220"/>
                  </a:lnTo>
                  <a:cubicBezTo>
                    <a:pt x="1451" y="5220"/>
                    <a:pt x="1442" y="5212"/>
                    <a:pt x="1442" y="5202"/>
                  </a:cubicBezTo>
                  <a:cubicBezTo>
                    <a:pt x="1442" y="5192"/>
                    <a:pt x="1451" y="5184"/>
                    <a:pt x="1460" y="5184"/>
                  </a:cubicBezTo>
                  <a:close/>
                  <a:moveTo>
                    <a:pt x="1568" y="5184"/>
                  </a:moveTo>
                  <a:lnTo>
                    <a:pt x="1569" y="5184"/>
                  </a:lnTo>
                  <a:cubicBezTo>
                    <a:pt x="1578" y="5184"/>
                    <a:pt x="1587" y="5192"/>
                    <a:pt x="1587" y="5202"/>
                  </a:cubicBezTo>
                  <a:cubicBezTo>
                    <a:pt x="1587" y="5212"/>
                    <a:pt x="1578" y="5220"/>
                    <a:pt x="1569" y="5220"/>
                  </a:cubicBezTo>
                  <a:lnTo>
                    <a:pt x="1568" y="5220"/>
                  </a:lnTo>
                  <a:cubicBezTo>
                    <a:pt x="1559" y="5220"/>
                    <a:pt x="1550" y="5212"/>
                    <a:pt x="1550" y="5202"/>
                  </a:cubicBezTo>
                  <a:cubicBezTo>
                    <a:pt x="1550" y="5192"/>
                    <a:pt x="1559" y="5184"/>
                    <a:pt x="1568" y="5184"/>
                  </a:cubicBezTo>
                  <a:close/>
                  <a:moveTo>
                    <a:pt x="1677" y="5184"/>
                  </a:moveTo>
                  <a:lnTo>
                    <a:pt x="1677" y="5184"/>
                  </a:lnTo>
                  <a:cubicBezTo>
                    <a:pt x="1686" y="5184"/>
                    <a:pt x="1695" y="5192"/>
                    <a:pt x="1695" y="5202"/>
                  </a:cubicBezTo>
                  <a:cubicBezTo>
                    <a:pt x="1695" y="5212"/>
                    <a:pt x="1686" y="5220"/>
                    <a:pt x="1677" y="5220"/>
                  </a:cubicBezTo>
                  <a:lnTo>
                    <a:pt x="1677" y="5220"/>
                  </a:lnTo>
                  <a:cubicBezTo>
                    <a:pt x="1667" y="5220"/>
                    <a:pt x="1659" y="5212"/>
                    <a:pt x="1659" y="5202"/>
                  </a:cubicBezTo>
                  <a:cubicBezTo>
                    <a:pt x="1659" y="5192"/>
                    <a:pt x="1667" y="5184"/>
                    <a:pt x="1677" y="5184"/>
                  </a:cubicBezTo>
                  <a:close/>
                  <a:moveTo>
                    <a:pt x="1785" y="5184"/>
                  </a:moveTo>
                  <a:lnTo>
                    <a:pt x="1785" y="5184"/>
                  </a:lnTo>
                  <a:cubicBezTo>
                    <a:pt x="1795" y="5184"/>
                    <a:pt x="1803" y="5192"/>
                    <a:pt x="1803" y="5202"/>
                  </a:cubicBezTo>
                  <a:cubicBezTo>
                    <a:pt x="1803" y="5212"/>
                    <a:pt x="1795" y="5220"/>
                    <a:pt x="1785" y="5220"/>
                  </a:cubicBezTo>
                  <a:lnTo>
                    <a:pt x="1785" y="5220"/>
                  </a:lnTo>
                  <a:cubicBezTo>
                    <a:pt x="1775" y="5220"/>
                    <a:pt x="1767" y="5212"/>
                    <a:pt x="1767" y="5202"/>
                  </a:cubicBezTo>
                  <a:cubicBezTo>
                    <a:pt x="1767" y="5192"/>
                    <a:pt x="1775" y="5184"/>
                    <a:pt x="1785" y="5184"/>
                  </a:cubicBezTo>
                  <a:close/>
                  <a:moveTo>
                    <a:pt x="1893" y="5184"/>
                  </a:moveTo>
                  <a:lnTo>
                    <a:pt x="1893" y="5184"/>
                  </a:lnTo>
                  <a:cubicBezTo>
                    <a:pt x="1903" y="5184"/>
                    <a:pt x="1911" y="5192"/>
                    <a:pt x="1911" y="5202"/>
                  </a:cubicBezTo>
                  <a:cubicBezTo>
                    <a:pt x="1911" y="5212"/>
                    <a:pt x="1903" y="5220"/>
                    <a:pt x="1893" y="5220"/>
                  </a:cubicBezTo>
                  <a:lnTo>
                    <a:pt x="1893" y="5220"/>
                  </a:lnTo>
                  <a:cubicBezTo>
                    <a:pt x="1883" y="5220"/>
                    <a:pt x="1875" y="5212"/>
                    <a:pt x="1875" y="5202"/>
                  </a:cubicBezTo>
                  <a:cubicBezTo>
                    <a:pt x="1875" y="5192"/>
                    <a:pt x="1883" y="5184"/>
                    <a:pt x="1893" y="5184"/>
                  </a:cubicBezTo>
                  <a:close/>
                  <a:moveTo>
                    <a:pt x="2001" y="5184"/>
                  </a:moveTo>
                  <a:lnTo>
                    <a:pt x="2001" y="5184"/>
                  </a:lnTo>
                  <a:cubicBezTo>
                    <a:pt x="2011" y="5184"/>
                    <a:pt x="2019" y="5192"/>
                    <a:pt x="2019" y="5202"/>
                  </a:cubicBezTo>
                  <a:cubicBezTo>
                    <a:pt x="2019" y="5212"/>
                    <a:pt x="2011" y="5220"/>
                    <a:pt x="2001" y="5220"/>
                  </a:cubicBezTo>
                  <a:lnTo>
                    <a:pt x="2001" y="5220"/>
                  </a:lnTo>
                  <a:cubicBezTo>
                    <a:pt x="1991" y="5220"/>
                    <a:pt x="1983" y="5212"/>
                    <a:pt x="1983" y="5202"/>
                  </a:cubicBezTo>
                  <a:cubicBezTo>
                    <a:pt x="1983" y="5192"/>
                    <a:pt x="1991" y="5184"/>
                    <a:pt x="2001" y="5184"/>
                  </a:cubicBezTo>
                  <a:close/>
                  <a:moveTo>
                    <a:pt x="2109" y="5184"/>
                  </a:moveTo>
                  <a:lnTo>
                    <a:pt x="2109" y="5184"/>
                  </a:lnTo>
                  <a:cubicBezTo>
                    <a:pt x="2119" y="5184"/>
                    <a:pt x="2127" y="5192"/>
                    <a:pt x="2127" y="5202"/>
                  </a:cubicBezTo>
                  <a:cubicBezTo>
                    <a:pt x="2127" y="5212"/>
                    <a:pt x="2119" y="5220"/>
                    <a:pt x="2109" y="5220"/>
                  </a:cubicBezTo>
                  <a:lnTo>
                    <a:pt x="2109" y="5220"/>
                  </a:lnTo>
                  <a:cubicBezTo>
                    <a:pt x="2099" y="5220"/>
                    <a:pt x="2091" y="5212"/>
                    <a:pt x="2091" y="5202"/>
                  </a:cubicBezTo>
                  <a:cubicBezTo>
                    <a:pt x="2091" y="5192"/>
                    <a:pt x="2099" y="5184"/>
                    <a:pt x="2109" y="5184"/>
                  </a:cubicBezTo>
                  <a:close/>
                  <a:moveTo>
                    <a:pt x="2217" y="5184"/>
                  </a:moveTo>
                  <a:lnTo>
                    <a:pt x="2217" y="5184"/>
                  </a:lnTo>
                  <a:cubicBezTo>
                    <a:pt x="2227" y="5184"/>
                    <a:pt x="2235" y="5192"/>
                    <a:pt x="2235" y="5202"/>
                  </a:cubicBezTo>
                  <a:cubicBezTo>
                    <a:pt x="2235" y="5212"/>
                    <a:pt x="2227" y="5220"/>
                    <a:pt x="2217" y="5220"/>
                  </a:cubicBezTo>
                  <a:lnTo>
                    <a:pt x="2217" y="5220"/>
                  </a:lnTo>
                  <a:cubicBezTo>
                    <a:pt x="2207" y="5220"/>
                    <a:pt x="2199" y="5212"/>
                    <a:pt x="2199" y="5202"/>
                  </a:cubicBezTo>
                  <a:cubicBezTo>
                    <a:pt x="2199" y="5192"/>
                    <a:pt x="2207" y="5184"/>
                    <a:pt x="2217" y="5184"/>
                  </a:cubicBezTo>
                  <a:close/>
                  <a:moveTo>
                    <a:pt x="2304" y="5199"/>
                  </a:moveTo>
                  <a:lnTo>
                    <a:pt x="2304" y="5199"/>
                  </a:lnTo>
                  <a:cubicBezTo>
                    <a:pt x="2304" y="5189"/>
                    <a:pt x="2312" y="5181"/>
                    <a:pt x="2322" y="5181"/>
                  </a:cubicBezTo>
                  <a:cubicBezTo>
                    <a:pt x="2332" y="5181"/>
                    <a:pt x="2340" y="5189"/>
                    <a:pt x="2340" y="5199"/>
                  </a:cubicBezTo>
                  <a:lnTo>
                    <a:pt x="2340" y="5199"/>
                  </a:lnTo>
                  <a:cubicBezTo>
                    <a:pt x="2340" y="5209"/>
                    <a:pt x="2332" y="5217"/>
                    <a:pt x="2322" y="5217"/>
                  </a:cubicBezTo>
                  <a:cubicBezTo>
                    <a:pt x="2312" y="5217"/>
                    <a:pt x="2304" y="5209"/>
                    <a:pt x="2304" y="5199"/>
                  </a:cubicBezTo>
                  <a:close/>
                  <a:moveTo>
                    <a:pt x="2304" y="5091"/>
                  </a:moveTo>
                  <a:lnTo>
                    <a:pt x="2304" y="5091"/>
                  </a:lnTo>
                  <a:cubicBezTo>
                    <a:pt x="2304" y="5081"/>
                    <a:pt x="2312" y="5073"/>
                    <a:pt x="2322" y="5073"/>
                  </a:cubicBezTo>
                  <a:cubicBezTo>
                    <a:pt x="2332" y="5073"/>
                    <a:pt x="2340" y="5081"/>
                    <a:pt x="2340" y="5091"/>
                  </a:cubicBezTo>
                  <a:lnTo>
                    <a:pt x="2340" y="5091"/>
                  </a:lnTo>
                  <a:cubicBezTo>
                    <a:pt x="2340" y="5101"/>
                    <a:pt x="2332" y="5109"/>
                    <a:pt x="2322" y="5109"/>
                  </a:cubicBezTo>
                  <a:cubicBezTo>
                    <a:pt x="2312" y="5109"/>
                    <a:pt x="2304" y="5101"/>
                    <a:pt x="2304" y="5091"/>
                  </a:cubicBezTo>
                  <a:close/>
                  <a:moveTo>
                    <a:pt x="2304" y="4983"/>
                  </a:moveTo>
                  <a:lnTo>
                    <a:pt x="2304" y="4983"/>
                  </a:lnTo>
                  <a:cubicBezTo>
                    <a:pt x="2304" y="4973"/>
                    <a:pt x="2312" y="4965"/>
                    <a:pt x="2322" y="4965"/>
                  </a:cubicBezTo>
                  <a:cubicBezTo>
                    <a:pt x="2332" y="4965"/>
                    <a:pt x="2340" y="4973"/>
                    <a:pt x="2340" y="4983"/>
                  </a:cubicBezTo>
                  <a:lnTo>
                    <a:pt x="2340" y="4983"/>
                  </a:lnTo>
                  <a:cubicBezTo>
                    <a:pt x="2340" y="4993"/>
                    <a:pt x="2332" y="5001"/>
                    <a:pt x="2322" y="5001"/>
                  </a:cubicBezTo>
                  <a:cubicBezTo>
                    <a:pt x="2312" y="5001"/>
                    <a:pt x="2304" y="4993"/>
                    <a:pt x="2304" y="4983"/>
                  </a:cubicBezTo>
                  <a:close/>
                  <a:moveTo>
                    <a:pt x="2304" y="4875"/>
                  </a:moveTo>
                  <a:lnTo>
                    <a:pt x="2304" y="4875"/>
                  </a:lnTo>
                  <a:cubicBezTo>
                    <a:pt x="2304" y="4865"/>
                    <a:pt x="2312" y="4857"/>
                    <a:pt x="2322" y="4857"/>
                  </a:cubicBezTo>
                  <a:cubicBezTo>
                    <a:pt x="2332" y="4857"/>
                    <a:pt x="2340" y="4865"/>
                    <a:pt x="2340" y="4875"/>
                  </a:cubicBezTo>
                  <a:lnTo>
                    <a:pt x="2340" y="4875"/>
                  </a:lnTo>
                  <a:cubicBezTo>
                    <a:pt x="2340" y="4885"/>
                    <a:pt x="2332" y="4893"/>
                    <a:pt x="2322" y="4893"/>
                  </a:cubicBezTo>
                  <a:cubicBezTo>
                    <a:pt x="2312" y="4893"/>
                    <a:pt x="2304" y="4885"/>
                    <a:pt x="2304" y="4875"/>
                  </a:cubicBezTo>
                  <a:close/>
                  <a:moveTo>
                    <a:pt x="2304" y="4767"/>
                  </a:moveTo>
                  <a:lnTo>
                    <a:pt x="2304" y="4767"/>
                  </a:lnTo>
                  <a:cubicBezTo>
                    <a:pt x="2304" y="4757"/>
                    <a:pt x="2312" y="4749"/>
                    <a:pt x="2322" y="4749"/>
                  </a:cubicBezTo>
                  <a:cubicBezTo>
                    <a:pt x="2332" y="4749"/>
                    <a:pt x="2340" y="4757"/>
                    <a:pt x="2340" y="4767"/>
                  </a:cubicBezTo>
                  <a:lnTo>
                    <a:pt x="2340" y="4767"/>
                  </a:lnTo>
                  <a:cubicBezTo>
                    <a:pt x="2340" y="4777"/>
                    <a:pt x="2332" y="4785"/>
                    <a:pt x="2322" y="4785"/>
                  </a:cubicBezTo>
                  <a:cubicBezTo>
                    <a:pt x="2312" y="4785"/>
                    <a:pt x="2304" y="4777"/>
                    <a:pt x="2304" y="4767"/>
                  </a:cubicBezTo>
                  <a:close/>
                  <a:moveTo>
                    <a:pt x="2304" y="4659"/>
                  </a:moveTo>
                  <a:lnTo>
                    <a:pt x="2304" y="4659"/>
                  </a:lnTo>
                  <a:cubicBezTo>
                    <a:pt x="2304" y="4649"/>
                    <a:pt x="2312" y="4641"/>
                    <a:pt x="2322" y="4641"/>
                  </a:cubicBezTo>
                  <a:cubicBezTo>
                    <a:pt x="2332" y="4641"/>
                    <a:pt x="2340" y="4649"/>
                    <a:pt x="2340" y="4659"/>
                  </a:cubicBezTo>
                  <a:lnTo>
                    <a:pt x="2340" y="4659"/>
                  </a:lnTo>
                  <a:cubicBezTo>
                    <a:pt x="2340" y="4669"/>
                    <a:pt x="2332" y="4677"/>
                    <a:pt x="2322" y="4677"/>
                  </a:cubicBezTo>
                  <a:cubicBezTo>
                    <a:pt x="2312" y="4677"/>
                    <a:pt x="2304" y="4669"/>
                    <a:pt x="2304" y="4659"/>
                  </a:cubicBezTo>
                  <a:close/>
                  <a:moveTo>
                    <a:pt x="2304" y="4551"/>
                  </a:moveTo>
                  <a:lnTo>
                    <a:pt x="2304" y="4551"/>
                  </a:lnTo>
                  <a:cubicBezTo>
                    <a:pt x="2304" y="4541"/>
                    <a:pt x="2312" y="4533"/>
                    <a:pt x="2322" y="4533"/>
                  </a:cubicBezTo>
                  <a:cubicBezTo>
                    <a:pt x="2332" y="4533"/>
                    <a:pt x="2340" y="4541"/>
                    <a:pt x="2340" y="4551"/>
                  </a:cubicBezTo>
                  <a:lnTo>
                    <a:pt x="2340" y="4551"/>
                  </a:lnTo>
                  <a:cubicBezTo>
                    <a:pt x="2340" y="4561"/>
                    <a:pt x="2332" y="4569"/>
                    <a:pt x="2322" y="4569"/>
                  </a:cubicBezTo>
                  <a:cubicBezTo>
                    <a:pt x="2312" y="4569"/>
                    <a:pt x="2304" y="4561"/>
                    <a:pt x="2304" y="4551"/>
                  </a:cubicBezTo>
                  <a:close/>
                  <a:moveTo>
                    <a:pt x="2304" y="4443"/>
                  </a:moveTo>
                  <a:lnTo>
                    <a:pt x="2304" y="4443"/>
                  </a:lnTo>
                  <a:cubicBezTo>
                    <a:pt x="2304" y="4433"/>
                    <a:pt x="2312" y="4425"/>
                    <a:pt x="2322" y="4425"/>
                  </a:cubicBezTo>
                  <a:cubicBezTo>
                    <a:pt x="2332" y="4425"/>
                    <a:pt x="2340" y="4433"/>
                    <a:pt x="2340" y="4443"/>
                  </a:cubicBezTo>
                  <a:lnTo>
                    <a:pt x="2340" y="4443"/>
                  </a:lnTo>
                  <a:cubicBezTo>
                    <a:pt x="2340" y="4453"/>
                    <a:pt x="2332" y="4461"/>
                    <a:pt x="2322" y="4461"/>
                  </a:cubicBezTo>
                  <a:cubicBezTo>
                    <a:pt x="2312" y="4461"/>
                    <a:pt x="2304" y="4453"/>
                    <a:pt x="2304" y="4443"/>
                  </a:cubicBezTo>
                  <a:close/>
                  <a:moveTo>
                    <a:pt x="2304" y="4335"/>
                  </a:moveTo>
                  <a:lnTo>
                    <a:pt x="2304" y="4335"/>
                  </a:lnTo>
                  <a:cubicBezTo>
                    <a:pt x="2304" y="4325"/>
                    <a:pt x="2312" y="4317"/>
                    <a:pt x="2322" y="4317"/>
                  </a:cubicBezTo>
                  <a:cubicBezTo>
                    <a:pt x="2332" y="4317"/>
                    <a:pt x="2340" y="4325"/>
                    <a:pt x="2340" y="4335"/>
                  </a:cubicBezTo>
                  <a:lnTo>
                    <a:pt x="2340" y="4335"/>
                  </a:lnTo>
                  <a:cubicBezTo>
                    <a:pt x="2340" y="4345"/>
                    <a:pt x="2332" y="4353"/>
                    <a:pt x="2322" y="4353"/>
                  </a:cubicBezTo>
                  <a:cubicBezTo>
                    <a:pt x="2312" y="4353"/>
                    <a:pt x="2304" y="4345"/>
                    <a:pt x="2304" y="4335"/>
                  </a:cubicBezTo>
                  <a:close/>
                  <a:moveTo>
                    <a:pt x="2304" y="4227"/>
                  </a:moveTo>
                  <a:lnTo>
                    <a:pt x="2304" y="4227"/>
                  </a:lnTo>
                  <a:cubicBezTo>
                    <a:pt x="2304" y="4217"/>
                    <a:pt x="2312" y="4209"/>
                    <a:pt x="2322" y="4209"/>
                  </a:cubicBezTo>
                  <a:cubicBezTo>
                    <a:pt x="2332" y="4209"/>
                    <a:pt x="2340" y="4217"/>
                    <a:pt x="2340" y="4227"/>
                  </a:cubicBezTo>
                  <a:lnTo>
                    <a:pt x="2340" y="4227"/>
                  </a:lnTo>
                  <a:cubicBezTo>
                    <a:pt x="2340" y="4237"/>
                    <a:pt x="2332" y="4245"/>
                    <a:pt x="2322" y="4245"/>
                  </a:cubicBezTo>
                  <a:cubicBezTo>
                    <a:pt x="2312" y="4245"/>
                    <a:pt x="2304" y="4237"/>
                    <a:pt x="2304" y="4227"/>
                  </a:cubicBezTo>
                  <a:close/>
                  <a:moveTo>
                    <a:pt x="2304" y="4119"/>
                  </a:moveTo>
                  <a:lnTo>
                    <a:pt x="2304" y="4119"/>
                  </a:lnTo>
                  <a:cubicBezTo>
                    <a:pt x="2304" y="4109"/>
                    <a:pt x="2312" y="4101"/>
                    <a:pt x="2322" y="4101"/>
                  </a:cubicBezTo>
                  <a:cubicBezTo>
                    <a:pt x="2332" y="4101"/>
                    <a:pt x="2340" y="4109"/>
                    <a:pt x="2340" y="4119"/>
                  </a:cubicBezTo>
                  <a:lnTo>
                    <a:pt x="2340" y="4119"/>
                  </a:lnTo>
                  <a:cubicBezTo>
                    <a:pt x="2340" y="4129"/>
                    <a:pt x="2332" y="4137"/>
                    <a:pt x="2322" y="4137"/>
                  </a:cubicBezTo>
                  <a:cubicBezTo>
                    <a:pt x="2312" y="4137"/>
                    <a:pt x="2304" y="4129"/>
                    <a:pt x="2304" y="4119"/>
                  </a:cubicBezTo>
                  <a:close/>
                  <a:moveTo>
                    <a:pt x="2304" y="4011"/>
                  </a:moveTo>
                  <a:lnTo>
                    <a:pt x="2304" y="4011"/>
                  </a:lnTo>
                  <a:cubicBezTo>
                    <a:pt x="2304" y="4001"/>
                    <a:pt x="2312" y="3993"/>
                    <a:pt x="2322" y="3993"/>
                  </a:cubicBezTo>
                  <a:cubicBezTo>
                    <a:pt x="2332" y="3993"/>
                    <a:pt x="2340" y="4001"/>
                    <a:pt x="2340" y="4011"/>
                  </a:cubicBezTo>
                  <a:lnTo>
                    <a:pt x="2340" y="4011"/>
                  </a:lnTo>
                  <a:cubicBezTo>
                    <a:pt x="2340" y="4021"/>
                    <a:pt x="2332" y="4029"/>
                    <a:pt x="2322" y="4029"/>
                  </a:cubicBezTo>
                  <a:cubicBezTo>
                    <a:pt x="2312" y="4029"/>
                    <a:pt x="2304" y="4021"/>
                    <a:pt x="2304" y="4011"/>
                  </a:cubicBezTo>
                  <a:close/>
                  <a:moveTo>
                    <a:pt x="2304" y="3903"/>
                  </a:moveTo>
                  <a:lnTo>
                    <a:pt x="2304" y="3903"/>
                  </a:lnTo>
                  <a:cubicBezTo>
                    <a:pt x="2304" y="3893"/>
                    <a:pt x="2312" y="3885"/>
                    <a:pt x="2322" y="3885"/>
                  </a:cubicBezTo>
                  <a:cubicBezTo>
                    <a:pt x="2332" y="3885"/>
                    <a:pt x="2340" y="3893"/>
                    <a:pt x="2340" y="3903"/>
                  </a:cubicBezTo>
                  <a:lnTo>
                    <a:pt x="2340" y="3903"/>
                  </a:lnTo>
                  <a:cubicBezTo>
                    <a:pt x="2340" y="3913"/>
                    <a:pt x="2332" y="3921"/>
                    <a:pt x="2322" y="3921"/>
                  </a:cubicBezTo>
                  <a:cubicBezTo>
                    <a:pt x="2312" y="3921"/>
                    <a:pt x="2304" y="3913"/>
                    <a:pt x="2304" y="3903"/>
                  </a:cubicBezTo>
                  <a:close/>
                  <a:moveTo>
                    <a:pt x="2304" y="3795"/>
                  </a:moveTo>
                  <a:lnTo>
                    <a:pt x="2304" y="3795"/>
                  </a:lnTo>
                  <a:cubicBezTo>
                    <a:pt x="2304" y="3785"/>
                    <a:pt x="2312" y="3777"/>
                    <a:pt x="2322" y="3777"/>
                  </a:cubicBezTo>
                  <a:cubicBezTo>
                    <a:pt x="2332" y="3777"/>
                    <a:pt x="2340" y="3785"/>
                    <a:pt x="2340" y="3795"/>
                  </a:cubicBezTo>
                  <a:lnTo>
                    <a:pt x="2340" y="3795"/>
                  </a:lnTo>
                  <a:cubicBezTo>
                    <a:pt x="2340" y="3805"/>
                    <a:pt x="2332" y="3813"/>
                    <a:pt x="2322" y="3813"/>
                  </a:cubicBezTo>
                  <a:cubicBezTo>
                    <a:pt x="2312" y="3813"/>
                    <a:pt x="2304" y="3805"/>
                    <a:pt x="2304" y="3795"/>
                  </a:cubicBezTo>
                  <a:close/>
                  <a:moveTo>
                    <a:pt x="2304" y="3687"/>
                  </a:moveTo>
                  <a:lnTo>
                    <a:pt x="2304" y="3687"/>
                  </a:lnTo>
                  <a:cubicBezTo>
                    <a:pt x="2304" y="3677"/>
                    <a:pt x="2312" y="3669"/>
                    <a:pt x="2322" y="3669"/>
                  </a:cubicBezTo>
                  <a:cubicBezTo>
                    <a:pt x="2332" y="3669"/>
                    <a:pt x="2340" y="3677"/>
                    <a:pt x="2340" y="3687"/>
                  </a:cubicBezTo>
                  <a:lnTo>
                    <a:pt x="2340" y="3687"/>
                  </a:lnTo>
                  <a:cubicBezTo>
                    <a:pt x="2340" y="3697"/>
                    <a:pt x="2332" y="3705"/>
                    <a:pt x="2322" y="3705"/>
                  </a:cubicBezTo>
                  <a:cubicBezTo>
                    <a:pt x="2312" y="3705"/>
                    <a:pt x="2304" y="3697"/>
                    <a:pt x="2304" y="3687"/>
                  </a:cubicBezTo>
                  <a:close/>
                  <a:moveTo>
                    <a:pt x="2304" y="3579"/>
                  </a:moveTo>
                  <a:lnTo>
                    <a:pt x="2304" y="3579"/>
                  </a:lnTo>
                  <a:cubicBezTo>
                    <a:pt x="2304" y="3569"/>
                    <a:pt x="2312" y="3561"/>
                    <a:pt x="2322" y="3561"/>
                  </a:cubicBezTo>
                  <a:cubicBezTo>
                    <a:pt x="2332" y="3561"/>
                    <a:pt x="2340" y="3569"/>
                    <a:pt x="2340" y="3579"/>
                  </a:cubicBezTo>
                  <a:lnTo>
                    <a:pt x="2340" y="3579"/>
                  </a:lnTo>
                  <a:cubicBezTo>
                    <a:pt x="2340" y="3589"/>
                    <a:pt x="2332" y="3597"/>
                    <a:pt x="2322" y="3597"/>
                  </a:cubicBezTo>
                  <a:cubicBezTo>
                    <a:pt x="2312" y="3597"/>
                    <a:pt x="2304" y="3589"/>
                    <a:pt x="2304" y="3579"/>
                  </a:cubicBezTo>
                  <a:close/>
                  <a:moveTo>
                    <a:pt x="2304" y="3471"/>
                  </a:moveTo>
                  <a:lnTo>
                    <a:pt x="2304" y="3471"/>
                  </a:lnTo>
                  <a:cubicBezTo>
                    <a:pt x="2304" y="3461"/>
                    <a:pt x="2312" y="3453"/>
                    <a:pt x="2322" y="3453"/>
                  </a:cubicBezTo>
                  <a:cubicBezTo>
                    <a:pt x="2332" y="3453"/>
                    <a:pt x="2340" y="3461"/>
                    <a:pt x="2340" y="3471"/>
                  </a:cubicBezTo>
                  <a:lnTo>
                    <a:pt x="2340" y="3471"/>
                  </a:lnTo>
                  <a:cubicBezTo>
                    <a:pt x="2340" y="3481"/>
                    <a:pt x="2332" y="3489"/>
                    <a:pt x="2322" y="3489"/>
                  </a:cubicBezTo>
                  <a:cubicBezTo>
                    <a:pt x="2312" y="3489"/>
                    <a:pt x="2304" y="3481"/>
                    <a:pt x="2304" y="3471"/>
                  </a:cubicBezTo>
                  <a:close/>
                  <a:moveTo>
                    <a:pt x="2304" y="3363"/>
                  </a:moveTo>
                  <a:lnTo>
                    <a:pt x="2304" y="3363"/>
                  </a:lnTo>
                  <a:cubicBezTo>
                    <a:pt x="2304" y="3353"/>
                    <a:pt x="2312" y="3345"/>
                    <a:pt x="2322" y="3345"/>
                  </a:cubicBezTo>
                  <a:cubicBezTo>
                    <a:pt x="2332" y="3345"/>
                    <a:pt x="2340" y="3353"/>
                    <a:pt x="2340" y="3363"/>
                  </a:cubicBezTo>
                  <a:lnTo>
                    <a:pt x="2340" y="3363"/>
                  </a:lnTo>
                  <a:cubicBezTo>
                    <a:pt x="2340" y="3373"/>
                    <a:pt x="2332" y="3381"/>
                    <a:pt x="2322" y="3381"/>
                  </a:cubicBezTo>
                  <a:cubicBezTo>
                    <a:pt x="2312" y="3381"/>
                    <a:pt x="2304" y="3373"/>
                    <a:pt x="2304" y="3363"/>
                  </a:cubicBezTo>
                  <a:close/>
                  <a:moveTo>
                    <a:pt x="2304" y="3255"/>
                  </a:moveTo>
                  <a:lnTo>
                    <a:pt x="2304" y="3255"/>
                  </a:lnTo>
                  <a:cubicBezTo>
                    <a:pt x="2304" y="3245"/>
                    <a:pt x="2312" y="3237"/>
                    <a:pt x="2322" y="3237"/>
                  </a:cubicBezTo>
                  <a:cubicBezTo>
                    <a:pt x="2332" y="3237"/>
                    <a:pt x="2340" y="3245"/>
                    <a:pt x="2340" y="3255"/>
                  </a:cubicBezTo>
                  <a:lnTo>
                    <a:pt x="2340" y="3255"/>
                  </a:lnTo>
                  <a:cubicBezTo>
                    <a:pt x="2340" y="3265"/>
                    <a:pt x="2332" y="3273"/>
                    <a:pt x="2322" y="3273"/>
                  </a:cubicBezTo>
                  <a:cubicBezTo>
                    <a:pt x="2312" y="3273"/>
                    <a:pt x="2304" y="3265"/>
                    <a:pt x="2304" y="3255"/>
                  </a:cubicBezTo>
                  <a:close/>
                  <a:moveTo>
                    <a:pt x="2304" y="3147"/>
                  </a:moveTo>
                  <a:lnTo>
                    <a:pt x="2304" y="3147"/>
                  </a:lnTo>
                  <a:cubicBezTo>
                    <a:pt x="2304" y="3137"/>
                    <a:pt x="2312" y="3129"/>
                    <a:pt x="2322" y="3129"/>
                  </a:cubicBezTo>
                  <a:cubicBezTo>
                    <a:pt x="2332" y="3129"/>
                    <a:pt x="2340" y="3137"/>
                    <a:pt x="2340" y="3147"/>
                  </a:cubicBezTo>
                  <a:lnTo>
                    <a:pt x="2340" y="3147"/>
                  </a:lnTo>
                  <a:cubicBezTo>
                    <a:pt x="2340" y="3157"/>
                    <a:pt x="2332" y="3165"/>
                    <a:pt x="2322" y="3165"/>
                  </a:cubicBezTo>
                  <a:cubicBezTo>
                    <a:pt x="2312" y="3165"/>
                    <a:pt x="2304" y="3157"/>
                    <a:pt x="2304" y="3147"/>
                  </a:cubicBezTo>
                  <a:close/>
                  <a:moveTo>
                    <a:pt x="2304" y="3039"/>
                  </a:moveTo>
                  <a:lnTo>
                    <a:pt x="2304" y="3039"/>
                  </a:lnTo>
                  <a:cubicBezTo>
                    <a:pt x="2304" y="3029"/>
                    <a:pt x="2312" y="3021"/>
                    <a:pt x="2322" y="3021"/>
                  </a:cubicBezTo>
                  <a:cubicBezTo>
                    <a:pt x="2332" y="3021"/>
                    <a:pt x="2340" y="3029"/>
                    <a:pt x="2340" y="3039"/>
                  </a:cubicBezTo>
                  <a:lnTo>
                    <a:pt x="2340" y="3039"/>
                  </a:lnTo>
                  <a:cubicBezTo>
                    <a:pt x="2340" y="3048"/>
                    <a:pt x="2332" y="3057"/>
                    <a:pt x="2322" y="3057"/>
                  </a:cubicBezTo>
                  <a:cubicBezTo>
                    <a:pt x="2312" y="3057"/>
                    <a:pt x="2304" y="3048"/>
                    <a:pt x="2304" y="3039"/>
                  </a:cubicBezTo>
                  <a:close/>
                  <a:moveTo>
                    <a:pt x="2304" y="2931"/>
                  </a:moveTo>
                  <a:lnTo>
                    <a:pt x="2304" y="2930"/>
                  </a:lnTo>
                  <a:cubicBezTo>
                    <a:pt x="2304" y="2921"/>
                    <a:pt x="2312" y="2912"/>
                    <a:pt x="2322" y="2912"/>
                  </a:cubicBezTo>
                  <a:cubicBezTo>
                    <a:pt x="2332" y="2912"/>
                    <a:pt x="2340" y="2921"/>
                    <a:pt x="2340" y="2930"/>
                  </a:cubicBezTo>
                  <a:lnTo>
                    <a:pt x="2340" y="2931"/>
                  </a:lnTo>
                  <a:cubicBezTo>
                    <a:pt x="2340" y="2940"/>
                    <a:pt x="2332" y="2949"/>
                    <a:pt x="2322" y="2949"/>
                  </a:cubicBezTo>
                  <a:cubicBezTo>
                    <a:pt x="2312" y="2949"/>
                    <a:pt x="2304" y="2940"/>
                    <a:pt x="2304" y="2931"/>
                  </a:cubicBezTo>
                  <a:close/>
                  <a:moveTo>
                    <a:pt x="2304" y="2822"/>
                  </a:moveTo>
                  <a:lnTo>
                    <a:pt x="2304" y="2822"/>
                  </a:lnTo>
                  <a:cubicBezTo>
                    <a:pt x="2304" y="2813"/>
                    <a:pt x="2312" y="2804"/>
                    <a:pt x="2322" y="2804"/>
                  </a:cubicBezTo>
                  <a:cubicBezTo>
                    <a:pt x="2332" y="2804"/>
                    <a:pt x="2340" y="2813"/>
                    <a:pt x="2340" y="2822"/>
                  </a:cubicBezTo>
                  <a:lnTo>
                    <a:pt x="2340" y="2822"/>
                  </a:lnTo>
                  <a:cubicBezTo>
                    <a:pt x="2340" y="2832"/>
                    <a:pt x="2332" y="2840"/>
                    <a:pt x="2322" y="2840"/>
                  </a:cubicBezTo>
                  <a:cubicBezTo>
                    <a:pt x="2312" y="2840"/>
                    <a:pt x="2304" y="2832"/>
                    <a:pt x="2304" y="2822"/>
                  </a:cubicBezTo>
                  <a:close/>
                  <a:moveTo>
                    <a:pt x="2304" y="2714"/>
                  </a:moveTo>
                  <a:lnTo>
                    <a:pt x="2304" y="2714"/>
                  </a:lnTo>
                  <a:cubicBezTo>
                    <a:pt x="2304" y="2704"/>
                    <a:pt x="2312" y="2696"/>
                    <a:pt x="2322" y="2696"/>
                  </a:cubicBezTo>
                  <a:cubicBezTo>
                    <a:pt x="2332" y="2696"/>
                    <a:pt x="2340" y="2704"/>
                    <a:pt x="2340" y="2714"/>
                  </a:cubicBezTo>
                  <a:lnTo>
                    <a:pt x="2340" y="2714"/>
                  </a:lnTo>
                  <a:cubicBezTo>
                    <a:pt x="2340" y="2724"/>
                    <a:pt x="2332" y="2732"/>
                    <a:pt x="2322" y="2732"/>
                  </a:cubicBezTo>
                  <a:cubicBezTo>
                    <a:pt x="2312" y="2732"/>
                    <a:pt x="2304" y="2724"/>
                    <a:pt x="2304" y="2714"/>
                  </a:cubicBezTo>
                  <a:close/>
                  <a:moveTo>
                    <a:pt x="2304" y="2606"/>
                  </a:moveTo>
                  <a:lnTo>
                    <a:pt x="2304" y="2606"/>
                  </a:lnTo>
                  <a:cubicBezTo>
                    <a:pt x="2304" y="2596"/>
                    <a:pt x="2312" y="2588"/>
                    <a:pt x="2322" y="2588"/>
                  </a:cubicBezTo>
                  <a:cubicBezTo>
                    <a:pt x="2332" y="2588"/>
                    <a:pt x="2340" y="2596"/>
                    <a:pt x="2340" y="2606"/>
                  </a:cubicBezTo>
                  <a:lnTo>
                    <a:pt x="2340" y="2606"/>
                  </a:lnTo>
                  <a:cubicBezTo>
                    <a:pt x="2340" y="2616"/>
                    <a:pt x="2332" y="2624"/>
                    <a:pt x="2322" y="2624"/>
                  </a:cubicBezTo>
                  <a:cubicBezTo>
                    <a:pt x="2312" y="2624"/>
                    <a:pt x="2304" y="2616"/>
                    <a:pt x="2304" y="2606"/>
                  </a:cubicBezTo>
                  <a:close/>
                  <a:moveTo>
                    <a:pt x="2304" y="2498"/>
                  </a:moveTo>
                  <a:lnTo>
                    <a:pt x="2304" y="2498"/>
                  </a:lnTo>
                  <a:cubicBezTo>
                    <a:pt x="2304" y="2488"/>
                    <a:pt x="2312" y="2480"/>
                    <a:pt x="2322" y="2480"/>
                  </a:cubicBezTo>
                  <a:cubicBezTo>
                    <a:pt x="2332" y="2480"/>
                    <a:pt x="2340" y="2488"/>
                    <a:pt x="2340" y="2498"/>
                  </a:cubicBezTo>
                  <a:lnTo>
                    <a:pt x="2340" y="2498"/>
                  </a:lnTo>
                  <a:cubicBezTo>
                    <a:pt x="2340" y="2508"/>
                    <a:pt x="2332" y="2516"/>
                    <a:pt x="2322" y="2516"/>
                  </a:cubicBezTo>
                  <a:cubicBezTo>
                    <a:pt x="2312" y="2516"/>
                    <a:pt x="2304" y="2508"/>
                    <a:pt x="2304" y="2498"/>
                  </a:cubicBezTo>
                  <a:close/>
                  <a:moveTo>
                    <a:pt x="2304" y="2390"/>
                  </a:moveTo>
                  <a:lnTo>
                    <a:pt x="2304" y="2390"/>
                  </a:lnTo>
                  <a:cubicBezTo>
                    <a:pt x="2304" y="2380"/>
                    <a:pt x="2312" y="2372"/>
                    <a:pt x="2322" y="2372"/>
                  </a:cubicBezTo>
                  <a:cubicBezTo>
                    <a:pt x="2332" y="2372"/>
                    <a:pt x="2340" y="2380"/>
                    <a:pt x="2340" y="2390"/>
                  </a:cubicBezTo>
                  <a:lnTo>
                    <a:pt x="2340" y="2390"/>
                  </a:lnTo>
                  <a:cubicBezTo>
                    <a:pt x="2340" y="2400"/>
                    <a:pt x="2332" y="2408"/>
                    <a:pt x="2322" y="2408"/>
                  </a:cubicBezTo>
                  <a:cubicBezTo>
                    <a:pt x="2312" y="2408"/>
                    <a:pt x="2304" y="2400"/>
                    <a:pt x="2304" y="2390"/>
                  </a:cubicBezTo>
                  <a:close/>
                  <a:moveTo>
                    <a:pt x="2304" y="2282"/>
                  </a:moveTo>
                  <a:lnTo>
                    <a:pt x="2304" y="2282"/>
                  </a:lnTo>
                  <a:cubicBezTo>
                    <a:pt x="2304" y="2272"/>
                    <a:pt x="2312" y="2264"/>
                    <a:pt x="2322" y="2264"/>
                  </a:cubicBezTo>
                  <a:cubicBezTo>
                    <a:pt x="2332" y="2264"/>
                    <a:pt x="2340" y="2272"/>
                    <a:pt x="2340" y="2282"/>
                  </a:cubicBezTo>
                  <a:lnTo>
                    <a:pt x="2340" y="2282"/>
                  </a:lnTo>
                  <a:cubicBezTo>
                    <a:pt x="2340" y="2292"/>
                    <a:pt x="2332" y="2300"/>
                    <a:pt x="2322" y="2300"/>
                  </a:cubicBezTo>
                  <a:cubicBezTo>
                    <a:pt x="2312" y="2300"/>
                    <a:pt x="2304" y="2292"/>
                    <a:pt x="2304" y="2282"/>
                  </a:cubicBezTo>
                  <a:close/>
                  <a:moveTo>
                    <a:pt x="2304" y="2174"/>
                  </a:moveTo>
                  <a:lnTo>
                    <a:pt x="2304" y="2174"/>
                  </a:lnTo>
                  <a:cubicBezTo>
                    <a:pt x="2304" y="2164"/>
                    <a:pt x="2312" y="2156"/>
                    <a:pt x="2322" y="2156"/>
                  </a:cubicBezTo>
                  <a:cubicBezTo>
                    <a:pt x="2332" y="2156"/>
                    <a:pt x="2340" y="2164"/>
                    <a:pt x="2340" y="2174"/>
                  </a:cubicBezTo>
                  <a:lnTo>
                    <a:pt x="2340" y="2174"/>
                  </a:lnTo>
                  <a:cubicBezTo>
                    <a:pt x="2340" y="2184"/>
                    <a:pt x="2332" y="2192"/>
                    <a:pt x="2322" y="2192"/>
                  </a:cubicBezTo>
                  <a:cubicBezTo>
                    <a:pt x="2312" y="2192"/>
                    <a:pt x="2304" y="2184"/>
                    <a:pt x="2304" y="2174"/>
                  </a:cubicBezTo>
                  <a:close/>
                  <a:moveTo>
                    <a:pt x="2304" y="2066"/>
                  </a:moveTo>
                  <a:lnTo>
                    <a:pt x="2304" y="2066"/>
                  </a:lnTo>
                  <a:cubicBezTo>
                    <a:pt x="2304" y="2056"/>
                    <a:pt x="2312" y="2048"/>
                    <a:pt x="2322" y="2048"/>
                  </a:cubicBezTo>
                  <a:cubicBezTo>
                    <a:pt x="2332" y="2048"/>
                    <a:pt x="2340" y="2056"/>
                    <a:pt x="2340" y="2066"/>
                  </a:cubicBezTo>
                  <a:lnTo>
                    <a:pt x="2340" y="2066"/>
                  </a:lnTo>
                  <a:cubicBezTo>
                    <a:pt x="2340" y="2076"/>
                    <a:pt x="2332" y="2084"/>
                    <a:pt x="2322" y="2084"/>
                  </a:cubicBezTo>
                  <a:cubicBezTo>
                    <a:pt x="2312" y="2084"/>
                    <a:pt x="2304" y="2076"/>
                    <a:pt x="2304" y="2066"/>
                  </a:cubicBezTo>
                  <a:close/>
                  <a:moveTo>
                    <a:pt x="2304" y="1958"/>
                  </a:moveTo>
                  <a:lnTo>
                    <a:pt x="2304" y="1958"/>
                  </a:lnTo>
                  <a:cubicBezTo>
                    <a:pt x="2304" y="1948"/>
                    <a:pt x="2312" y="1940"/>
                    <a:pt x="2322" y="1940"/>
                  </a:cubicBezTo>
                  <a:cubicBezTo>
                    <a:pt x="2332" y="1940"/>
                    <a:pt x="2340" y="1948"/>
                    <a:pt x="2340" y="1958"/>
                  </a:cubicBezTo>
                  <a:lnTo>
                    <a:pt x="2340" y="1958"/>
                  </a:lnTo>
                  <a:cubicBezTo>
                    <a:pt x="2340" y="1968"/>
                    <a:pt x="2332" y="1976"/>
                    <a:pt x="2322" y="1976"/>
                  </a:cubicBezTo>
                  <a:cubicBezTo>
                    <a:pt x="2312" y="1976"/>
                    <a:pt x="2304" y="1968"/>
                    <a:pt x="2304" y="1958"/>
                  </a:cubicBezTo>
                  <a:close/>
                  <a:moveTo>
                    <a:pt x="2304" y="1850"/>
                  </a:moveTo>
                  <a:lnTo>
                    <a:pt x="2304" y="1850"/>
                  </a:lnTo>
                  <a:cubicBezTo>
                    <a:pt x="2304" y="1840"/>
                    <a:pt x="2312" y="1832"/>
                    <a:pt x="2322" y="1832"/>
                  </a:cubicBezTo>
                  <a:cubicBezTo>
                    <a:pt x="2332" y="1832"/>
                    <a:pt x="2340" y="1840"/>
                    <a:pt x="2340" y="1850"/>
                  </a:cubicBezTo>
                  <a:lnTo>
                    <a:pt x="2340" y="1850"/>
                  </a:lnTo>
                  <a:cubicBezTo>
                    <a:pt x="2340" y="1860"/>
                    <a:pt x="2332" y="1868"/>
                    <a:pt x="2322" y="1868"/>
                  </a:cubicBezTo>
                  <a:cubicBezTo>
                    <a:pt x="2312" y="1868"/>
                    <a:pt x="2304" y="1860"/>
                    <a:pt x="2304" y="1850"/>
                  </a:cubicBezTo>
                  <a:close/>
                  <a:moveTo>
                    <a:pt x="2304" y="1742"/>
                  </a:moveTo>
                  <a:lnTo>
                    <a:pt x="2304" y="1742"/>
                  </a:lnTo>
                  <a:cubicBezTo>
                    <a:pt x="2304" y="1732"/>
                    <a:pt x="2312" y="1724"/>
                    <a:pt x="2322" y="1724"/>
                  </a:cubicBezTo>
                  <a:cubicBezTo>
                    <a:pt x="2332" y="1724"/>
                    <a:pt x="2340" y="1732"/>
                    <a:pt x="2340" y="1742"/>
                  </a:cubicBezTo>
                  <a:lnTo>
                    <a:pt x="2340" y="1742"/>
                  </a:lnTo>
                  <a:cubicBezTo>
                    <a:pt x="2340" y="1752"/>
                    <a:pt x="2332" y="1760"/>
                    <a:pt x="2322" y="1760"/>
                  </a:cubicBezTo>
                  <a:cubicBezTo>
                    <a:pt x="2312" y="1760"/>
                    <a:pt x="2304" y="1752"/>
                    <a:pt x="2304" y="1742"/>
                  </a:cubicBezTo>
                  <a:close/>
                  <a:moveTo>
                    <a:pt x="2304" y="1634"/>
                  </a:moveTo>
                  <a:lnTo>
                    <a:pt x="2304" y="1634"/>
                  </a:lnTo>
                  <a:cubicBezTo>
                    <a:pt x="2304" y="1624"/>
                    <a:pt x="2312" y="1616"/>
                    <a:pt x="2322" y="1616"/>
                  </a:cubicBezTo>
                  <a:cubicBezTo>
                    <a:pt x="2332" y="1616"/>
                    <a:pt x="2340" y="1624"/>
                    <a:pt x="2340" y="1634"/>
                  </a:cubicBezTo>
                  <a:lnTo>
                    <a:pt x="2340" y="1634"/>
                  </a:lnTo>
                  <a:cubicBezTo>
                    <a:pt x="2340" y="1644"/>
                    <a:pt x="2332" y="1652"/>
                    <a:pt x="2322" y="1652"/>
                  </a:cubicBezTo>
                  <a:cubicBezTo>
                    <a:pt x="2312" y="1652"/>
                    <a:pt x="2304" y="1644"/>
                    <a:pt x="2304" y="1634"/>
                  </a:cubicBezTo>
                  <a:close/>
                  <a:moveTo>
                    <a:pt x="2304" y="1526"/>
                  </a:moveTo>
                  <a:lnTo>
                    <a:pt x="2304" y="1526"/>
                  </a:lnTo>
                  <a:cubicBezTo>
                    <a:pt x="2304" y="1516"/>
                    <a:pt x="2312" y="1508"/>
                    <a:pt x="2322" y="1508"/>
                  </a:cubicBezTo>
                  <a:cubicBezTo>
                    <a:pt x="2332" y="1508"/>
                    <a:pt x="2340" y="1516"/>
                    <a:pt x="2340" y="1526"/>
                  </a:cubicBezTo>
                  <a:lnTo>
                    <a:pt x="2340" y="1526"/>
                  </a:lnTo>
                  <a:cubicBezTo>
                    <a:pt x="2340" y="1536"/>
                    <a:pt x="2332" y="1544"/>
                    <a:pt x="2322" y="1544"/>
                  </a:cubicBezTo>
                  <a:cubicBezTo>
                    <a:pt x="2312" y="1544"/>
                    <a:pt x="2304" y="1536"/>
                    <a:pt x="2304" y="1526"/>
                  </a:cubicBezTo>
                  <a:close/>
                  <a:moveTo>
                    <a:pt x="2304" y="1418"/>
                  </a:moveTo>
                  <a:lnTo>
                    <a:pt x="2304" y="1418"/>
                  </a:lnTo>
                  <a:cubicBezTo>
                    <a:pt x="2304" y="1408"/>
                    <a:pt x="2312" y="1400"/>
                    <a:pt x="2322" y="1400"/>
                  </a:cubicBezTo>
                  <a:cubicBezTo>
                    <a:pt x="2332" y="1400"/>
                    <a:pt x="2340" y="1408"/>
                    <a:pt x="2340" y="1418"/>
                  </a:cubicBezTo>
                  <a:lnTo>
                    <a:pt x="2340" y="1418"/>
                  </a:lnTo>
                  <a:cubicBezTo>
                    <a:pt x="2340" y="1428"/>
                    <a:pt x="2332" y="1436"/>
                    <a:pt x="2322" y="1436"/>
                  </a:cubicBezTo>
                  <a:cubicBezTo>
                    <a:pt x="2312" y="1436"/>
                    <a:pt x="2304" y="1428"/>
                    <a:pt x="2304" y="1418"/>
                  </a:cubicBezTo>
                  <a:close/>
                  <a:moveTo>
                    <a:pt x="2304" y="1310"/>
                  </a:moveTo>
                  <a:lnTo>
                    <a:pt x="2304" y="1310"/>
                  </a:lnTo>
                  <a:cubicBezTo>
                    <a:pt x="2304" y="1300"/>
                    <a:pt x="2312" y="1292"/>
                    <a:pt x="2322" y="1292"/>
                  </a:cubicBezTo>
                  <a:cubicBezTo>
                    <a:pt x="2332" y="1292"/>
                    <a:pt x="2340" y="1300"/>
                    <a:pt x="2340" y="1310"/>
                  </a:cubicBezTo>
                  <a:lnTo>
                    <a:pt x="2340" y="1310"/>
                  </a:lnTo>
                  <a:cubicBezTo>
                    <a:pt x="2340" y="1320"/>
                    <a:pt x="2332" y="1328"/>
                    <a:pt x="2322" y="1328"/>
                  </a:cubicBezTo>
                  <a:cubicBezTo>
                    <a:pt x="2312" y="1328"/>
                    <a:pt x="2304" y="1320"/>
                    <a:pt x="2304" y="1310"/>
                  </a:cubicBezTo>
                  <a:close/>
                  <a:moveTo>
                    <a:pt x="2304" y="1202"/>
                  </a:moveTo>
                  <a:lnTo>
                    <a:pt x="2304" y="1202"/>
                  </a:lnTo>
                  <a:cubicBezTo>
                    <a:pt x="2304" y="1192"/>
                    <a:pt x="2312" y="1184"/>
                    <a:pt x="2322" y="1184"/>
                  </a:cubicBezTo>
                  <a:cubicBezTo>
                    <a:pt x="2332" y="1184"/>
                    <a:pt x="2340" y="1192"/>
                    <a:pt x="2340" y="1202"/>
                  </a:cubicBezTo>
                  <a:lnTo>
                    <a:pt x="2340" y="1202"/>
                  </a:lnTo>
                  <a:cubicBezTo>
                    <a:pt x="2340" y="1212"/>
                    <a:pt x="2332" y="1220"/>
                    <a:pt x="2322" y="1220"/>
                  </a:cubicBezTo>
                  <a:cubicBezTo>
                    <a:pt x="2312" y="1220"/>
                    <a:pt x="2304" y="1212"/>
                    <a:pt x="2304" y="1202"/>
                  </a:cubicBezTo>
                  <a:close/>
                  <a:moveTo>
                    <a:pt x="2304" y="1094"/>
                  </a:moveTo>
                  <a:lnTo>
                    <a:pt x="2304" y="1094"/>
                  </a:lnTo>
                  <a:cubicBezTo>
                    <a:pt x="2304" y="1084"/>
                    <a:pt x="2312" y="1076"/>
                    <a:pt x="2322" y="1076"/>
                  </a:cubicBezTo>
                  <a:cubicBezTo>
                    <a:pt x="2332" y="1076"/>
                    <a:pt x="2340" y="1084"/>
                    <a:pt x="2340" y="1094"/>
                  </a:cubicBezTo>
                  <a:lnTo>
                    <a:pt x="2340" y="1094"/>
                  </a:lnTo>
                  <a:cubicBezTo>
                    <a:pt x="2340" y="1104"/>
                    <a:pt x="2332" y="1112"/>
                    <a:pt x="2322" y="1112"/>
                  </a:cubicBezTo>
                  <a:cubicBezTo>
                    <a:pt x="2312" y="1112"/>
                    <a:pt x="2304" y="1104"/>
                    <a:pt x="2304" y="1094"/>
                  </a:cubicBezTo>
                  <a:close/>
                  <a:moveTo>
                    <a:pt x="2304" y="986"/>
                  </a:moveTo>
                  <a:lnTo>
                    <a:pt x="2304" y="986"/>
                  </a:lnTo>
                  <a:cubicBezTo>
                    <a:pt x="2304" y="976"/>
                    <a:pt x="2312" y="968"/>
                    <a:pt x="2322" y="968"/>
                  </a:cubicBezTo>
                  <a:cubicBezTo>
                    <a:pt x="2332" y="968"/>
                    <a:pt x="2340" y="976"/>
                    <a:pt x="2340" y="986"/>
                  </a:cubicBezTo>
                  <a:lnTo>
                    <a:pt x="2340" y="986"/>
                  </a:lnTo>
                  <a:cubicBezTo>
                    <a:pt x="2340" y="996"/>
                    <a:pt x="2332" y="1004"/>
                    <a:pt x="2322" y="1004"/>
                  </a:cubicBezTo>
                  <a:cubicBezTo>
                    <a:pt x="2312" y="1004"/>
                    <a:pt x="2304" y="996"/>
                    <a:pt x="2304" y="986"/>
                  </a:cubicBezTo>
                  <a:close/>
                  <a:moveTo>
                    <a:pt x="2304" y="878"/>
                  </a:moveTo>
                  <a:lnTo>
                    <a:pt x="2304" y="878"/>
                  </a:lnTo>
                  <a:cubicBezTo>
                    <a:pt x="2304" y="868"/>
                    <a:pt x="2312" y="860"/>
                    <a:pt x="2322" y="860"/>
                  </a:cubicBezTo>
                  <a:cubicBezTo>
                    <a:pt x="2332" y="860"/>
                    <a:pt x="2340" y="868"/>
                    <a:pt x="2340" y="878"/>
                  </a:cubicBezTo>
                  <a:lnTo>
                    <a:pt x="2340" y="878"/>
                  </a:lnTo>
                  <a:cubicBezTo>
                    <a:pt x="2340" y="888"/>
                    <a:pt x="2332" y="896"/>
                    <a:pt x="2322" y="896"/>
                  </a:cubicBezTo>
                  <a:cubicBezTo>
                    <a:pt x="2312" y="896"/>
                    <a:pt x="2304" y="888"/>
                    <a:pt x="2304" y="878"/>
                  </a:cubicBezTo>
                  <a:close/>
                  <a:moveTo>
                    <a:pt x="2304" y="770"/>
                  </a:moveTo>
                  <a:lnTo>
                    <a:pt x="2304" y="770"/>
                  </a:lnTo>
                  <a:cubicBezTo>
                    <a:pt x="2304" y="760"/>
                    <a:pt x="2312" y="752"/>
                    <a:pt x="2322" y="752"/>
                  </a:cubicBezTo>
                  <a:cubicBezTo>
                    <a:pt x="2332" y="752"/>
                    <a:pt x="2340" y="760"/>
                    <a:pt x="2340" y="770"/>
                  </a:cubicBezTo>
                  <a:lnTo>
                    <a:pt x="2340" y="770"/>
                  </a:lnTo>
                  <a:cubicBezTo>
                    <a:pt x="2340" y="780"/>
                    <a:pt x="2332" y="788"/>
                    <a:pt x="2322" y="788"/>
                  </a:cubicBezTo>
                  <a:cubicBezTo>
                    <a:pt x="2312" y="788"/>
                    <a:pt x="2304" y="780"/>
                    <a:pt x="2304" y="770"/>
                  </a:cubicBezTo>
                  <a:close/>
                  <a:moveTo>
                    <a:pt x="2304" y="662"/>
                  </a:moveTo>
                  <a:lnTo>
                    <a:pt x="2304" y="662"/>
                  </a:lnTo>
                  <a:cubicBezTo>
                    <a:pt x="2304" y="652"/>
                    <a:pt x="2312" y="644"/>
                    <a:pt x="2322" y="644"/>
                  </a:cubicBezTo>
                  <a:cubicBezTo>
                    <a:pt x="2332" y="644"/>
                    <a:pt x="2340" y="652"/>
                    <a:pt x="2340" y="662"/>
                  </a:cubicBezTo>
                  <a:lnTo>
                    <a:pt x="2340" y="662"/>
                  </a:lnTo>
                  <a:cubicBezTo>
                    <a:pt x="2340" y="672"/>
                    <a:pt x="2332" y="680"/>
                    <a:pt x="2322" y="680"/>
                  </a:cubicBezTo>
                  <a:cubicBezTo>
                    <a:pt x="2312" y="680"/>
                    <a:pt x="2304" y="672"/>
                    <a:pt x="2304" y="662"/>
                  </a:cubicBezTo>
                  <a:close/>
                  <a:moveTo>
                    <a:pt x="2304" y="554"/>
                  </a:moveTo>
                  <a:lnTo>
                    <a:pt x="2304" y="554"/>
                  </a:lnTo>
                  <a:cubicBezTo>
                    <a:pt x="2304" y="544"/>
                    <a:pt x="2312" y="536"/>
                    <a:pt x="2322" y="536"/>
                  </a:cubicBezTo>
                  <a:cubicBezTo>
                    <a:pt x="2332" y="536"/>
                    <a:pt x="2340" y="544"/>
                    <a:pt x="2340" y="554"/>
                  </a:cubicBezTo>
                  <a:lnTo>
                    <a:pt x="2340" y="554"/>
                  </a:lnTo>
                  <a:cubicBezTo>
                    <a:pt x="2340" y="564"/>
                    <a:pt x="2332" y="572"/>
                    <a:pt x="2322" y="572"/>
                  </a:cubicBezTo>
                  <a:cubicBezTo>
                    <a:pt x="2312" y="572"/>
                    <a:pt x="2304" y="564"/>
                    <a:pt x="2304" y="554"/>
                  </a:cubicBezTo>
                  <a:close/>
                  <a:moveTo>
                    <a:pt x="2304" y="446"/>
                  </a:moveTo>
                  <a:lnTo>
                    <a:pt x="2304" y="446"/>
                  </a:lnTo>
                  <a:cubicBezTo>
                    <a:pt x="2304" y="436"/>
                    <a:pt x="2312" y="428"/>
                    <a:pt x="2322" y="428"/>
                  </a:cubicBezTo>
                  <a:cubicBezTo>
                    <a:pt x="2332" y="428"/>
                    <a:pt x="2340" y="436"/>
                    <a:pt x="2340" y="446"/>
                  </a:cubicBezTo>
                  <a:lnTo>
                    <a:pt x="2340" y="446"/>
                  </a:lnTo>
                  <a:cubicBezTo>
                    <a:pt x="2340" y="456"/>
                    <a:pt x="2332" y="464"/>
                    <a:pt x="2322" y="464"/>
                  </a:cubicBezTo>
                  <a:cubicBezTo>
                    <a:pt x="2312" y="464"/>
                    <a:pt x="2304" y="456"/>
                    <a:pt x="2304" y="446"/>
                  </a:cubicBezTo>
                  <a:close/>
                  <a:moveTo>
                    <a:pt x="2304" y="338"/>
                  </a:moveTo>
                  <a:lnTo>
                    <a:pt x="2304" y="338"/>
                  </a:lnTo>
                  <a:cubicBezTo>
                    <a:pt x="2304" y="328"/>
                    <a:pt x="2312" y="320"/>
                    <a:pt x="2322" y="320"/>
                  </a:cubicBezTo>
                  <a:cubicBezTo>
                    <a:pt x="2332" y="320"/>
                    <a:pt x="2340" y="328"/>
                    <a:pt x="2340" y="338"/>
                  </a:cubicBezTo>
                  <a:lnTo>
                    <a:pt x="2340" y="338"/>
                  </a:lnTo>
                  <a:cubicBezTo>
                    <a:pt x="2340" y="348"/>
                    <a:pt x="2332" y="356"/>
                    <a:pt x="2322" y="356"/>
                  </a:cubicBezTo>
                  <a:cubicBezTo>
                    <a:pt x="2312" y="356"/>
                    <a:pt x="2304" y="348"/>
                    <a:pt x="2304" y="338"/>
                  </a:cubicBezTo>
                  <a:close/>
                  <a:moveTo>
                    <a:pt x="2304" y="230"/>
                  </a:moveTo>
                  <a:lnTo>
                    <a:pt x="2304" y="230"/>
                  </a:lnTo>
                  <a:cubicBezTo>
                    <a:pt x="2304" y="220"/>
                    <a:pt x="2312" y="212"/>
                    <a:pt x="2322" y="212"/>
                  </a:cubicBezTo>
                  <a:cubicBezTo>
                    <a:pt x="2332" y="212"/>
                    <a:pt x="2340" y="220"/>
                    <a:pt x="2340" y="230"/>
                  </a:cubicBezTo>
                  <a:lnTo>
                    <a:pt x="2340" y="230"/>
                  </a:lnTo>
                  <a:cubicBezTo>
                    <a:pt x="2340" y="240"/>
                    <a:pt x="2332" y="248"/>
                    <a:pt x="2322" y="248"/>
                  </a:cubicBezTo>
                  <a:cubicBezTo>
                    <a:pt x="2312" y="248"/>
                    <a:pt x="2304" y="240"/>
                    <a:pt x="2304" y="230"/>
                  </a:cubicBezTo>
                  <a:close/>
                  <a:moveTo>
                    <a:pt x="2304" y="122"/>
                  </a:moveTo>
                  <a:lnTo>
                    <a:pt x="2304" y="122"/>
                  </a:lnTo>
                  <a:cubicBezTo>
                    <a:pt x="2304" y="112"/>
                    <a:pt x="2312" y="104"/>
                    <a:pt x="2322" y="104"/>
                  </a:cubicBezTo>
                  <a:cubicBezTo>
                    <a:pt x="2332" y="104"/>
                    <a:pt x="2340" y="112"/>
                    <a:pt x="2340" y="122"/>
                  </a:cubicBezTo>
                  <a:lnTo>
                    <a:pt x="2340" y="122"/>
                  </a:lnTo>
                  <a:cubicBezTo>
                    <a:pt x="2340" y="132"/>
                    <a:pt x="2332" y="140"/>
                    <a:pt x="2322" y="140"/>
                  </a:cubicBezTo>
                  <a:cubicBezTo>
                    <a:pt x="2312" y="140"/>
                    <a:pt x="2304" y="132"/>
                    <a:pt x="2304" y="122"/>
                  </a:cubicBezTo>
                  <a:close/>
                  <a:moveTo>
                    <a:pt x="2318" y="36"/>
                  </a:moveTo>
                  <a:lnTo>
                    <a:pt x="2318" y="36"/>
                  </a:lnTo>
                  <a:cubicBezTo>
                    <a:pt x="2308" y="36"/>
                    <a:pt x="2300" y="28"/>
                    <a:pt x="2300" y="18"/>
                  </a:cubicBezTo>
                  <a:cubicBezTo>
                    <a:pt x="2300" y="8"/>
                    <a:pt x="2308" y="0"/>
                    <a:pt x="2318" y="0"/>
                  </a:cubicBezTo>
                  <a:lnTo>
                    <a:pt x="2318" y="0"/>
                  </a:lnTo>
                  <a:cubicBezTo>
                    <a:pt x="2328" y="0"/>
                    <a:pt x="2336" y="8"/>
                    <a:pt x="2336" y="18"/>
                  </a:cubicBezTo>
                  <a:cubicBezTo>
                    <a:pt x="2336" y="28"/>
                    <a:pt x="2328" y="36"/>
                    <a:pt x="2318" y="36"/>
                  </a:cubicBezTo>
                  <a:close/>
                  <a:moveTo>
                    <a:pt x="2210" y="36"/>
                  </a:moveTo>
                  <a:lnTo>
                    <a:pt x="2210" y="36"/>
                  </a:lnTo>
                  <a:cubicBezTo>
                    <a:pt x="2200" y="36"/>
                    <a:pt x="2192" y="28"/>
                    <a:pt x="2192" y="18"/>
                  </a:cubicBezTo>
                  <a:cubicBezTo>
                    <a:pt x="2192" y="8"/>
                    <a:pt x="2200" y="0"/>
                    <a:pt x="2210" y="0"/>
                  </a:cubicBezTo>
                  <a:lnTo>
                    <a:pt x="2210" y="0"/>
                  </a:lnTo>
                  <a:cubicBezTo>
                    <a:pt x="2220" y="0"/>
                    <a:pt x="2228" y="8"/>
                    <a:pt x="2228" y="18"/>
                  </a:cubicBezTo>
                  <a:cubicBezTo>
                    <a:pt x="2228" y="28"/>
                    <a:pt x="2220" y="36"/>
                    <a:pt x="2210" y="36"/>
                  </a:cubicBezTo>
                  <a:close/>
                  <a:moveTo>
                    <a:pt x="2102" y="36"/>
                  </a:moveTo>
                  <a:lnTo>
                    <a:pt x="2102" y="36"/>
                  </a:lnTo>
                  <a:cubicBezTo>
                    <a:pt x="2092" y="36"/>
                    <a:pt x="2084" y="28"/>
                    <a:pt x="2084" y="18"/>
                  </a:cubicBezTo>
                  <a:cubicBezTo>
                    <a:pt x="2084" y="8"/>
                    <a:pt x="2092" y="0"/>
                    <a:pt x="2102" y="0"/>
                  </a:cubicBezTo>
                  <a:lnTo>
                    <a:pt x="2102" y="0"/>
                  </a:lnTo>
                  <a:cubicBezTo>
                    <a:pt x="2112" y="0"/>
                    <a:pt x="2120" y="8"/>
                    <a:pt x="2120" y="18"/>
                  </a:cubicBezTo>
                  <a:cubicBezTo>
                    <a:pt x="2120" y="28"/>
                    <a:pt x="2112" y="36"/>
                    <a:pt x="2102" y="36"/>
                  </a:cubicBezTo>
                  <a:close/>
                  <a:moveTo>
                    <a:pt x="1994" y="36"/>
                  </a:moveTo>
                  <a:lnTo>
                    <a:pt x="1994" y="36"/>
                  </a:lnTo>
                  <a:cubicBezTo>
                    <a:pt x="1984" y="36"/>
                    <a:pt x="1976" y="28"/>
                    <a:pt x="1976" y="18"/>
                  </a:cubicBezTo>
                  <a:cubicBezTo>
                    <a:pt x="1976" y="8"/>
                    <a:pt x="1984" y="0"/>
                    <a:pt x="1994" y="0"/>
                  </a:cubicBezTo>
                  <a:lnTo>
                    <a:pt x="1994" y="0"/>
                  </a:lnTo>
                  <a:cubicBezTo>
                    <a:pt x="2004" y="0"/>
                    <a:pt x="2012" y="8"/>
                    <a:pt x="2012" y="18"/>
                  </a:cubicBezTo>
                  <a:cubicBezTo>
                    <a:pt x="2012" y="28"/>
                    <a:pt x="2004" y="36"/>
                    <a:pt x="1994" y="36"/>
                  </a:cubicBezTo>
                  <a:close/>
                  <a:moveTo>
                    <a:pt x="1886" y="36"/>
                  </a:moveTo>
                  <a:lnTo>
                    <a:pt x="1886" y="36"/>
                  </a:lnTo>
                  <a:cubicBezTo>
                    <a:pt x="1876" y="36"/>
                    <a:pt x="1868" y="28"/>
                    <a:pt x="1868" y="18"/>
                  </a:cubicBezTo>
                  <a:cubicBezTo>
                    <a:pt x="1868" y="8"/>
                    <a:pt x="1876" y="0"/>
                    <a:pt x="1886" y="0"/>
                  </a:cubicBezTo>
                  <a:lnTo>
                    <a:pt x="1886" y="0"/>
                  </a:lnTo>
                  <a:cubicBezTo>
                    <a:pt x="1896" y="0"/>
                    <a:pt x="1904" y="8"/>
                    <a:pt x="1904" y="18"/>
                  </a:cubicBezTo>
                  <a:cubicBezTo>
                    <a:pt x="1904" y="28"/>
                    <a:pt x="1896" y="36"/>
                    <a:pt x="1886" y="36"/>
                  </a:cubicBezTo>
                  <a:close/>
                  <a:moveTo>
                    <a:pt x="1778" y="36"/>
                  </a:moveTo>
                  <a:lnTo>
                    <a:pt x="1778" y="36"/>
                  </a:lnTo>
                  <a:cubicBezTo>
                    <a:pt x="1768" y="36"/>
                    <a:pt x="1760" y="28"/>
                    <a:pt x="1760" y="18"/>
                  </a:cubicBezTo>
                  <a:cubicBezTo>
                    <a:pt x="1760" y="8"/>
                    <a:pt x="1768" y="0"/>
                    <a:pt x="1778" y="0"/>
                  </a:cubicBezTo>
                  <a:lnTo>
                    <a:pt x="1778" y="0"/>
                  </a:lnTo>
                  <a:cubicBezTo>
                    <a:pt x="1788" y="0"/>
                    <a:pt x="1796" y="8"/>
                    <a:pt x="1796" y="18"/>
                  </a:cubicBezTo>
                  <a:cubicBezTo>
                    <a:pt x="1796" y="28"/>
                    <a:pt x="1788" y="36"/>
                    <a:pt x="1778" y="36"/>
                  </a:cubicBezTo>
                  <a:close/>
                  <a:moveTo>
                    <a:pt x="1670" y="36"/>
                  </a:moveTo>
                  <a:lnTo>
                    <a:pt x="1670" y="36"/>
                  </a:lnTo>
                  <a:cubicBezTo>
                    <a:pt x="1660" y="36"/>
                    <a:pt x="1652" y="28"/>
                    <a:pt x="1652" y="18"/>
                  </a:cubicBezTo>
                  <a:cubicBezTo>
                    <a:pt x="1652" y="8"/>
                    <a:pt x="1660" y="0"/>
                    <a:pt x="1670" y="0"/>
                  </a:cubicBezTo>
                  <a:lnTo>
                    <a:pt x="1670" y="0"/>
                  </a:lnTo>
                  <a:cubicBezTo>
                    <a:pt x="1680" y="0"/>
                    <a:pt x="1688" y="8"/>
                    <a:pt x="1688" y="18"/>
                  </a:cubicBezTo>
                  <a:cubicBezTo>
                    <a:pt x="1688" y="28"/>
                    <a:pt x="1680" y="36"/>
                    <a:pt x="1670" y="36"/>
                  </a:cubicBezTo>
                  <a:close/>
                  <a:moveTo>
                    <a:pt x="1562" y="36"/>
                  </a:moveTo>
                  <a:lnTo>
                    <a:pt x="1562" y="36"/>
                  </a:lnTo>
                  <a:cubicBezTo>
                    <a:pt x="1552" y="36"/>
                    <a:pt x="1544" y="28"/>
                    <a:pt x="1544" y="18"/>
                  </a:cubicBezTo>
                  <a:cubicBezTo>
                    <a:pt x="1544" y="8"/>
                    <a:pt x="1552" y="0"/>
                    <a:pt x="1562" y="0"/>
                  </a:cubicBezTo>
                  <a:lnTo>
                    <a:pt x="1562" y="0"/>
                  </a:lnTo>
                  <a:cubicBezTo>
                    <a:pt x="1572" y="0"/>
                    <a:pt x="1580" y="8"/>
                    <a:pt x="1580" y="18"/>
                  </a:cubicBezTo>
                  <a:cubicBezTo>
                    <a:pt x="1580" y="28"/>
                    <a:pt x="1572" y="36"/>
                    <a:pt x="1562" y="36"/>
                  </a:cubicBezTo>
                  <a:close/>
                  <a:moveTo>
                    <a:pt x="1454" y="36"/>
                  </a:moveTo>
                  <a:lnTo>
                    <a:pt x="1454" y="36"/>
                  </a:lnTo>
                  <a:cubicBezTo>
                    <a:pt x="1444" y="36"/>
                    <a:pt x="1436" y="28"/>
                    <a:pt x="1436" y="18"/>
                  </a:cubicBezTo>
                  <a:cubicBezTo>
                    <a:pt x="1436" y="8"/>
                    <a:pt x="1444" y="0"/>
                    <a:pt x="1454" y="0"/>
                  </a:cubicBezTo>
                  <a:lnTo>
                    <a:pt x="1454" y="0"/>
                  </a:lnTo>
                  <a:cubicBezTo>
                    <a:pt x="1464" y="0"/>
                    <a:pt x="1472" y="8"/>
                    <a:pt x="1472" y="18"/>
                  </a:cubicBezTo>
                  <a:cubicBezTo>
                    <a:pt x="1472" y="28"/>
                    <a:pt x="1464" y="36"/>
                    <a:pt x="1454" y="36"/>
                  </a:cubicBezTo>
                  <a:close/>
                  <a:moveTo>
                    <a:pt x="1346" y="36"/>
                  </a:moveTo>
                  <a:lnTo>
                    <a:pt x="1346" y="36"/>
                  </a:lnTo>
                  <a:cubicBezTo>
                    <a:pt x="1336" y="36"/>
                    <a:pt x="1328" y="28"/>
                    <a:pt x="1328" y="18"/>
                  </a:cubicBezTo>
                  <a:cubicBezTo>
                    <a:pt x="1328" y="8"/>
                    <a:pt x="1336" y="0"/>
                    <a:pt x="1346" y="0"/>
                  </a:cubicBezTo>
                  <a:lnTo>
                    <a:pt x="1346" y="0"/>
                  </a:lnTo>
                  <a:cubicBezTo>
                    <a:pt x="1356" y="0"/>
                    <a:pt x="1364" y="8"/>
                    <a:pt x="1364" y="18"/>
                  </a:cubicBezTo>
                  <a:cubicBezTo>
                    <a:pt x="1364" y="28"/>
                    <a:pt x="1356" y="36"/>
                    <a:pt x="1346" y="36"/>
                  </a:cubicBezTo>
                  <a:close/>
                  <a:moveTo>
                    <a:pt x="1238" y="36"/>
                  </a:moveTo>
                  <a:lnTo>
                    <a:pt x="1238" y="36"/>
                  </a:lnTo>
                  <a:cubicBezTo>
                    <a:pt x="1228" y="36"/>
                    <a:pt x="1220" y="28"/>
                    <a:pt x="1220" y="18"/>
                  </a:cubicBezTo>
                  <a:cubicBezTo>
                    <a:pt x="1220" y="8"/>
                    <a:pt x="1228" y="0"/>
                    <a:pt x="1238" y="0"/>
                  </a:cubicBezTo>
                  <a:lnTo>
                    <a:pt x="1238" y="0"/>
                  </a:lnTo>
                  <a:cubicBezTo>
                    <a:pt x="1248" y="0"/>
                    <a:pt x="1256" y="8"/>
                    <a:pt x="1256" y="18"/>
                  </a:cubicBezTo>
                  <a:cubicBezTo>
                    <a:pt x="1256" y="28"/>
                    <a:pt x="1248" y="36"/>
                    <a:pt x="1238" y="36"/>
                  </a:cubicBezTo>
                  <a:close/>
                  <a:moveTo>
                    <a:pt x="1130" y="36"/>
                  </a:moveTo>
                  <a:lnTo>
                    <a:pt x="1130" y="36"/>
                  </a:lnTo>
                  <a:cubicBezTo>
                    <a:pt x="1120" y="36"/>
                    <a:pt x="1112" y="28"/>
                    <a:pt x="1112" y="18"/>
                  </a:cubicBezTo>
                  <a:cubicBezTo>
                    <a:pt x="1112" y="8"/>
                    <a:pt x="1120" y="0"/>
                    <a:pt x="1130" y="0"/>
                  </a:cubicBezTo>
                  <a:lnTo>
                    <a:pt x="1130" y="0"/>
                  </a:lnTo>
                  <a:cubicBezTo>
                    <a:pt x="1140" y="0"/>
                    <a:pt x="1148" y="8"/>
                    <a:pt x="1148" y="18"/>
                  </a:cubicBezTo>
                  <a:cubicBezTo>
                    <a:pt x="1148" y="28"/>
                    <a:pt x="1140" y="36"/>
                    <a:pt x="1130" y="36"/>
                  </a:cubicBezTo>
                  <a:close/>
                  <a:moveTo>
                    <a:pt x="1022" y="36"/>
                  </a:moveTo>
                  <a:lnTo>
                    <a:pt x="1022" y="36"/>
                  </a:lnTo>
                  <a:cubicBezTo>
                    <a:pt x="1012" y="36"/>
                    <a:pt x="1004" y="28"/>
                    <a:pt x="1004" y="18"/>
                  </a:cubicBezTo>
                  <a:cubicBezTo>
                    <a:pt x="1004" y="8"/>
                    <a:pt x="1012" y="0"/>
                    <a:pt x="1022" y="0"/>
                  </a:cubicBezTo>
                  <a:lnTo>
                    <a:pt x="1022" y="0"/>
                  </a:lnTo>
                  <a:cubicBezTo>
                    <a:pt x="1032" y="0"/>
                    <a:pt x="1040" y="8"/>
                    <a:pt x="1040" y="18"/>
                  </a:cubicBezTo>
                  <a:cubicBezTo>
                    <a:pt x="1040" y="28"/>
                    <a:pt x="1032" y="36"/>
                    <a:pt x="1022" y="36"/>
                  </a:cubicBezTo>
                  <a:close/>
                  <a:moveTo>
                    <a:pt x="914" y="36"/>
                  </a:moveTo>
                  <a:lnTo>
                    <a:pt x="914" y="36"/>
                  </a:lnTo>
                  <a:cubicBezTo>
                    <a:pt x="904" y="36"/>
                    <a:pt x="896" y="28"/>
                    <a:pt x="896" y="18"/>
                  </a:cubicBezTo>
                  <a:cubicBezTo>
                    <a:pt x="896" y="8"/>
                    <a:pt x="904" y="0"/>
                    <a:pt x="914" y="0"/>
                  </a:cubicBezTo>
                  <a:lnTo>
                    <a:pt x="914" y="0"/>
                  </a:lnTo>
                  <a:cubicBezTo>
                    <a:pt x="923" y="0"/>
                    <a:pt x="932" y="8"/>
                    <a:pt x="932" y="18"/>
                  </a:cubicBezTo>
                  <a:cubicBezTo>
                    <a:pt x="932" y="28"/>
                    <a:pt x="923" y="36"/>
                    <a:pt x="914" y="36"/>
                  </a:cubicBezTo>
                  <a:close/>
                  <a:moveTo>
                    <a:pt x="806" y="36"/>
                  </a:moveTo>
                  <a:lnTo>
                    <a:pt x="805" y="36"/>
                  </a:lnTo>
                  <a:cubicBezTo>
                    <a:pt x="796" y="36"/>
                    <a:pt x="787" y="28"/>
                    <a:pt x="787" y="18"/>
                  </a:cubicBezTo>
                  <a:cubicBezTo>
                    <a:pt x="787" y="8"/>
                    <a:pt x="796" y="0"/>
                    <a:pt x="805" y="0"/>
                  </a:cubicBezTo>
                  <a:lnTo>
                    <a:pt x="806" y="0"/>
                  </a:lnTo>
                  <a:cubicBezTo>
                    <a:pt x="815" y="0"/>
                    <a:pt x="824" y="8"/>
                    <a:pt x="824" y="18"/>
                  </a:cubicBezTo>
                  <a:cubicBezTo>
                    <a:pt x="824" y="28"/>
                    <a:pt x="815" y="36"/>
                    <a:pt x="806" y="36"/>
                  </a:cubicBezTo>
                  <a:close/>
                  <a:moveTo>
                    <a:pt x="697" y="36"/>
                  </a:moveTo>
                  <a:lnTo>
                    <a:pt x="697" y="36"/>
                  </a:lnTo>
                  <a:cubicBezTo>
                    <a:pt x="687" y="36"/>
                    <a:pt x="679" y="28"/>
                    <a:pt x="679" y="18"/>
                  </a:cubicBezTo>
                  <a:cubicBezTo>
                    <a:pt x="679" y="8"/>
                    <a:pt x="687" y="0"/>
                    <a:pt x="697" y="0"/>
                  </a:cubicBezTo>
                  <a:lnTo>
                    <a:pt x="697" y="0"/>
                  </a:lnTo>
                  <a:cubicBezTo>
                    <a:pt x="707" y="0"/>
                    <a:pt x="715" y="8"/>
                    <a:pt x="715" y="18"/>
                  </a:cubicBezTo>
                  <a:cubicBezTo>
                    <a:pt x="715" y="28"/>
                    <a:pt x="707" y="36"/>
                    <a:pt x="697" y="36"/>
                  </a:cubicBezTo>
                  <a:close/>
                  <a:moveTo>
                    <a:pt x="589" y="36"/>
                  </a:moveTo>
                  <a:lnTo>
                    <a:pt x="589" y="36"/>
                  </a:lnTo>
                  <a:cubicBezTo>
                    <a:pt x="579" y="36"/>
                    <a:pt x="571" y="28"/>
                    <a:pt x="571" y="18"/>
                  </a:cubicBezTo>
                  <a:cubicBezTo>
                    <a:pt x="571" y="8"/>
                    <a:pt x="579" y="0"/>
                    <a:pt x="589" y="0"/>
                  </a:cubicBezTo>
                  <a:lnTo>
                    <a:pt x="589" y="0"/>
                  </a:lnTo>
                  <a:cubicBezTo>
                    <a:pt x="599" y="0"/>
                    <a:pt x="607" y="8"/>
                    <a:pt x="607" y="18"/>
                  </a:cubicBezTo>
                  <a:cubicBezTo>
                    <a:pt x="607" y="28"/>
                    <a:pt x="599" y="36"/>
                    <a:pt x="589" y="36"/>
                  </a:cubicBezTo>
                  <a:close/>
                  <a:moveTo>
                    <a:pt x="481" y="36"/>
                  </a:moveTo>
                  <a:lnTo>
                    <a:pt x="481" y="36"/>
                  </a:lnTo>
                  <a:cubicBezTo>
                    <a:pt x="471" y="36"/>
                    <a:pt x="463" y="28"/>
                    <a:pt x="463" y="18"/>
                  </a:cubicBezTo>
                  <a:cubicBezTo>
                    <a:pt x="463" y="8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499" y="8"/>
                    <a:pt x="499" y="18"/>
                  </a:cubicBezTo>
                  <a:cubicBezTo>
                    <a:pt x="499" y="28"/>
                    <a:pt x="491" y="36"/>
                    <a:pt x="481" y="36"/>
                  </a:cubicBezTo>
                  <a:close/>
                  <a:moveTo>
                    <a:pt x="373" y="36"/>
                  </a:moveTo>
                  <a:lnTo>
                    <a:pt x="373" y="36"/>
                  </a:lnTo>
                  <a:cubicBezTo>
                    <a:pt x="363" y="36"/>
                    <a:pt x="355" y="28"/>
                    <a:pt x="355" y="18"/>
                  </a:cubicBezTo>
                  <a:cubicBezTo>
                    <a:pt x="355" y="8"/>
                    <a:pt x="363" y="0"/>
                    <a:pt x="373" y="0"/>
                  </a:cubicBezTo>
                  <a:lnTo>
                    <a:pt x="373" y="0"/>
                  </a:lnTo>
                  <a:cubicBezTo>
                    <a:pt x="383" y="0"/>
                    <a:pt x="391" y="8"/>
                    <a:pt x="391" y="18"/>
                  </a:cubicBezTo>
                  <a:cubicBezTo>
                    <a:pt x="391" y="28"/>
                    <a:pt x="383" y="36"/>
                    <a:pt x="373" y="36"/>
                  </a:cubicBezTo>
                  <a:close/>
                  <a:moveTo>
                    <a:pt x="265" y="36"/>
                  </a:moveTo>
                  <a:lnTo>
                    <a:pt x="265" y="36"/>
                  </a:lnTo>
                  <a:cubicBezTo>
                    <a:pt x="255" y="36"/>
                    <a:pt x="247" y="28"/>
                    <a:pt x="247" y="18"/>
                  </a:cubicBezTo>
                  <a:cubicBezTo>
                    <a:pt x="247" y="8"/>
                    <a:pt x="255" y="0"/>
                    <a:pt x="265" y="0"/>
                  </a:cubicBezTo>
                  <a:lnTo>
                    <a:pt x="265" y="0"/>
                  </a:lnTo>
                  <a:cubicBezTo>
                    <a:pt x="275" y="0"/>
                    <a:pt x="283" y="8"/>
                    <a:pt x="283" y="18"/>
                  </a:cubicBezTo>
                  <a:cubicBezTo>
                    <a:pt x="283" y="28"/>
                    <a:pt x="275" y="36"/>
                    <a:pt x="265" y="36"/>
                  </a:cubicBezTo>
                  <a:close/>
                  <a:moveTo>
                    <a:pt x="157" y="36"/>
                  </a:moveTo>
                  <a:lnTo>
                    <a:pt x="157" y="36"/>
                  </a:lnTo>
                  <a:cubicBezTo>
                    <a:pt x="147" y="36"/>
                    <a:pt x="139" y="28"/>
                    <a:pt x="139" y="18"/>
                  </a:cubicBezTo>
                  <a:cubicBezTo>
                    <a:pt x="139" y="8"/>
                    <a:pt x="147" y="0"/>
                    <a:pt x="157" y="0"/>
                  </a:cubicBezTo>
                  <a:lnTo>
                    <a:pt x="157" y="0"/>
                  </a:lnTo>
                  <a:cubicBezTo>
                    <a:pt x="167" y="0"/>
                    <a:pt x="175" y="8"/>
                    <a:pt x="175" y="18"/>
                  </a:cubicBezTo>
                  <a:cubicBezTo>
                    <a:pt x="175" y="28"/>
                    <a:pt x="167" y="36"/>
                    <a:pt x="157" y="36"/>
                  </a:cubicBezTo>
                  <a:close/>
                  <a:moveTo>
                    <a:pt x="49" y="36"/>
                  </a:moveTo>
                  <a:lnTo>
                    <a:pt x="49" y="36"/>
                  </a:lnTo>
                  <a:cubicBezTo>
                    <a:pt x="39" y="36"/>
                    <a:pt x="31" y="28"/>
                    <a:pt x="31" y="18"/>
                  </a:cubicBezTo>
                  <a:cubicBezTo>
                    <a:pt x="31" y="8"/>
                    <a:pt x="39" y="0"/>
                    <a:pt x="49" y="0"/>
                  </a:cubicBezTo>
                  <a:lnTo>
                    <a:pt x="49" y="0"/>
                  </a:lnTo>
                  <a:cubicBezTo>
                    <a:pt x="59" y="0"/>
                    <a:pt x="67" y="8"/>
                    <a:pt x="67" y="18"/>
                  </a:cubicBezTo>
                  <a:cubicBezTo>
                    <a:pt x="67" y="28"/>
                    <a:pt x="59" y="36"/>
                    <a:pt x="49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Rectangle 129">
              <a:extLst>
                <a:ext uri="{FF2B5EF4-FFF2-40B4-BE49-F238E27FC236}">
                  <a16:creationId xmlns:a16="http://schemas.microsoft.com/office/drawing/2014/main" id="{120E40B8-D16E-452C-8C2A-7F8478A7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179"/>
              <a:ext cx="36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Management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6" name="Rectangle 130">
              <a:extLst>
                <a:ext uri="{FF2B5EF4-FFF2-40B4-BE49-F238E27FC236}">
                  <a16:creationId xmlns:a16="http://schemas.microsoft.com/office/drawing/2014/main" id="{409D177E-932B-4ABB-8285-EA534CF0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243"/>
              <a:ext cx="30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10.7.0.0/27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7" name="Line 131">
              <a:extLst>
                <a:ext uri="{FF2B5EF4-FFF2-40B4-BE49-F238E27FC236}">
                  <a16:creationId xmlns:a16="http://schemas.microsoft.com/office/drawing/2014/main" id="{D38C27D6-5726-4C3E-8C12-BCE848580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2029"/>
              <a:ext cx="687" cy="740"/>
            </a:xfrm>
            <a:prstGeom prst="line">
              <a:avLst/>
            </a:pr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Line 132">
              <a:extLst>
                <a:ext uri="{FF2B5EF4-FFF2-40B4-BE49-F238E27FC236}">
                  <a16:creationId xmlns:a16="http://schemas.microsoft.com/office/drawing/2014/main" id="{F7D9FF2F-0C46-4480-87EE-F28707902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6" y="2769"/>
              <a:ext cx="619" cy="557"/>
            </a:xfrm>
            <a:prstGeom prst="line">
              <a:avLst/>
            </a:prstGeom>
            <a:noFill/>
            <a:ln w="95250" cap="flat">
              <a:solidFill>
                <a:srgbClr val="59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Rectangle 133">
              <a:extLst>
                <a:ext uri="{FF2B5EF4-FFF2-40B4-BE49-F238E27FC236}">
                  <a16:creationId xmlns:a16="http://schemas.microsoft.com/office/drawing/2014/main" id="{C46544FF-5AA3-4477-8060-9CFFE3F7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838"/>
              <a:ext cx="20" cy="2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Rectangle 134">
              <a:extLst>
                <a:ext uri="{FF2B5EF4-FFF2-40B4-BE49-F238E27FC236}">
                  <a16:creationId xmlns:a16="http://schemas.microsoft.com/office/drawing/2014/main" id="{96ECBA58-7C5B-4E8C-86C4-C744A892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69"/>
              <a:ext cx="51" cy="3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Rectangle 135">
              <a:extLst>
                <a:ext uri="{FF2B5EF4-FFF2-40B4-BE49-F238E27FC236}">
                  <a16:creationId xmlns:a16="http://schemas.microsoft.com/office/drawing/2014/main" id="{70F52031-AEA3-4B0A-A239-4BAB7D83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877"/>
              <a:ext cx="56" cy="2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Rectangle 136">
              <a:extLst>
                <a:ext uri="{FF2B5EF4-FFF2-40B4-BE49-F238E27FC236}">
                  <a16:creationId xmlns:a16="http://schemas.microsoft.com/office/drawing/2014/main" id="{2ACC8EB7-E16E-40F0-ACF8-E139B375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877"/>
              <a:ext cx="55" cy="2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Freeform 137">
              <a:extLst>
                <a:ext uri="{FF2B5EF4-FFF2-40B4-BE49-F238E27FC236}">
                  <a16:creationId xmlns:a16="http://schemas.microsoft.com/office/drawing/2014/main" id="{DD6B30D1-C013-4A9C-8638-93DECB2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9" y="2633"/>
              <a:ext cx="177" cy="197"/>
            </a:xfrm>
            <a:custGeom>
              <a:avLst/>
              <a:gdLst>
                <a:gd name="T0" fmla="*/ 837 w 950"/>
                <a:gd name="T1" fmla="*/ 392 h 1059"/>
                <a:gd name="T2" fmla="*/ 837 w 950"/>
                <a:gd name="T3" fmla="*/ 345 h 1059"/>
                <a:gd name="T4" fmla="*/ 744 w 950"/>
                <a:gd name="T5" fmla="*/ 104 h 1059"/>
                <a:gd name="T6" fmla="*/ 475 w 950"/>
                <a:gd name="T7" fmla="*/ 0 h 1059"/>
                <a:gd name="T8" fmla="*/ 206 w 950"/>
                <a:gd name="T9" fmla="*/ 104 h 1059"/>
                <a:gd name="T10" fmla="*/ 113 w 950"/>
                <a:gd name="T11" fmla="*/ 345 h 1059"/>
                <a:gd name="T12" fmla="*/ 113 w 950"/>
                <a:gd name="T13" fmla="*/ 392 h 1059"/>
                <a:gd name="T14" fmla="*/ 0 w 950"/>
                <a:gd name="T15" fmla="*/ 504 h 1059"/>
                <a:gd name="T16" fmla="*/ 0 w 950"/>
                <a:gd name="T17" fmla="*/ 947 h 1059"/>
                <a:gd name="T18" fmla="*/ 98 w 950"/>
                <a:gd name="T19" fmla="*/ 1059 h 1059"/>
                <a:gd name="T20" fmla="*/ 852 w 950"/>
                <a:gd name="T21" fmla="*/ 1059 h 1059"/>
                <a:gd name="T22" fmla="*/ 950 w 950"/>
                <a:gd name="T23" fmla="*/ 947 h 1059"/>
                <a:gd name="T24" fmla="*/ 950 w 950"/>
                <a:gd name="T25" fmla="*/ 504 h 1059"/>
                <a:gd name="T26" fmla="*/ 837 w 950"/>
                <a:gd name="T27" fmla="*/ 392 h 1059"/>
                <a:gd name="T28" fmla="*/ 280 w 950"/>
                <a:gd name="T29" fmla="*/ 368 h 1059"/>
                <a:gd name="T30" fmla="*/ 331 w 950"/>
                <a:gd name="T31" fmla="*/ 207 h 1059"/>
                <a:gd name="T32" fmla="*/ 475 w 950"/>
                <a:gd name="T33" fmla="*/ 152 h 1059"/>
                <a:gd name="T34" fmla="*/ 619 w 950"/>
                <a:gd name="T35" fmla="*/ 207 h 1059"/>
                <a:gd name="T36" fmla="*/ 670 w 950"/>
                <a:gd name="T37" fmla="*/ 343 h 1059"/>
                <a:gd name="T38" fmla="*/ 670 w 950"/>
                <a:gd name="T39" fmla="*/ 390 h 1059"/>
                <a:gd name="T40" fmla="*/ 280 w 950"/>
                <a:gd name="T41" fmla="*/ 390 h 1059"/>
                <a:gd name="T42" fmla="*/ 280 w 950"/>
                <a:gd name="T43" fmla="*/ 368 h 1059"/>
                <a:gd name="T44" fmla="*/ 348 w 950"/>
                <a:gd name="T45" fmla="*/ 574 h 1059"/>
                <a:gd name="T46" fmla="*/ 471 w 950"/>
                <a:gd name="T47" fmla="*/ 451 h 1059"/>
                <a:gd name="T48" fmla="*/ 594 w 950"/>
                <a:gd name="T49" fmla="*/ 574 h 1059"/>
                <a:gd name="T50" fmla="*/ 507 w 950"/>
                <a:gd name="T51" fmla="*/ 574 h 1059"/>
                <a:gd name="T52" fmla="*/ 507 w 950"/>
                <a:gd name="T53" fmla="*/ 663 h 1059"/>
                <a:gd name="T54" fmla="*/ 433 w 950"/>
                <a:gd name="T55" fmla="*/ 663 h 1059"/>
                <a:gd name="T56" fmla="*/ 433 w 950"/>
                <a:gd name="T57" fmla="*/ 574 h 1059"/>
                <a:gd name="T58" fmla="*/ 348 w 950"/>
                <a:gd name="T59" fmla="*/ 574 h 1059"/>
                <a:gd name="T60" fmla="*/ 121 w 950"/>
                <a:gd name="T61" fmla="*/ 760 h 1059"/>
                <a:gd name="T62" fmla="*/ 121 w 950"/>
                <a:gd name="T63" fmla="*/ 688 h 1059"/>
                <a:gd name="T64" fmla="*/ 248 w 950"/>
                <a:gd name="T65" fmla="*/ 688 h 1059"/>
                <a:gd name="T66" fmla="*/ 248 w 950"/>
                <a:gd name="T67" fmla="*/ 604 h 1059"/>
                <a:gd name="T68" fmla="*/ 367 w 950"/>
                <a:gd name="T69" fmla="*/ 722 h 1059"/>
                <a:gd name="T70" fmla="*/ 248 w 950"/>
                <a:gd name="T71" fmla="*/ 841 h 1059"/>
                <a:gd name="T72" fmla="*/ 248 w 950"/>
                <a:gd name="T73" fmla="*/ 758 h 1059"/>
                <a:gd name="T74" fmla="*/ 121 w 950"/>
                <a:gd name="T75" fmla="*/ 758 h 1059"/>
                <a:gd name="T76" fmla="*/ 121 w 950"/>
                <a:gd name="T77" fmla="*/ 760 h 1059"/>
                <a:gd name="T78" fmla="*/ 471 w 950"/>
                <a:gd name="T79" fmla="*/ 1000 h 1059"/>
                <a:gd name="T80" fmla="*/ 346 w 950"/>
                <a:gd name="T81" fmla="*/ 875 h 1059"/>
                <a:gd name="T82" fmla="*/ 433 w 950"/>
                <a:gd name="T83" fmla="*/ 875 h 1059"/>
                <a:gd name="T84" fmla="*/ 433 w 950"/>
                <a:gd name="T85" fmla="*/ 788 h 1059"/>
                <a:gd name="T86" fmla="*/ 507 w 950"/>
                <a:gd name="T87" fmla="*/ 788 h 1059"/>
                <a:gd name="T88" fmla="*/ 507 w 950"/>
                <a:gd name="T89" fmla="*/ 875 h 1059"/>
                <a:gd name="T90" fmla="*/ 596 w 950"/>
                <a:gd name="T91" fmla="*/ 875 h 1059"/>
                <a:gd name="T92" fmla="*/ 471 w 950"/>
                <a:gd name="T93" fmla="*/ 1000 h 1059"/>
                <a:gd name="T94" fmla="*/ 820 w 950"/>
                <a:gd name="T95" fmla="*/ 760 h 1059"/>
                <a:gd name="T96" fmla="*/ 693 w 950"/>
                <a:gd name="T97" fmla="*/ 760 h 1059"/>
                <a:gd name="T98" fmla="*/ 693 w 950"/>
                <a:gd name="T99" fmla="*/ 845 h 1059"/>
                <a:gd name="T100" fmla="*/ 572 w 950"/>
                <a:gd name="T101" fmla="*/ 724 h 1059"/>
                <a:gd name="T102" fmla="*/ 693 w 950"/>
                <a:gd name="T103" fmla="*/ 604 h 1059"/>
                <a:gd name="T104" fmla="*/ 693 w 950"/>
                <a:gd name="T105" fmla="*/ 688 h 1059"/>
                <a:gd name="T106" fmla="*/ 820 w 950"/>
                <a:gd name="T107" fmla="*/ 688 h 1059"/>
                <a:gd name="T108" fmla="*/ 820 w 950"/>
                <a:gd name="T109" fmla="*/ 76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0" h="1059">
                  <a:moveTo>
                    <a:pt x="837" y="392"/>
                  </a:moveTo>
                  <a:lnTo>
                    <a:pt x="837" y="345"/>
                  </a:lnTo>
                  <a:cubicBezTo>
                    <a:pt x="837" y="252"/>
                    <a:pt x="803" y="165"/>
                    <a:pt x="744" y="104"/>
                  </a:cubicBezTo>
                  <a:cubicBezTo>
                    <a:pt x="689" y="40"/>
                    <a:pt x="566" y="0"/>
                    <a:pt x="475" y="0"/>
                  </a:cubicBezTo>
                  <a:cubicBezTo>
                    <a:pt x="384" y="0"/>
                    <a:pt x="261" y="40"/>
                    <a:pt x="206" y="104"/>
                  </a:cubicBezTo>
                  <a:cubicBezTo>
                    <a:pt x="149" y="165"/>
                    <a:pt x="113" y="252"/>
                    <a:pt x="113" y="345"/>
                  </a:cubicBezTo>
                  <a:lnTo>
                    <a:pt x="113" y="392"/>
                  </a:lnTo>
                  <a:cubicBezTo>
                    <a:pt x="30" y="392"/>
                    <a:pt x="0" y="440"/>
                    <a:pt x="0" y="504"/>
                  </a:cubicBezTo>
                  <a:lnTo>
                    <a:pt x="0" y="947"/>
                  </a:lnTo>
                  <a:cubicBezTo>
                    <a:pt x="0" y="1002"/>
                    <a:pt x="34" y="1059"/>
                    <a:pt x="98" y="1059"/>
                  </a:cubicBezTo>
                  <a:lnTo>
                    <a:pt x="852" y="1059"/>
                  </a:lnTo>
                  <a:cubicBezTo>
                    <a:pt x="924" y="1059"/>
                    <a:pt x="950" y="1002"/>
                    <a:pt x="950" y="947"/>
                  </a:cubicBezTo>
                  <a:lnTo>
                    <a:pt x="950" y="504"/>
                  </a:lnTo>
                  <a:cubicBezTo>
                    <a:pt x="950" y="447"/>
                    <a:pt x="926" y="392"/>
                    <a:pt x="837" y="392"/>
                  </a:cubicBezTo>
                  <a:close/>
                  <a:moveTo>
                    <a:pt x="280" y="368"/>
                  </a:moveTo>
                  <a:cubicBezTo>
                    <a:pt x="280" y="313"/>
                    <a:pt x="299" y="243"/>
                    <a:pt x="331" y="207"/>
                  </a:cubicBezTo>
                  <a:cubicBezTo>
                    <a:pt x="363" y="171"/>
                    <a:pt x="430" y="154"/>
                    <a:pt x="475" y="152"/>
                  </a:cubicBezTo>
                  <a:cubicBezTo>
                    <a:pt x="519" y="152"/>
                    <a:pt x="587" y="171"/>
                    <a:pt x="619" y="207"/>
                  </a:cubicBezTo>
                  <a:cubicBezTo>
                    <a:pt x="651" y="243"/>
                    <a:pt x="670" y="290"/>
                    <a:pt x="670" y="343"/>
                  </a:cubicBezTo>
                  <a:lnTo>
                    <a:pt x="670" y="390"/>
                  </a:lnTo>
                  <a:lnTo>
                    <a:pt x="280" y="390"/>
                  </a:lnTo>
                  <a:lnTo>
                    <a:pt x="280" y="368"/>
                  </a:lnTo>
                  <a:close/>
                  <a:moveTo>
                    <a:pt x="348" y="574"/>
                  </a:moveTo>
                  <a:lnTo>
                    <a:pt x="471" y="451"/>
                  </a:lnTo>
                  <a:lnTo>
                    <a:pt x="594" y="574"/>
                  </a:lnTo>
                  <a:lnTo>
                    <a:pt x="507" y="574"/>
                  </a:lnTo>
                  <a:lnTo>
                    <a:pt x="507" y="663"/>
                  </a:lnTo>
                  <a:lnTo>
                    <a:pt x="433" y="663"/>
                  </a:lnTo>
                  <a:lnTo>
                    <a:pt x="433" y="574"/>
                  </a:lnTo>
                  <a:lnTo>
                    <a:pt x="348" y="574"/>
                  </a:lnTo>
                  <a:close/>
                  <a:moveTo>
                    <a:pt x="121" y="760"/>
                  </a:moveTo>
                  <a:lnTo>
                    <a:pt x="121" y="688"/>
                  </a:lnTo>
                  <a:lnTo>
                    <a:pt x="248" y="688"/>
                  </a:lnTo>
                  <a:lnTo>
                    <a:pt x="248" y="604"/>
                  </a:lnTo>
                  <a:lnTo>
                    <a:pt x="367" y="722"/>
                  </a:lnTo>
                  <a:lnTo>
                    <a:pt x="248" y="841"/>
                  </a:lnTo>
                  <a:lnTo>
                    <a:pt x="248" y="758"/>
                  </a:lnTo>
                  <a:lnTo>
                    <a:pt x="121" y="758"/>
                  </a:lnTo>
                  <a:lnTo>
                    <a:pt x="121" y="760"/>
                  </a:lnTo>
                  <a:close/>
                  <a:moveTo>
                    <a:pt x="471" y="1000"/>
                  </a:moveTo>
                  <a:lnTo>
                    <a:pt x="346" y="875"/>
                  </a:lnTo>
                  <a:lnTo>
                    <a:pt x="433" y="875"/>
                  </a:lnTo>
                  <a:lnTo>
                    <a:pt x="433" y="788"/>
                  </a:lnTo>
                  <a:lnTo>
                    <a:pt x="507" y="788"/>
                  </a:lnTo>
                  <a:lnTo>
                    <a:pt x="507" y="875"/>
                  </a:lnTo>
                  <a:lnTo>
                    <a:pt x="596" y="875"/>
                  </a:lnTo>
                  <a:lnTo>
                    <a:pt x="471" y="1000"/>
                  </a:lnTo>
                  <a:close/>
                  <a:moveTo>
                    <a:pt x="820" y="760"/>
                  </a:moveTo>
                  <a:lnTo>
                    <a:pt x="693" y="760"/>
                  </a:lnTo>
                  <a:lnTo>
                    <a:pt x="693" y="845"/>
                  </a:lnTo>
                  <a:lnTo>
                    <a:pt x="572" y="724"/>
                  </a:lnTo>
                  <a:lnTo>
                    <a:pt x="693" y="604"/>
                  </a:lnTo>
                  <a:lnTo>
                    <a:pt x="693" y="688"/>
                  </a:lnTo>
                  <a:lnTo>
                    <a:pt x="820" y="688"/>
                  </a:lnTo>
                  <a:lnTo>
                    <a:pt x="820" y="760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Rectangle 138">
              <a:extLst>
                <a:ext uri="{FF2B5EF4-FFF2-40B4-BE49-F238E27FC236}">
                  <a16:creationId xmlns:a16="http://schemas.microsoft.com/office/drawing/2014/main" id="{BF857BC8-1890-43E5-AD8D-B85B2534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932"/>
              <a:ext cx="15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VPN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5" name="Rectangle 139">
              <a:extLst>
                <a:ext uri="{FF2B5EF4-FFF2-40B4-BE49-F238E27FC236}">
                  <a16:creationId xmlns:a16="http://schemas.microsoft.com/office/drawing/2014/main" id="{F8AF8B6B-C316-4E15-B36A-A086C6A7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2996"/>
              <a:ext cx="246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Gateway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6" name="Rectangle 140">
              <a:extLst>
                <a:ext uri="{FF2B5EF4-FFF2-40B4-BE49-F238E27FC236}">
                  <a16:creationId xmlns:a16="http://schemas.microsoft.com/office/drawing/2014/main" id="{24679115-ACDB-415F-8C8A-00FA52B7B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08"/>
              <a:ext cx="429" cy="321"/>
            </a:xfrm>
            <a:prstGeom prst="rect">
              <a:avLst/>
            </a:prstGeom>
            <a:noFill/>
            <a:ln w="4763" cap="rnd">
              <a:solidFill>
                <a:srgbClr val="5959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65" name="Picture 141">
              <a:extLst>
                <a:ext uri="{FF2B5EF4-FFF2-40B4-BE49-F238E27FC236}">
                  <a16:creationId xmlns:a16="http://schemas.microsoft.com/office/drawing/2014/main" id="{FE2A8316-41C1-4C27-A544-BD8CDF2FB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" y="1708"/>
              <a:ext cx="43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7" name="Freeform 142">
              <a:extLst>
                <a:ext uri="{FF2B5EF4-FFF2-40B4-BE49-F238E27FC236}">
                  <a16:creationId xmlns:a16="http://schemas.microsoft.com/office/drawing/2014/main" id="{600C4B65-0315-411D-8387-1519FFAF6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" y="2335"/>
              <a:ext cx="368" cy="923"/>
            </a:xfrm>
            <a:custGeom>
              <a:avLst/>
              <a:gdLst>
                <a:gd name="T0" fmla="*/ 0 w 1978"/>
                <a:gd name="T1" fmla="*/ 246 h 4953"/>
                <a:gd name="T2" fmla="*/ 12 w 1978"/>
                <a:gd name="T3" fmla="*/ 450 h 4953"/>
                <a:gd name="T4" fmla="*/ 0 w 1978"/>
                <a:gd name="T5" fmla="*/ 594 h 4953"/>
                <a:gd name="T6" fmla="*/ 12 w 1978"/>
                <a:gd name="T7" fmla="*/ 966 h 4953"/>
                <a:gd name="T8" fmla="*/ 6 w 1978"/>
                <a:gd name="T9" fmla="*/ 1020 h 4953"/>
                <a:gd name="T10" fmla="*/ 6 w 1978"/>
                <a:gd name="T11" fmla="*/ 1404 h 4953"/>
                <a:gd name="T12" fmla="*/ 12 w 1978"/>
                <a:gd name="T13" fmla="*/ 1458 h 4953"/>
                <a:gd name="T14" fmla="*/ 0 w 1978"/>
                <a:gd name="T15" fmla="*/ 1830 h 4953"/>
                <a:gd name="T16" fmla="*/ 12 w 1978"/>
                <a:gd name="T17" fmla="*/ 2034 h 4953"/>
                <a:gd name="T18" fmla="*/ 0 w 1978"/>
                <a:gd name="T19" fmla="*/ 2178 h 4953"/>
                <a:gd name="T20" fmla="*/ 12 w 1978"/>
                <a:gd name="T21" fmla="*/ 2550 h 4953"/>
                <a:gd name="T22" fmla="*/ 6 w 1978"/>
                <a:gd name="T23" fmla="*/ 2604 h 4953"/>
                <a:gd name="T24" fmla="*/ 6 w 1978"/>
                <a:gd name="T25" fmla="*/ 2988 h 4953"/>
                <a:gd name="T26" fmla="*/ 12 w 1978"/>
                <a:gd name="T27" fmla="*/ 3042 h 4953"/>
                <a:gd name="T28" fmla="*/ 0 w 1978"/>
                <a:gd name="T29" fmla="*/ 3414 h 4953"/>
                <a:gd name="T30" fmla="*/ 12 w 1978"/>
                <a:gd name="T31" fmla="*/ 3618 h 4953"/>
                <a:gd name="T32" fmla="*/ 0 w 1978"/>
                <a:gd name="T33" fmla="*/ 3762 h 4953"/>
                <a:gd name="T34" fmla="*/ 12 w 1978"/>
                <a:gd name="T35" fmla="*/ 4134 h 4953"/>
                <a:gd name="T36" fmla="*/ 6 w 1978"/>
                <a:gd name="T37" fmla="*/ 4188 h 4953"/>
                <a:gd name="T38" fmla="*/ 6 w 1978"/>
                <a:gd name="T39" fmla="*/ 4572 h 4953"/>
                <a:gd name="T40" fmla="*/ 12 w 1978"/>
                <a:gd name="T41" fmla="*/ 4626 h 4953"/>
                <a:gd name="T42" fmla="*/ 57 w 1978"/>
                <a:gd name="T43" fmla="*/ 4941 h 4953"/>
                <a:gd name="T44" fmla="*/ 201 w 1978"/>
                <a:gd name="T45" fmla="*/ 4953 h 4953"/>
                <a:gd name="T46" fmla="*/ 405 w 1978"/>
                <a:gd name="T47" fmla="*/ 4941 h 4953"/>
                <a:gd name="T48" fmla="*/ 549 w 1978"/>
                <a:gd name="T49" fmla="*/ 4953 h 4953"/>
                <a:gd name="T50" fmla="*/ 921 w 1978"/>
                <a:gd name="T51" fmla="*/ 4941 h 4953"/>
                <a:gd name="T52" fmla="*/ 975 w 1978"/>
                <a:gd name="T53" fmla="*/ 4947 h 4953"/>
                <a:gd name="T54" fmla="*/ 1359 w 1978"/>
                <a:gd name="T55" fmla="*/ 4947 h 4953"/>
                <a:gd name="T56" fmla="*/ 1413 w 1978"/>
                <a:gd name="T57" fmla="*/ 4941 h 4953"/>
                <a:gd name="T58" fmla="*/ 1785 w 1978"/>
                <a:gd name="T59" fmla="*/ 4953 h 4953"/>
                <a:gd name="T60" fmla="*/ 1966 w 1978"/>
                <a:gd name="T61" fmla="*/ 4930 h 4953"/>
                <a:gd name="T62" fmla="*/ 1978 w 1978"/>
                <a:gd name="T63" fmla="*/ 4786 h 4953"/>
                <a:gd name="T64" fmla="*/ 1966 w 1978"/>
                <a:gd name="T65" fmla="*/ 4414 h 4953"/>
                <a:gd name="T66" fmla="*/ 1972 w 1978"/>
                <a:gd name="T67" fmla="*/ 4360 h 4953"/>
                <a:gd name="T68" fmla="*/ 1972 w 1978"/>
                <a:gd name="T69" fmla="*/ 3976 h 4953"/>
                <a:gd name="T70" fmla="*/ 1966 w 1978"/>
                <a:gd name="T71" fmla="*/ 3922 h 4953"/>
                <a:gd name="T72" fmla="*/ 1978 w 1978"/>
                <a:gd name="T73" fmla="*/ 3550 h 4953"/>
                <a:gd name="T74" fmla="*/ 1966 w 1978"/>
                <a:gd name="T75" fmla="*/ 3346 h 4953"/>
                <a:gd name="T76" fmla="*/ 1978 w 1978"/>
                <a:gd name="T77" fmla="*/ 3202 h 4953"/>
                <a:gd name="T78" fmla="*/ 1966 w 1978"/>
                <a:gd name="T79" fmla="*/ 2830 h 4953"/>
                <a:gd name="T80" fmla="*/ 1972 w 1978"/>
                <a:gd name="T81" fmla="*/ 2776 h 4953"/>
                <a:gd name="T82" fmla="*/ 1972 w 1978"/>
                <a:gd name="T83" fmla="*/ 2392 h 4953"/>
                <a:gd name="T84" fmla="*/ 1966 w 1978"/>
                <a:gd name="T85" fmla="*/ 2338 h 4953"/>
                <a:gd name="T86" fmla="*/ 1978 w 1978"/>
                <a:gd name="T87" fmla="*/ 1966 h 4953"/>
                <a:gd name="T88" fmla="*/ 1966 w 1978"/>
                <a:gd name="T89" fmla="*/ 1762 h 4953"/>
                <a:gd name="T90" fmla="*/ 1978 w 1978"/>
                <a:gd name="T91" fmla="*/ 1618 h 4953"/>
                <a:gd name="T92" fmla="*/ 1966 w 1978"/>
                <a:gd name="T93" fmla="*/ 1246 h 4953"/>
                <a:gd name="T94" fmla="*/ 1972 w 1978"/>
                <a:gd name="T95" fmla="*/ 1192 h 4953"/>
                <a:gd name="T96" fmla="*/ 1972 w 1978"/>
                <a:gd name="T97" fmla="*/ 808 h 4953"/>
                <a:gd name="T98" fmla="*/ 1966 w 1978"/>
                <a:gd name="T99" fmla="*/ 754 h 4953"/>
                <a:gd name="T100" fmla="*/ 1978 w 1978"/>
                <a:gd name="T101" fmla="*/ 382 h 4953"/>
                <a:gd name="T102" fmla="*/ 1966 w 1978"/>
                <a:gd name="T103" fmla="*/ 178 h 4953"/>
                <a:gd name="T104" fmla="*/ 1911 w 1978"/>
                <a:gd name="T105" fmla="*/ 6 h 4953"/>
                <a:gd name="T106" fmla="*/ 1857 w 1978"/>
                <a:gd name="T107" fmla="*/ 0 h 4953"/>
                <a:gd name="T108" fmla="*/ 1485 w 1978"/>
                <a:gd name="T109" fmla="*/ 12 h 4953"/>
                <a:gd name="T110" fmla="*/ 1431 w 1978"/>
                <a:gd name="T111" fmla="*/ 6 h 4953"/>
                <a:gd name="T112" fmla="*/ 1047 w 1978"/>
                <a:gd name="T113" fmla="*/ 6 h 4953"/>
                <a:gd name="T114" fmla="*/ 993 w 1978"/>
                <a:gd name="T115" fmla="*/ 12 h 4953"/>
                <a:gd name="T116" fmla="*/ 621 w 1978"/>
                <a:gd name="T117" fmla="*/ 0 h 4953"/>
                <a:gd name="T118" fmla="*/ 417 w 1978"/>
                <a:gd name="T119" fmla="*/ 12 h 4953"/>
                <a:gd name="T120" fmla="*/ 273 w 1978"/>
                <a:gd name="T121" fmla="*/ 0 h 4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8" h="4953">
                  <a:moveTo>
                    <a:pt x="12" y="18"/>
                  </a:moveTo>
                  <a:lnTo>
                    <a:pt x="12" y="102"/>
                  </a:lnTo>
                  <a:cubicBezTo>
                    <a:pt x="12" y="105"/>
                    <a:pt x="10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lnTo>
                    <a:pt x="0" y="18"/>
                  </a:lnTo>
                  <a:cubicBezTo>
                    <a:pt x="0" y="14"/>
                    <a:pt x="3" y="12"/>
                    <a:pt x="6" y="12"/>
                  </a:cubicBezTo>
                  <a:cubicBezTo>
                    <a:pt x="10" y="12"/>
                    <a:pt x="12" y="14"/>
                    <a:pt x="12" y="18"/>
                  </a:cubicBezTo>
                  <a:close/>
                  <a:moveTo>
                    <a:pt x="12" y="162"/>
                  </a:moveTo>
                  <a:lnTo>
                    <a:pt x="12" y="246"/>
                  </a:lnTo>
                  <a:cubicBezTo>
                    <a:pt x="12" y="249"/>
                    <a:pt x="10" y="252"/>
                    <a:pt x="6" y="252"/>
                  </a:cubicBezTo>
                  <a:cubicBezTo>
                    <a:pt x="3" y="252"/>
                    <a:pt x="0" y="249"/>
                    <a:pt x="0" y="246"/>
                  </a:cubicBezTo>
                  <a:lnTo>
                    <a:pt x="0" y="162"/>
                  </a:lnTo>
                  <a:cubicBezTo>
                    <a:pt x="0" y="158"/>
                    <a:pt x="3" y="156"/>
                    <a:pt x="6" y="156"/>
                  </a:cubicBezTo>
                  <a:cubicBezTo>
                    <a:pt x="10" y="156"/>
                    <a:pt x="12" y="158"/>
                    <a:pt x="12" y="162"/>
                  </a:cubicBezTo>
                  <a:close/>
                  <a:moveTo>
                    <a:pt x="12" y="306"/>
                  </a:moveTo>
                  <a:lnTo>
                    <a:pt x="12" y="390"/>
                  </a:lnTo>
                  <a:cubicBezTo>
                    <a:pt x="12" y="393"/>
                    <a:pt x="10" y="396"/>
                    <a:pt x="6" y="396"/>
                  </a:cubicBezTo>
                  <a:cubicBezTo>
                    <a:pt x="3" y="396"/>
                    <a:pt x="0" y="393"/>
                    <a:pt x="0" y="390"/>
                  </a:cubicBezTo>
                  <a:lnTo>
                    <a:pt x="0" y="306"/>
                  </a:lnTo>
                  <a:cubicBezTo>
                    <a:pt x="0" y="302"/>
                    <a:pt x="3" y="300"/>
                    <a:pt x="6" y="300"/>
                  </a:cubicBezTo>
                  <a:cubicBezTo>
                    <a:pt x="10" y="300"/>
                    <a:pt x="12" y="302"/>
                    <a:pt x="12" y="306"/>
                  </a:cubicBezTo>
                  <a:close/>
                  <a:moveTo>
                    <a:pt x="12" y="450"/>
                  </a:moveTo>
                  <a:lnTo>
                    <a:pt x="12" y="534"/>
                  </a:lnTo>
                  <a:cubicBezTo>
                    <a:pt x="12" y="537"/>
                    <a:pt x="10" y="540"/>
                    <a:pt x="6" y="540"/>
                  </a:cubicBezTo>
                  <a:cubicBezTo>
                    <a:pt x="3" y="540"/>
                    <a:pt x="0" y="537"/>
                    <a:pt x="0" y="534"/>
                  </a:cubicBezTo>
                  <a:lnTo>
                    <a:pt x="0" y="450"/>
                  </a:lnTo>
                  <a:cubicBezTo>
                    <a:pt x="0" y="446"/>
                    <a:pt x="3" y="444"/>
                    <a:pt x="6" y="444"/>
                  </a:cubicBezTo>
                  <a:cubicBezTo>
                    <a:pt x="10" y="444"/>
                    <a:pt x="12" y="446"/>
                    <a:pt x="12" y="450"/>
                  </a:cubicBezTo>
                  <a:close/>
                  <a:moveTo>
                    <a:pt x="12" y="594"/>
                  </a:moveTo>
                  <a:lnTo>
                    <a:pt x="12" y="678"/>
                  </a:lnTo>
                  <a:cubicBezTo>
                    <a:pt x="12" y="681"/>
                    <a:pt x="10" y="684"/>
                    <a:pt x="6" y="684"/>
                  </a:cubicBezTo>
                  <a:cubicBezTo>
                    <a:pt x="3" y="684"/>
                    <a:pt x="0" y="681"/>
                    <a:pt x="0" y="678"/>
                  </a:cubicBezTo>
                  <a:lnTo>
                    <a:pt x="0" y="594"/>
                  </a:lnTo>
                  <a:cubicBezTo>
                    <a:pt x="0" y="590"/>
                    <a:pt x="3" y="588"/>
                    <a:pt x="6" y="588"/>
                  </a:cubicBezTo>
                  <a:cubicBezTo>
                    <a:pt x="10" y="588"/>
                    <a:pt x="12" y="590"/>
                    <a:pt x="12" y="594"/>
                  </a:cubicBezTo>
                  <a:close/>
                  <a:moveTo>
                    <a:pt x="12" y="738"/>
                  </a:moveTo>
                  <a:lnTo>
                    <a:pt x="12" y="822"/>
                  </a:lnTo>
                  <a:cubicBezTo>
                    <a:pt x="12" y="825"/>
                    <a:pt x="10" y="828"/>
                    <a:pt x="6" y="828"/>
                  </a:cubicBezTo>
                  <a:cubicBezTo>
                    <a:pt x="3" y="828"/>
                    <a:pt x="0" y="825"/>
                    <a:pt x="0" y="822"/>
                  </a:cubicBezTo>
                  <a:lnTo>
                    <a:pt x="0" y="738"/>
                  </a:lnTo>
                  <a:cubicBezTo>
                    <a:pt x="0" y="734"/>
                    <a:pt x="3" y="732"/>
                    <a:pt x="6" y="732"/>
                  </a:cubicBezTo>
                  <a:cubicBezTo>
                    <a:pt x="10" y="732"/>
                    <a:pt x="12" y="734"/>
                    <a:pt x="12" y="738"/>
                  </a:cubicBezTo>
                  <a:close/>
                  <a:moveTo>
                    <a:pt x="12" y="882"/>
                  </a:moveTo>
                  <a:lnTo>
                    <a:pt x="12" y="966"/>
                  </a:lnTo>
                  <a:cubicBezTo>
                    <a:pt x="12" y="969"/>
                    <a:pt x="10" y="972"/>
                    <a:pt x="6" y="972"/>
                  </a:cubicBezTo>
                  <a:cubicBezTo>
                    <a:pt x="3" y="972"/>
                    <a:pt x="0" y="969"/>
                    <a:pt x="0" y="966"/>
                  </a:cubicBezTo>
                  <a:lnTo>
                    <a:pt x="0" y="882"/>
                  </a:lnTo>
                  <a:cubicBezTo>
                    <a:pt x="0" y="878"/>
                    <a:pt x="3" y="876"/>
                    <a:pt x="6" y="876"/>
                  </a:cubicBezTo>
                  <a:cubicBezTo>
                    <a:pt x="10" y="876"/>
                    <a:pt x="12" y="878"/>
                    <a:pt x="12" y="882"/>
                  </a:cubicBezTo>
                  <a:close/>
                  <a:moveTo>
                    <a:pt x="12" y="1026"/>
                  </a:moveTo>
                  <a:lnTo>
                    <a:pt x="12" y="1110"/>
                  </a:lnTo>
                  <a:cubicBezTo>
                    <a:pt x="12" y="1113"/>
                    <a:pt x="10" y="1116"/>
                    <a:pt x="6" y="1116"/>
                  </a:cubicBezTo>
                  <a:cubicBezTo>
                    <a:pt x="3" y="1116"/>
                    <a:pt x="0" y="1113"/>
                    <a:pt x="0" y="1110"/>
                  </a:cubicBezTo>
                  <a:lnTo>
                    <a:pt x="0" y="1026"/>
                  </a:lnTo>
                  <a:cubicBezTo>
                    <a:pt x="0" y="1022"/>
                    <a:pt x="3" y="1020"/>
                    <a:pt x="6" y="1020"/>
                  </a:cubicBezTo>
                  <a:cubicBezTo>
                    <a:pt x="10" y="1020"/>
                    <a:pt x="12" y="1022"/>
                    <a:pt x="12" y="1026"/>
                  </a:cubicBezTo>
                  <a:close/>
                  <a:moveTo>
                    <a:pt x="12" y="1170"/>
                  </a:moveTo>
                  <a:lnTo>
                    <a:pt x="12" y="1254"/>
                  </a:lnTo>
                  <a:cubicBezTo>
                    <a:pt x="12" y="1257"/>
                    <a:pt x="10" y="1260"/>
                    <a:pt x="6" y="1260"/>
                  </a:cubicBezTo>
                  <a:cubicBezTo>
                    <a:pt x="3" y="1260"/>
                    <a:pt x="0" y="1257"/>
                    <a:pt x="0" y="1254"/>
                  </a:cubicBezTo>
                  <a:lnTo>
                    <a:pt x="0" y="1170"/>
                  </a:lnTo>
                  <a:cubicBezTo>
                    <a:pt x="0" y="1166"/>
                    <a:pt x="3" y="1164"/>
                    <a:pt x="6" y="1164"/>
                  </a:cubicBezTo>
                  <a:cubicBezTo>
                    <a:pt x="10" y="1164"/>
                    <a:pt x="12" y="1166"/>
                    <a:pt x="12" y="1170"/>
                  </a:cubicBezTo>
                  <a:close/>
                  <a:moveTo>
                    <a:pt x="12" y="1314"/>
                  </a:moveTo>
                  <a:lnTo>
                    <a:pt x="12" y="1398"/>
                  </a:lnTo>
                  <a:cubicBezTo>
                    <a:pt x="12" y="1401"/>
                    <a:pt x="10" y="1404"/>
                    <a:pt x="6" y="1404"/>
                  </a:cubicBezTo>
                  <a:cubicBezTo>
                    <a:pt x="3" y="1404"/>
                    <a:pt x="0" y="1401"/>
                    <a:pt x="0" y="1398"/>
                  </a:cubicBezTo>
                  <a:lnTo>
                    <a:pt x="0" y="1314"/>
                  </a:lnTo>
                  <a:cubicBezTo>
                    <a:pt x="0" y="1310"/>
                    <a:pt x="3" y="1308"/>
                    <a:pt x="6" y="1308"/>
                  </a:cubicBezTo>
                  <a:cubicBezTo>
                    <a:pt x="10" y="1308"/>
                    <a:pt x="12" y="1310"/>
                    <a:pt x="12" y="1314"/>
                  </a:cubicBezTo>
                  <a:close/>
                  <a:moveTo>
                    <a:pt x="12" y="1458"/>
                  </a:moveTo>
                  <a:lnTo>
                    <a:pt x="12" y="1542"/>
                  </a:lnTo>
                  <a:cubicBezTo>
                    <a:pt x="12" y="1545"/>
                    <a:pt x="10" y="1548"/>
                    <a:pt x="6" y="1548"/>
                  </a:cubicBezTo>
                  <a:cubicBezTo>
                    <a:pt x="3" y="1548"/>
                    <a:pt x="0" y="1545"/>
                    <a:pt x="0" y="1542"/>
                  </a:cubicBezTo>
                  <a:lnTo>
                    <a:pt x="0" y="1458"/>
                  </a:lnTo>
                  <a:cubicBezTo>
                    <a:pt x="0" y="1454"/>
                    <a:pt x="3" y="1452"/>
                    <a:pt x="6" y="1452"/>
                  </a:cubicBezTo>
                  <a:cubicBezTo>
                    <a:pt x="10" y="1452"/>
                    <a:pt x="12" y="1454"/>
                    <a:pt x="12" y="1458"/>
                  </a:cubicBezTo>
                  <a:close/>
                  <a:moveTo>
                    <a:pt x="12" y="1602"/>
                  </a:moveTo>
                  <a:lnTo>
                    <a:pt x="12" y="1686"/>
                  </a:lnTo>
                  <a:cubicBezTo>
                    <a:pt x="12" y="1689"/>
                    <a:pt x="10" y="1692"/>
                    <a:pt x="6" y="1692"/>
                  </a:cubicBezTo>
                  <a:cubicBezTo>
                    <a:pt x="3" y="1692"/>
                    <a:pt x="0" y="1689"/>
                    <a:pt x="0" y="1686"/>
                  </a:cubicBezTo>
                  <a:lnTo>
                    <a:pt x="0" y="1602"/>
                  </a:lnTo>
                  <a:cubicBezTo>
                    <a:pt x="0" y="1598"/>
                    <a:pt x="3" y="1596"/>
                    <a:pt x="6" y="1596"/>
                  </a:cubicBezTo>
                  <a:cubicBezTo>
                    <a:pt x="10" y="1596"/>
                    <a:pt x="12" y="1598"/>
                    <a:pt x="12" y="1602"/>
                  </a:cubicBezTo>
                  <a:close/>
                  <a:moveTo>
                    <a:pt x="12" y="1746"/>
                  </a:moveTo>
                  <a:lnTo>
                    <a:pt x="12" y="1830"/>
                  </a:lnTo>
                  <a:cubicBezTo>
                    <a:pt x="12" y="1833"/>
                    <a:pt x="10" y="1836"/>
                    <a:pt x="6" y="1836"/>
                  </a:cubicBezTo>
                  <a:cubicBezTo>
                    <a:pt x="3" y="1836"/>
                    <a:pt x="0" y="1833"/>
                    <a:pt x="0" y="1830"/>
                  </a:cubicBezTo>
                  <a:lnTo>
                    <a:pt x="0" y="1746"/>
                  </a:lnTo>
                  <a:cubicBezTo>
                    <a:pt x="0" y="1742"/>
                    <a:pt x="3" y="1740"/>
                    <a:pt x="6" y="1740"/>
                  </a:cubicBezTo>
                  <a:cubicBezTo>
                    <a:pt x="10" y="1740"/>
                    <a:pt x="12" y="1742"/>
                    <a:pt x="12" y="1746"/>
                  </a:cubicBezTo>
                  <a:close/>
                  <a:moveTo>
                    <a:pt x="12" y="1890"/>
                  </a:moveTo>
                  <a:lnTo>
                    <a:pt x="12" y="1974"/>
                  </a:lnTo>
                  <a:cubicBezTo>
                    <a:pt x="12" y="1977"/>
                    <a:pt x="10" y="1980"/>
                    <a:pt x="6" y="1980"/>
                  </a:cubicBezTo>
                  <a:cubicBezTo>
                    <a:pt x="3" y="1980"/>
                    <a:pt x="0" y="1977"/>
                    <a:pt x="0" y="1974"/>
                  </a:cubicBezTo>
                  <a:lnTo>
                    <a:pt x="0" y="1890"/>
                  </a:lnTo>
                  <a:cubicBezTo>
                    <a:pt x="0" y="1886"/>
                    <a:pt x="3" y="1884"/>
                    <a:pt x="6" y="1884"/>
                  </a:cubicBezTo>
                  <a:cubicBezTo>
                    <a:pt x="10" y="1884"/>
                    <a:pt x="12" y="1886"/>
                    <a:pt x="12" y="1890"/>
                  </a:cubicBezTo>
                  <a:close/>
                  <a:moveTo>
                    <a:pt x="12" y="2034"/>
                  </a:moveTo>
                  <a:lnTo>
                    <a:pt x="12" y="2118"/>
                  </a:lnTo>
                  <a:cubicBezTo>
                    <a:pt x="12" y="2121"/>
                    <a:pt x="10" y="2124"/>
                    <a:pt x="6" y="2124"/>
                  </a:cubicBezTo>
                  <a:cubicBezTo>
                    <a:pt x="3" y="2124"/>
                    <a:pt x="0" y="2121"/>
                    <a:pt x="0" y="2118"/>
                  </a:cubicBezTo>
                  <a:lnTo>
                    <a:pt x="0" y="2034"/>
                  </a:lnTo>
                  <a:cubicBezTo>
                    <a:pt x="0" y="2030"/>
                    <a:pt x="3" y="2028"/>
                    <a:pt x="6" y="2028"/>
                  </a:cubicBezTo>
                  <a:cubicBezTo>
                    <a:pt x="10" y="2028"/>
                    <a:pt x="12" y="2030"/>
                    <a:pt x="12" y="2034"/>
                  </a:cubicBezTo>
                  <a:close/>
                  <a:moveTo>
                    <a:pt x="12" y="2178"/>
                  </a:moveTo>
                  <a:lnTo>
                    <a:pt x="12" y="2262"/>
                  </a:lnTo>
                  <a:cubicBezTo>
                    <a:pt x="12" y="2265"/>
                    <a:pt x="10" y="2268"/>
                    <a:pt x="6" y="2268"/>
                  </a:cubicBezTo>
                  <a:cubicBezTo>
                    <a:pt x="3" y="2268"/>
                    <a:pt x="0" y="2265"/>
                    <a:pt x="0" y="2262"/>
                  </a:cubicBezTo>
                  <a:lnTo>
                    <a:pt x="0" y="2178"/>
                  </a:lnTo>
                  <a:cubicBezTo>
                    <a:pt x="0" y="2174"/>
                    <a:pt x="3" y="2172"/>
                    <a:pt x="6" y="2172"/>
                  </a:cubicBezTo>
                  <a:cubicBezTo>
                    <a:pt x="10" y="2172"/>
                    <a:pt x="12" y="2174"/>
                    <a:pt x="12" y="2178"/>
                  </a:cubicBezTo>
                  <a:close/>
                  <a:moveTo>
                    <a:pt x="12" y="2322"/>
                  </a:moveTo>
                  <a:lnTo>
                    <a:pt x="12" y="2406"/>
                  </a:lnTo>
                  <a:cubicBezTo>
                    <a:pt x="12" y="2409"/>
                    <a:pt x="10" y="2412"/>
                    <a:pt x="6" y="2412"/>
                  </a:cubicBezTo>
                  <a:cubicBezTo>
                    <a:pt x="3" y="2412"/>
                    <a:pt x="0" y="2409"/>
                    <a:pt x="0" y="2406"/>
                  </a:cubicBezTo>
                  <a:lnTo>
                    <a:pt x="0" y="2322"/>
                  </a:lnTo>
                  <a:cubicBezTo>
                    <a:pt x="0" y="2318"/>
                    <a:pt x="3" y="2316"/>
                    <a:pt x="6" y="2316"/>
                  </a:cubicBezTo>
                  <a:cubicBezTo>
                    <a:pt x="10" y="2316"/>
                    <a:pt x="12" y="2318"/>
                    <a:pt x="12" y="2322"/>
                  </a:cubicBezTo>
                  <a:close/>
                  <a:moveTo>
                    <a:pt x="12" y="2466"/>
                  </a:moveTo>
                  <a:lnTo>
                    <a:pt x="12" y="2550"/>
                  </a:lnTo>
                  <a:cubicBezTo>
                    <a:pt x="12" y="2553"/>
                    <a:pt x="10" y="2556"/>
                    <a:pt x="6" y="2556"/>
                  </a:cubicBezTo>
                  <a:cubicBezTo>
                    <a:pt x="3" y="2556"/>
                    <a:pt x="0" y="2553"/>
                    <a:pt x="0" y="2550"/>
                  </a:cubicBezTo>
                  <a:lnTo>
                    <a:pt x="0" y="2466"/>
                  </a:lnTo>
                  <a:cubicBezTo>
                    <a:pt x="0" y="2462"/>
                    <a:pt x="3" y="2460"/>
                    <a:pt x="6" y="2460"/>
                  </a:cubicBezTo>
                  <a:cubicBezTo>
                    <a:pt x="10" y="2460"/>
                    <a:pt x="12" y="2462"/>
                    <a:pt x="12" y="2466"/>
                  </a:cubicBezTo>
                  <a:close/>
                  <a:moveTo>
                    <a:pt x="12" y="2610"/>
                  </a:moveTo>
                  <a:lnTo>
                    <a:pt x="12" y="2694"/>
                  </a:lnTo>
                  <a:cubicBezTo>
                    <a:pt x="12" y="2697"/>
                    <a:pt x="10" y="2700"/>
                    <a:pt x="6" y="2700"/>
                  </a:cubicBezTo>
                  <a:cubicBezTo>
                    <a:pt x="3" y="2700"/>
                    <a:pt x="0" y="2697"/>
                    <a:pt x="0" y="2694"/>
                  </a:cubicBezTo>
                  <a:lnTo>
                    <a:pt x="0" y="2610"/>
                  </a:lnTo>
                  <a:cubicBezTo>
                    <a:pt x="0" y="2606"/>
                    <a:pt x="3" y="2604"/>
                    <a:pt x="6" y="2604"/>
                  </a:cubicBezTo>
                  <a:cubicBezTo>
                    <a:pt x="10" y="2604"/>
                    <a:pt x="12" y="2606"/>
                    <a:pt x="12" y="2610"/>
                  </a:cubicBezTo>
                  <a:close/>
                  <a:moveTo>
                    <a:pt x="12" y="2754"/>
                  </a:moveTo>
                  <a:lnTo>
                    <a:pt x="12" y="2838"/>
                  </a:lnTo>
                  <a:cubicBezTo>
                    <a:pt x="12" y="2841"/>
                    <a:pt x="10" y="2844"/>
                    <a:pt x="6" y="2844"/>
                  </a:cubicBezTo>
                  <a:cubicBezTo>
                    <a:pt x="3" y="2844"/>
                    <a:pt x="0" y="2841"/>
                    <a:pt x="0" y="2838"/>
                  </a:cubicBezTo>
                  <a:lnTo>
                    <a:pt x="0" y="2754"/>
                  </a:lnTo>
                  <a:cubicBezTo>
                    <a:pt x="0" y="2750"/>
                    <a:pt x="3" y="2748"/>
                    <a:pt x="6" y="2748"/>
                  </a:cubicBezTo>
                  <a:cubicBezTo>
                    <a:pt x="10" y="2748"/>
                    <a:pt x="12" y="2750"/>
                    <a:pt x="12" y="2754"/>
                  </a:cubicBezTo>
                  <a:close/>
                  <a:moveTo>
                    <a:pt x="12" y="2898"/>
                  </a:moveTo>
                  <a:lnTo>
                    <a:pt x="12" y="2982"/>
                  </a:lnTo>
                  <a:cubicBezTo>
                    <a:pt x="12" y="2985"/>
                    <a:pt x="10" y="2988"/>
                    <a:pt x="6" y="2988"/>
                  </a:cubicBezTo>
                  <a:cubicBezTo>
                    <a:pt x="3" y="2988"/>
                    <a:pt x="0" y="2985"/>
                    <a:pt x="0" y="2982"/>
                  </a:cubicBezTo>
                  <a:lnTo>
                    <a:pt x="0" y="2898"/>
                  </a:lnTo>
                  <a:cubicBezTo>
                    <a:pt x="0" y="2894"/>
                    <a:pt x="3" y="2892"/>
                    <a:pt x="6" y="2892"/>
                  </a:cubicBezTo>
                  <a:cubicBezTo>
                    <a:pt x="10" y="2892"/>
                    <a:pt x="12" y="2894"/>
                    <a:pt x="12" y="2898"/>
                  </a:cubicBezTo>
                  <a:close/>
                  <a:moveTo>
                    <a:pt x="12" y="3042"/>
                  </a:moveTo>
                  <a:lnTo>
                    <a:pt x="12" y="3126"/>
                  </a:lnTo>
                  <a:cubicBezTo>
                    <a:pt x="12" y="3129"/>
                    <a:pt x="10" y="3132"/>
                    <a:pt x="6" y="3132"/>
                  </a:cubicBezTo>
                  <a:cubicBezTo>
                    <a:pt x="3" y="3132"/>
                    <a:pt x="0" y="3129"/>
                    <a:pt x="0" y="3126"/>
                  </a:cubicBezTo>
                  <a:lnTo>
                    <a:pt x="0" y="3042"/>
                  </a:lnTo>
                  <a:cubicBezTo>
                    <a:pt x="0" y="3038"/>
                    <a:pt x="3" y="3036"/>
                    <a:pt x="6" y="3036"/>
                  </a:cubicBezTo>
                  <a:cubicBezTo>
                    <a:pt x="10" y="3036"/>
                    <a:pt x="12" y="3038"/>
                    <a:pt x="12" y="3042"/>
                  </a:cubicBezTo>
                  <a:close/>
                  <a:moveTo>
                    <a:pt x="12" y="3186"/>
                  </a:moveTo>
                  <a:lnTo>
                    <a:pt x="12" y="3270"/>
                  </a:lnTo>
                  <a:cubicBezTo>
                    <a:pt x="12" y="3273"/>
                    <a:pt x="10" y="3276"/>
                    <a:pt x="6" y="3276"/>
                  </a:cubicBezTo>
                  <a:cubicBezTo>
                    <a:pt x="3" y="3276"/>
                    <a:pt x="0" y="3273"/>
                    <a:pt x="0" y="3270"/>
                  </a:cubicBezTo>
                  <a:lnTo>
                    <a:pt x="0" y="3186"/>
                  </a:lnTo>
                  <a:cubicBezTo>
                    <a:pt x="0" y="3182"/>
                    <a:pt x="3" y="3180"/>
                    <a:pt x="6" y="3180"/>
                  </a:cubicBezTo>
                  <a:cubicBezTo>
                    <a:pt x="10" y="3180"/>
                    <a:pt x="12" y="3182"/>
                    <a:pt x="12" y="3186"/>
                  </a:cubicBezTo>
                  <a:close/>
                  <a:moveTo>
                    <a:pt x="12" y="3330"/>
                  </a:moveTo>
                  <a:lnTo>
                    <a:pt x="12" y="3414"/>
                  </a:lnTo>
                  <a:cubicBezTo>
                    <a:pt x="12" y="3417"/>
                    <a:pt x="10" y="3420"/>
                    <a:pt x="6" y="3420"/>
                  </a:cubicBezTo>
                  <a:cubicBezTo>
                    <a:pt x="3" y="3420"/>
                    <a:pt x="0" y="3417"/>
                    <a:pt x="0" y="3414"/>
                  </a:cubicBezTo>
                  <a:lnTo>
                    <a:pt x="0" y="3330"/>
                  </a:lnTo>
                  <a:cubicBezTo>
                    <a:pt x="0" y="3326"/>
                    <a:pt x="3" y="3324"/>
                    <a:pt x="6" y="3324"/>
                  </a:cubicBezTo>
                  <a:cubicBezTo>
                    <a:pt x="10" y="3324"/>
                    <a:pt x="12" y="3326"/>
                    <a:pt x="12" y="3330"/>
                  </a:cubicBezTo>
                  <a:close/>
                  <a:moveTo>
                    <a:pt x="12" y="3474"/>
                  </a:moveTo>
                  <a:lnTo>
                    <a:pt x="12" y="3558"/>
                  </a:lnTo>
                  <a:cubicBezTo>
                    <a:pt x="12" y="3561"/>
                    <a:pt x="10" y="3564"/>
                    <a:pt x="6" y="3564"/>
                  </a:cubicBezTo>
                  <a:cubicBezTo>
                    <a:pt x="3" y="3564"/>
                    <a:pt x="0" y="3561"/>
                    <a:pt x="0" y="3558"/>
                  </a:cubicBezTo>
                  <a:lnTo>
                    <a:pt x="0" y="3474"/>
                  </a:lnTo>
                  <a:cubicBezTo>
                    <a:pt x="0" y="3470"/>
                    <a:pt x="3" y="3468"/>
                    <a:pt x="6" y="3468"/>
                  </a:cubicBezTo>
                  <a:cubicBezTo>
                    <a:pt x="10" y="3468"/>
                    <a:pt x="12" y="3470"/>
                    <a:pt x="12" y="3474"/>
                  </a:cubicBezTo>
                  <a:close/>
                  <a:moveTo>
                    <a:pt x="12" y="3618"/>
                  </a:moveTo>
                  <a:lnTo>
                    <a:pt x="12" y="3702"/>
                  </a:lnTo>
                  <a:cubicBezTo>
                    <a:pt x="12" y="3705"/>
                    <a:pt x="10" y="3708"/>
                    <a:pt x="6" y="3708"/>
                  </a:cubicBezTo>
                  <a:cubicBezTo>
                    <a:pt x="3" y="3708"/>
                    <a:pt x="0" y="3705"/>
                    <a:pt x="0" y="3702"/>
                  </a:cubicBezTo>
                  <a:lnTo>
                    <a:pt x="0" y="3618"/>
                  </a:lnTo>
                  <a:cubicBezTo>
                    <a:pt x="0" y="3614"/>
                    <a:pt x="3" y="3612"/>
                    <a:pt x="6" y="3612"/>
                  </a:cubicBezTo>
                  <a:cubicBezTo>
                    <a:pt x="10" y="3612"/>
                    <a:pt x="12" y="3614"/>
                    <a:pt x="12" y="3618"/>
                  </a:cubicBezTo>
                  <a:close/>
                  <a:moveTo>
                    <a:pt x="12" y="3762"/>
                  </a:moveTo>
                  <a:lnTo>
                    <a:pt x="12" y="3846"/>
                  </a:lnTo>
                  <a:cubicBezTo>
                    <a:pt x="12" y="3849"/>
                    <a:pt x="10" y="3852"/>
                    <a:pt x="6" y="3852"/>
                  </a:cubicBezTo>
                  <a:cubicBezTo>
                    <a:pt x="3" y="3852"/>
                    <a:pt x="0" y="3849"/>
                    <a:pt x="0" y="3846"/>
                  </a:cubicBezTo>
                  <a:lnTo>
                    <a:pt x="0" y="3762"/>
                  </a:lnTo>
                  <a:cubicBezTo>
                    <a:pt x="0" y="3758"/>
                    <a:pt x="3" y="3756"/>
                    <a:pt x="6" y="3756"/>
                  </a:cubicBezTo>
                  <a:cubicBezTo>
                    <a:pt x="10" y="3756"/>
                    <a:pt x="12" y="3758"/>
                    <a:pt x="12" y="3762"/>
                  </a:cubicBezTo>
                  <a:close/>
                  <a:moveTo>
                    <a:pt x="12" y="3906"/>
                  </a:moveTo>
                  <a:lnTo>
                    <a:pt x="12" y="3990"/>
                  </a:lnTo>
                  <a:cubicBezTo>
                    <a:pt x="12" y="3993"/>
                    <a:pt x="10" y="3996"/>
                    <a:pt x="6" y="3996"/>
                  </a:cubicBezTo>
                  <a:cubicBezTo>
                    <a:pt x="3" y="3996"/>
                    <a:pt x="0" y="3993"/>
                    <a:pt x="0" y="3990"/>
                  </a:cubicBezTo>
                  <a:lnTo>
                    <a:pt x="0" y="3906"/>
                  </a:lnTo>
                  <a:cubicBezTo>
                    <a:pt x="0" y="3902"/>
                    <a:pt x="3" y="3900"/>
                    <a:pt x="6" y="3900"/>
                  </a:cubicBezTo>
                  <a:cubicBezTo>
                    <a:pt x="10" y="3900"/>
                    <a:pt x="12" y="3902"/>
                    <a:pt x="12" y="3906"/>
                  </a:cubicBezTo>
                  <a:close/>
                  <a:moveTo>
                    <a:pt x="12" y="4050"/>
                  </a:moveTo>
                  <a:lnTo>
                    <a:pt x="12" y="4134"/>
                  </a:lnTo>
                  <a:cubicBezTo>
                    <a:pt x="12" y="4137"/>
                    <a:pt x="10" y="4140"/>
                    <a:pt x="6" y="4140"/>
                  </a:cubicBezTo>
                  <a:cubicBezTo>
                    <a:pt x="3" y="4140"/>
                    <a:pt x="0" y="4137"/>
                    <a:pt x="0" y="4134"/>
                  </a:cubicBezTo>
                  <a:lnTo>
                    <a:pt x="0" y="4050"/>
                  </a:lnTo>
                  <a:cubicBezTo>
                    <a:pt x="0" y="4046"/>
                    <a:pt x="3" y="4044"/>
                    <a:pt x="6" y="4044"/>
                  </a:cubicBezTo>
                  <a:cubicBezTo>
                    <a:pt x="10" y="4044"/>
                    <a:pt x="12" y="4046"/>
                    <a:pt x="12" y="4050"/>
                  </a:cubicBezTo>
                  <a:close/>
                  <a:moveTo>
                    <a:pt x="12" y="4194"/>
                  </a:moveTo>
                  <a:lnTo>
                    <a:pt x="12" y="4278"/>
                  </a:lnTo>
                  <a:cubicBezTo>
                    <a:pt x="12" y="4281"/>
                    <a:pt x="10" y="4284"/>
                    <a:pt x="6" y="4284"/>
                  </a:cubicBezTo>
                  <a:cubicBezTo>
                    <a:pt x="3" y="4284"/>
                    <a:pt x="0" y="4281"/>
                    <a:pt x="0" y="4278"/>
                  </a:cubicBezTo>
                  <a:lnTo>
                    <a:pt x="0" y="4194"/>
                  </a:lnTo>
                  <a:cubicBezTo>
                    <a:pt x="0" y="4190"/>
                    <a:pt x="3" y="4188"/>
                    <a:pt x="6" y="4188"/>
                  </a:cubicBezTo>
                  <a:cubicBezTo>
                    <a:pt x="10" y="4188"/>
                    <a:pt x="12" y="4190"/>
                    <a:pt x="12" y="4194"/>
                  </a:cubicBezTo>
                  <a:close/>
                  <a:moveTo>
                    <a:pt x="12" y="4338"/>
                  </a:moveTo>
                  <a:lnTo>
                    <a:pt x="12" y="4422"/>
                  </a:lnTo>
                  <a:cubicBezTo>
                    <a:pt x="12" y="4425"/>
                    <a:pt x="10" y="4428"/>
                    <a:pt x="6" y="4428"/>
                  </a:cubicBezTo>
                  <a:cubicBezTo>
                    <a:pt x="3" y="4428"/>
                    <a:pt x="0" y="4425"/>
                    <a:pt x="0" y="4422"/>
                  </a:cubicBezTo>
                  <a:lnTo>
                    <a:pt x="0" y="4338"/>
                  </a:lnTo>
                  <a:cubicBezTo>
                    <a:pt x="0" y="4334"/>
                    <a:pt x="3" y="4332"/>
                    <a:pt x="6" y="4332"/>
                  </a:cubicBezTo>
                  <a:cubicBezTo>
                    <a:pt x="10" y="4332"/>
                    <a:pt x="12" y="4334"/>
                    <a:pt x="12" y="4338"/>
                  </a:cubicBezTo>
                  <a:close/>
                  <a:moveTo>
                    <a:pt x="12" y="4482"/>
                  </a:moveTo>
                  <a:lnTo>
                    <a:pt x="12" y="4566"/>
                  </a:lnTo>
                  <a:cubicBezTo>
                    <a:pt x="12" y="4569"/>
                    <a:pt x="10" y="4572"/>
                    <a:pt x="6" y="4572"/>
                  </a:cubicBezTo>
                  <a:cubicBezTo>
                    <a:pt x="3" y="4572"/>
                    <a:pt x="0" y="4569"/>
                    <a:pt x="0" y="4566"/>
                  </a:cubicBezTo>
                  <a:lnTo>
                    <a:pt x="0" y="4482"/>
                  </a:lnTo>
                  <a:cubicBezTo>
                    <a:pt x="0" y="4478"/>
                    <a:pt x="3" y="4476"/>
                    <a:pt x="6" y="4476"/>
                  </a:cubicBezTo>
                  <a:cubicBezTo>
                    <a:pt x="10" y="4476"/>
                    <a:pt x="12" y="4478"/>
                    <a:pt x="12" y="4482"/>
                  </a:cubicBezTo>
                  <a:close/>
                  <a:moveTo>
                    <a:pt x="12" y="4626"/>
                  </a:moveTo>
                  <a:lnTo>
                    <a:pt x="12" y="4710"/>
                  </a:lnTo>
                  <a:cubicBezTo>
                    <a:pt x="12" y="4713"/>
                    <a:pt x="10" y="4716"/>
                    <a:pt x="6" y="4716"/>
                  </a:cubicBezTo>
                  <a:cubicBezTo>
                    <a:pt x="3" y="4716"/>
                    <a:pt x="0" y="4713"/>
                    <a:pt x="0" y="4710"/>
                  </a:cubicBezTo>
                  <a:lnTo>
                    <a:pt x="0" y="4626"/>
                  </a:lnTo>
                  <a:cubicBezTo>
                    <a:pt x="0" y="4622"/>
                    <a:pt x="3" y="4620"/>
                    <a:pt x="6" y="4620"/>
                  </a:cubicBezTo>
                  <a:cubicBezTo>
                    <a:pt x="10" y="4620"/>
                    <a:pt x="12" y="4622"/>
                    <a:pt x="12" y="4626"/>
                  </a:cubicBezTo>
                  <a:close/>
                  <a:moveTo>
                    <a:pt x="12" y="4770"/>
                  </a:moveTo>
                  <a:lnTo>
                    <a:pt x="12" y="4854"/>
                  </a:lnTo>
                  <a:cubicBezTo>
                    <a:pt x="12" y="4857"/>
                    <a:pt x="10" y="4860"/>
                    <a:pt x="6" y="4860"/>
                  </a:cubicBezTo>
                  <a:cubicBezTo>
                    <a:pt x="3" y="4860"/>
                    <a:pt x="0" y="4857"/>
                    <a:pt x="0" y="4854"/>
                  </a:cubicBezTo>
                  <a:lnTo>
                    <a:pt x="0" y="4770"/>
                  </a:lnTo>
                  <a:cubicBezTo>
                    <a:pt x="0" y="4766"/>
                    <a:pt x="3" y="4764"/>
                    <a:pt x="6" y="4764"/>
                  </a:cubicBezTo>
                  <a:cubicBezTo>
                    <a:pt x="10" y="4764"/>
                    <a:pt x="12" y="4766"/>
                    <a:pt x="12" y="4770"/>
                  </a:cubicBezTo>
                  <a:close/>
                  <a:moveTo>
                    <a:pt x="12" y="4914"/>
                  </a:moveTo>
                  <a:lnTo>
                    <a:pt x="12" y="4947"/>
                  </a:lnTo>
                  <a:lnTo>
                    <a:pt x="6" y="4941"/>
                  </a:lnTo>
                  <a:lnTo>
                    <a:pt x="57" y="4941"/>
                  </a:lnTo>
                  <a:cubicBezTo>
                    <a:pt x="60" y="4941"/>
                    <a:pt x="63" y="4944"/>
                    <a:pt x="63" y="4947"/>
                  </a:cubicBezTo>
                  <a:cubicBezTo>
                    <a:pt x="63" y="4950"/>
                    <a:pt x="60" y="4953"/>
                    <a:pt x="57" y="4953"/>
                  </a:cubicBezTo>
                  <a:lnTo>
                    <a:pt x="6" y="4953"/>
                  </a:lnTo>
                  <a:cubicBezTo>
                    <a:pt x="3" y="4953"/>
                    <a:pt x="0" y="4950"/>
                    <a:pt x="0" y="4947"/>
                  </a:cubicBezTo>
                  <a:lnTo>
                    <a:pt x="0" y="4914"/>
                  </a:lnTo>
                  <a:cubicBezTo>
                    <a:pt x="0" y="4910"/>
                    <a:pt x="3" y="4908"/>
                    <a:pt x="6" y="4908"/>
                  </a:cubicBezTo>
                  <a:cubicBezTo>
                    <a:pt x="10" y="4908"/>
                    <a:pt x="12" y="4910"/>
                    <a:pt x="12" y="4914"/>
                  </a:cubicBezTo>
                  <a:close/>
                  <a:moveTo>
                    <a:pt x="117" y="4941"/>
                  </a:moveTo>
                  <a:lnTo>
                    <a:pt x="201" y="4941"/>
                  </a:lnTo>
                  <a:cubicBezTo>
                    <a:pt x="204" y="4941"/>
                    <a:pt x="207" y="4944"/>
                    <a:pt x="207" y="4947"/>
                  </a:cubicBezTo>
                  <a:cubicBezTo>
                    <a:pt x="207" y="4950"/>
                    <a:pt x="204" y="4953"/>
                    <a:pt x="201" y="4953"/>
                  </a:cubicBezTo>
                  <a:lnTo>
                    <a:pt x="117" y="4953"/>
                  </a:lnTo>
                  <a:cubicBezTo>
                    <a:pt x="114" y="4953"/>
                    <a:pt x="111" y="4950"/>
                    <a:pt x="111" y="4947"/>
                  </a:cubicBezTo>
                  <a:cubicBezTo>
                    <a:pt x="111" y="4944"/>
                    <a:pt x="114" y="4941"/>
                    <a:pt x="117" y="4941"/>
                  </a:cubicBezTo>
                  <a:close/>
                  <a:moveTo>
                    <a:pt x="261" y="4941"/>
                  </a:moveTo>
                  <a:lnTo>
                    <a:pt x="345" y="4941"/>
                  </a:lnTo>
                  <a:cubicBezTo>
                    <a:pt x="348" y="4941"/>
                    <a:pt x="351" y="4944"/>
                    <a:pt x="351" y="4947"/>
                  </a:cubicBezTo>
                  <a:cubicBezTo>
                    <a:pt x="351" y="4950"/>
                    <a:pt x="348" y="4953"/>
                    <a:pt x="345" y="4953"/>
                  </a:cubicBezTo>
                  <a:lnTo>
                    <a:pt x="261" y="4953"/>
                  </a:lnTo>
                  <a:cubicBezTo>
                    <a:pt x="258" y="4953"/>
                    <a:pt x="255" y="4950"/>
                    <a:pt x="255" y="4947"/>
                  </a:cubicBezTo>
                  <a:cubicBezTo>
                    <a:pt x="255" y="4944"/>
                    <a:pt x="258" y="4941"/>
                    <a:pt x="261" y="4941"/>
                  </a:cubicBezTo>
                  <a:close/>
                  <a:moveTo>
                    <a:pt x="405" y="4941"/>
                  </a:moveTo>
                  <a:lnTo>
                    <a:pt x="489" y="4941"/>
                  </a:lnTo>
                  <a:cubicBezTo>
                    <a:pt x="492" y="4941"/>
                    <a:pt x="495" y="4944"/>
                    <a:pt x="495" y="4947"/>
                  </a:cubicBezTo>
                  <a:cubicBezTo>
                    <a:pt x="495" y="4950"/>
                    <a:pt x="492" y="4953"/>
                    <a:pt x="489" y="4953"/>
                  </a:cubicBezTo>
                  <a:lnTo>
                    <a:pt x="405" y="4953"/>
                  </a:lnTo>
                  <a:cubicBezTo>
                    <a:pt x="402" y="4953"/>
                    <a:pt x="399" y="4950"/>
                    <a:pt x="399" y="4947"/>
                  </a:cubicBezTo>
                  <a:cubicBezTo>
                    <a:pt x="399" y="4944"/>
                    <a:pt x="402" y="4941"/>
                    <a:pt x="405" y="4941"/>
                  </a:cubicBezTo>
                  <a:close/>
                  <a:moveTo>
                    <a:pt x="549" y="4941"/>
                  </a:moveTo>
                  <a:lnTo>
                    <a:pt x="633" y="4941"/>
                  </a:lnTo>
                  <a:cubicBezTo>
                    <a:pt x="636" y="4941"/>
                    <a:pt x="639" y="4944"/>
                    <a:pt x="639" y="4947"/>
                  </a:cubicBezTo>
                  <a:cubicBezTo>
                    <a:pt x="639" y="4950"/>
                    <a:pt x="636" y="4953"/>
                    <a:pt x="633" y="4953"/>
                  </a:cubicBezTo>
                  <a:lnTo>
                    <a:pt x="549" y="4953"/>
                  </a:lnTo>
                  <a:cubicBezTo>
                    <a:pt x="546" y="4953"/>
                    <a:pt x="543" y="4950"/>
                    <a:pt x="543" y="4947"/>
                  </a:cubicBezTo>
                  <a:cubicBezTo>
                    <a:pt x="543" y="4944"/>
                    <a:pt x="546" y="4941"/>
                    <a:pt x="549" y="4941"/>
                  </a:cubicBezTo>
                  <a:close/>
                  <a:moveTo>
                    <a:pt x="693" y="4941"/>
                  </a:moveTo>
                  <a:lnTo>
                    <a:pt x="777" y="4941"/>
                  </a:lnTo>
                  <a:cubicBezTo>
                    <a:pt x="780" y="4941"/>
                    <a:pt x="783" y="4944"/>
                    <a:pt x="783" y="4947"/>
                  </a:cubicBezTo>
                  <a:cubicBezTo>
                    <a:pt x="783" y="4950"/>
                    <a:pt x="780" y="4953"/>
                    <a:pt x="777" y="4953"/>
                  </a:cubicBezTo>
                  <a:lnTo>
                    <a:pt x="693" y="4953"/>
                  </a:lnTo>
                  <a:cubicBezTo>
                    <a:pt x="690" y="4953"/>
                    <a:pt x="687" y="4950"/>
                    <a:pt x="687" y="4947"/>
                  </a:cubicBezTo>
                  <a:cubicBezTo>
                    <a:pt x="687" y="4944"/>
                    <a:pt x="690" y="4941"/>
                    <a:pt x="693" y="4941"/>
                  </a:cubicBezTo>
                  <a:close/>
                  <a:moveTo>
                    <a:pt x="837" y="4941"/>
                  </a:moveTo>
                  <a:lnTo>
                    <a:pt x="921" y="4941"/>
                  </a:lnTo>
                  <a:cubicBezTo>
                    <a:pt x="924" y="4941"/>
                    <a:pt x="927" y="4944"/>
                    <a:pt x="927" y="4947"/>
                  </a:cubicBezTo>
                  <a:cubicBezTo>
                    <a:pt x="927" y="4950"/>
                    <a:pt x="924" y="4953"/>
                    <a:pt x="921" y="4953"/>
                  </a:cubicBezTo>
                  <a:lnTo>
                    <a:pt x="837" y="4953"/>
                  </a:lnTo>
                  <a:cubicBezTo>
                    <a:pt x="834" y="4953"/>
                    <a:pt x="831" y="4950"/>
                    <a:pt x="831" y="4947"/>
                  </a:cubicBezTo>
                  <a:cubicBezTo>
                    <a:pt x="831" y="4944"/>
                    <a:pt x="834" y="4941"/>
                    <a:pt x="837" y="4941"/>
                  </a:cubicBezTo>
                  <a:close/>
                  <a:moveTo>
                    <a:pt x="981" y="4941"/>
                  </a:moveTo>
                  <a:lnTo>
                    <a:pt x="1065" y="4941"/>
                  </a:lnTo>
                  <a:cubicBezTo>
                    <a:pt x="1068" y="4941"/>
                    <a:pt x="1071" y="4944"/>
                    <a:pt x="1071" y="4947"/>
                  </a:cubicBezTo>
                  <a:cubicBezTo>
                    <a:pt x="1071" y="4950"/>
                    <a:pt x="1068" y="4953"/>
                    <a:pt x="1065" y="4953"/>
                  </a:cubicBezTo>
                  <a:lnTo>
                    <a:pt x="981" y="4953"/>
                  </a:lnTo>
                  <a:cubicBezTo>
                    <a:pt x="978" y="4953"/>
                    <a:pt x="975" y="4950"/>
                    <a:pt x="975" y="4947"/>
                  </a:cubicBezTo>
                  <a:cubicBezTo>
                    <a:pt x="975" y="4944"/>
                    <a:pt x="978" y="4941"/>
                    <a:pt x="981" y="4941"/>
                  </a:cubicBezTo>
                  <a:close/>
                  <a:moveTo>
                    <a:pt x="1125" y="4941"/>
                  </a:moveTo>
                  <a:lnTo>
                    <a:pt x="1209" y="4941"/>
                  </a:lnTo>
                  <a:cubicBezTo>
                    <a:pt x="1212" y="4941"/>
                    <a:pt x="1215" y="4944"/>
                    <a:pt x="1215" y="4947"/>
                  </a:cubicBezTo>
                  <a:cubicBezTo>
                    <a:pt x="1215" y="4950"/>
                    <a:pt x="1212" y="4953"/>
                    <a:pt x="1209" y="4953"/>
                  </a:cubicBezTo>
                  <a:lnTo>
                    <a:pt x="1125" y="4953"/>
                  </a:lnTo>
                  <a:cubicBezTo>
                    <a:pt x="1122" y="4953"/>
                    <a:pt x="1119" y="4950"/>
                    <a:pt x="1119" y="4947"/>
                  </a:cubicBezTo>
                  <a:cubicBezTo>
                    <a:pt x="1119" y="4944"/>
                    <a:pt x="1122" y="4941"/>
                    <a:pt x="1125" y="4941"/>
                  </a:cubicBezTo>
                  <a:close/>
                  <a:moveTo>
                    <a:pt x="1269" y="4941"/>
                  </a:moveTo>
                  <a:lnTo>
                    <a:pt x="1353" y="4941"/>
                  </a:lnTo>
                  <a:cubicBezTo>
                    <a:pt x="1356" y="4941"/>
                    <a:pt x="1359" y="4944"/>
                    <a:pt x="1359" y="4947"/>
                  </a:cubicBezTo>
                  <a:cubicBezTo>
                    <a:pt x="1359" y="4950"/>
                    <a:pt x="1356" y="4953"/>
                    <a:pt x="1353" y="4953"/>
                  </a:cubicBezTo>
                  <a:lnTo>
                    <a:pt x="1269" y="4953"/>
                  </a:lnTo>
                  <a:cubicBezTo>
                    <a:pt x="1266" y="4953"/>
                    <a:pt x="1263" y="4950"/>
                    <a:pt x="1263" y="4947"/>
                  </a:cubicBezTo>
                  <a:cubicBezTo>
                    <a:pt x="1263" y="4944"/>
                    <a:pt x="1266" y="4941"/>
                    <a:pt x="1269" y="4941"/>
                  </a:cubicBezTo>
                  <a:close/>
                  <a:moveTo>
                    <a:pt x="1413" y="4941"/>
                  </a:moveTo>
                  <a:lnTo>
                    <a:pt x="1497" y="4941"/>
                  </a:lnTo>
                  <a:cubicBezTo>
                    <a:pt x="1500" y="4941"/>
                    <a:pt x="1503" y="4944"/>
                    <a:pt x="1503" y="4947"/>
                  </a:cubicBezTo>
                  <a:cubicBezTo>
                    <a:pt x="1503" y="4950"/>
                    <a:pt x="1500" y="4953"/>
                    <a:pt x="1497" y="4953"/>
                  </a:cubicBezTo>
                  <a:lnTo>
                    <a:pt x="1413" y="4953"/>
                  </a:lnTo>
                  <a:cubicBezTo>
                    <a:pt x="1410" y="4953"/>
                    <a:pt x="1407" y="4950"/>
                    <a:pt x="1407" y="4947"/>
                  </a:cubicBezTo>
                  <a:cubicBezTo>
                    <a:pt x="1407" y="4944"/>
                    <a:pt x="1410" y="4941"/>
                    <a:pt x="1413" y="4941"/>
                  </a:cubicBezTo>
                  <a:close/>
                  <a:moveTo>
                    <a:pt x="1557" y="4941"/>
                  </a:moveTo>
                  <a:lnTo>
                    <a:pt x="1641" y="4941"/>
                  </a:lnTo>
                  <a:cubicBezTo>
                    <a:pt x="1644" y="4941"/>
                    <a:pt x="1647" y="4944"/>
                    <a:pt x="1647" y="4947"/>
                  </a:cubicBezTo>
                  <a:cubicBezTo>
                    <a:pt x="1647" y="4950"/>
                    <a:pt x="1644" y="4953"/>
                    <a:pt x="1641" y="4953"/>
                  </a:cubicBezTo>
                  <a:lnTo>
                    <a:pt x="1557" y="4953"/>
                  </a:lnTo>
                  <a:cubicBezTo>
                    <a:pt x="1554" y="4953"/>
                    <a:pt x="1551" y="4950"/>
                    <a:pt x="1551" y="4947"/>
                  </a:cubicBezTo>
                  <a:cubicBezTo>
                    <a:pt x="1551" y="4944"/>
                    <a:pt x="1554" y="4941"/>
                    <a:pt x="1557" y="4941"/>
                  </a:cubicBezTo>
                  <a:close/>
                  <a:moveTo>
                    <a:pt x="1701" y="4941"/>
                  </a:moveTo>
                  <a:lnTo>
                    <a:pt x="1785" y="4941"/>
                  </a:lnTo>
                  <a:cubicBezTo>
                    <a:pt x="1788" y="4941"/>
                    <a:pt x="1791" y="4944"/>
                    <a:pt x="1791" y="4947"/>
                  </a:cubicBezTo>
                  <a:cubicBezTo>
                    <a:pt x="1791" y="4950"/>
                    <a:pt x="1788" y="4953"/>
                    <a:pt x="1785" y="4953"/>
                  </a:cubicBezTo>
                  <a:lnTo>
                    <a:pt x="1701" y="4953"/>
                  </a:lnTo>
                  <a:cubicBezTo>
                    <a:pt x="1698" y="4953"/>
                    <a:pt x="1695" y="4950"/>
                    <a:pt x="1695" y="4947"/>
                  </a:cubicBezTo>
                  <a:cubicBezTo>
                    <a:pt x="1695" y="4944"/>
                    <a:pt x="1698" y="4941"/>
                    <a:pt x="1701" y="4941"/>
                  </a:cubicBezTo>
                  <a:close/>
                  <a:moveTo>
                    <a:pt x="1845" y="4941"/>
                  </a:moveTo>
                  <a:lnTo>
                    <a:pt x="1929" y="4941"/>
                  </a:lnTo>
                  <a:cubicBezTo>
                    <a:pt x="1932" y="4941"/>
                    <a:pt x="1935" y="4944"/>
                    <a:pt x="1935" y="4947"/>
                  </a:cubicBezTo>
                  <a:cubicBezTo>
                    <a:pt x="1935" y="4950"/>
                    <a:pt x="1932" y="4953"/>
                    <a:pt x="1929" y="4953"/>
                  </a:cubicBezTo>
                  <a:lnTo>
                    <a:pt x="1845" y="4953"/>
                  </a:lnTo>
                  <a:cubicBezTo>
                    <a:pt x="1842" y="4953"/>
                    <a:pt x="1839" y="4950"/>
                    <a:pt x="1839" y="4947"/>
                  </a:cubicBezTo>
                  <a:cubicBezTo>
                    <a:pt x="1839" y="4944"/>
                    <a:pt x="1842" y="4941"/>
                    <a:pt x="1845" y="4941"/>
                  </a:cubicBezTo>
                  <a:close/>
                  <a:moveTo>
                    <a:pt x="1966" y="4930"/>
                  </a:moveTo>
                  <a:lnTo>
                    <a:pt x="1966" y="4846"/>
                  </a:lnTo>
                  <a:cubicBezTo>
                    <a:pt x="1966" y="4843"/>
                    <a:pt x="1969" y="4840"/>
                    <a:pt x="1972" y="4840"/>
                  </a:cubicBezTo>
                  <a:cubicBezTo>
                    <a:pt x="1976" y="4840"/>
                    <a:pt x="1978" y="4843"/>
                    <a:pt x="1978" y="4846"/>
                  </a:cubicBezTo>
                  <a:lnTo>
                    <a:pt x="1978" y="4930"/>
                  </a:lnTo>
                  <a:cubicBezTo>
                    <a:pt x="1978" y="4933"/>
                    <a:pt x="1976" y="4936"/>
                    <a:pt x="1972" y="4936"/>
                  </a:cubicBezTo>
                  <a:cubicBezTo>
                    <a:pt x="1969" y="4936"/>
                    <a:pt x="1966" y="4933"/>
                    <a:pt x="1966" y="4930"/>
                  </a:cubicBezTo>
                  <a:close/>
                  <a:moveTo>
                    <a:pt x="1966" y="4786"/>
                  </a:moveTo>
                  <a:lnTo>
                    <a:pt x="1966" y="4702"/>
                  </a:lnTo>
                  <a:cubicBezTo>
                    <a:pt x="1966" y="4699"/>
                    <a:pt x="1969" y="4696"/>
                    <a:pt x="1972" y="4696"/>
                  </a:cubicBezTo>
                  <a:cubicBezTo>
                    <a:pt x="1976" y="4696"/>
                    <a:pt x="1978" y="4699"/>
                    <a:pt x="1978" y="4702"/>
                  </a:cubicBezTo>
                  <a:lnTo>
                    <a:pt x="1978" y="4786"/>
                  </a:lnTo>
                  <a:cubicBezTo>
                    <a:pt x="1978" y="4789"/>
                    <a:pt x="1976" y="4792"/>
                    <a:pt x="1972" y="4792"/>
                  </a:cubicBezTo>
                  <a:cubicBezTo>
                    <a:pt x="1969" y="4792"/>
                    <a:pt x="1966" y="4789"/>
                    <a:pt x="1966" y="4786"/>
                  </a:cubicBezTo>
                  <a:close/>
                  <a:moveTo>
                    <a:pt x="1966" y="4642"/>
                  </a:moveTo>
                  <a:lnTo>
                    <a:pt x="1966" y="4558"/>
                  </a:lnTo>
                  <a:cubicBezTo>
                    <a:pt x="1966" y="4555"/>
                    <a:pt x="1969" y="4552"/>
                    <a:pt x="1972" y="4552"/>
                  </a:cubicBezTo>
                  <a:cubicBezTo>
                    <a:pt x="1976" y="4552"/>
                    <a:pt x="1978" y="4555"/>
                    <a:pt x="1978" y="4558"/>
                  </a:cubicBezTo>
                  <a:lnTo>
                    <a:pt x="1978" y="4642"/>
                  </a:lnTo>
                  <a:cubicBezTo>
                    <a:pt x="1978" y="4645"/>
                    <a:pt x="1976" y="4648"/>
                    <a:pt x="1972" y="4648"/>
                  </a:cubicBezTo>
                  <a:cubicBezTo>
                    <a:pt x="1969" y="4648"/>
                    <a:pt x="1966" y="4645"/>
                    <a:pt x="1966" y="4642"/>
                  </a:cubicBezTo>
                  <a:close/>
                  <a:moveTo>
                    <a:pt x="1966" y="4498"/>
                  </a:moveTo>
                  <a:lnTo>
                    <a:pt x="1966" y="4414"/>
                  </a:lnTo>
                  <a:cubicBezTo>
                    <a:pt x="1966" y="4411"/>
                    <a:pt x="1969" y="4408"/>
                    <a:pt x="1972" y="4408"/>
                  </a:cubicBezTo>
                  <a:cubicBezTo>
                    <a:pt x="1976" y="4408"/>
                    <a:pt x="1978" y="4411"/>
                    <a:pt x="1978" y="4414"/>
                  </a:cubicBezTo>
                  <a:lnTo>
                    <a:pt x="1978" y="4498"/>
                  </a:lnTo>
                  <a:cubicBezTo>
                    <a:pt x="1978" y="4501"/>
                    <a:pt x="1976" y="4504"/>
                    <a:pt x="1972" y="4504"/>
                  </a:cubicBezTo>
                  <a:cubicBezTo>
                    <a:pt x="1969" y="4504"/>
                    <a:pt x="1966" y="4501"/>
                    <a:pt x="1966" y="4498"/>
                  </a:cubicBezTo>
                  <a:close/>
                  <a:moveTo>
                    <a:pt x="1966" y="4354"/>
                  </a:moveTo>
                  <a:lnTo>
                    <a:pt x="1966" y="4270"/>
                  </a:lnTo>
                  <a:cubicBezTo>
                    <a:pt x="1966" y="4267"/>
                    <a:pt x="1969" y="4264"/>
                    <a:pt x="1972" y="4264"/>
                  </a:cubicBezTo>
                  <a:cubicBezTo>
                    <a:pt x="1976" y="4264"/>
                    <a:pt x="1978" y="4267"/>
                    <a:pt x="1978" y="4270"/>
                  </a:cubicBezTo>
                  <a:lnTo>
                    <a:pt x="1978" y="4354"/>
                  </a:lnTo>
                  <a:cubicBezTo>
                    <a:pt x="1978" y="4357"/>
                    <a:pt x="1976" y="4360"/>
                    <a:pt x="1972" y="4360"/>
                  </a:cubicBezTo>
                  <a:cubicBezTo>
                    <a:pt x="1969" y="4360"/>
                    <a:pt x="1966" y="4357"/>
                    <a:pt x="1966" y="4354"/>
                  </a:cubicBezTo>
                  <a:close/>
                  <a:moveTo>
                    <a:pt x="1966" y="4210"/>
                  </a:moveTo>
                  <a:lnTo>
                    <a:pt x="1966" y="4126"/>
                  </a:lnTo>
                  <a:cubicBezTo>
                    <a:pt x="1966" y="4123"/>
                    <a:pt x="1969" y="4120"/>
                    <a:pt x="1972" y="4120"/>
                  </a:cubicBezTo>
                  <a:cubicBezTo>
                    <a:pt x="1976" y="4120"/>
                    <a:pt x="1978" y="4123"/>
                    <a:pt x="1978" y="4126"/>
                  </a:cubicBezTo>
                  <a:lnTo>
                    <a:pt x="1978" y="4210"/>
                  </a:lnTo>
                  <a:cubicBezTo>
                    <a:pt x="1978" y="4213"/>
                    <a:pt x="1976" y="4216"/>
                    <a:pt x="1972" y="4216"/>
                  </a:cubicBezTo>
                  <a:cubicBezTo>
                    <a:pt x="1969" y="4216"/>
                    <a:pt x="1966" y="4213"/>
                    <a:pt x="1966" y="4210"/>
                  </a:cubicBezTo>
                  <a:close/>
                  <a:moveTo>
                    <a:pt x="1966" y="4066"/>
                  </a:moveTo>
                  <a:lnTo>
                    <a:pt x="1966" y="3982"/>
                  </a:lnTo>
                  <a:cubicBezTo>
                    <a:pt x="1966" y="3979"/>
                    <a:pt x="1969" y="3976"/>
                    <a:pt x="1972" y="3976"/>
                  </a:cubicBezTo>
                  <a:cubicBezTo>
                    <a:pt x="1976" y="3976"/>
                    <a:pt x="1978" y="3979"/>
                    <a:pt x="1978" y="3982"/>
                  </a:cubicBezTo>
                  <a:lnTo>
                    <a:pt x="1978" y="4066"/>
                  </a:lnTo>
                  <a:cubicBezTo>
                    <a:pt x="1978" y="4069"/>
                    <a:pt x="1976" y="4072"/>
                    <a:pt x="1972" y="4072"/>
                  </a:cubicBezTo>
                  <a:cubicBezTo>
                    <a:pt x="1969" y="4072"/>
                    <a:pt x="1966" y="4069"/>
                    <a:pt x="1966" y="4066"/>
                  </a:cubicBezTo>
                  <a:close/>
                  <a:moveTo>
                    <a:pt x="1966" y="3922"/>
                  </a:moveTo>
                  <a:lnTo>
                    <a:pt x="1966" y="3838"/>
                  </a:lnTo>
                  <a:cubicBezTo>
                    <a:pt x="1966" y="3835"/>
                    <a:pt x="1969" y="3832"/>
                    <a:pt x="1972" y="3832"/>
                  </a:cubicBezTo>
                  <a:cubicBezTo>
                    <a:pt x="1976" y="3832"/>
                    <a:pt x="1978" y="3835"/>
                    <a:pt x="1978" y="3838"/>
                  </a:cubicBezTo>
                  <a:lnTo>
                    <a:pt x="1978" y="3922"/>
                  </a:lnTo>
                  <a:cubicBezTo>
                    <a:pt x="1978" y="3925"/>
                    <a:pt x="1976" y="3928"/>
                    <a:pt x="1972" y="3928"/>
                  </a:cubicBezTo>
                  <a:cubicBezTo>
                    <a:pt x="1969" y="3928"/>
                    <a:pt x="1966" y="3925"/>
                    <a:pt x="1966" y="3922"/>
                  </a:cubicBezTo>
                  <a:close/>
                  <a:moveTo>
                    <a:pt x="1966" y="3778"/>
                  </a:moveTo>
                  <a:lnTo>
                    <a:pt x="1966" y="3694"/>
                  </a:lnTo>
                  <a:cubicBezTo>
                    <a:pt x="1966" y="3691"/>
                    <a:pt x="1969" y="3688"/>
                    <a:pt x="1972" y="3688"/>
                  </a:cubicBezTo>
                  <a:cubicBezTo>
                    <a:pt x="1976" y="3688"/>
                    <a:pt x="1978" y="3691"/>
                    <a:pt x="1978" y="3694"/>
                  </a:cubicBezTo>
                  <a:lnTo>
                    <a:pt x="1978" y="3778"/>
                  </a:lnTo>
                  <a:cubicBezTo>
                    <a:pt x="1978" y="3781"/>
                    <a:pt x="1976" y="3784"/>
                    <a:pt x="1972" y="3784"/>
                  </a:cubicBezTo>
                  <a:cubicBezTo>
                    <a:pt x="1969" y="3784"/>
                    <a:pt x="1966" y="3781"/>
                    <a:pt x="1966" y="3778"/>
                  </a:cubicBezTo>
                  <a:close/>
                  <a:moveTo>
                    <a:pt x="1966" y="3634"/>
                  </a:moveTo>
                  <a:lnTo>
                    <a:pt x="1966" y="3550"/>
                  </a:lnTo>
                  <a:cubicBezTo>
                    <a:pt x="1966" y="3547"/>
                    <a:pt x="1969" y="3544"/>
                    <a:pt x="1972" y="3544"/>
                  </a:cubicBezTo>
                  <a:cubicBezTo>
                    <a:pt x="1976" y="3544"/>
                    <a:pt x="1978" y="3547"/>
                    <a:pt x="1978" y="3550"/>
                  </a:cubicBezTo>
                  <a:lnTo>
                    <a:pt x="1978" y="3634"/>
                  </a:lnTo>
                  <a:cubicBezTo>
                    <a:pt x="1978" y="3637"/>
                    <a:pt x="1976" y="3640"/>
                    <a:pt x="1972" y="3640"/>
                  </a:cubicBezTo>
                  <a:cubicBezTo>
                    <a:pt x="1969" y="3640"/>
                    <a:pt x="1966" y="3637"/>
                    <a:pt x="1966" y="3634"/>
                  </a:cubicBezTo>
                  <a:close/>
                  <a:moveTo>
                    <a:pt x="1966" y="3490"/>
                  </a:moveTo>
                  <a:lnTo>
                    <a:pt x="1966" y="3406"/>
                  </a:lnTo>
                  <a:cubicBezTo>
                    <a:pt x="1966" y="3403"/>
                    <a:pt x="1969" y="3400"/>
                    <a:pt x="1972" y="3400"/>
                  </a:cubicBezTo>
                  <a:cubicBezTo>
                    <a:pt x="1976" y="3400"/>
                    <a:pt x="1978" y="3403"/>
                    <a:pt x="1978" y="3406"/>
                  </a:cubicBezTo>
                  <a:lnTo>
                    <a:pt x="1978" y="3490"/>
                  </a:lnTo>
                  <a:cubicBezTo>
                    <a:pt x="1978" y="3493"/>
                    <a:pt x="1976" y="3496"/>
                    <a:pt x="1972" y="3496"/>
                  </a:cubicBezTo>
                  <a:cubicBezTo>
                    <a:pt x="1969" y="3496"/>
                    <a:pt x="1966" y="3493"/>
                    <a:pt x="1966" y="3490"/>
                  </a:cubicBezTo>
                  <a:close/>
                  <a:moveTo>
                    <a:pt x="1966" y="3346"/>
                  </a:moveTo>
                  <a:lnTo>
                    <a:pt x="1966" y="3262"/>
                  </a:lnTo>
                  <a:cubicBezTo>
                    <a:pt x="1966" y="3259"/>
                    <a:pt x="1969" y="3256"/>
                    <a:pt x="1972" y="3256"/>
                  </a:cubicBezTo>
                  <a:cubicBezTo>
                    <a:pt x="1976" y="3256"/>
                    <a:pt x="1978" y="3259"/>
                    <a:pt x="1978" y="3262"/>
                  </a:cubicBezTo>
                  <a:lnTo>
                    <a:pt x="1978" y="3346"/>
                  </a:lnTo>
                  <a:cubicBezTo>
                    <a:pt x="1978" y="3349"/>
                    <a:pt x="1976" y="3352"/>
                    <a:pt x="1972" y="3352"/>
                  </a:cubicBezTo>
                  <a:cubicBezTo>
                    <a:pt x="1969" y="3352"/>
                    <a:pt x="1966" y="3349"/>
                    <a:pt x="1966" y="3346"/>
                  </a:cubicBezTo>
                  <a:close/>
                  <a:moveTo>
                    <a:pt x="1966" y="3202"/>
                  </a:moveTo>
                  <a:lnTo>
                    <a:pt x="1966" y="3118"/>
                  </a:lnTo>
                  <a:cubicBezTo>
                    <a:pt x="1966" y="3115"/>
                    <a:pt x="1969" y="3112"/>
                    <a:pt x="1972" y="3112"/>
                  </a:cubicBezTo>
                  <a:cubicBezTo>
                    <a:pt x="1976" y="3112"/>
                    <a:pt x="1978" y="3115"/>
                    <a:pt x="1978" y="3118"/>
                  </a:cubicBezTo>
                  <a:lnTo>
                    <a:pt x="1978" y="3202"/>
                  </a:lnTo>
                  <a:cubicBezTo>
                    <a:pt x="1978" y="3205"/>
                    <a:pt x="1976" y="3208"/>
                    <a:pt x="1972" y="3208"/>
                  </a:cubicBezTo>
                  <a:cubicBezTo>
                    <a:pt x="1969" y="3208"/>
                    <a:pt x="1966" y="3205"/>
                    <a:pt x="1966" y="3202"/>
                  </a:cubicBezTo>
                  <a:close/>
                  <a:moveTo>
                    <a:pt x="1966" y="3058"/>
                  </a:moveTo>
                  <a:lnTo>
                    <a:pt x="1966" y="2974"/>
                  </a:lnTo>
                  <a:cubicBezTo>
                    <a:pt x="1966" y="2971"/>
                    <a:pt x="1969" y="2968"/>
                    <a:pt x="1972" y="2968"/>
                  </a:cubicBezTo>
                  <a:cubicBezTo>
                    <a:pt x="1976" y="2968"/>
                    <a:pt x="1978" y="2971"/>
                    <a:pt x="1978" y="2974"/>
                  </a:cubicBezTo>
                  <a:lnTo>
                    <a:pt x="1978" y="3058"/>
                  </a:lnTo>
                  <a:cubicBezTo>
                    <a:pt x="1978" y="3061"/>
                    <a:pt x="1976" y="3064"/>
                    <a:pt x="1972" y="3064"/>
                  </a:cubicBezTo>
                  <a:cubicBezTo>
                    <a:pt x="1969" y="3064"/>
                    <a:pt x="1966" y="3061"/>
                    <a:pt x="1966" y="3058"/>
                  </a:cubicBezTo>
                  <a:close/>
                  <a:moveTo>
                    <a:pt x="1966" y="2914"/>
                  </a:moveTo>
                  <a:lnTo>
                    <a:pt x="1966" y="2830"/>
                  </a:lnTo>
                  <a:cubicBezTo>
                    <a:pt x="1966" y="2827"/>
                    <a:pt x="1969" y="2824"/>
                    <a:pt x="1972" y="2824"/>
                  </a:cubicBezTo>
                  <a:cubicBezTo>
                    <a:pt x="1976" y="2824"/>
                    <a:pt x="1978" y="2827"/>
                    <a:pt x="1978" y="2830"/>
                  </a:cubicBezTo>
                  <a:lnTo>
                    <a:pt x="1978" y="2914"/>
                  </a:lnTo>
                  <a:cubicBezTo>
                    <a:pt x="1978" y="2917"/>
                    <a:pt x="1976" y="2920"/>
                    <a:pt x="1972" y="2920"/>
                  </a:cubicBezTo>
                  <a:cubicBezTo>
                    <a:pt x="1969" y="2920"/>
                    <a:pt x="1966" y="2917"/>
                    <a:pt x="1966" y="2914"/>
                  </a:cubicBezTo>
                  <a:close/>
                  <a:moveTo>
                    <a:pt x="1966" y="2770"/>
                  </a:moveTo>
                  <a:lnTo>
                    <a:pt x="1966" y="2686"/>
                  </a:lnTo>
                  <a:cubicBezTo>
                    <a:pt x="1966" y="2683"/>
                    <a:pt x="1969" y="2680"/>
                    <a:pt x="1972" y="2680"/>
                  </a:cubicBezTo>
                  <a:cubicBezTo>
                    <a:pt x="1976" y="2680"/>
                    <a:pt x="1978" y="2683"/>
                    <a:pt x="1978" y="2686"/>
                  </a:cubicBezTo>
                  <a:lnTo>
                    <a:pt x="1978" y="2770"/>
                  </a:lnTo>
                  <a:cubicBezTo>
                    <a:pt x="1978" y="2773"/>
                    <a:pt x="1976" y="2776"/>
                    <a:pt x="1972" y="2776"/>
                  </a:cubicBezTo>
                  <a:cubicBezTo>
                    <a:pt x="1969" y="2776"/>
                    <a:pt x="1966" y="2773"/>
                    <a:pt x="1966" y="2770"/>
                  </a:cubicBezTo>
                  <a:close/>
                  <a:moveTo>
                    <a:pt x="1966" y="2626"/>
                  </a:moveTo>
                  <a:lnTo>
                    <a:pt x="1966" y="2542"/>
                  </a:lnTo>
                  <a:cubicBezTo>
                    <a:pt x="1966" y="2539"/>
                    <a:pt x="1969" y="2536"/>
                    <a:pt x="1972" y="2536"/>
                  </a:cubicBezTo>
                  <a:cubicBezTo>
                    <a:pt x="1976" y="2536"/>
                    <a:pt x="1978" y="2539"/>
                    <a:pt x="1978" y="2542"/>
                  </a:cubicBezTo>
                  <a:lnTo>
                    <a:pt x="1978" y="2626"/>
                  </a:lnTo>
                  <a:cubicBezTo>
                    <a:pt x="1978" y="2629"/>
                    <a:pt x="1976" y="2632"/>
                    <a:pt x="1972" y="2632"/>
                  </a:cubicBezTo>
                  <a:cubicBezTo>
                    <a:pt x="1969" y="2632"/>
                    <a:pt x="1966" y="2629"/>
                    <a:pt x="1966" y="2626"/>
                  </a:cubicBezTo>
                  <a:close/>
                  <a:moveTo>
                    <a:pt x="1966" y="2482"/>
                  </a:moveTo>
                  <a:lnTo>
                    <a:pt x="1966" y="2398"/>
                  </a:lnTo>
                  <a:cubicBezTo>
                    <a:pt x="1966" y="2395"/>
                    <a:pt x="1969" y="2392"/>
                    <a:pt x="1972" y="2392"/>
                  </a:cubicBezTo>
                  <a:cubicBezTo>
                    <a:pt x="1976" y="2392"/>
                    <a:pt x="1978" y="2395"/>
                    <a:pt x="1978" y="2398"/>
                  </a:cubicBezTo>
                  <a:lnTo>
                    <a:pt x="1978" y="2482"/>
                  </a:lnTo>
                  <a:cubicBezTo>
                    <a:pt x="1978" y="2485"/>
                    <a:pt x="1976" y="2488"/>
                    <a:pt x="1972" y="2488"/>
                  </a:cubicBezTo>
                  <a:cubicBezTo>
                    <a:pt x="1969" y="2488"/>
                    <a:pt x="1966" y="2485"/>
                    <a:pt x="1966" y="2482"/>
                  </a:cubicBezTo>
                  <a:close/>
                  <a:moveTo>
                    <a:pt x="1966" y="2338"/>
                  </a:moveTo>
                  <a:lnTo>
                    <a:pt x="1966" y="2254"/>
                  </a:lnTo>
                  <a:cubicBezTo>
                    <a:pt x="1966" y="2251"/>
                    <a:pt x="1969" y="2248"/>
                    <a:pt x="1972" y="2248"/>
                  </a:cubicBezTo>
                  <a:cubicBezTo>
                    <a:pt x="1976" y="2248"/>
                    <a:pt x="1978" y="2251"/>
                    <a:pt x="1978" y="2254"/>
                  </a:cubicBezTo>
                  <a:lnTo>
                    <a:pt x="1978" y="2338"/>
                  </a:lnTo>
                  <a:cubicBezTo>
                    <a:pt x="1978" y="2341"/>
                    <a:pt x="1976" y="2344"/>
                    <a:pt x="1972" y="2344"/>
                  </a:cubicBezTo>
                  <a:cubicBezTo>
                    <a:pt x="1969" y="2344"/>
                    <a:pt x="1966" y="2341"/>
                    <a:pt x="1966" y="2338"/>
                  </a:cubicBezTo>
                  <a:close/>
                  <a:moveTo>
                    <a:pt x="1966" y="2194"/>
                  </a:moveTo>
                  <a:lnTo>
                    <a:pt x="1966" y="2110"/>
                  </a:lnTo>
                  <a:cubicBezTo>
                    <a:pt x="1966" y="2107"/>
                    <a:pt x="1969" y="2104"/>
                    <a:pt x="1972" y="2104"/>
                  </a:cubicBezTo>
                  <a:cubicBezTo>
                    <a:pt x="1976" y="2104"/>
                    <a:pt x="1978" y="2107"/>
                    <a:pt x="1978" y="2110"/>
                  </a:cubicBezTo>
                  <a:lnTo>
                    <a:pt x="1978" y="2194"/>
                  </a:lnTo>
                  <a:cubicBezTo>
                    <a:pt x="1978" y="2197"/>
                    <a:pt x="1976" y="2200"/>
                    <a:pt x="1972" y="2200"/>
                  </a:cubicBezTo>
                  <a:cubicBezTo>
                    <a:pt x="1969" y="2200"/>
                    <a:pt x="1966" y="2197"/>
                    <a:pt x="1966" y="2194"/>
                  </a:cubicBezTo>
                  <a:close/>
                  <a:moveTo>
                    <a:pt x="1966" y="2050"/>
                  </a:moveTo>
                  <a:lnTo>
                    <a:pt x="1966" y="1966"/>
                  </a:lnTo>
                  <a:cubicBezTo>
                    <a:pt x="1966" y="1963"/>
                    <a:pt x="1969" y="1960"/>
                    <a:pt x="1972" y="1960"/>
                  </a:cubicBezTo>
                  <a:cubicBezTo>
                    <a:pt x="1976" y="1960"/>
                    <a:pt x="1978" y="1963"/>
                    <a:pt x="1978" y="1966"/>
                  </a:cubicBezTo>
                  <a:lnTo>
                    <a:pt x="1978" y="2050"/>
                  </a:lnTo>
                  <a:cubicBezTo>
                    <a:pt x="1978" y="2053"/>
                    <a:pt x="1976" y="2056"/>
                    <a:pt x="1972" y="2056"/>
                  </a:cubicBezTo>
                  <a:cubicBezTo>
                    <a:pt x="1969" y="2056"/>
                    <a:pt x="1966" y="2053"/>
                    <a:pt x="1966" y="2050"/>
                  </a:cubicBezTo>
                  <a:close/>
                  <a:moveTo>
                    <a:pt x="1966" y="1906"/>
                  </a:moveTo>
                  <a:lnTo>
                    <a:pt x="1966" y="1822"/>
                  </a:lnTo>
                  <a:cubicBezTo>
                    <a:pt x="1966" y="1819"/>
                    <a:pt x="1969" y="1816"/>
                    <a:pt x="1972" y="1816"/>
                  </a:cubicBezTo>
                  <a:cubicBezTo>
                    <a:pt x="1976" y="1816"/>
                    <a:pt x="1978" y="1819"/>
                    <a:pt x="1978" y="1822"/>
                  </a:cubicBezTo>
                  <a:lnTo>
                    <a:pt x="1978" y="1906"/>
                  </a:lnTo>
                  <a:cubicBezTo>
                    <a:pt x="1978" y="1909"/>
                    <a:pt x="1976" y="1912"/>
                    <a:pt x="1972" y="1912"/>
                  </a:cubicBezTo>
                  <a:cubicBezTo>
                    <a:pt x="1969" y="1912"/>
                    <a:pt x="1966" y="1909"/>
                    <a:pt x="1966" y="1906"/>
                  </a:cubicBezTo>
                  <a:close/>
                  <a:moveTo>
                    <a:pt x="1966" y="1762"/>
                  </a:moveTo>
                  <a:lnTo>
                    <a:pt x="1966" y="1678"/>
                  </a:lnTo>
                  <a:cubicBezTo>
                    <a:pt x="1966" y="1675"/>
                    <a:pt x="1969" y="1672"/>
                    <a:pt x="1972" y="1672"/>
                  </a:cubicBezTo>
                  <a:cubicBezTo>
                    <a:pt x="1976" y="1672"/>
                    <a:pt x="1978" y="1675"/>
                    <a:pt x="1978" y="1678"/>
                  </a:cubicBezTo>
                  <a:lnTo>
                    <a:pt x="1978" y="1762"/>
                  </a:lnTo>
                  <a:cubicBezTo>
                    <a:pt x="1978" y="1765"/>
                    <a:pt x="1976" y="1768"/>
                    <a:pt x="1972" y="1768"/>
                  </a:cubicBezTo>
                  <a:cubicBezTo>
                    <a:pt x="1969" y="1768"/>
                    <a:pt x="1966" y="1765"/>
                    <a:pt x="1966" y="1762"/>
                  </a:cubicBezTo>
                  <a:close/>
                  <a:moveTo>
                    <a:pt x="1966" y="1618"/>
                  </a:moveTo>
                  <a:lnTo>
                    <a:pt x="1966" y="1534"/>
                  </a:lnTo>
                  <a:cubicBezTo>
                    <a:pt x="1966" y="1531"/>
                    <a:pt x="1969" y="1528"/>
                    <a:pt x="1972" y="1528"/>
                  </a:cubicBezTo>
                  <a:cubicBezTo>
                    <a:pt x="1976" y="1528"/>
                    <a:pt x="1978" y="1531"/>
                    <a:pt x="1978" y="1534"/>
                  </a:cubicBezTo>
                  <a:lnTo>
                    <a:pt x="1978" y="1618"/>
                  </a:lnTo>
                  <a:cubicBezTo>
                    <a:pt x="1978" y="1621"/>
                    <a:pt x="1976" y="1624"/>
                    <a:pt x="1972" y="1624"/>
                  </a:cubicBezTo>
                  <a:cubicBezTo>
                    <a:pt x="1969" y="1624"/>
                    <a:pt x="1966" y="1621"/>
                    <a:pt x="1966" y="1618"/>
                  </a:cubicBezTo>
                  <a:close/>
                  <a:moveTo>
                    <a:pt x="1966" y="1474"/>
                  </a:moveTo>
                  <a:lnTo>
                    <a:pt x="1966" y="1390"/>
                  </a:lnTo>
                  <a:cubicBezTo>
                    <a:pt x="1966" y="1387"/>
                    <a:pt x="1969" y="1384"/>
                    <a:pt x="1972" y="1384"/>
                  </a:cubicBezTo>
                  <a:cubicBezTo>
                    <a:pt x="1976" y="1384"/>
                    <a:pt x="1978" y="1387"/>
                    <a:pt x="1978" y="1390"/>
                  </a:cubicBezTo>
                  <a:lnTo>
                    <a:pt x="1978" y="1474"/>
                  </a:lnTo>
                  <a:cubicBezTo>
                    <a:pt x="1978" y="1477"/>
                    <a:pt x="1976" y="1480"/>
                    <a:pt x="1972" y="1480"/>
                  </a:cubicBezTo>
                  <a:cubicBezTo>
                    <a:pt x="1969" y="1480"/>
                    <a:pt x="1966" y="1477"/>
                    <a:pt x="1966" y="1474"/>
                  </a:cubicBezTo>
                  <a:close/>
                  <a:moveTo>
                    <a:pt x="1966" y="1330"/>
                  </a:moveTo>
                  <a:lnTo>
                    <a:pt x="1966" y="1246"/>
                  </a:lnTo>
                  <a:cubicBezTo>
                    <a:pt x="1966" y="1243"/>
                    <a:pt x="1969" y="1240"/>
                    <a:pt x="1972" y="1240"/>
                  </a:cubicBezTo>
                  <a:cubicBezTo>
                    <a:pt x="1976" y="1240"/>
                    <a:pt x="1978" y="1243"/>
                    <a:pt x="1978" y="1246"/>
                  </a:cubicBezTo>
                  <a:lnTo>
                    <a:pt x="1978" y="1330"/>
                  </a:lnTo>
                  <a:cubicBezTo>
                    <a:pt x="1978" y="1333"/>
                    <a:pt x="1976" y="1336"/>
                    <a:pt x="1972" y="1336"/>
                  </a:cubicBezTo>
                  <a:cubicBezTo>
                    <a:pt x="1969" y="1336"/>
                    <a:pt x="1966" y="1333"/>
                    <a:pt x="1966" y="1330"/>
                  </a:cubicBezTo>
                  <a:close/>
                  <a:moveTo>
                    <a:pt x="1966" y="1186"/>
                  </a:moveTo>
                  <a:lnTo>
                    <a:pt x="1966" y="1102"/>
                  </a:lnTo>
                  <a:cubicBezTo>
                    <a:pt x="1966" y="1099"/>
                    <a:pt x="1969" y="1096"/>
                    <a:pt x="1972" y="1096"/>
                  </a:cubicBezTo>
                  <a:cubicBezTo>
                    <a:pt x="1976" y="1096"/>
                    <a:pt x="1978" y="1099"/>
                    <a:pt x="1978" y="1102"/>
                  </a:cubicBezTo>
                  <a:lnTo>
                    <a:pt x="1978" y="1186"/>
                  </a:lnTo>
                  <a:cubicBezTo>
                    <a:pt x="1978" y="1189"/>
                    <a:pt x="1976" y="1192"/>
                    <a:pt x="1972" y="1192"/>
                  </a:cubicBezTo>
                  <a:cubicBezTo>
                    <a:pt x="1969" y="1192"/>
                    <a:pt x="1966" y="1189"/>
                    <a:pt x="1966" y="1186"/>
                  </a:cubicBezTo>
                  <a:close/>
                  <a:moveTo>
                    <a:pt x="1966" y="1042"/>
                  </a:moveTo>
                  <a:lnTo>
                    <a:pt x="1966" y="958"/>
                  </a:lnTo>
                  <a:cubicBezTo>
                    <a:pt x="1966" y="955"/>
                    <a:pt x="1969" y="952"/>
                    <a:pt x="1972" y="952"/>
                  </a:cubicBezTo>
                  <a:cubicBezTo>
                    <a:pt x="1976" y="952"/>
                    <a:pt x="1978" y="955"/>
                    <a:pt x="1978" y="958"/>
                  </a:cubicBezTo>
                  <a:lnTo>
                    <a:pt x="1978" y="1042"/>
                  </a:lnTo>
                  <a:cubicBezTo>
                    <a:pt x="1978" y="1045"/>
                    <a:pt x="1976" y="1048"/>
                    <a:pt x="1972" y="1048"/>
                  </a:cubicBezTo>
                  <a:cubicBezTo>
                    <a:pt x="1969" y="1048"/>
                    <a:pt x="1966" y="1045"/>
                    <a:pt x="1966" y="1042"/>
                  </a:cubicBezTo>
                  <a:close/>
                  <a:moveTo>
                    <a:pt x="1966" y="898"/>
                  </a:moveTo>
                  <a:lnTo>
                    <a:pt x="1966" y="814"/>
                  </a:lnTo>
                  <a:cubicBezTo>
                    <a:pt x="1966" y="811"/>
                    <a:pt x="1969" y="808"/>
                    <a:pt x="1972" y="808"/>
                  </a:cubicBezTo>
                  <a:cubicBezTo>
                    <a:pt x="1976" y="808"/>
                    <a:pt x="1978" y="811"/>
                    <a:pt x="1978" y="814"/>
                  </a:cubicBezTo>
                  <a:lnTo>
                    <a:pt x="1978" y="898"/>
                  </a:lnTo>
                  <a:cubicBezTo>
                    <a:pt x="1978" y="901"/>
                    <a:pt x="1976" y="904"/>
                    <a:pt x="1972" y="904"/>
                  </a:cubicBezTo>
                  <a:cubicBezTo>
                    <a:pt x="1969" y="904"/>
                    <a:pt x="1966" y="901"/>
                    <a:pt x="1966" y="898"/>
                  </a:cubicBezTo>
                  <a:close/>
                  <a:moveTo>
                    <a:pt x="1966" y="754"/>
                  </a:moveTo>
                  <a:lnTo>
                    <a:pt x="1966" y="670"/>
                  </a:lnTo>
                  <a:cubicBezTo>
                    <a:pt x="1966" y="667"/>
                    <a:pt x="1969" y="664"/>
                    <a:pt x="1972" y="664"/>
                  </a:cubicBezTo>
                  <a:cubicBezTo>
                    <a:pt x="1976" y="664"/>
                    <a:pt x="1978" y="667"/>
                    <a:pt x="1978" y="670"/>
                  </a:cubicBezTo>
                  <a:lnTo>
                    <a:pt x="1978" y="754"/>
                  </a:lnTo>
                  <a:cubicBezTo>
                    <a:pt x="1978" y="757"/>
                    <a:pt x="1976" y="760"/>
                    <a:pt x="1972" y="760"/>
                  </a:cubicBezTo>
                  <a:cubicBezTo>
                    <a:pt x="1969" y="760"/>
                    <a:pt x="1966" y="757"/>
                    <a:pt x="1966" y="754"/>
                  </a:cubicBezTo>
                  <a:close/>
                  <a:moveTo>
                    <a:pt x="1966" y="610"/>
                  </a:moveTo>
                  <a:lnTo>
                    <a:pt x="1966" y="526"/>
                  </a:lnTo>
                  <a:cubicBezTo>
                    <a:pt x="1966" y="523"/>
                    <a:pt x="1969" y="520"/>
                    <a:pt x="1972" y="520"/>
                  </a:cubicBezTo>
                  <a:cubicBezTo>
                    <a:pt x="1976" y="520"/>
                    <a:pt x="1978" y="523"/>
                    <a:pt x="1978" y="526"/>
                  </a:cubicBezTo>
                  <a:lnTo>
                    <a:pt x="1978" y="610"/>
                  </a:lnTo>
                  <a:cubicBezTo>
                    <a:pt x="1978" y="613"/>
                    <a:pt x="1976" y="616"/>
                    <a:pt x="1972" y="616"/>
                  </a:cubicBezTo>
                  <a:cubicBezTo>
                    <a:pt x="1969" y="616"/>
                    <a:pt x="1966" y="613"/>
                    <a:pt x="1966" y="610"/>
                  </a:cubicBezTo>
                  <a:close/>
                  <a:moveTo>
                    <a:pt x="1966" y="466"/>
                  </a:moveTo>
                  <a:lnTo>
                    <a:pt x="1966" y="382"/>
                  </a:lnTo>
                  <a:cubicBezTo>
                    <a:pt x="1966" y="379"/>
                    <a:pt x="1969" y="376"/>
                    <a:pt x="1972" y="376"/>
                  </a:cubicBezTo>
                  <a:cubicBezTo>
                    <a:pt x="1976" y="376"/>
                    <a:pt x="1978" y="379"/>
                    <a:pt x="1978" y="382"/>
                  </a:cubicBezTo>
                  <a:lnTo>
                    <a:pt x="1978" y="466"/>
                  </a:lnTo>
                  <a:cubicBezTo>
                    <a:pt x="1978" y="469"/>
                    <a:pt x="1976" y="472"/>
                    <a:pt x="1972" y="472"/>
                  </a:cubicBezTo>
                  <a:cubicBezTo>
                    <a:pt x="1969" y="472"/>
                    <a:pt x="1966" y="469"/>
                    <a:pt x="1966" y="466"/>
                  </a:cubicBezTo>
                  <a:close/>
                  <a:moveTo>
                    <a:pt x="1966" y="322"/>
                  </a:moveTo>
                  <a:lnTo>
                    <a:pt x="1966" y="238"/>
                  </a:lnTo>
                  <a:cubicBezTo>
                    <a:pt x="1966" y="235"/>
                    <a:pt x="1969" y="232"/>
                    <a:pt x="1972" y="232"/>
                  </a:cubicBezTo>
                  <a:cubicBezTo>
                    <a:pt x="1976" y="232"/>
                    <a:pt x="1978" y="235"/>
                    <a:pt x="1978" y="238"/>
                  </a:cubicBezTo>
                  <a:lnTo>
                    <a:pt x="1978" y="322"/>
                  </a:lnTo>
                  <a:cubicBezTo>
                    <a:pt x="1978" y="325"/>
                    <a:pt x="1976" y="328"/>
                    <a:pt x="1972" y="328"/>
                  </a:cubicBezTo>
                  <a:cubicBezTo>
                    <a:pt x="1969" y="328"/>
                    <a:pt x="1966" y="325"/>
                    <a:pt x="1966" y="322"/>
                  </a:cubicBezTo>
                  <a:close/>
                  <a:moveTo>
                    <a:pt x="1966" y="178"/>
                  </a:moveTo>
                  <a:lnTo>
                    <a:pt x="1966" y="94"/>
                  </a:lnTo>
                  <a:cubicBezTo>
                    <a:pt x="1966" y="91"/>
                    <a:pt x="1969" y="88"/>
                    <a:pt x="1972" y="88"/>
                  </a:cubicBezTo>
                  <a:cubicBezTo>
                    <a:pt x="1976" y="88"/>
                    <a:pt x="1978" y="91"/>
                    <a:pt x="1978" y="94"/>
                  </a:cubicBezTo>
                  <a:lnTo>
                    <a:pt x="1978" y="178"/>
                  </a:lnTo>
                  <a:cubicBezTo>
                    <a:pt x="1978" y="181"/>
                    <a:pt x="1976" y="184"/>
                    <a:pt x="1972" y="184"/>
                  </a:cubicBezTo>
                  <a:cubicBezTo>
                    <a:pt x="1969" y="184"/>
                    <a:pt x="1966" y="181"/>
                    <a:pt x="1966" y="178"/>
                  </a:cubicBezTo>
                  <a:close/>
                  <a:moveTo>
                    <a:pt x="1966" y="34"/>
                  </a:moveTo>
                  <a:lnTo>
                    <a:pt x="1966" y="6"/>
                  </a:lnTo>
                  <a:lnTo>
                    <a:pt x="1972" y="12"/>
                  </a:lnTo>
                  <a:lnTo>
                    <a:pt x="1917" y="12"/>
                  </a:lnTo>
                  <a:cubicBezTo>
                    <a:pt x="1913" y="12"/>
                    <a:pt x="1911" y="9"/>
                    <a:pt x="1911" y="6"/>
                  </a:cubicBezTo>
                  <a:cubicBezTo>
                    <a:pt x="1911" y="2"/>
                    <a:pt x="1913" y="0"/>
                    <a:pt x="1917" y="0"/>
                  </a:cubicBezTo>
                  <a:lnTo>
                    <a:pt x="1972" y="0"/>
                  </a:lnTo>
                  <a:cubicBezTo>
                    <a:pt x="1976" y="0"/>
                    <a:pt x="1978" y="2"/>
                    <a:pt x="1978" y="6"/>
                  </a:cubicBezTo>
                  <a:lnTo>
                    <a:pt x="1978" y="34"/>
                  </a:lnTo>
                  <a:cubicBezTo>
                    <a:pt x="1978" y="37"/>
                    <a:pt x="1976" y="40"/>
                    <a:pt x="1972" y="40"/>
                  </a:cubicBezTo>
                  <a:cubicBezTo>
                    <a:pt x="1969" y="40"/>
                    <a:pt x="1966" y="37"/>
                    <a:pt x="1966" y="34"/>
                  </a:cubicBezTo>
                  <a:close/>
                  <a:moveTo>
                    <a:pt x="1857" y="12"/>
                  </a:moveTo>
                  <a:lnTo>
                    <a:pt x="1773" y="12"/>
                  </a:lnTo>
                  <a:cubicBezTo>
                    <a:pt x="1769" y="12"/>
                    <a:pt x="1767" y="9"/>
                    <a:pt x="1767" y="6"/>
                  </a:cubicBezTo>
                  <a:cubicBezTo>
                    <a:pt x="1767" y="2"/>
                    <a:pt x="1769" y="0"/>
                    <a:pt x="1773" y="0"/>
                  </a:cubicBezTo>
                  <a:lnTo>
                    <a:pt x="1857" y="0"/>
                  </a:lnTo>
                  <a:cubicBezTo>
                    <a:pt x="1860" y="0"/>
                    <a:pt x="1863" y="2"/>
                    <a:pt x="1863" y="6"/>
                  </a:cubicBezTo>
                  <a:cubicBezTo>
                    <a:pt x="1863" y="9"/>
                    <a:pt x="1860" y="12"/>
                    <a:pt x="1857" y="12"/>
                  </a:cubicBezTo>
                  <a:close/>
                  <a:moveTo>
                    <a:pt x="1713" y="12"/>
                  </a:moveTo>
                  <a:lnTo>
                    <a:pt x="1629" y="12"/>
                  </a:lnTo>
                  <a:cubicBezTo>
                    <a:pt x="1625" y="12"/>
                    <a:pt x="1623" y="9"/>
                    <a:pt x="1623" y="6"/>
                  </a:cubicBezTo>
                  <a:cubicBezTo>
                    <a:pt x="1623" y="2"/>
                    <a:pt x="1625" y="0"/>
                    <a:pt x="1629" y="0"/>
                  </a:cubicBezTo>
                  <a:lnTo>
                    <a:pt x="1713" y="0"/>
                  </a:lnTo>
                  <a:cubicBezTo>
                    <a:pt x="1716" y="0"/>
                    <a:pt x="1719" y="2"/>
                    <a:pt x="1719" y="6"/>
                  </a:cubicBezTo>
                  <a:cubicBezTo>
                    <a:pt x="1719" y="9"/>
                    <a:pt x="1716" y="12"/>
                    <a:pt x="1713" y="12"/>
                  </a:cubicBezTo>
                  <a:close/>
                  <a:moveTo>
                    <a:pt x="1569" y="12"/>
                  </a:moveTo>
                  <a:lnTo>
                    <a:pt x="1485" y="12"/>
                  </a:lnTo>
                  <a:cubicBezTo>
                    <a:pt x="1481" y="12"/>
                    <a:pt x="1479" y="9"/>
                    <a:pt x="1479" y="6"/>
                  </a:cubicBezTo>
                  <a:cubicBezTo>
                    <a:pt x="1479" y="2"/>
                    <a:pt x="1481" y="0"/>
                    <a:pt x="1485" y="0"/>
                  </a:cubicBezTo>
                  <a:lnTo>
                    <a:pt x="1569" y="0"/>
                  </a:lnTo>
                  <a:cubicBezTo>
                    <a:pt x="1572" y="0"/>
                    <a:pt x="1575" y="2"/>
                    <a:pt x="1575" y="6"/>
                  </a:cubicBezTo>
                  <a:cubicBezTo>
                    <a:pt x="1575" y="9"/>
                    <a:pt x="1572" y="12"/>
                    <a:pt x="1569" y="12"/>
                  </a:cubicBezTo>
                  <a:close/>
                  <a:moveTo>
                    <a:pt x="1425" y="12"/>
                  </a:moveTo>
                  <a:lnTo>
                    <a:pt x="1341" y="12"/>
                  </a:lnTo>
                  <a:cubicBezTo>
                    <a:pt x="1337" y="12"/>
                    <a:pt x="1335" y="9"/>
                    <a:pt x="1335" y="6"/>
                  </a:cubicBezTo>
                  <a:cubicBezTo>
                    <a:pt x="1335" y="2"/>
                    <a:pt x="1337" y="0"/>
                    <a:pt x="1341" y="0"/>
                  </a:cubicBezTo>
                  <a:lnTo>
                    <a:pt x="1425" y="0"/>
                  </a:lnTo>
                  <a:cubicBezTo>
                    <a:pt x="1428" y="0"/>
                    <a:pt x="1431" y="2"/>
                    <a:pt x="1431" y="6"/>
                  </a:cubicBezTo>
                  <a:cubicBezTo>
                    <a:pt x="1431" y="9"/>
                    <a:pt x="1428" y="12"/>
                    <a:pt x="1425" y="12"/>
                  </a:cubicBezTo>
                  <a:close/>
                  <a:moveTo>
                    <a:pt x="1281" y="12"/>
                  </a:moveTo>
                  <a:lnTo>
                    <a:pt x="1197" y="12"/>
                  </a:lnTo>
                  <a:cubicBezTo>
                    <a:pt x="1193" y="12"/>
                    <a:pt x="1191" y="9"/>
                    <a:pt x="1191" y="6"/>
                  </a:cubicBezTo>
                  <a:cubicBezTo>
                    <a:pt x="1191" y="2"/>
                    <a:pt x="1193" y="0"/>
                    <a:pt x="1197" y="0"/>
                  </a:cubicBezTo>
                  <a:lnTo>
                    <a:pt x="1281" y="0"/>
                  </a:lnTo>
                  <a:cubicBezTo>
                    <a:pt x="1284" y="0"/>
                    <a:pt x="1287" y="2"/>
                    <a:pt x="1287" y="6"/>
                  </a:cubicBezTo>
                  <a:cubicBezTo>
                    <a:pt x="1287" y="9"/>
                    <a:pt x="1284" y="12"/>
                    <a:pt x="1281" y="12"/>
                  </a:cubicBezTo>
                  <a:close/>
                  <a:moveTo>
                    <a:pt x="1137" y="12"/>
                  </a:moveTo>
                  <a:lnTo>
                    <a:pt x="1053" y="12"/>
                  </a:lnTo>
                  <a:cubicBezTo>
                    <a:pt x="1049" y="12"/>
                    <a:pt x="1047" y="9"/>
                    <a:pt x="1047" y="6"/>
                  </a:cubicBezTo>
                  <a:cubicBezTo>
                    <a:pt x="1047" y="2"/>
                    <a:pt x="1049" y="0"/>
                    <a:pt x="1053" y="0"/>
                  </a:cubicBezTo>
                  <a:lnTo>
                    <a:pt x="1137" y="0"/>
                  </a:lnTo>
                  <a:cubicBezTo>
                    <a:pt x="1140" y="0"/>
                    <a:pt x="1143" y="2"/>
                    <a:pt x="1143" y="6"/>
                  </a:cubicBezTo>
                  <a:cubicBezTo>
                    <a:pt x="1143" y="9"/>
                    <a:pt x="1140" y="12"/>
                    <a:pt x="1137" y="12"/>
                  </a:cubicBezTo>
                  <a:close/>
                  <a:moveTo>
                    <a:pt x="993" y="12"/>
                  </a:moveTo>
                  <a:lnTo>
                    <a:pt x="909" y="12"/>
                  </a:lnTo>
                  <a:cubicBezTo>
                    <a:pt x="905" y="12"/>
                    <a:pt x="903" y="9"/>
                    <a:pt x="903" y="6"/>
                  </a:cubicBezTo>
                  <a:cubicBezTo>
                    <a:pt x="903" y="2"/>
                    <a:pt x="905" y="0"/>
                    <a:pt x="909" y="0"/>
                  </a:cubicBezTo>
                  <a:lnTo>
                    <a:pt x="993" y="0"/>
                  </a:lnTo>
                  <a:cubicBezTo>
                    <a:pt x="996" y="0"/>
                    <a:pt x="999" y="2"/>
                    <a:pt x="999" y="6"/>
                  </a:cubicBezTo>
                  <a:cubicBezTo>
                    <a:pt x="999" y="9"/>
                    <a:pt x="996" y="12"/>
                    <a:pt x="993" y="12"/>
                  </a:cubicBezTo>
                  <a:close/>
                  <a:moveTo>
                    <a:pt x="849" y="12"/>
                  </a:moveTo>
                  <a:lnTo>
                    <a:pt x="765" y="12"/>
                  </a:lnTo>
                  <a:cubicBezTo>
                    <a:pt x="761" y="12"/>
                    <a:pt x="759" y="9"/>
                    <a:pt x="759" y="6"/>
                  </a:cubicBezTo>
                  <a:cubicBezTo>
                    <a:pt x="759" y="2"/>
                    <a:pt x="761" y="0"/>
                    <a:pt x="765" y="0"/>
                  </a:cubicBezTo>
                  <a:lnTo>
                    <a:pt x="849" y="0"/>
                  </a:lnTo>
                  <a:cubicBezTo>
                    <a:pt x="852" y="0"/>
                    <a:pt x="855" y="2"/>
                    <a:pt x="855" y="6"/>
                  </a:cubicBezTo>
                  <a:cubicBezTo>
                    <a:pt x="855" y="9"/>
                    <a:pt x="852" y="12"/>
                    <a:pt x="849" y="12"/>
                  </a:cubicBezTo>
                  <a:close/>
                  <a:moveTo>
                    <a:pt x="705" y="12"/>
                  </a:moveTo>
                  <a:lnTo>
                    <a:pt x="621" y="12"/>
                  </a:lnTo>
                  <a:cubicBezTo>
                    <a:pt x="617" y="12"/>
                    <a:pt x="615" y="9"/>
                    <a:pt x="615" y="6"/>
                  </a:cubicBezTo>
                  <a:cubicBezTo>
                    <a:pt x="615" y="2"/>
                    <a:pt x="617" y="0"/>
                    <a:pt x="621" y="0"/>
                  </a:cubicBezTo>
                  <a:lnTo>
                    <a:pt x="705" y="0"/>
                  </a:lnTo>
                  <a:cubicBezTo>
                    <a:pt x="708" y="0"/>
                    <a:pt x="711" y="2"/>
                    <a:pt x="711" y="6"/>
                  </a:cubicBezTo>
                  <a:cubicBezTo>
                    <a:pt x="711" y="9"/>
                    <a:pt x="708" y="12"/>
                    <a:pt x="705" y="12"/>
                  </a:cubicBezTo>
                  <a:close/>
                  <a:moveTo>
                    <a:pt x="561" y="12"/>
                  </a:moveTo>
                  <a:lnTo>
                    <a:pt x="477" y="12"/>
                  </a:lnTo>
                  <a:cubicBezTo>
                    <a:pt x="473" y="12"/>
                    <a:pt x="471" y="9"/>
                    <a:pt x="471" y="6"/>
                  </a:cubicBezTo>
                  <a:cubicBezTo>
                    <a:pt x="471" y="2"/>
                    <a:pt x="473" y="0"/>
                    <a:pt x="477" y="0"/>
                  </a:cubicBezTo>
                  <a:lnTo>
                    <a:pt x="561" y="0"/>
                  </a:lnTo>
                  <a:cubicBezTo>
                    <a:pt x="564" y="0"/>
                    <a:pt x="567" y="2"/>
                    <a:pt x="567" y="6"/>
                  </a:cubicBezTo>
                  <a:cubicBezTo>
                    <a:pt x="567" y="9"/>
                    <a:pt x="564" y="12"/>
                    <a:pt x="561" y="12"/>
                  </a:cubicBezTo>
                  <a:close/>
                  <a:moveTo>
                    <a:pt x="417" y="12"/>
                  </a:moveTo>
                  <a:lnTo>
                    <a:pt x="333" y="12"/>
                  </a:lnTo>
                  <a:cubicBezTo>
                    <a:pt x="329" y="12"/>
                    <a:pt x="327" y="9"/>
                    <a:pt x="327" y="6"/>
                  </a:cubicBezTo>
                  <a:cubicBezTo>
                    <a:pt x="327" y="2"/>
                    <a:pt x="329" y="0"/>
                    <a:pt x="333" y="0"/>
                  </a:cubicBezTo>
                  <a:lnTo>
                    <a:pt x="417" y="0"/>
                  </a:lnTo>
                  <a:cubicBezTo>
                    <a:pt x="420" y="0"/>
                    <a:pt x="423" y="2"/>
                    <a:pt x="423" y="6"/>
                  </a:cubicBezTo>
                  <a:cubicBezTo>
                    <a:pt x="423" y="9"/>
                    <a:pt x="420" y="12"/>
                    <a:pt x="417" y="12"/>
                  </a:cubicBezTo>
                  <a:close/>
                  <a:moveTo>
                    <a:pt x="273" y="12"/>
                  </a:moveTo>
                  <a:lnTo>
                    <a:pt x="189" y="12"/>
                  </a:lnTo>
                  <a:cubicBezTo>
                    <a:pt x="185" y="12"/>
                    <a:pt x="183" y="9"/>
                    <a:pt x="183" y="6"/>
                  </a:cubicBezTo>
                  <a:cubicBezTo>
                    <a:pt x="183" y="2"/>
                    <a:pt x="185" y="0"/>
                    <a:pt x="189" y="0"/>
                  </a:cubicBezTo>
                  <a:lnTo>
                    <a:pt x="273" y="0"/>
                  </a:lnTo>
                  <a:cubicBezTo>
                    <a:pt x="276" y="0"/>
                    <a:pt x="279" y="2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  <a:moveTo>
                    <a:pt x="129" y="12"/>
                  </a:moveTo>
                  <a:lnTo>
                    <a:pt x="45" y="12"/>
                  </a:lnTo>
                  <a:cubicBezTo>
                    <a:pt x="41" y="12"/>
                    <a:pt x="39" y="9"/>
                    <a:pt x="39" y="6"/>
                  </a:cubicBezTo>
                  <a:cubicBezTo>
                    <a:pt x="39" y="2"/>
                    <a:pt x="41" y="0"/>
                    <a:pt x="45" y="0"/>
                  </a:cubicBezTo>
                  <a:lnTo>
                    <a:pt x="129" y="0"/>
                  </a:lnTo>
                  <a:cubicBezTo>
                    <a:pt x="132" y="0"/>
                    <a:pt x="135" y="2"/>
                    <a:pt x="135" y="6"/>
                  </a:cubicBezTo>
                  <a:cubicBezTo>
                    <a:pt x="135" y="9"/>
                    <a:pt x="132" y="12"/>
                    <a:pt x="129" y="12"/>
                  </a:cubicBez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Rectangle 143">
              <a:extLst>
                <a:ext uri="{FF2B5EF4-FFF2-40B4-BE49-F238E27FC236}">
                  <a16:creationId xmlns:a16="http://schemas.microsoft.com/office/drawing/2014/main" id="{CCB0C601-8E83-4CE8-83B1-8035391EB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2339"/>
              <a:ext cx="393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Availability set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9" name="Freeform 144">
              <a:extLst>
                <a:ext uri="{FF2B5EF4-FFF2-40B4-BE49-F238E27FC236}">
                  <a16:creationId xmlns:a16="http://schemas.microsoft.com/office/drawing/2014/main" id="{1ECE9960-8CF7-4CEC-855A-CF26D02DD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" y="2507"/>
              <a:ext cx="97" cy="68"/>
            </a:xfrm>
            <a:custGeom>
              <a:avLst/>
              <a:gdLst>
                <a:gd name="T0" fmla="*/ 0 w 97"/>
                <a:gd name="T1" fmla="*/ 68 h 68"/>
                <a:gd name="T2" fmla="*/ 97 w 97"/>
                <a:gd name="T3" fmla="*/ 68 h 68"/>
                <a:gd name="T4" fmla="*/ 97 w 97"/>
                <a:gd name="T5" fmla="*/ 0 h 68"/>
                <a:gd name="T6" fmla="*/ 0 w 97"/>
                <a:gd name="T7" fmla="*/ 0 h 68"/>
                <a:gd name="T8" fmla="*/ 0 w 97"/>
                <a:gd name="T9" fmla="*/ 68 h 68"/>
                <a:gd name="T10" fmla="*/ 70 w 97"/>
                <a:gd name="T11" fmla="*/ 48 h 68"/>
                <a:gd name="T12" fmla="*/ 51 w 97"/>
                <a:gd name="T13" fmla="*/ 59 h 68"/>
                <a:gd name="T14" fmla="*/ 51 w 97"/>
                <a:gd name="T15" fmla="*/ 37 h 68"/>
                <a:gd name="T16" fmla="*/ 70 w 97"/>
                <a:gd name="T17" fmla="*/ 26 h 68"/>
                <a:gd name="T18" fmla="*/ 70 w 97"/>
                <a:gd name="T19" fmla="*/ 48 h 68"/>
                <a:gd name="T20" fmla="*/ 49 w 97"/>
                <a:gd name="T21" fmla="*/ 12 h 68"/>
                <a:gd name="T22" fmla="*/ 68 w 97"/>
                <a:gd name="T23" fmla="*/ 23 h 68"/>
                <a:gd name="T24" fmla="*/ 50 w 97"/>
                <a:gd name="T25" fmla="*/ 34 h 68"/>
                <a:gd name="T26" fmla="*/ 31 w 97"/>
                <a:gd name="T27" fmla="*/ 23 h 68"/>
                <a:gd name="T28" fmla="*/ 49 w 97"/>
                <a:gd name="T29" fmla="*/ 12 h 68"/>
                <a:gd name="T30" fmla="*/ 30 w 97"/>
                <a:gd name="T31" fmla="*/ 26 h 68"/>
                <a:gd name="T32" fmla="*/ 48 w 97"/>
                <a:gd name="T33" fmla="*/ 37 h 68"/>
                <a:gd name="T34" fmla="*/ 48 w 97"/>
                <a:gd name="T35" fmla="*/ 59 h 68"/>
                <a:gd name="T36" fmla="*/ 30 w 97"/>
                <a:gd name="T37" fmla="*/ 48 h 68"/>
                <a:gd name="T38" fmla="*/ 30 w 97"/>
                <a:gd name="T3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68">
                  <a:moveTo>
                    <a:pt x="0" y="68"/>
                  </a:moveTo>
                  <a:lnTo>
                    <a:pt x="97" y="68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68"/>
                  </a:lnTo>
                  <a:close/>
                  <a:moveTo>
                    <a:pt x="70" y="48"/>
                  </a:moveTo>
                  <a:lnTo>
                    <a:pt x="51" y="59"/>
                  </a:lnTo>
                  <a:lnTo>
                    <a:pt x="51" y="37"/>
                  </a:lnTo>
                  <a:lnTo>
                    <a:pt x="70" y="26"/>
                  </a:lnTo>
                  <a:lnTo>
                    <a:pt x="70" y="48"/>
                  </a:lnTo>
                  <a:close/>
                  <a:moveTo>
                    <a:pt x="49" y="12"/>
                  </a:moveTo>
                  <a:lnTo>
                    <a:pt x="68" y="23"/>
                  </a:lnTo>
                  <a:lnTo>
                    <a:pt x="50" y="34"/>
                  </a:lnTo>
                  <a:lnTo>
                    <a:pt x="31" y="23"/>
                  </a:lnTo>
                  <a:lnTo>
                    <a:pt x="49" y="12"/>
                  </a:lnTo>
                  <a:close/>
                  <a:moveTo>
                    <a:pt x="30" y="26"/>
                  </a:moveTo>
                  <a:lnTo>
                    <a:pt x="48" y="37"/>
                  </a:lnTo>
                  <a:lnTo>
                    <a:pt x="48" y="59"/>
                  </a:lnTo>
                  <a:lnTo>
                    <a:pt x="30" y="48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Freeform 145">
              <a:extLst>
                <a:ext uri="{FF2B5EF4-FFF2-40B4-BE49-F238E27FC236}">
                  <a16:creationId xmlns:a16="http://schemas.microsoft.com/office/drawing/2014/main" id="{E41BB9F1-BED1-4BAB-A031-65A44AE9B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457"/>
              <a:ext cx="258" cy="215"/>
            </a:xfrm>
            <a:custGeom>
              <a:avLst/>
              <a:gdLst>
                <a:gd name="T0" fmla="*/ 61 w 1382"/>
                <a:gd name="T1" fmla="*/ 0 h 1152"/>
                <a:gd name="T2" fmla="*/ 0 w 1382"/>
                <a:gd name="T3" fmla="*/ 1088 h 1152"/>
                <a:gd name="T4" fmla="*/ 1321 w 1382"/>
                <a:gd name="T5" fmla="*/ 1152 h 1152"/>
                <a:gd name="T6" fmla="*/ 1382 w 1382"/>
                <a:gd name="T7" fmla="*/ 63 h 1152"/>
                <a:gd name="T8" fmla="*/ 687 w 1382"/>
                <a:gd name="T9" fmla="*/ 953 h 1152"/>
                <a:gd name="T10" fmla="*/ 647 w 1382"/>
                <a:gd name="T11" fmla="*/ 1075 h 1152"/>
                <a:gd name="T12" fmla="*/ 640 w 1382"/>
                <a:gd name="T13" fmla="*/ 1078 h 1152"/>
                <a:gd name="T14" fmla="*/ 625 w 1382"/>
                <a:gd name="T15" fmla="*/ 1078 h 1152"/>
                <a:gd name="T16" fmla="*/ 617 w 1382"/>
                <a:gd name="T17" fmla="*/ 1077 h 1152"/>
                <a:gd name="T18" fmla="*/ 613 w 1382"/>
                <a:gd name="T19" fmla="*/ 1074 h 1152"/>
                <a:gd name="T20" fmla="*/ 574 w 1382"/>
                <a:gd name="T21" fmla="*/ 953 h 1152"/>
                <a:gd name="T22" fmla="*/ 574 w 1382"/>
                <a:gd name="T23" fmla="*/ 944 h 1152"/>
                <a:gd name="T24" fmla="*/ 586 w 1382"/>
                <a:gd name="T25" fmla="*/ 942 h 1152"/>
                <a:gd name="T26" fmla="*/ 597 w 1382"/>
                <a:gd name="T27" fmla="*/ 943 h 1152"/>
                <a:gd name="T28" fmla="*/ 600 w 1382"/>
                <a:gd name="T29" fmla="*/ 947 h 1152"/>
                <a:gd name="T30" fmla="*/ 632 w 1382"/>
                <a:gd name="T31" fmla="*/ 1051 h 1152"/>
                <a:gd name="T32" fmla="*/ 663 w 1382"/>
                <a:gd name="T33" fmla="*/ 945 h 1152"/>
                <a:gd name="T34" fmla="*/ 670 w 1382"/>
                <a:gd name="T35" fmla="*/ 942 h 1152"/>
                <a:gd name="T36" fmla="*/ 684 w 1382"/>
                <a:gd name="T37" fmla="*/ 943 h 1152"/>
                <a:gd name="T38" fmla="*/ 688 w 1382"/>
                <a:gd name="T39" fmla="*/ 947 h 1152"/>
                <a:gd name="T40" fmla="*/ 855 w 1382"/>
                <a:gd name="T41" fmla="*/ 1073 h 1152"/>
                <a:gd name="T42" fmla="*/ 852 w 1382"/>
                <a:gd name="T43" fmla="*/ 1077 h 1152"/>
                <a:gd name="T44" fmla="*/ 842 w 1382"/>
                <a:gd name="T45" fmla="*/ 1078 h 1152"/>
                <a:gd name="T46" fmla="*/ 833 w 1382"/>
                <a:gd name="T47" fmla="*/ 1077 h 1152"/>
                <a:gd name="T48" fmla="*/ 830 w 1382"/>
                <a:gd name="T49" fmla="*/ 1073 h 1152"/>
                <a:gd name="T50" fmla="*/ 830 w 1382"/>
                <a:gd name="T51" fmla="*/ 964 h 1152"/>
                <a:gd name="T52" fmla="*/ 791 w 1382"/>
                <a:gd name="T53" fmla="*/ 1076 h 1152"/>
                <a:gd name="T54" fmla="*/ 785 w 1382"/>
                <a:gd name="T55" fmla="*/ 1078 h 1152"/>
                <a:gd name="T56" fmla="*/ 773 w 1382"/>
                <a:gd name="T57" fmla="*/ 1078 h 1152"/>
                <a:gd name="T58" fmla="*/ 767 w 1382"/>
                <a:gd name="T59" fmla="*/ 1075 h 1152"/>
                <a:gd name="T60" fmla="*/ 730 w 1382"/>
                <a:gd name="T61" fmla="*/ 964 h 1152"/>
                <a:gd name="T62" fmla="*/ 729 w 1382"/>
                <a:gd name="T63" fmla="*/ 1073 h 1152"/>
                <a:gd name="T64" fmla="*/ 727 w 1382"/>
                <a:gd name="T65" fmla="*/ 1077 h 1152"/>
                <a:gd name="T66" fmla="*/ 717 w 1382"/>
                <a:gd name="T67" fmla="*/ 1078 h 1152"/>
                <a:gd name="T68" fmla="*/ 707 w 1382"/>
                <a:gd name="T69" fmla="*/ 1077 h 1152"/>
                <a:gd name="T70" fmla="*/ 705 w 1382"/>
                <a:gd name="T71" fmla="*/ 1073 h 1152"/>
                <a:gd name="T72" fmla="*/ 707 w 1382"/>
                <a:gd name="T73" fmla="*/ 946 h 1152"/>
                <a:gd name="T74" fmla="*/ 732 w 1382"/>
                <a:gd name="T75" fmla="*/ 943 h 1152"/>
                <a:gd name="T76" fmla="*/ 745 w 1382"/>
                <a:gd name="T77" fmla="*/ 946 h 1152"/>
                <a:gd name="T78" fmla="*/ 752 w 1382"/>
                <a:gd name="T79" fmla="*/ 958 h 1152"/>
                <a:gd name="T80" fmla="*/ 780 w 1382"/>
                <a:gd name="T81" fmla="*/ 1038 h 1152"/>
                <a:gd name="T82" fmla="*/ 812 w 1382"/>
                <a:gd name="T83" fmla="*/ 951 h 1152"/>
                <a:gd name="T84" fmla="*/ 820 w 1382"/>
                <a:gd name="T85" fmla="*/ 944 h 1152"/>
                <a:gd name="T86" fmla="*/ 844 w 1382"/>
                <a:gd name="T87" fmla="*/ 943 h 1152"/>
                <a:gd name="T88" fmla="*/ 852 w 1382"/>
                <a:gd name="T89" fmla="*/ 946 h 1152"/>
                <a:gd name="T90" fmla="*/ 855 w 1382"/>
                <a:gd name="T91" fmla="*/ 954 h 1152"/>
                <a:gd name="T92" fmla="*/ 855 w 1382"/>
                <a:gd name="T93" fmla="*/ 1073 h 1152"/>
                <a:gd name="T94" fmla="*/ 984 w 1382"/>
                <a:gd name="T95" fmla="*/ 679 h 1152"/>
                <a:gd name="T96" fmla="*/ 913 w 1382"/>
                <a:gd name="T97" fmla="*/ 766 h 1152"/>
                <a:gd name="T98" fmla="*/ 515 w 1382"/>
                <a:gd name="T99" fmla="*/ 797 h 1152"/>
                <a:gd name="T100" fmla="*/ 631 w 1382"/>
                <a:gd name="T101" fmla="*/ 679 h 1152"/>
                <a:gd name="T102" fmla="*/ 410 w 1382"/>
                <a:gd name="T103" fmla="*/ 644 h 1152"/>
                <a:gd name="T104" fmla="*/ 443 w 1382"/>
                <a:gd name="T105" fmla="*/ 225 h 1152"/>
                <a:gd name="T106" fmla="*/ 1017 w 1382"/>
                <a:gd name="T107" fmla="*/ 260 h 1152"/>
                <a:gd name="T108" fmla="*/ 1017 w 1382"/>
                <a:gd name="T109" fmla="*/ 64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2" h="1152">
                  <a:moveTo>
                    <a:pt x="1321" y="0"/>
                  </a:moveTo>
                  <a:lnTo>
                    <a:pt x="61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1088"/>
                  </a:lnTo>
                  <a:cubicBezTo>
                    <a:pt x="0" y="1123"/>
                    <a:pt x="28" y="1152"/>
                    <a:pt x="61" y="1152"/>
                  </a:cubicBezTo>
                  <a:lnTo>
                    <a:pt x="1321" y="1152"/>
                  </a:lnTo>
                  <a:cubicBezTo>
                    <a:pt x="1355" y="1152"/>
                    <a:pt x="1382" y="1123"/>
                    <a:pt x="1382" y="1088"/>
                  </a:cubicBezTo>
                  <a:lnTo>
                    <a:pt x="1382" y="63"/>
                  </a:lnTo>
                  <a:cubicBezTo>
                    <a:pt x="1382" y="28"/>
                    <a:pt x="1355" y="0"/>
                    <a:pt x="1321" y="0"/>
                  </a:cubicBezTo>
                  <a:close/>
                  <a:moveTo>
                    <a:pt x="687" y="953"/>
                  </a:moveTo>
                  <a:lnTo>
                    <a:pt x="648" y="1072"/>
                  </a:lnTo>
                  <a:cubicBezTo>
                    <a:pt x="648" y="1074"/>
                    <a:pt x="647" y="1074"/>
                    <a:pt x="647" y="1075"/>
                  </a:cubicBezTo>
                  <a:cubicBezTo>
                    <a:pt x="646" y="1076"/>
                    <a:pt x="646" y="1076"/>
                    <a:pt x="644" y="1077"/>
                  </a:cubicBezTo>
                  <a:cubicBezTo>
                    <a:pt x="643" y="1077"/>
                    <a:pt x="642" y="1077"/>
                    <a:pt x="640" y="1078"/>
                  </a:cubicBezTo>
                  <a:cubicBezTo>
                    <a:pt x="637" y="1078"/>
                    <a:pt x="635" y="1078"/>
                    <a:pt x="631" y="1078"/>
                  </a:cubicBezTo>
                  <a:cubicBezTo>
                    <a:pt x="629" y="1078"/>
                    <a:pt x="627" y="1078"/>
                    <a:pt x="625" y="1078"/>
                  </a:cubicBezTo>
                  <a:cubicBezTo>
                    <a:pt x="623" y="1078"/>
                    <a:pt x="621" y="1078"/>
                    <a:pt x="620" y="1077"/>
                  </a:cubicBezTo>
                  <a:cubicBezTo>
                    <a:pt x="618" y="1077"/>
                    <a:pt x="617" y="1077"/>
                    <a:pt x="617" y="1077"/>
                  </a:cubicBezTo>
                  <a:cubicBezTo>
                    <a:pt x="616" y="1077"/>
                    <a:pt x="615" y="1076"/>
                    <a:pt x="614" y="1076"/>
                  </a:cubicBezTo>
                  <a:cubicBezTo>
                    <a:pt x="614" y="1075"/>
                    <a:pt x="613" y="1075"/>
                    <a:pt x="613" y="1074"/>
                  </a:cubicBezTo>
                  <a:cubicBezTo>
                    <a:pt x="613" y="1074"/>
                    <a:pt x="613" y="1073"/>
                    <a:pt x="612" y="1072"/>
                  </a:cubicBezTo>
                  <a:lnTo>
                    <a:pt x="574" y="953"/>
                  </a:lnTo>
                  <a:cubicBezTo>
                    <a:pt x="573" y="951"/>
                    <a:pt x="573" y="949"/>
                    <a:pt x="573" y="947"/>
                  </a:cubicBezTo>
                  <a:cubicBezTo>
                    <a:pt x="572" y="946"/>
                    <a:pt x="573" y="945"/>
                    <a:pt x="574" y="944"/>
                  </a:cubicBezTo>
                  <a:cubicBezTo>
                    <a:pt x="574" y="943"/>
                    <a:pt x="576" y="943"/>
                    <a:pt x="578" y="943"/>
                  </a:cubicBezTo>
                  <a:cubicBezTo>
                    <a:pt x="580" y="942"/>
                    <a:pt x="582" y="942"/>
                    <a:pt x="586" y="942"/>
                  </a:cubicBezTo>
                  <a:cubicBezTo>
                    <a:pt x="589" y="942"/>
                    <a:pt x="592" y="942"/>
                    <a:pt x="593" y="942"/>
                  </a:cubicBezTo>
                  <a:cubicBezTo>
                    <a:pt x="595" y="943"/>
                    <a:pt x="596" y="943"/>
                    <a:pt x="597" y="943"/>
                  </a:cubicBezTo>
                  <a:cubicBezTo>
                    <a:pt x="598" y="944"/>
                    <a:pt x="599" y="944"/>
                    <a:pt x="599" y="945"/>
                  </a:cubicBezTo>
                  <a:cubicBezTo>
                    <a:pt x="600" y="945"/>
                    <a:pt x="600" y="946"/>
                    <a:pt x="600" y="947"/>
                  </a:cubicBezTo>
                  <a:lnTo>
                    <a:pt x="632" y="1051"/>
                  </a:lnTo>
                  <a:lnTo>
                    <a:pt x="632" y="1051"/>
                  </a:lnTo>
                  <a:lnTo>
                    <a:pt x="662" y="948"/>
                  </a:lnTo>
                  <a:cubicBezTo>
                    <a:pt x="663" y="947"/>
                    <a:pt x="663" y="946"/>
                    <a:pt x="663" y="945"/>
                  </a:cubicBezTo>
                  <a:cubicBezTo>
                    <a:pt x="664" y="944"/>
                    <a:pt x="664" y="944"/>
                    <a:pt x="665" y="943"/>
                  </a:cubicBezTo>
                  <a:cubicBezTo>
                    <a:pt x="666" y="943"/>
                    <a:pt x="668" y="943"/>
                    <a:pt x="670" y="942"/>
                  </a:cubicBezTo>
                  <a:cubicBezTo>
                    <a:pt x="671" y="942"/>
                    <a:pt x="674" y="942"/>
                    <a:pt x="677" y="942"/>
                  </a:cubicBezTo>
                  <a:cubicBezTo>
                    <a:pt x="680" y="942"/>
                    <a:pt x="682" y="942"/>
                    <a:pt x="684" y="943"/>
                  </a:cubicBezTo>
                  <a:cubicBezTo>
                    <a:pt x="686" y="943"/>
                    <a:pt x="687" y="943"/>
                    <a:pt x="688" y="944"/>
                  </a:cubicBezTo>
                  <a:cubicBezTo>
                    <a:pt x="688" y="945"/>
                    <a:pt x="688" y="946"/>
                    <a:pt x="688" y="947"/>
                  </a:cubicBezTo>
                  <a:cubicBezTo>
                    <a:pt x="688" y="949"/>
                    <a:pt x="687" y="951"/>
                    <a:pt x="687" y="953"/>
                  </a:cubicBezTo>
                  <a:close/>
                  <a:moveTo>
                    <a:pt x="855" y="1073"/>
                  </a:moveTo>
                  <a:cubicBezTo>
                    <a:pt x="855" y="1074"/>
                    <a:pt x="855" y="1075"/>
                    <a:pt x="854" y="1075"/>
                  </a:cubicBezTo>
                  <a:cubicBezTo>
                    <a:pt x="854" y="1076"/>
                    <a:pt x="853" y="1076"/>
                    <a:pt x="852" y="1077"/>
                  </a:cubicBezTo>
                  <a:cubicBezTo>
                    <a:pt x="851" y="1077"/>
                    <a:pt x="850" y="1077"/>
                    <a:pt x="849" y="1077"/>
                  </a:cubicBezTo>
                  <a:cubicBezTo>
                    <a:pt x="847" y="1078"/>
                    <a:pt x="845" y="1078"/>
                    <a:pt x="842" y="1078"/>
                  </a:cubicBezTo>
                  <a:cubicBezTo>
                    <a:pt x="840" y="1078"/>
                    <a:pt x="838" y="1078"/>
                    <a:pt x="836" y="1077"/>
                  </a:cubicBezTo>
                  <a:cubicBezTo>
                    <a:pt x="835" y="1077"/>
                    <a:pt x="834" y="1077"/>
                    <a:pt x="833" y="1077"/>
                  </a:cubicBezTo>
                  <a:cubicBezTo>
                    <a:pt x="832" y="1076"/>
                    <a:pt x="831" y="1076"/>
                    <a:pt x="831" y="1075"/>
                  </a:cubicBezTo>
                  <a:cubicBezTo>
                    <a:pt x="830" y="1075"/>
                    <a:pt x="830" y="1074"/>
                    <a:pt x="830" y="1073"/>
                  </a:cubicBezTo>
                  <a:lnTo>
                    <a:pt x="830" y="964"/>
                  </a:lnTo>
                  <a:lnTo>
                    <a:pt x="830" y="964"/>
                  </a:lnTo>
                  <a:lnTo>
                    <a:pt x="793" y="1073"/>
                  </a:lnTo>
                  <a:cubicBezTo>
                    <a:pt x="792" y="1074"/>
                    <a:pt x="792" y="1075"/>
                    <a:pt x="791" y="1076"/>
                  </a:cubicBezTo>
                  <a:cubicBezTo>
                    <a:pt x="791" y="1076"/>
                    <a:pt x="790" y="1077"/>
                    <a:pt x="789" y="1077"/>
                  </a:cubicBezTo>
                  <a:cubicBezTo>
                    <a:pt x="788" y="1077"/>
                    <a:pt x="786" y="1078"/>
                    <a:pt x="785" y="1078"/>
                  </a:cubicBezTo>
                  <a:cubicBezTo>
                    <a:pt x="783" y="1078"/>
                    <a:pt x="781" y="1078"/>
                    <a:pt x="779" y="1078"/>
                  </a:cubicBezTo>
                  <a:cubicBezTo>
                    <a:pt x="777" y="1078"/>
                    <a:pt x="775" y="1078"/>
                    <a:pt x="773" y="1078"/>
                  </a:cubicBezTo>
                  <a:cubicBezTo>
                    <a:pt x="772" y="1077"/>
                    <a:pt x="770" y="1077"/>
                    <a:pt x="769" y="1077"/>
                  </a:cubicBezTo>
                  <a:cubicBezTo>
                    <a:pt x="768" y="1076"/>
                    <a:pt x="768" y="1076"/>
                    <a:pt x="767" y="1075"/>
                  </a:cubicBezTo>
                  <a:cubicBezTo>
                    <a:pt x="766" y="1075"/>
                    <a:pt x="766" y="1074"/>
                    <a:pt x="766" y="1073"/>
                  </a:cubicBezTo>
                  <a:lnTo>
                    <a:pt x="730" y="964"/>
                  </a:lnTo>
                  <a:lnTo>
                    <a:pt x="729" y="964"/>
                  </a:lnTo>
                  <a:lnTo>
                    <a:pt x="729" y="1073"/>
                  </a:lnTo>
                  <a:cubicBezTo>
                    <a:pt x="729" y="1074"/>
                    <a:pt x="729" y="1075"/>
                    <a:pt x="729" y="1075"/>
                  </a:cubicBezTo>
                  <a:cubicBezTo>
                    <a:pt x="729" y="1076"/>
                    <a:pt x="728" y="1076"/>
                    <a:pt x="727" y="1077"/>
                  </a:cubicBezTo>
                  <a:cubicBezTo>
                    <a:pt x="726" y="1077"/>
                    <a:pt x="725" y="1077"/>
                    <a:pt x="723" y="1077"/>
                  </a:cubicBezTo>
                  <a:cubicBezTo>
                    <a:pt x="721" y="1078"/>
                    <a:pt x="719" y="1078"/>
                    <a:pt x="717" y="1078"/>
                  </a:cubicBezTo>
                  <a:cubicBezTo>
                    <a:pt x="715" y="1078"/>
                    <a:pt x="713" y="1078"/>
                    <a:pt x="711" y="1077"/>
                  </a:cubicBezTo>
                  <a:cubicBezTo>
                    <a:pt x="709" y="1077"/>
                    <a:pt x="708" y="1077"/>
                    <a:pt x="707" y="1077"/>
                  </a:cubicBezTo>
                  <a:cubicBezTo>
                    <a:pt x="706" y="1076"/>
                    <a:pt x="706" y="1076"/>
                    <a:pt x="705" y="1075"/>
                  </a:cubicBezTo>
                  <a:cubicBezTo>
                    <a:pt x="705" y="1075"/>
                    <a:pt x="705" y="1074"/>
                    <a:pt x="705" y="1073"/>
                  </a:cubicBezTo>
                  <a:lnTo>
                    <a:pt x="705" y="954"/>
                  </a:lnTo>
                  <a:cubicBezTo>
                    <a:pt x="705" y="950"/>
                    <a:pt x="706" y="948"/>
                    <a:pt x="707" y="946"/>
                  </a:cubicBezTo>
                  <a:cubicBezTo>
                    <a:pt x="709" y="944"/>
                    <a:pt x="712" y="943"/>
                    <a:pt x="715" y="943"/>
                  </a:cubicBezTo>
                  <a:lnTo>
                    <a:pt x="732" y="943"/>
                  </a:lnTo>
                  <a:cubicBezTo>
                    <a:pt x="735" y="943"/>
                    <a:pt x="737" y="943"/>
                    <a:pt x="740" y="944"/>
                  </a:cubicBezTo>
                  <a:cubicBezTo>
                    <a:pt x="742" y="944"/>
                    <a:pt x="744" y="945"/>
                    <a:pt x="745" y="946"/>
                  </a:cubicBezTo>
                  <a:cubicBezTo>
                    <a:pt x="747" y="948"/>
                    <a:pt x="748" y="949"/>
                    <a:pt x="749" y="951"/>
                  </a:cubicBezTo>
                  <a:cubicBezTo>
                    <a:pt x="750" y="953"/>
                    <a:pt x="751" y="955"/>
                    <a:pt x="752" y="958"/>
                  </a:cubicBezTo>
                  <a:lnTo>
                    <a:pt x="780" y="1038"/>
                  </a:lnTo>
                  <a:lnTo>
                    <a:pt x="780" y="1038"/>
                  </a:lnTo>
                  <a:lnTo>
                    <a:pt x="809" y="959"/>
                  </a:lnTo>
                  <a:cubicBezTo>
                    <a:pt x="810" y="956"/>
                    <a:pt x="811" y="953"/>
                    <a:pt x="812" y="951"/>
                  </a:cubicBezTo>
                  <a:cubicBezTo>
                    <a:pt x="813" y="949"/>
                    <a:pt x="814" y="948"/>
                    <a:pt x="816" y="946"/>
                  </a:cubicBezTo>
                  <a:cubicBezTo>
                    <a:pt x="817" y="945"/>
                    <a:pt x="819" y="944"/>
                    <a:pt x="820" y="944"/>
                  </a:cubicBezTo>
                  <a:cubicBezTo>
                    <a:pt x="822" y="943"/>
                    <a:pt x="824" y="943"/>
                    <a:pt x="827" y="943"/>
                  </a:cubicBezTo>
                  <a:lnTo>
                    <a:pt x="844" y="943"/>
                  </a:lnTo>
                  <a:cubicBezTo>
                    <a:pt x="846" y="943"/>
                    <a:pt x="848" y="943"/>
                    <a:pt x="849" y="944"/>
                  </a:cubicBezTo>
                  <a:cubicBezTo>
                    <a:pt x="850" y="944"/>
                    <a:pt x="851" y="945"/>
                    <a:pt x="852" y="946"/>
                  </a:cubicBezTo>
                  <a:cubicBezTo>
                    <a:pt x="853" y="947"/>
                    <a:pt x="854" y="948"/>
                    <a:pt x="854" y="949"/>
                  </a:cubicBezTo>
                  <a:cubicBezTo>
                    <a:pt x="855" y="951"/>
                    <a:pt x="855" y="952"/>
                    <a:pt x="855" y="954"/>
                  </a:cubicBezTo>
                  <a:lnTo>
                    <a:pt x="855" y="1073"/>
                  </a:lnTo>
                  <a:lnTo>
                    <a:pt x="855" y="1073"/>
                  </a:lnTo>
                  <a:close/>
                  <a:moveTo>
                    <a:pt x="1017" y="644"/>
                  </a:moveTo>
                  <a:cubicBezTo>
                    <a:pt x="1017" y="663"/>
                    <a:pt x="1003" y="679"/>
                    <a:pt x="984" y="679"/>
                  </a:cubicBezTo>
                  <a:lnTo>
                    <a:pt x="794" y="679"/>
                  </a:lnTo>
                  <a:cubicBezTo>
                    <a:pt x="776" y="756"/>
                    <a:pt x="785" y="766"/>
                    <a:pt x="913" y="766"/>
                  </a:cubicBezTo>
                  <a:lnTo>
                    <a:pt x="913" y="797"/>
                  </a:lnTo>
                  <a:lnTo>
                    <a:pt x="515" y="797"/>
                  </a:lnTo>
                  <a:lnTo>
                    <a:pt x="515" y="766"/>
                  </a:lnTo>
                  <a:cubicBezTo>
                    <a:pt x="630" y="766"/>
                    <a:pt x="649" y="756"/>
                    <a:pt x="631" y="679"/>
                  </a:cubicBezTo>
                  <a:lnTo>
                    <a:pt x="443" y="679"/>
                  </a:lnTo>
                  <a:cubicBezTo>
                    <a:pt x="425" y="679"/>
                    <a:pt x="410" y="663"/>
                    <a:pt x="410" y="644"/>
                  </a:cubicBezTo>
                  <a:lnTo>
                    <a:pt x="410" y="260"/>
                  </a:lnTo>
                  <a:cubicBezTo>
                    <a:pt x="410" y="241"/>
                    <a:pt x="425" y="225"/>
                    <a:pt x="443" y="225"/>
                  </a:cubicBezTo>
                  <a:lnTo>
                    <a:pt x="984" y="225"/>
                  </a:lnTo>
                  <a:cubicBezTo>
                    <a:pt x="1003" y="225"/>
                    <a:pt x="1017" y="241"/>
                    <a:pt x="1017" y="260"/>
                  </a:cubicBezTo>
                  <a:lnTo>
                    <a:pt x="1017" y="644"/>
                  </a:lnTo>
                  <a:lnTo>
                    <a:pt x="1017" y="644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Freeform 146">
              <a:extLst>
                <a:ext uri="{FF2B5EF4-FFF2-40B4-BE49-F238E27FC236}">
                  <a16:creationId xmlns:a16="http://schemas.microsoft.com/office/drawing/2014/main" id="{721F7396-1E59-41D7-B69E-38DD3F42A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" y="2745"/>
              <a:ext cx="97" cy="68"/>
            </a:xfrm>
            <a:custGeom>
              <a:avLst/>
              <a:gdLst>
                <a:gd name="T0" fmla="*/ 0 w 97"/>
                <a:gd name="T1" fmla="*/ 68 h 68"/>
                <a:gd name="T2" fmla="*/ 97 w 97"/>
                <a:gd name="T3" fmla="*/ 68 h 68"/>
                <a:gd name="T4" fmla="*/ 97 w 97"/>
                <a:gd name="T5" fmla="*/ 0 h 68"/>
                <a:gd name="T6" fmla="*/ 0 w 97"/>
                <a:gd name="T7" fmla="*/ 0 h 68"/>
                <a:gd name="T8" fmla="*/ 0 w 97"/>
                <a:gd name="T9" fmla="*/ 68 h 68"/>
                <a:gd name="T10" fmla="*/ 70 w 97"/>
                <a:gd name="T11" fmla="*/ 48 h 68"/>
                <a:gd name="T12" fmla="*/ 51 w 97"/>
                <a:gd name="T13" fmla="*/ 59 h 68"/>
                <a:gd name="T14" fmla="*/ 51 w 97"/>
                <a:gd name="T15" fmla="*/ 37 h 68"/>
                <a:gd name="T16" fmla="*/ 70 w 97"/>
                <a:gd name="T17" fmla="*/ 26 h 68"/>
                <a:gd name="T18" fmla="*/ 70 w 97"/>
                <a:gd name="T19" fmla="*/ 48 h 68"/>
                <a:gd name="T20" fmla="*/ 49 w 97"/>
                <a:gd name="T21" fmla="*/ 12 h 68"/>
                <a:gd name="T22" fmla="*/ 68 w 97"/>
                <a:gd name="T23" fmla="*/ 23 h 68"/>
                <a:gd name="T24" fmla="*/ 50 w 97"/>
                <a:gd name="T25" fmla="*/ 34 h 68"/>
                <a:gd name="T26" fmla="*/ 31 w 97"/>
                <a:gd name="T27" fmla="*/ 23 h 68"/>
                <a:gd name="T28" fmla="*/ 49 w 97"/>
                <a:gd name="T29" fmla="*/ 12 h 68"/>
                <a:gd name="T30" fmla="*/ 30 w 97"/>
                <a:gd name="T31" fmla="*/ 26 h 68"/>
                <a:gd name="T32" fmla="*/ 48 w 97"/>
                <a:gd name="T33" fmla="*/ 37 h 68"/>
                <a:gd name="T34" fmla="*/ 48 w 97"/>
                <a:gd name="T35" fmla="*/ 59 h 68"/>
                <a:gd name="T36" fmla="*/ 30 w 97"/>
                <a:gd name="T37" fmla="*/ 48 h 68"/>
                <a:gd name="T38" fmla="*/ 30 w 97"/>
                <a:gd name="T3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68">
                  <a:moveTo>
                    <a:pt x="0" y="68"/>
                  </a:moveTo>
                  <a:lnTo>
                    <a:pt x="97" y="68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68"/>
                  </a:lnTo>
                  <a:close/>
                  <a:moveTo>
                    <a:pt x="70" y="48"/>
                  </a:moveTo>
                  <a:lnTo>
                    <a:pt x="51" y="59"/>
                  </a:lnTo>
                  <a:lnTo>
                    <a:pt x="51" y="37"/>
                  </a:lnTo>
                  <a:lnTo>
                    <a:pt x="70" y="26"/>
                  </a:lnTo>
                  <a:lnTo>
                    <a:pt x="70" y="48"/>
                  </a:lnTo>
                  <a:close/>
                  <a:moveTo>
                    <a:pt x="49" y="12"/>
                  </a:moveTo>
                  <a:lnTo>
                    <a:pt x="68" y="23"/>
                  </a:lnTo>
                  <a:lnTo>
                    <a:pt x="50" y="34"/>
                  </a:lnTo>
                  <a:lnTo>
                    <a:pt x="31" y="23"/>
                  </a:lnTo>
                  <a:lnTo>
                    <a:pt x="49" y="12"/>
                  </a:lnTo>
                  <a:close/>
                  <a:moveTo>
                    <a:pt x="30" y="26"/>
                  </a:moveTo>
                  <a:lnTo>
                    <a:pt x="48" y="37"/>
                  </a:lnTo>
                  <a:lnTo>
                    <a:pt x="48" y="59"/>
                  </a:lnTo>
                  <a:lnTo>
                    <a:pt x="30" y="48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Freeform 147">
              <a:extLst>
                <a:ext uri="{FF2B5EF4-FFF2-40B4-BE49-F238E27FC236}">
                  <a16:creationId xmlns:a16="http://schemas.microsoft.com/office/drawing/2014/main" id="{91132C14-C871-42AF-84AC-B28151168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694"/>
              <a:ext cx="258" cy="215"/>
            </a:xfrm>
            <a:custGeom>
              <a:avLst/>
              <a:gdLst>
                <a:gd name="T0" fmla="*/ 61 w 1382"/>
                <a:gd name="T1" fmla="*/ 0 h 1152"/>
                <a:gd name="T2" fmla="*/ 0 w 1382"/>
                <a:gd name="T3" fmla="*/ 1088 h 1152"/>
                <a:gd name="T4" fmla="*/ 1321 w 1382"/>
                <a:gd name="T5" fmla="*/ 1152 h 1152"/>
                <a:gd name="T6" fmla="*/ 1382 w 1382"/>
                <a:gd name="T7" fmla="*/ 63 h 1152"/>
                <a:gd name="T8" fmla="*/ 687 w 1382"/>
                <a:gd name="T9" fmla="*/ 953 h 1152"/>
                <a:gd name="T10" fmla="*/ 647 w 1382"/>
                <a:gd name="T11" fmla="*/ 1075 h 1152"/>
                <a:gd name="T12" fmla="*/ 640 w 1382"/>
                <a:gd name="T13" fmla="*/ 1078 h 1152"/>
                <a:gd name="T14" fmla="*/ 625 w 1382"/>
                <a:gd name="T15" fmla="*/ 1078 h 1152"/>
                <a:gd name="T16" fmla="*/ 617 w 1382"/>
                <a:gd name="T17" fmla="*/ 1077 h 1152"/>
                <a:gd name="T18" fmla="*/ 613 w 1382"/>
                <a:gd name="T19" fmla="*/ 1074 h 1152"/>
                <a:gd name="T20" fmla="*/ 574 w 1382"/>
                <a:gd name="T21" fmla="*/ 953 h 1152"/>
                <a:gd name="T22" fmla="*/ 574 w 1382"/>
                <a:gd name="T23" fmla="*/ 944 h 1152"/>
                <a:gd name="T24" fmla="*/ 586 w 1382"/>
                <a:gd name="T25" fmla="*/ 942 h 1152"/>
                <a:gd name="T26" fmla="*/ 597 w 1382"/>
                <a:gd name="T27" fmla="*/ 943 h 1152"/>
                <a:gd name="T28" fmla="*/ 600 w 1382"/>
                <a:gd name="T29" fmla="*/ 948 h 1152"/>
                <a:gd name="T30" fmla="*/ 632 w 1382"/>
                <a:gd name="T31" fmla="*/ 1051 h 1152"/>
                <a:gd name="T32" fmla="*/ 663 w 1382"/>
                <a:gd name="T33" fmla="*/ 945 h 1152"/>
                <a:gd name="T34" fmla="*/ 670 w 1382"/>
                <a:gd name="T35" fmla="*/ 943 h 1152"/>
                <a:gd name="T36" fmla="*/ 684 w 1382"/>
                <a:gd name="T37" fmla="*/ 943 h 1152"/>
                <a:gd name="T38" fmla="*/ 688 w 1382"/>
                <a:gd name="T39" fmla="*/ 948 h 1152"/>
                <a:gd name="T40" fmla="*/ 855 w 1382"/>
                <a:gd name="T41" fmla="*/ 1074 h 1152"/>
                <a:gd name="T42" fmla="*/ 852 w 1382"/>
                <a:gd name="T43" fmla="*/ 1077 h 1152"/>
                <a:gd name="T44" fmla="*/ 842 w 1382"/>
                <a:gd name="T45" fmla="*/ 1078 h 1152"/>
                <a:gd name="T46" fmla="*/ 833 w 1382"/>
                <a:gd name="T47" fmla="*/ 1077 h 1152"/>
                <a:gd name="T48" fmla="*/ 830 w 1382"/>
                <a:gd name="T49" fmla="*/ 1074 h 1152"/>
                <a:gd name="T50" fmla="*/ 830 w 1382"/>
                <a:gd name="T51" fmla="*/ 964 h 1152"/>
                <a:gd name="T52" fmla="*/ 791 w 1382"/>
                <a:gd name="T53" fmla="*/ 1076 h 1152"/>
                <a:gd name="T54" fmla="*/ 785 w 1382"/>
                <a:gd name="T55" fmla="*/ 1078 h 1152"/>
                <a:gd name="T56" fmla="*/ 773 w 1382"/>
                <a:gd name="T57" fmla="*/ 1078 h 1152"/>
                <a:gd name="T58" fmla="*/ 767 w 1382"/>
                <a:gd name="T59" fmla="*/ 1075 h 1152"/>
                <a:gd name="T60" fmla="*/ 730 w 1382"/>
                <a:gd name="T61" fmla="*/ 964 h 1152"/>
                <a:gd name="T62" fmla="*/ 729 w 1382"/>
                <a:gd name="T63" fmla="*/ 1074 h 1152"/>
                <a:gd name="T64" fmla="*/ 727 w 1382"/>
                <a:gd name="T65" fmla="*/ 1077 h 1152"/>
                <a:gd name="T66" fmla="*/ 717 w 1382"/>
                <a:gd name="T67" fmla="*/ 1078 h 1152"/>
                <a:gd name="T68" fmla="*/ 707 w 1382"/>
                <a:gd name="T69" fmla="*/ 1077 h 1152"/>
                <a:gd name="T70" fmla="*/ 705 w 1382"/>
                <a:gd name="T71" fmla="*/ 1074 h 1152"/>
                <a:gd name="T72" fmla="*/ 707 w 1382"/>
                <a:gd name="T73" fmla="*/ 946 h 1152"/>
                <a:gd name="T74" fmla="*/ 732 w 1382"/>
                <a:gd name="T75" fmla="*/ 943 h 1152"/>
                <a:gd name="T76" fmla="*/ 745 w 1382"/>
                <a:gd name="T77" fmla="*/ 946 h 1152"/>
                <a:gd name="T78" fmla="*/ 752 w 1382"/>
                <a:gd name="T79" fmla="*/ 959 h 1152"/>
                <a:gd name="T80" fmla="*/ 780 w 1382"/>
                <a:gd name="T81" fmla="*/ 1039 h 1152"/>
                <a:gd name="T82" fmla="*/ 812 w 1382"/>
                <a:gd name="T83" fmla="*/ 951 h 1152"/>
                <a:gd name="T84" fmla="*/ 820 w 1382"/>
                <a:gd name="T85" fmla="*/ 944 h 1152"/>
                <a:gd name="T86" fmla="*/ 844 w 1382"/>
                <a:gd name="T87" fmla="*/ 943 h 1152"/>
                <a:gd name="T88" fmla="*/ 852 w 1382"/>
                <a:gd name="T89" fmla="*/ 946 h 1152"/>
                <a:gd name="T90" fmla="*/ 855 w 1382"/>
                <a:gd name="T91" fmla="*/ 954 h 1152"/>
                <a:gd name="T92" fmla="*/ 855 w 1382"/>
                <a:gd name="T93" fmla="*/ 1074 h 1152"/>
                <a:gd name="T94" fmla="*/ 984 w 1382"/>
                <a:gd name="T95" fmla="*/ 679 h 1152"/>
                <a:gd name="T96" fmla="*/ 913 w 1382"/>
                <a:gd name="T97" fmla="*/ 766 h 1152"/>
                <a:gd name="T98" fmla="*/ 515 w 1382"/>
                <a:gd name="T99" fmla="*/ 798 h 1152"/>
                <a:gd name="T100" fmla="*/ 631 w 1382"/>
                <a:gd name="T101" fmla="*/ 679 h 1152"/>
                <a:gd name="T102" fmla="*/ 410 w 1382"/>
                <a:gd name="T103" fmla="*/ 644 h 1152"/>
                <a:gd name="T104" fmla="*/ 443 w 1382"/>
                <a:gd name="T105" fmla="*/ 225 h 1152"/>
                <a:gd name="T106" fmla="*/ 1017 w 1382"/>
                <a:gd name="T107" fmla="*/ 260 h 1152"/>
                <a:gd name="T108" fmla="*/ 1017 w 1382"/>
                <a:gd name="T109" fmla="*/ 64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2" h="1152">
                  <a:moveTo>
                    <a:pt x="1321" y="0"/>
                  </a:moveTo>
                  <a:lnTo>
                    <a:pt x="61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1088"/>
                  </a:lnTo>
                  <a:cubicBezTo>
                    <a:pt x="0" y="1123"/>
                    <a:pt x="28" y="1152"/>
                    <a:pt x="61" y="1152"/>
                  </a:cubicBezTo>
                  <a:lnTo>
                    <a:pt x="1321" y="1152"/>
                  </a:lnTo>
                  <a:cubicBezTo>
                    <a:pt x="1355" y="1152"/>
                    <a:pt x="1382" y="1124"/>
                    <a:pt x="1382" y="1088"/>
                  </a:cubicBezTo>
                  <a:lnTo>
                    <a:pt x="1382" y="63"/>
                  </a:lnTo>
                  <a:cubicBezTo>
                    <a:pt x="1382" y="28"/>
                    <a:pt x="1355" y="0"/>
                    <a:pt x="1321" y="0"/>
                  </a:cubicBezTo>
                  <a:close/>
                  <a:moveTo>
                    <a:pt x="687" y="953"/>
                  </a:moveTo>
                  <a:lnTo>
                    <a:pt x="648" y="1073"/>
                  </a:lnTo>
                  <a:cubicBezTo>
                    <a:pt x="648" y="1074"/>
                    <a:pt x="647" y="1075"/>
                    <a:pt x="647" y="1075"/>
                  </a:cubicBezTo>
                  <a:cubicBezTo>
                    <a:pt x="646" y="1076"/>
                    <a:pt x="646" y="1077"/>
                    <a:pt x="644" y="1077"/>
                  </a:cubicBezTo>
                  <a:cubicBezTo>
                    <a:pt x="643" y="1077"/>
                    <a:pt x="642" y="1078"/>
                    <a:pt x="640" y="1078"/>
                  </a:cubicBezTo>
                  <a:cubicBezTo>
                    <a:pt x="637" y="1078"/>
                    <a:pt x="635" y="1078"/>
                    <a:pt x="631" y="1078"/>
                  </a:cubicBezTo>
                  <a:cubicBezTo>
                    <a:pt x="629" y="1078"/>
                    <a:pt x="627" y="1078"/>
                    <a:pt x="625" y="1078"/>
                  </a:cubicBezTo>
                  <a:cubicBezTo>
                    <a:pt x="623" y="1078"/>
                    <a:pt x="621" y="1078"/>
                    <a:pt x="620" y="1078"/>
                  </a:cubicBezTo>
                  <a:cubicBezTo>
                    <a:pt x="618" y="1077"/>
                    <a:pt x="617" y="1077"/>
                    <a:pt x="617" y="1077"/>
                  </a:cubicBezTo>
                  <a:cubicBezTo>
                    <a:pt x="616" y="1077"/>
                    <a:pt x="615" y="1076"/>
                    <a:pt x="614" y="1076"/>
                  </a:cubicBezTo>
                  <a:cubicBezTo>
                    <a:pt x="614" y="1076"/>
                    <a:pt x="613" y="1075"/>
                    <a:pt x="613" y="1074"/>
                  </a:cubicBezTo>
                  <a:cubicBezTo>
                    <a:pt x="613" y="1074"/>
                    <a:pt x="613" y="1073"/>
                    <a:pt x="612" y="1072"/>
                  </a:cubicBezTo>
                  <a:lnTo>
                    <a:pt x="574" y="953"/>
                  </a:lnTo>
                  <a:cubicBezTo>
                    <a:pt x="573" y="951"/>
                    <a:pt x="573" y="949"/>
                    <a:pt x="573" y="947"/>
                  </a:cubicBezTo>
                  <a:cubicBezTo>
                    <a:pt x="572" y="946"/>
                    <a:pt x="573" y="945"/>
                    <a:pt x="574" y="944"/>
                  </a:cubicBezTo>
                  <a:cubicBezTo>
                    <a:pt x="574" y="943"/>
                    <a:pt x="576" y="943"/>
                    <a:pt x="578" y="943"/>
                  </a:cubicBezTo>
                  <a:cubicBezTo>
                    <a:pt x="580" y="943"/>
                    <a:pt x="582" y="942"/>
                    <a:pt x="586" y="942"/>
                  </a:cubicBezTo>
                  <a:cubicBezTo>
                    <a:pt x="589" y="942"/>
                    <a:pt x="592" y="943"/>
                    <a:pt x="593" y="943"/>
                  </a:cubicBezTo>
                  <a:cubicBezTo>
                    <a:pt x="595" y="943"/>
                    <a:pt x="596" y="943"/>
                    <a:pt x="597" y="943"/>
                  </a:cubicBezTo>
                  <a:cubicBezTo>
                    <a:pt x="598" y="944"/>
                    <a:pt x="599" y="944"/>
                    <a:pt x="599" y="945"/>
                  </a:cubicBezTo>
                  <a:cubicBezTo>
                    <a:pt x="600" y="946"/>
                    <a:pt x="600" y="946"/>
                    <a:pt x="600" y="948"/>
                  </a:cubicBezTo>
                  <a:lnTo>
                    <a:pt x="632" y="1051"/>
                  </a:lnTo>
                  <a:lnTo>
                    <a:pt x="632" y="1051"/>
                  </a:lnTo>
                  <a:lnTo>
                    <a:pt x="662" y="948"/>
                  </a:lnTo>
                  <a:cubicBezTo>
                    <a:pt x="663" y="947"/>
                    <a:pt x="663" y="946"/>
                    <a:pt x="663" y="945"/>
                  </a:cubicBezTo>
                  <a:cubicBezTo>
                    <a:pt x="664" y="944"/>
                    <a:pt x="664" y="944"/>
                    <a:pt x="665" y="944"/>
                  </a:cubicBezTo>
                  <a:cubicBezTo>
                    <a:pt x="666" y="943"/>
                    <a:pt x="668" y="943"/>
                    <a:pt x="670" y="943"/>
                  </a:cubicBezTo>
                  <a:cubicBezTo>
                    <a:pt x="671" y="943"/>
                    <a:pt x="674" y="942"/>
                    <a:pt x="677" y="942"/>
                  </a:cubicBezTo>
                  <a:cubicBezTo>
                    <a:pt x="680" y="942"/>
                    <a:pt x="682" y="943"/>
                    <a:pt x="684" y="943"/>
                  </a:cubicBezTo>
                  <a:cubicBezTo>
                    <a:pt x="686" y="943"/>
                    <a:pt x="687" y="944"/>
                    <a:pt x="688" y="944"/>
                  </a:cubicBezTo>
                  <a:cubicBezTo>
                    <a:pt x="688" y="945"/>
                    <a:pt x="688" y="946"/>
                    <a:pt x="688" y="948"/>
                  </a:cubicBezTo>
                  <a:cubicBezTo>
                    <a:pt x="688" y="949"/>
                    <a:pt x="687" y="951"/>
                    <a:pt x="687" y="953"/>
                  </a:cubicBezTo>
                  <a:close/>
                  <a:moveTo>
                    <a:pt x="855" y="1074"/>
                  </a:moveTo>
                  <a:cubicBezTo>
                    <a:pt x="855" y="1074"/>
                    <a:pt x="855" y="1075"/>
                    <a:pt x="854" y="1075"/>
                  </a:cubicBezTo>
                  <a:cubicBezTo>
                    <a:pt x="854" y="1076"/>
                    <a:pt x="853" y="1076"/>
                    <a:pt x="852" y="1077"/>
                  </a:cubicBezTo>
                  <a:cubicBezTo>
                    <a:pt x="851" y="1077"/>
                    <a:pt x="850" y="1077"/>
                    <a:pt x="849" y="1078"/>
                  </a:cubicBezTo>
                  <a:cubicBezTo>
                    <a:pt x="847" y="1078"/>
                    <a:pt x="845" y="1078"/>
                    <a:pt x="842" y="1078"/>
                  </a:cubicBezTo>
                  <a:cubicBezTo>
                    <a:pt x="840" y="1078"/>
                    <a:pt x="838" y="1078"/>
                    <a:pt x="836" y="1078"/>
                  </a:cubicBezTo>
                  <a:cubicBezTo>
                    <a:pt x="835" y="1077"/>
                    <a:pt x="834" y="1077"/>
                    <a:pt x="833" y="1077"/>
                  </a:cubicBezTo>
                  <a:cubicBezTo>
                    <a:pt x="832" y="1076"/>
                    <a:pt x="831" y="1076"/>
                    <a:pt x="831" y="1075"/>
                  </a:cubicBezTo>
                  <a:cubicBezTo>
                    <a:pt x="830" y="1075"/>
                    <a:pt x="830" y="1074"/>
                    <a:pt x="830" y="1074"/>
                  </a:cubicBezTo>
                  <a:lnTo>
                    <a:pt x="830" y="964"/>
                  </a:lnTo>
                  <a:lnTo>
                    <a:pt x="830" y="964"/>
                  </a:lnTo>
                  <a:lnTo>
                    <a:pt x="793" y="1074"/>
                  </a:lnTo>
                  <a:cubicBezTo>
                    <a:pt x="792" y="1074"/>
                    <a:pt x="792" y="1075"/>
                    <a:pt x="791" y="1076"/>
                  </a:cubicBezTo>
                  <a:cubicBezTo>
                    <a:pt x="791" y="1076"/>
                    <a:pt x="790" y="1077"/>
                    <a:pt x="789" y="1077"/>
                  </a:cubicBezTo>
                  <a:cubicBezTo>
                    <a:pt x="788" y="1077"/>
                    <a:pt x="786" y="1078"/>
                    <a:pt x="785" y="1078"/>
                  </a:cubicBezTo>
                  <a:cubicBezTo>
                    <a:pt x="783" y="1078"/>
                    <a:pt x="781" y="1078"/>
                    <a:pt x="779" y="1078"/>
                  </a:cubicBezTo>
                  <a:cubicBezTo>
                    <a:pt x="777" y="1078"/>
                    <a:pt x="775" y="1078"/>
                    <a:pt x="773" y="1078"/>
                  </a:cubicBezTo>
                  <a:cubicBezTo>
                    <a:pt x="772" y="1078"/>
                    <a:pt x="770" y="1077"/>
                    <a:pt x="769" y="1077"/>
                  </a:cubicBezTo>
                  <a:cubicBezTo>
                    <a:pt x="768" y="1076"/>
                    <a:pt x="768" y="1076"/>
                    <a:pt x="767" y="1075"/>
                  </a:cubicBezTo>
                  <a:cubicBezTo>
                    <a:pt x="766" y="1075"/>
                    <a:pt x="766" y="1074"/>
                    <a:pt x="766" y="1074"/>
                  </a:cubicBezTo>
                  <a:lnTo>
                    <a:pt x="730" y="964"/>
                  </a:lnTo>
                  <a:lnTo>
                    <a:pt x="729" y="964"/>
                  </a:lnTo>
                  <a:lnTo>
                    <a:pt x="729" y="1074"/>
                  </a:lnTo>
                  <a:cubicBezTo>
                    <a:pt x="729" y="1074"/>
                    <a:pt x="729" y="1075"/>
                    <a:pt x="729" y="1075"/>
                  </a:cubicBezTo>
                  <a:cubicBezTo>
                    <a:pt x="729" y="1076"/>
                    <a:pt x="728" y="1076"/>
                    <a:pt x="727" y="1077"/>
                  </a:cubicBezTo>
                  <a:cubicBezTo>
                    <a:pt x="726" y="1077"/>
                    <a:pt x="725" y="1077"/>
                    <a:pt x="723" y="1078"/>
                  </a:cubicBezTo>
                  <a:cubicBezTo>
                    <a:pt x="721" y="1078"/>
                    <a:pt x="719" y="1078"/>
                    <a:pt x="717" y="1078"/>
                  </a:cubicBezTo>
                  <a:cubicBezTo>
                    <a:pt x="715" y="1078"/>
                    <a:pt x="713" y="1078"/>
                    <a:pt x="711" y="1078"/>
                  </a:cubicBezTo>
                  <a:cubicBezTo>
                    <a:pt x="709" y="1077"/>
                    <a:pt x="708" y="1077"/>
                    <a:pt x="707" y="1077"/>
                  </a:cubicBezTo>
                  <a:cubicBezTo>
                    <a:pt x="706" y="1076"/>
                    <a:pt x="706" y="1076"/>
                    <a:pt x="705" y="1075"/>
                  </a:cubicBezTo>
                  <a:cubicBezTo>
                    <a:pt x="705" y="1075"/>
                    <a:pt x="705" y="1074"/>
                    <a:pt x="705" y="1074"/>
                  </a:cubicBezTo>
                  <a:lnTo>
                    <a:pt x="705" y="954"/>
                  </a:lnTo>
                  <a:cubicBezTo>
                    <a:pt x="705" y="950"/>
                    <a:pt x="706" y="948"/>
                    <a:pt x="707" y="946"/>
                  </a:cubicBezTo>
                  <a:cubicBezTo>
                    <a:pt x="709" y="944"/>
                    <a:pt x="712" y="943"/>
                    <a:pt x="715" y="943"/>
                  </a:cubicBezTo>
                  <a:lnTo>
                    <a:pt x="732" y="943"/>
                  </a:lnTo>
                  <a:cubicBezTo>
                    <a:pt x="735" y="943"/>
                    <a:pt x="737" y="943"/>
                    <a:pt x="740" y="944"/>
                  </a:cubicBezTo>
                  <a:cubicBezTo>
                    <a:pt x="742" y="944"/>
                    <a:pt x="744" y="945"/>
                    <a:pt x="745" y="946"/>
                  </a:cubicBezTo>
                  <a:cubicBezTo>
                    <a:pt x="747" y="948"/>
                    <a:pt x="748" y="949"/>
                    <a:pt x="749" y="951"/>
                  </a:cubicBezTo>
                  <a:cubicBezTo>
                    <a:pt x="750" y="953"/>
                    <a:pt x="751" y="956"/>
                    <a:pt x="752" y="959"/>
                  </a:cubicBezTo>
                  <a:lnTo>
                    <a:pt x="780" y="1039"/>
                  </a:lnTo>
                  <a:lnTo>
                    <a:pt x="780" y="1039"/>
                  </a:lnTo>
                  <a:lnTo>
                    <a:pt x="809" y="959"/>
                  </a:lnTo>
                  <a:cubicBezTo>
                    <a:pt x="810" y="956"/>
                    <a:pt x="811" y="953"/>
                    <a:pt x="812" y="951"/>
                  </a:cubicBezTo>
                  <a:cubicBezTo>
                    <a:pt x="813" y="949"/>
                    <a:pt x="814" y="948"/>
                    <a:pt x="816" y="947"/>
                  </a:cubicBezTo>
                  <a:cubicBezTo>
                    <a:pt x="817" y="945"/>
                    <a:pt x="819" y="944"/>
                    <a:pt x="820" y="944"/>
                  </a:cubicBezTo>
                  <a:cubicBezTo>
                    <a:pt x="822" y="943"/>
                    <a:pt x="824" y="943"/>
                    <a:pt x="827" y="943"/>
                  </a:cubicBezTo>
                  <a:lnTo>
                    <a:pt x="844" y="943"/>
                  </a:lnTo>
                  <a:cubicBezTo>
                    <a:pt x="846" y="943"/>
                    <a:pt x="848" y="943"/>
                    <a:pt x="849" y="944"/>
                  </a:cubicBezTo>
                  <a:cubicBezTo>
                    <a:pt x="850" y="944"/>
                    <a:pt x="851" y="945"/>
                    <a:pt x="852" y="946"/>
                  </a:cubicBezTo>
                  <a:cubicBezTo>
                    <a:pt x="853" y="947"/>
                    <a:pt x="854" y="948"/>
                    <a:pt x="854" y="949"/>
                  </a:cubicBezTo>
                  <a:cubicBezTo>
                    <a:pt x="855" y="951"/>
                    <a:pt x="855" y="952"/>
                    <a:pt x="855" y="954"/>
                  </a:cubicBezTo>
                  <a:lnTo>
                    <a:pt x="855" y="1074"/>
                  </a:lnTo>
                  <a:lnTo>
                    <a:pt x="855" y="1074"/>
                  </a:lnTo>
                  <a:close/>
                  <a:moveTo>
                    <a:pt x="1017" y="644"/>
                  </a:moveTo>
                  <a:cubicBezTo>
                    <a:pt x="1017" y="664"/>
                    <a:pt x="1003" y="679"/>
                    <a:pt x="984" y="679"/>
                  </a:cubicBezTo>
                  <a:lnTo>
                    <a:pt x="794" y="679"/>
                  </a:lnTo>
                  <a:cubicBezTo>
                    <a:pt x="776" y="756"/>
                    <a:pt x="785" y="766"/>
                    <a:pt x="913" y="766"/>
                  </a:cubicBezTo>
                  <a:lnTo>
                    <a:pt x="913" y="798"/>
                  </a:lnTo>
                  <a:lnTo>
                    <a:pt x="515" y="798"/>
                  </a:lnTo>
                  <a:lnTo>
                    <a:pt x="515" y="766"/>
                  </a:lnTo>
                  <a:cubicBezTo>
                    <a:pt x="630" y="766"/>
                    <a:pt x="649" y="756"/>
                    <a:pt x="631" y="679"/>
                  </a:cubicBezTo>
                  <a:lnTo>
                    <a:pt x="443" y="679"/>
                  </a:lnTo>
                  <a:cubicBezTo>
                    <a:pt x="425" y="679"/>
                    <a:pt x="410" y="664"/>
                    <a:pt x="410" y="644"/>
                  </a:cubicBezTo>
                  <a:lnTo>
                    <a:pt x="410" y="260"/>
                  </a:lnTo>
                  <a:cubicBezTo>
                    <a:pt x="410" y="241"/>
                    <a:pt x="425" y="225"/>
                    <a:pt x="443" y="225"/>
                  </a:cubicBezTo>
                  <a:lnTo>
                    <a:pt x="984" y="225"/>
                  </a:lnTo>
                  <a:cubicBezTo>
                    <a:pt x="1003" y="225"/>
                    <a:pt x="1017" y="241"/>
                    <a:pt x="1017" y="260"/>
                  </a:cubicBezTo>
                  <a:lnTo>
                    <a:pt x="1017" y="644"/>
                  </a:lnTo>
                  <a:lnTo>
                    <a:pt x="1017" y="644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Freeform 148">
              <a:extLst>
                <a:ext uri="{FF2B5EF4-FFF2-40B4-BE49-F238E27FC236}">
                  <a16:creationId xmlns:a16="http://schemas.microsoft.com/office/drawing/2014/main" id="{A73679C2-3C1D-42B3-86F0-6BCDD0ACC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" y="2985"/>
              <a:ext cx="97" cy="68"/>
            </a:xfrm>
            <a:custGeom>
              <a:avLst/>
              <a:gdLst>
                <a:gd name="T0" fmla="*/ 0 w 97"/>
                <a:gd name="T1" fmla="*/ 68 h 68"/>
                <a:gd name="T2" fmla="*/ 97 w 97"/>
                <a:gd name="T3" fmla="*/ 68 h 68"/>
                <a:gd name="T4" fmla="*/ 97 w 97"/>
                <a:gd name="T5" fmla="*/ 0 h 68"/>
                <a:gd name="T6" fmla="*/ 0 w 97"/>
                <a:gd name="T7" fmla="*/ 0 h 68"/>
                <a:gd name="T8" fmla="*/ 0 w 97"/>
                <a:gd name="T9" fmla="*/ 68 h 68"/>
                <a:gd name="T10" fmla="*/ 70 w 97"/>
                <a:gd name="T11" fmla="*/ 48 h 68"/>
                <a:gd name="T12" fmla="*/ 51 w 97"/>
                <a:gd name="T13" fmla="*/ 59 h 68"/>
                <a:gd name="T14" fmla="*/ 51 w 97"/>
                <a:gd name="T15" fmla="*/ 37 h 68"/>
                <a:gd name="T16" fmla="*/ 70 w 97"/>
                <a:gd name="T17" fmla="*/ 26 h 68"/>
                <a:gd name="T18" fmla="*/ 70 w 97"/>
                <a:gd name="T19" fmla="*/ 48 h 68"/>
                <a:gd name="T20" fmla="*/ 49 w 97"/>
                <a:gd name="T21" fmla="*/ 12 h 68"/>
                <a:gd name="T22" fmla="*/ 68 w 97"/>
                <a:gd name="T23" fmla="*/ 23 h 68"/>
                <a:gd name="T24" fmla="*/ 50 w 97"/>
                <a:gd name="T25" fmla="*/ 34 h 68"/>
                <a:gd name="T26" fmla="*/ 31 w 97"/>
                <a:gd name="T27" fmla="*/ 23 h 68"/>
                <a:gd name="T28" fmla="*/ 49 w 97"/>
                <a:gd name="T29" fmla="*/ 12 h 68"/>
                <a:gd name="T30" fmla="*/ 30 w 97"/>
                <a:gd name="T31" fmla="*/ 26 h 68"/>
                <a:gd name="T32" fmla="*/ 48 w 97"/>
                <a:gd name="T33" fmla="*/ 37 h 68"/>
                <a:gd name="T34" fmla="*/ 48 w 97"/>
                <a:gd name="T35" fmla="*/ 59 h 68"/>
                <a:gd name="T36" fmla="*/ 30 w 97"/>
                <a:gd name="T37" fmla="*/ 48 h 68"/>
                <a:gd name="T38" fmla="*/ 30 w 97"/>
                <a:gd name="T3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68">
                  <a:moveTo>
                    <a:pt x="0" y="68"/>
                  </a:moveTo>
                  <a:lnTo>
                    <a:pt x="97" y="68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68"/>
                  </a:lnTo>
                  <a:close/>
                  <a:moveTo>
                    <a:pt x="70" y="48"/>
                  </a:moveTo>
                  <a:lnTo>
                    <a:pt x="51" y="59"/>
                  </a:lnTo>
                  <a:lnTo>
                    <a:pt x="51" y="37"/>
                  </a:lnTo>
                  <a:lnTo>
                    <a:pt x="70" y="26"/>
                  </a:lnTo>
                  <a:lnTo>
                    <a:pt x="70" y="48"/>
                  </a:lnTo>
                  <a:close/>
                  <a:moveTo>
                    <a:pt x="49" y="12"/>
                  </a:moveTo>
                  <a:lnTo>
                    <a:pt x="68" y="23"/>
                  </a:lnTo>
                  <a:lnTo>
                    <a:pt x="50" y="34"/>
                  </a:lnTo>
                  <a:lnTo>
                    <a:pt x="31" y="23"/>
                  </a:lnTo>
                  <a:lnTo>
                    <a:pt x="49" y="12"/>
                  </a:lnTo>
                  <a:close/>
                  <a:moveTo>
                    <a:pt x="30" y="26"/>
                  </a:moveTo>
                  <a:lnTo>
                    <a:pt x="48" y="37"/>
                  </a:lnTo>
                  <a:lnTo>
                    <a:pt x="48" y="59"/>
                  </a:lnTo>
                  <a:lnTo>
                    <a:pt x="30" y="48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Freeform 149">
              <a:extLst>
                <a:ext uri="{FF2B5EF4-FFF2-40B4-BE49-F238E27FC236}">
                  <a16:creationId xmlns:a16="http://schemas.microsoft.com/office/drawing/2014/main" id="{181D0D36-B106-4506-9672-F797935E6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935"/>
              <a:ext cx="258" cy="214"/>
            </a:xfrm>
            <a:custGeom>
              <a:avLst/>
              <a:gdLst>
                <a:gd name="T0" fmla="*/ 61 w 1382"/>
                <a:gd name="T1" fmla="*/ 0 h 1152"/>
                <a:gd name="T2" fmla="*/ 0 w 1382"/>
                <a:gd name="T3" fmla="*/ 1088 h 1152"/>
                <a:gd name="T4" fmla="*/ 1321 w 1382"/>
                <a:gd name="T5" fmla="*/ 1152 h 1152"/>
                <a:gd name="T6" fmla="*/ 1382 w 1382"/>
                <a:gd name="T7" fmla="*/ 63 h 1152"/>
                <a:gd name="T8" fmla="*/ 687 w 1382"/>
                <a:gd name="T9" fmla="*/ 954 h 1152"/>
                <a:gd name="T10" fmla="*/ 647 w 1382"/>
                <a:gd name="T11" fmla="*/ 1075 h 1152"/>
                <a:gd name="T12" fmla="*/ 640 w 1382"/>
                <a:gd name="T13" fmla="*/ 1078 h 1152"/>
                <a:gd name="T14" fmla="*/ 625 w 1382"/>
                <a:gd name="T15" fmla="*/ 1078 h 1152"/>
                <a:gd name="T16" fmla="*/ 617 w 1382"/>
                <a:gd name="T17" fmla="*/ 1077 h 1152"/>
                <a:gd name="T18" fmla="*/ 613 w 1382"/>
                <a:gd name="T19" fmla="*/ 1075 h 1152"/>
                <a:gd name="T20" fmla="*/ 574 w 1382"/>
                <a:gd name="T21" fmla="*/ 953 h 1152"/>
                <a:gd name="T22" fmla="*/ 574 w 1382"/>
                <a:gd name="T23" fmla="*/ 944 h 1152"/>
                <a:gd name="T24" fmla="*/ 586 w 1382"/>
                <a:gd name="T25" fmla="*/ 942 h 1152"/>
                <a:gd name="T26" fmla="*/ 597 w 1382"/>
                <a:gd name="T27" fmla="*/ 943 h 1152"/>
                <a:gd name="T28" fmla="*/ 600 w 1382"/>
                <a:gd name="T29" fmla="*/ 948 h 1152"/>
                <a:gd name="T30" fmla="*/ 632 w 1382"/>
                <a:gd name="T31" fmla="*/ 1051 h 1152"/>
                <a:gd name="T32" fmla="*/ 663 w 1382"/>
                <a:gd name="T33" fmla="*/ 945 h 1152"/>
                <a:gd name="T34" fmla="*/ 670 w 1382"/>
                <a:gd name="T35" fmla="*/ 943 h 1152"/>
                <a:gd name="T36" fmla="*/ 684 w 1382"/>
                <a:gd name="T37" fmla="*/ 943 h 1152"/>
                <a:gd name="T38" fmla="*/ 688 w 1382"/>
                <a:gd name="T39" fmla="*/ 948 h 1152"/>
                <a:gd name="T40" fmla="*/ 855 w 1382"/>
                <a:gd name="T41" fmla="*/ 1074 h 1152"/>
                <a:gd name="T42" fmla="*/ 852 w 1382"/>
                <a:gd name="T43" fmla="*/ 1077 h 1152"/>
                <a:gd name="T44" fmla="*/ 842 w 1382"/>
                <a:gd name="T45" fmla="*/ 1078 h 1152"/>
                <a:gd name="T46" fmla="*/ 833 w 1382"/>
                <a:gd name="T47" fmla="*/ 1077 h 1152"/>
                <a:gd name="T48" fmla="*/ 830 w 1382"/>
                <a:gd name="T49" fmla="*/ 1074 h 1152"/>
                <a:gd name="T50" fmla="*/ 830 w 1382"/>
                <a:gd name="T51" fmla="*/ 964 h 1152"/>
                <a:gd name="T52" fmla="*/ 791 w 1382"/>
                <a:gd name="T53" fmla="*/ 1076 h 1152"/>
                <a:gd name="T54" fmla="*/ 785 w 1382"/>
                <a:gd name="T55" fmla="*/ 1078 h 1152"/>
                <a:gd name="T56" fmla="*/ 773 w 1382"/>
                <a:gd name="T57" fmla="*/ 1078 h 1152"/>
                <a:gd name="T58" fmla="*/ 767 w 1382"/>
                <a:gd name="T59" fmla="*/ 1076 h 1152"/>
                <a:gd name="T60" fmla="*/ 730 w 1382"/>
                <a:gd name="T61" fmla="*/ 964 h 1152"/>
                <a:gd name="T62" fmla="*/ 729 w 1382"/>
                <a:gd name="T63" fmla="*/ 1074 h 1152"/>
                <a:gd name="T64" fmla="*/ 727 w 1382"/>
                <a:gd name="T65" fmla="*/ 1077 h 1152"/>
                <a:gd name="T66" fmla="*/ 717 w 1382"/>
                <a:gd name="T67" fmla="*/ 1078 h 1152"/>
                <a:gd name="T68" fmla="*/ 707 w 1382"/>
                <a:gd name="T69" fmla="*/ 1077 h 1152"/>
                <a:gd name="T70" fmla="*/ 705 w 1382"/>
                <a:gd name="T71" fmla="*/ 1074 h 1152"/>
                <a:gd name="T72" fmla="*/ 707 w 1382"/>
                <a:gd name="T73" fmla="*/ 946 h 1152"/>
                <a:gd name="T74" fmla="*/ 732 w 1382"/>
                <a:gd name="T75" fmla="*/ 943 h 1152"/>
                <a:gd name="T76" fmla="*/ 745 w 1382"/>
                <a:gd name="T77" fmla="*/ 947 h 1152"/>
                <a:gd name="T78" fmla="*/ 752 w 1382"/>
                <a:gd name="T79" fmla="*/ 959 h 1152"/>
                <a:gd name="T80" fmla="*/ 780 w 1382"/>
                <a:gd name="T81" fmla="*/ 1039 h 1152"/>
                <a:gd name="T82" fmla="*/ 812 w 1382"/>
                <a:gd name="T83" fmla="*/ 951 h 1152"/>
                <a:gd name="T84" fmla="*/ 820 w 1382"/>
                <a:gd name="T85" fmla="*/ 944 h 1152"/>
                <a:gd name="T86" fmla="*/ 844 w 1382"/>
                <a:gd name="T87" fmla="*/ 943 h 1152"/>
                <a:gd name="T88" fmla="*/ 852 w 1382"/>
                <a:gd name="T89" fmla="*/ 946 h 1152"/>
                <a:gd name="T90" fmla="*/ 855 w 1382"/>
                <a:gd name="T91" fmla="*/ 954 h 1152"/>
                <a:gd name="T92" fmla="*/ 855 w 1382"/>
                <a:gd name="T93" fmla="*/ 1074 h 1152"/>
                <a:gd name="T94" fmla="*/ 984 w 1382"/>
                <a:gd name="T95" fmla="*/ 679 h 1152"/>
                <a:gd name="T96" fmla="*/ 913 w 1382"/>
                <a:gd name="T97" fmla="*/ 766 h 1152"/>
                <a:gd name="T98" fmla="*/ 515 w 1382"/>
                <a:gd name="T99" fmla="*/ 798 h 1152"/>
                <a:gd name="T100" fmla="*/ 631 w 1382"/>
                <a:gd name="T101" fmla="*/ 679 h 1152"/>
                <a:gd name="T102" fmla="*/ 410 w 1382"/>
                <a:gd name="T103" fmla="*/ 644 h 1152"/>
                <a:gd name="T104" fmla="*/ 443 w 1382"/>
                <a:gd name="T105" fmla="*/ 226 h 1152"/>
                <a:gd name="T106" fmla="*/ 1017 w 1382"/>
                <a:gd name="T107" fmla="*/ 260 h 1152"/>
                <a:gd name="T108" fmla="*/ 1017 w 1382"/>
                <a:gd name="T109" fmla="*/ 64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2" h="1152">
                  <a:moveTo>
                    <a:pt x="1321" y="0"/>
                  </a:moveTo>
                  <a:lnTo>
                    <a:pt x="61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1088"/>
                  </a:lnTo>
                  <a:cubicBezTo>
                    <a:pt x="0" y="1124"/>
                    <a:pt x="28" y="1152"/>
                    <a:pt x="61" y="1152"/>
                  </a:cubicBezTo>
                  <a:lnTo>
                    <a:pt x="1321" y="1152"/>
                  </a:lnTo>
                  <a:cubicBezTo>
                    <a:pt x="1355" y="1152"/>
                    <a:pt x="1382" y="1124"/>
                    <a:pt x="1382" y="1088"/>
                  </a:cubicBezTo>
                  <a:lnTo>
                    <a:pt x="1382" y="63"/>
                  </a:lnTo>
                  <a:cubicBezTo>
                    <a:pt x="1382" y="28"/>
                    <a:pt x="1355" y="0"/>
                    <a:pt x="1321" y="0"/>
                  </a:cubicBezTo>
                  <a:close/>
                  <a:moveTo>
                    <a:pt x="687" y="954"/>
                  </a:moveTo>
                  <a:lnTo>
                    <a:pt x="648" y="1073"/>
                  </a:lnTo>
                  <a:cubicBezTo>
                    <a:pt x="648" y="1074"/>
                    <a:pt x="647" y="1075"/>
                    <a:pt x="647" y="1075"/>
                  </a:cubicBezTo>
                  <a:cubicBezTo>
                    <a:pt x="646" y="1076"/>
                    <a:pt x="646" y="1077"/>
                    <a:pt x="644" y="1077"/>
                  </a:cubicBezTo>
                  <a:cubicBezTo>
                    <a:pt x="643" y="1077"/>
                    <a:pt x="642" y="1078"/>
                    <a:pt x="640" y="1078"/>
                  </a:cubicBezTo>
                  <a:cubicBezTo>
                    <a:pt x="637" y="1078"/>
                    <a:pt x="635" y="1078"/>
                    <a:pt x="631" y="1078"/>
                  </a:cubicBezTo>
                  <a:cubicBezTo>
                    <a:pt x="629" y="1078"/>
                    <a:pt x="627" y="1078"/>
                    <a:pt x="625" y="1078"/>
                  </a:cubicBezTo>
                  <a:cubicBezTo>
                    <a:pt x="623" y="1078"/>
                    <a:pt x="621" y="1078"/>
                    <a:pt x="620" y="1078"/>
                  </a:cubicBezTo>
                  <a:cubicBezTo>
                    <a:pt x="618" y="1078"/>
                    <a:pt x="617" y="1077"/>
                    <a:pt x="617" y="1077"/>
                  </a:cubicBezTo>
                  <a:cubicBezTo>
                    <a:pt x="616" y="1077"/>
                    <a:pt x="615" y="1076"/>
                    <a:pt x="614" y="1076"/>
                  </a:cubicBezTo>
                  <a:cubicBezTo>
                    <a:pt x="614" y="1076"/>
                    <a:pt x="613" y="1075"/>
                    <a:pt x="613" y="1075"/>
                  </a:cubicBezTo>
                  <a:cubicBezTo>
                    <a:pt x="613" y="1074"/>
                    <a:pt x="613" y="1073"/>
                    <a:pt x="612" y="1072"/>
                  </a:cubicBezTo>
                  <a:lnTo>
                    <a:pt x="574" y="953"/>
                  </a:lnTo>
                  <a:cubicBezTo>
                    <a:pt x="573" y="951"/>
                    <a:pt x="573" y="949"/>
                    <a:pt x="573" y="947"/>
                  </a:cubicBezTo>
                  <a:cubicBezTo>
                    <a:pt x="572" y="946"/>
                    <a:pt x="573" y="945"/>
                    <a:pt x="574" y="944"/>
                  </a:cubicBezTo>
                  <a:cubicBezTo>
                    <a:pt x="574" y="943"/>
                    <a:pt x="576" y="943"/>
                    <a:pt x="578" y="943"/>
                  </a:cubicBezTo>
                  <a:cubicBezTo>
                    <a:pt x="580" y="943"/>
                    <a:pt x="582" y="942"/>
                    <a:pt x="586" y="942"/>
                  </a:cubicBezTo>
                  <a:cubicBezTo>
                    <a:pt x="589" y="942"/>
                    <a:pt x="592" y="943"/>
                    <a:pt x="593" y="943"/>
                  </a:cubicBezTo>
                  <a:cubicBezTo>
                    <a:pt x="595" y="943"/>
                    <a:pt x="596" y="943"/>
                    <a:pt x="597" y="943"/>
                  </a:cubicBezTo>
                  <a:cubicBezTo>
                    <a:pt x="598" y="944"/>
                    <a:pt x="599" y="944"/>
                    <a:pt x="599" y="945"/>
                  </a:cubicBezTo>
                  <a:cubicBezTo>
                    <a:pt x="600" y="946"/>
                    <a:pt x="600" y="947"/>
                    <a:pt x="600" y="948"/>
                  </a:cubicBezTo>
                  <a:lnTo>
                    <a:pt x="632" y="1051"/>
                  </a:lnTo>
                  <a:lnTo>
                    <a:pt x="632" y="1051"/>
                  </a:lnTo>
                  <a:lnTo>
                    <a:pt x="662" y="948"/>
                  </a:lnTo>
                  <a:cubicBezTo>
                    <a:pt x="663" y="947"/>
                    <a:pt x="663" y="946"/>
                    <a:pt x="663" y="945"/>
                  </a:cubicBezTo>
                  <a:cubicBezTo>
                    <a:pt x="664" y="945"/>
                    <a:pt x="664" y="944"/>
                    <a:pt x="665" y="944"/>
                  </a:cubicBezTo>
                  <a:cubicBezTo>
                    <a:pt x="666" y="943"/>
                    <a:pt x="668" y="943"/>
                    <a:pt x="670" y="943"/>
                  </a:cubicBezTo>
                  <a:cubicBezTo>
                    <a:pt x="671" y="943"/>
                    <a:pt x="674" y="943"/>
                    <a:pt x="677" y="943"/>
                  </a:cubicBezTo>
                  <a:cubicBezTo>
                    <a:pt x="680" y="943"/>
                    <a:pt x="682" y="943"/>
                    <a:pt x="684" y="943"/>
                  </a:cubicBezTo>
                  <a:cubicBezTo>
                    <a:pt x="686" y="943"/>
                    <a:pt x="687" y="944"/>
                    <a:pt x="688" y="944"/>
                  </a:cubicBezTo>
                  <a:cubicBezTo>
                    <a:pt x="688" y="945"/>
                    <a:pt x="688" y="946"/>
                    <a:pt x="688" y="948"/>
                  </a:cubicBezTo>
                  <a:cubicBezTo>
                    <a:pt x="688" y="949"/>
                    <a:pt x="687" y="951"/>
                    <a:pt x="687" y="954"/>
                  </a:cubicBezTo>
                  <a:close/>
                  <a:moveTo>
                    <a:pt x="855" y="1074"/>
                  </a:moveTo>
                  <a:cubicBezTo>
                    <a:pt x="855" y="1074"/>
                    <a:pt x="855" y="1075"/>
                    <a:pt x="854" y="1076"/>
                  </a:cubicBezTo>
                  <a:cubicBezTo>
                    <a:pt x="854" y="1076"/>
                    <a:pt x="853" y="1077"/>
                    <a:pt x="852" y="1077"/>
                  </a:cubicBezTo>
                  <a:cubicBezTo>
                    <a:pt x="851" y="1077"/>
                    <a:pt x="850" y="1077"/>
                    <a:pt x="849" y="1078"/>
                  </a:cubicBezTo>
                  <a:cubicBezTo>
                    <a:pt x="847" y="1078"/>
                    <a:pt x="845" y="1078"/>
                    <a:pt x="842" y="1078"/>
                  </a:cubicBezTo>
                  <a:cubicBezTo>
                    <a:pt x="840" y="1078"/>
                    <a:pt x="838" y="1078"/>
                    <a:pt x="836" y="1078"/>
                  </a:cubicBezTo>
                  <a:cubicBezTo>
                    <a:pt x="835" y="1077"/>
                    <a:pt x="834" y="1077"/>
                    <a:pt x="833" y="1077"/>
                  </a:cubicBezTo>
                  <a:cubicBezTo>
                    <a:pt x="832" y="1077"/>
                    <a:pt x="831" y="1076"/>
                    <a:pt x="831" y="1076"/>
                  </a:cubicBezTo>
                  <a:cubicBezTo>
                    <a:pt x="830" y="1075"/>
                    <a:pt x="830" y="1074"/>
                    <a:pt x="830" y="1074"/>
                  </a:cubicBezTo>
                  <a:lnTo>
                    <a:pt x="830" y="964"/>
                  </a:lnTo>
                  <a:lnTo>
                    <a:pt x="830" y="964"/>
                  </a:lnTo>
                  <a:lnTo>
                    <a:pt x="793" y="1074"/>
                  </a:lnTo>
                  <a:cubicBezTo>
                    <a:pt x="792" y="1074"/>
                    <a:pt x="792" y="1075"/>
                    <a:pt x="791" y="1076"/>
                  </a:cubicBezTo>
                  <a:cubicBezTo>
                    <a:pt x="791" y="1076"/>
                    <a:pt x="790" y="1077"/>
                    <a:pt x="789" y="1077"/>
                  </a:cubicBezTo>
                  <a:cubicBezTo>
                    <a:pt x="788" y="1078"/>
                    <a:pt x="786" y="1078"/>
                    <a:pt x="785" y="1078"/>
                  </a:cubicBezTo>
                  <a:cubicBezTo>
                    <a:pt x="783" y="1078"/>
                    <a:pt x="781" y="1078"/>
                    <a:pt x="779" y="1078"/>
                  </a:cubicBezTo>
                  <a:cubicBezTo>
                    <a:pt x="777" y="1078"/>
                    <a:pt x="775" y="1078"/>
                    <a:pt x="773" y="1078"/>
                  </a:cubicBezTo>
                  <a:cubicBezTo>
                    <a:pt x="772" y="1078"/>
                    <a:pt x="770" y="1077"/>
                    <a:pt x="769" y="1077"/>
                  </a:cubicBezTo>
                  <a:cubicBezTo>
                    <a:pt x="768" y="1077"/>
                    <a:pt x="768" y="1076"/>
                    <a:pt x="767" y="1076"/>
                  </a:cubicBezTo>
                  <a:cubicBezTo>
                    <a:pt x="766" y="1075"/>
                    <a:pt x="766" y="1074"/>
                    <a:pt x="766" y="1074"/>
                  </a:cubicBezTo>
                  <a:lnTo>
                    <a:pt x="730" y="964"/>
                  </a:lnTo>
                  <a:lnTo>
                    <a:pt x="729" y="964"/>
                  </a:lnTo>
                  <a:lnTo>
                    <a:pt x="729" y="1074"/>
                  </a:lnTo>
                  <a:cubicBezTo>
                    <a:pt x="729" y="1074"/>
                    <a:pt x="729" y="1075"/>
                    <a:pt x="729" y="1076"/>
                  </a:cubicBezTo>
                  <a:cubicBezTo>
                    <a:pt x="729" y="1076"/>
                    <a:pt x="728" y="1077"/>
                    <a:pt x="727" y="1077"/>
                  </a:cubicBezTo>
                  <a:cubicBezTo>
                    <a:pt x="726" y="1077"/>
                    <a:pt x="725" y="1077"/>
                    <a:pt x="723" y="1078"/>
                  </a:cubicBezTo>
                  <a:cubicBezTo>
                    <a:pt x="721" y="1078"/>
                    <a:pt x="719" y="1078"/>
                    <a:pt x="717" y="1078"/>
                  </a:cubicBezTo>
                  <a:cubicBezTo>
                    <a:pt x="715" y="1078"/>
                    <a:pt x="713" y="1078"/>
                    <a:pt x="711" y="1078"/>
                  </a:cubicBezTo>
                  <a:cubicBezTo>
                    <a:pt x="709" y="1077"/>
                    <a:pt x="708" y="1077"/>
                    <a:pt x="707" y="1077"/>
                  </a:cubicBezTo>
                  <a:cubicBezTo>
                    <a:pt x="706" y="1077"/>
                    <a:pt x="706" y="1076"/>
                    <a:pt x="705" y="1076"/>
                  </a:cubicBezTo>
                  <a:cubicBezTo>
                    <a:pt x="705" y="1075"/>
                    <a:pt x="705" y="1074"/>
                    <a:pt x="705" y="1074"/>
                  </a:cubicBezTo>
                  <a:lnTo>
                    <a:pt x="705" y="954"/>
                  </a:lnTo>
                  <a:cubicBezTo>
                    <a:pt x="705" y="951"/>
                    <a:pt x="706" y="948"/>
                    <a:pt x="707" y="946"/>
                  </a:cubicBezTo>
                  <a:cubicBezTo>
                    <a:pt x="709" y="944"/>
                    <a:pt x="712" y="943"/>
                    <a:pt x="715" y="943"/>
                  </a:cubicBezTo>
                  <a:lnTo>
                    <a:pt x="732" y="943"/>
                  </a:lnTo>
                  <a:cubicBezTo>
                    <a:pt x="735" y="943"/>
                    <a:pt x="737" y="943"/>
                    <a:pt x="740" y="944"/>
                  </a:cubicBezTo>
                  <a:cubicBezTo>
                    <a:pt x="742" y="944"/>
                    <a:pt x="744" y="945"/>
                    <a:pt x="745" y="947"/>
                  </a:cubicBezTo>
                  <a:cubicBezTo>
                    <a:pt x="747" y="948"/>
                    <a:pt x="748" y="949"/>
                    <a:pt x="749" y="951"/>
                  </a:cubicBezTo>
                  <a:cubicBezTo>
                    <a:pt x="750" y="953"/>
                    <a:pt x="751" y="956"/>
                    <a:pt x="752" y="959"/>
                  </a:cubicBezTo>
                  <a:lnTo>
                    <a:pt x="780" y="1039"/>
                  </a:lnTo>
                  <a:lnTo>
                    <a:pt x="780" y="1039"/>
                  </a:lnTo>
                  <a:lnTo>
                    <a:pt x="809" y="959"/>
                  </a:lnTo>
                  <a:cubicBezTo>
                    <a:pt x="810" y="956"/>
                    <a:pt x="811" y="953"/>
                    <a:pt x="812" y="951"/>
                  </a:cubicBezTo>
                  <a:cubicBezTo>
                    <a:pt x="813" y="949"/>
                    <a:pt x="814" y="948"/>
                    <a:pt x="816" y="947"/>
                  </a:cubicBezTo>
                  <a:cubicBezTo>
                    <a:pt x="817" y="945"/>
                    <a:pt x="819" y="944"/>
                    <a:pt x="820" y="944"/>
                  </a:cubicBezTo>
                  <a:cubicBezTo>
                    <a:pt x="822" y="943"/>
                    <a:pt x="824" y="943"/>
                    <a:pt x="827" y="943"/>
                  </a:cubicBezTo>
                  <a:lnTo>
                    <a:pt x="844" y="943"/>
                  </a:lnTo>
                  <a:cubicBezTo>
                    <a:pt x="846" y="943"/>
                    <a:pt x="848" y="943"/>
                    <a:pt x="849" y="944"/>
                  </a:cubicBezTo>
                  <a:cubicBezTo>
                    <a:pt x="850" y="944"/>
                    <a:pt x="851" y="945"/>
                    <a:pt x="852" y="946"/>
                  </a:cubicBezTo>
                  <a:cubicBezTo>
                    <a:pt x="853" y="947"/>
                    <a:pt x="854" y="948"/>
                    <a:pt x="854" y="949"/>
                  </a:cubicBezTo>
                  <a:cubicBezTo>
                    <a:pt x="855" y="951"/>
                    <a:pt x="855" y="952"/>
                    <a:pt x="855" y="954"/>
                  </a:cubicBezTo>
                  <a:lnTo>
                    <a:pt x="855" y="1074"/>
                  </a:lnTo>
                  <a:lnTo>
                    <a:pt x="855" y="1074"/>
                  </a:lnTo>
                  <a:close/>
                  <a:moveTo>
                    <a:pt x="1017" y="644"/>
                  </a:moveTo>
                  <a:cubicBezTo>
                    <a:pt x="1017" y="664"/>
                    <a:pt x="1003" y="679"/>
                    <a:pt x="984" y="679"/>
                  </a:cubicBezTo>
                  <a:lnTo>
                    <a:pt x="794" y="679"/>
                  </a:lnTo>
                  <a:cubicBezTo>
                    <a:pt x="776" y="756"/>
                    <a:pt x="785" y="766"/>
                    <a:pt x="913" y="766"/>
                  </a:cubicBezTo>
                  <a:lnTo>
                    <a:pt x="913" y="798"/>
                  </a:lnTo>
                  <a:lnTo>
                    <a:pt x="515" y="798"/>
                  </a:lnTo>
                  <a:lnTo>
                    <a:pt x="515" y="766"/>
                  </a:lnTo>
                  <a:cubicBezTo>
                    <a:pt x="630" y="766"/>
                    <a:pt x="649" y="756"/>
                    <a:pt x="631" y="679"/>
                  </a:cubicBezTo>
                  <a:lnTo>
                    <a:pt x="443" y="679"/>
                  </a:lnTo>
                  <a:cubicBezTo>
                    <a:pt x="425" y="679"/>
                    <a:pt x="410" y="664"/>
                    <a:pt x="410" y="644"/>
                  </a:cubicBezTo>
                  <a:lnTo>
                    <a:pt x="410" y="260"/>
                  </a:lnTo>
                  <a:cubicBezTo>
                    <a:pt x="410" y="241"/>
                    <a:pt x="425" y="226"/>
                    <a:pt x="443" y="226"/>
                  </a:cubicBezTo>
                  <a:lnTo>
                    <a:pt x="984" y="226"/>
                  </a:lnTo>
                  <a:cubicBezTo>
                    <a:pt x="1003" y="226"/>
                    <a:pt x="1017" y="241"/>
                    <a:pt x="1017" y="260"/>
                  </a:cubicBezTo>
                  <a:lnTo>
                    <a:pt x="1017" y="644"/>
                  </a:lnTo>
                  <a:lnTo>
                    <a:pt x="1017" y="644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Rectangle 150">
              <a:extLst>
                <a:ext uri="{FF2B5EF4-FFF2-40B4-BE49-F238E27FC236}">
                  <a16:creationId xmlns:a16="http://schemas.microsoft.com/office/drawing/2014/main" id="{2C778E4B-434A-43B5-B21D-3DE56D94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2323"/>
              <a:ext cx="644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Freeform 151">
              <a:extLst>
                <a:ext uri="{FF2B5EF4-FFF2-40B4-BE49-F238E27FC236}">
                  <a16:creationId xmlns:a16="http://schemas.microsoft.com/office/drawing/2014/main" id="{113DC0DE-E82D-48D3-9090-720409C91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4" y="2319"/>
              <a:ext cx="650" cy="973"/>
            </a:xfrm>
            <a:custGeom>
              <a:avLst/>
              <a:gdLst>
                <a:gd name="T0" fmla="*/ 0 w 3492"/>
                <a:gd name="T1" fmla="*/ 271 h 5220"/>
                <a:gd name="T2" fmla="*/ 36 w 3492"/>
                <a:gd name="T3" fmla="*/ 595 h 5220"/>
                <a:gd name="T4" fmla="*/ 0 w 3492"/>
                <a:gd name="T5" fmla="*/ 811 h 5220"/>
                <a:gd name="T6" fmla="*/ 36 w 3492"/>
                <a:gd name="T7" fmla="*/ 1135 h 5220"/>
                <a:gd name="T8" fmla="*/ 18 w 3492"/>
                <a:gd name="T9" fmla="*/ 1333 h 5220"/>
                <a:gd name="T10" fmla="*/ 18 w 3492"/>
                <a:gd name="T11" fmla="*/ 1693 h 5220"/>
                <a:gd name="T12" fmla="*/ 36 w 3492"/>
                <a:gd name="T13" fmla="*/ 1891 h 5220"/>
                <a:gd name="T14" fmla="*/ 0 w 3492"/>
                <a:gd name="T15" fmla="*/ 2215 h 5220"/>
                <a:gd name="T16" fmla="*/ 36 w 3492"/>
                <a:gd name="T17" fmla="*/ 2539 h 5220"/>
                <a:gd name="T18" fmla="*/ 0 w 3492"/>
                <a:gd name="T19" fmla="*/ 2755 h 5220"/>
                <a:gd name="T20" fmla="*/ 36 w 3492"/>
                <a:gd name="T21" fmla="*/ 3079 h 5220"/>
                <a:gd name="T22" fmla="*/ 18 w 3492"/>
                <a:gd name="T23" fmla="*/ 3277 h 5220"/>
                <a:gd name="T24" fmla="*/ 18 w 3492"/>
                <a:gd name="T25" fmla="*/ 3638 h 5220"/>
                <a:gd name="T26" fmla="*/ 36 w 3492"/>
                <a:gd name="T27" fmla="*/ 3836 h 5220"/>
                <a:gd name="T28" fmla="*/ 0 w 3492"/>
                <a:gd name="T29" fmla="*/ 4160 h 5220"/>
                <a:gd name="T30" fmla="*/ 36 w 3492"/>
                <a:gd name="T31" fmla="*/ 4484 h 5220"/>
                <a:gd name="T32" fmla="*/ 0 w 3492"/>
                <a:gd name="T33" fmla="*/ 4700 h 5220"/>
                <a:gd name="T34" fmla="*/ 36 w 3492"/>
                <a:gd name="T35" fmla="*/ 5024 h 5220"/>
                <a:gd name="T36" fmla="*/ 38 w 3492"/>
                <a:gd name="T37" fmla="*/ 5202 h 5220"/>
                <a:gd name="T38" fmla="*/ 398 w 3492"/>
                <a:gd name="T39" fmla="*/ 5202 h 5220"/>
                <a:gd name="T40" fmla="*/ 596 w 3492"/>
                <a:gd name="T41" fmla="*/ 5184 h 5220"/>
                <a:gd name="T42" fmla="*/ 920 w 3492"/>
                <a:gd name="T43" fmla="*/ 5220 h 5220"/>
                <a:gd name="T44" fmla="*/ 1244 w 3492"/>
                <a:gd name="T45" fmla="*/ 5184 h 5220"/>
                <a:gd name="T46" fmla="*/ 1460 w 3492"/>
                <a:gd name="T47" fmla="*/ 5220 h 5220"/>
                <a:gd name="T48" fmla="*/ 1785 w 3492"/>
                <a:gd name="T49" fmla="*/ 5184 h 5220"/>
                <a:gd name="T50" fmla="*/ 1983 w 3492"/>
                <a:gd name="T51" fmla="*/ 5202 h 5220"/>
                <a:gd name="T52" fmla="*/ 2343 w 3492"/>
                <a:gd name="T53" fmla="*/ 5202 h 5220"/>
                <a:gd name="T54" fmla="*/ 2541 w 3492"/>
                <a:gd name="T55" fmla="*/ 5184 h 5220"/>
                <a:gd name="T56" fmla="*/ 2865 w 3492"/>
                <a:gd name="T57" fmla="*/ 5220 h 5220"/>
                <a:gd name="T58" fmla="*/ 3189 w 3492"/>
                <a:gd name="T59" fmla="*/ 5184 h 5220"/>
                <a:gd name="T60" fmla="*/ 3405 w 3492"/>
                <a:gd name="T61" fmla="*/ 5220 h 5220"/>
                <a:gd name="T62" fmla="*/ 3456 w 3492"/>
                <a:gd name="T63" fmla="*/ 4947 h 5220"/>
                <a:gd name="T64" fmla="*/ 3474 w 3492"/>
                <a:gd name="T65" fmla="*/ 4749 h 5220"/>
                <a:gd name="T66" fmla="*/ 3474 w 3492"/>
                <a:gd name="T67" fmla="*/ 4389 h 5220"/>
                <a:gd name="T68" fmla="*/ 3456 w 3492"/>
                <a:gd name="T69" fmla="*/ 4191 h 5220"/>
                <a:gd name="T70" fmla="*/ 3492 w 3492"/>
                <a:gd name="T71" fmla="*/ 3867 h 5220"/>
                <a:gd name="T72" fmla="*/ 3456 w 3492"/>
                <a:gd name="T73" fmla="*/ 3543 h 5220"/>
                <a:gd name="T74" fmla="*/ 3492 w 3492"/>
                <a:gd name="T75" fmla="*/ 3327 h 5220"/>
                <a:gd name="T76" fmla="*/ 3456 w 3492"/>
                <a:gd name="T77" fmla="*/ 3003 h 5220"/>
                <a:gd name="T78" fmla="*/ 3474 w 3492"/>
                <a:gd name="T79" fmla="*/ 2805 h 5220"/>
                <a:gd name="T80" fmla="*/ 3474 w 3492"/>
                <a:gd name="T81" fmla="*/ 2445 h 5220"/>
                <a:gd name="T82" fmla="*/ 3456 w 3492"/>
                <a:gd name="T83" fmla="*/ 2247 h 5220"/>
                <a:gd name="T84" fmla="*/ 3492 w 3492"/>
                <a:gd name="T85" fmla="*/ 1922 h 5220"/>
                <a:gd name="T86" fmla="*/ 3456 w 3492"/>
                <a:gd name="T87" fmla="*/ 1598 h 5220"/>
                <a:gd name="T88" fmla="*/ 3492 w 3492"/>
                <a:gd name="T89" fmla="*/ 1382 h 5220"/>
                <a:gd name="T90" fmla="*/ 3456 w 3492"/>
                <a:gd name="T91" fmla="*/ 1058 h 5220"/>
                <a:gd name="T92" fmla="*/ 3474 w 3492"/>
                <a:gd name="T93" fmla="*/ 860 h 5220"/>
                <a:gd name="T94" fmla="*/ 3474 w 3492"/>
                <a:gd name="T95" fmla="*/ 500 h 5220"/>
                <a:gd name="T96" fmla="*/ 3456 w 3492"/>
                <a:gd name="T97" fmla="*/ 302 h 5220"/>
                <a:gd name="T98" fmla="*/ 3434 w 3492"/>
                <a:gd name="T99" fmla="*/ 0 h 5220"/>
                <a:gd name="T100" fmla="*/ 3110 w 3492"/>
                <a:gd name="T101" fmla="*/ 36 h 5220"/>
                <a:gd name="T102" fmla="*/ 2893 w 3492"/>
                <a:gd name="T103" fmla="*/ 0 h 5220"/>
                <a:gd name="T104" fmla="*/ 2569 w 3492"/>
                <a:gd name="T105" fmla="*/ 36 h 5220"/>
                <a:gd name="T106" fmla="*/ 2371 w 3492"/>
                <a:gd name="T107" fmla="*/ 18 h 5220"/>
                <a:gd name="T108" fmla="*/ 2011 w 3492"/>
                <a:gd name="T109" fmla="*/ 18 h 5220"/>
                <a:gd name="T110" fmla="*/ 1813 w 3492"/>
                <a:gd name="T111" fmla="*/ 36 h 5220"/>
                <a:gd name="T112" fmla="*/ 1489 w 3492"/>
                <a:gd name="T113" fmla="*/ 0 h 5220"/>
                <a:gd name="T114" fmla="*/ 1165 w 3492"/>
                <a:gd name="T115" fmla="*/ 36 h 5220"/>
                <a:gd name="T116" fmla="*/ 949 w 3492"/>
                <a:gd name="T117" fmla="*/ 0 h 5220"/>
                <a:gd name="T118" fmla="*/ 625 w 3492"/>
                <a:gd name="T119" fmla="*/ 36 h 5220"/>
                <a:gd name="T120" fmla="*/ 427 w 3492"/>
                <a:gd name="T121" fmla="*/ 18 h 5220"/>
                <a:gd name="T122" fmla="*/ 66 w 3492"/>
                <a:gd name="T123" fmla="*/ 18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2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4"/>
                    <a:pt x="8" y="36"/>
                    <a:pt x="18" y="36"/>
                  </a:cubicBezTo>
                  <a:cubicBezTo>
                    <a:pt x="28" y="36"/>
                    <a:pt x="36" y="44"/>
                    <a:pt x="36" y="54"/>
                  </a:cubicBezTo>
                  <a:close/>
                  <a:moveTo>
                    <a:pt x="36" y="162"/>
                  </a:moveTo>
                  <a:lnTo>
                    <a:pt x="36" y="162"/>
                  </a:lnTo>
                  <a:cubicBezTo>
                    <a:pt x="36" y="172"/>
                    <a:pt x="28" y="180"/>
                    <a:pt x="18" y="180"/>
                  </a:cubicBezTo>
                  <a:cubicBezTo>
                    <a:pt x="8" y="180"/>
                    <a:pt x="0" y="172"/>
                    <a:pt x="0" y="162"/>
                  </a:cubicBezTo>
                  <a:lnTo>
                    <a:pt x="0" y="162"/>
                  </a:lnTo>
                  <a:cubicBezTo>
                    <a:pt x="0" y="152"/>
                    <a:pt x="8" y="144"/>
                    <a:pt x="18" y="144"/>
                  </a:cubicBezTo>
                  <a:cubicBezTo>
                    <a:pt x="28" y="144"/>
                    <a:pt x="36" y="152"/>
                    <a:pt x="36" y="162"/>
                  </a:cubicBezTo>
                  <a:close/>
                  <a:moveTo>
                    <a:pt x="36" y="270"/>
                  </a:moveTo>
                  <a:lnTo>
                    <a:pt x="36" y="271"/>
                  </a:lnTo>
                  <a:cubicBezTo>
                    <a:pt x="36" y="280"/>
                    <a:pt x="28" y="289"/>
                    <a:pt x="18" y="289"/>
                  </a:cubicBezTo>
                  <a:cubicBezTo>
                    <a:pt x="8" y="289"/>
                    <a:pt x="0" y="280"/>
                    <a:pt x="0" y="271"/>
                  </a:cubicBezTo>
                  <a:lnTo>
                    <a:pt x="0" y="270"/>
                  </a:lnTo>
                  <a:cubicBezTo>
                    <a:pt x="0" y="261"/>
                    <a:pt x="8" y="252"/>
                    <a:pt x="18" y="252"/>
                  </a:cubicBezTo>
                  <a:cubicBezTo>
                    <a:pt x="28" y="252"/>
                    <a:pt x="36" y="261"/>
                    <a:pt x="36" y="270"/>
                  </a:cubicBezTo>
                  <a:close/>
                  <a:moveTo>
                    <a:pt x="36" y="379"/>
                  </a:moveTo>
                  <a:lnTo>
                    <a:pt x="36" y="379"/>
                  </a:lnTo>
                  <a:cubicBezTo>
                    <a:pt x="36" y="388"/>
                    <a:pt x="28" y="397"/>
                    <a:pt x="18" y="397"/>
                  </a:cubicBezTo>
                  <a:cubicBezTo>
                    <a:pt x="8" y="397"/>
                    <a:pt x="0" y="388"/>
                    <a:pt x="0" y="379"/>
                  </a:cubicBezTo>
                  <a:lnTo>
                    <a:pt x="0" y="379"/>
                  </a:lnTo>
                  <a:cubicBezTo>
                    <a:pt x="0" y="369"/>
                    <a:pt x="8" y="361"/>
                    <a:pt x="18" y="361"/>
                  </a:cubicBezTo>
                  <a:cubicBezTo>
                    <a:pt x="28" y="361"/>
                    <a:pt x="36" y="369"/>
                    <a:pt x="36" y="379"/>
                  </a:cubicBezTo>
                  <a:close/>
                  <a:moveTo>
                    <a:pt x="36" y="487"/>
                  </a:moveTo>
                  <a:lnTo>
                    <a:pt x="36" y="487"/>
                  </a:lnTo>
                  <a:cubicBezTo>
                    <a:pt x="36" y="497"/>
                    <a:pt x="28" y="505"/>
                    <a:pt x="18" y="505"/>
                  </a:cubicBezTo>
                  <a:cubicBezTo>
                    <a:pt x="8" y="505"/>
                    <a:pt x="0" y="497"/>
                    <a:pt x="0" y="487"/>
                  </a:cubicBezTo>
                  <a:lnTo>
                    <a:pt x="0" y="487"/>
                  </a:lnTo>
                  <a:cubicBezTo>
                    <a:pt x="0" y="477"/>
                    <a:pt x="8" y="469"/>
                    <a:pt x="18" y="469"/>
                  </a:cubicBezTo>
                  <a:cubicBezTo>
                    <a:pt x="28" y="469"/>
                    <a:pt x="36" y="477"/>
                    <a:pt x="36" y="487"/>
                  </a:cubicBezTo>
                  <a:close/>
                  <a:moveTo>
                    <a:pt x="36" y="595"/>
                  </a:moveTo>
                  <a:lnTo>
                    <a:pt x="36" y="595"/>
                  </a:lnTo>
                  <a:cubicBezTo>
                    <a:pt x="36" y="605"/>
                    <a:pt x="28" y="613"/>
                    <a:pt x="18" y="613"/>
                  </a:cubicBezTo>
                  <a:cubicBezTo>
                    <a:pt x="8" y="613"/>
                    <a:pt x="0" y="605"/>
                    <a:pt x="0" y="595"/>
                  </a:cubicBezTo>
                  <a:lnTo>
                    <a:pt x="0" y="595"/>
                  </a:lnTo>
                  <a:cubicBezTo>
                    <a:pt x="0" y="585"/>
                    <a:pt x="8" y="577"/>
                    <a:pt x="18" y="577"/>
                  </a:cubicBezTo>
                  <a:cubicBezTo>
                    <a:pt x="28" y="577"/>
                    <a:pt x="36" y="585"/>
                    <a:pt x="36" y="595"/>
                  </a:cubicBezTo>
                  <a:close/>
                  <a:moveTo>
                    <a:pt x="36" y="703"/>
                  </a:moveTo>
                  <a:lnTo>
                    <a:pt x="36" y="703"/>
                  </a:lnTo>
                  <a:cubicBezTo>
                    <a:pt x="36" y="713"/>
                    <a:pt x="28" y="721"/>
                    <a:pt x="18" y="721"/>
                  </a:cubicBezTo>
                  <a:cubicBezTo>
                    <a:pt x="8" y="721"/>
                    <a:pt x="0" y="713"/>
                    <a:pt x="0" y="703"/>
                  </a:cubicBezTo>
                  <a:lnTo>
                    <a:pt x="0" y="703"/>
                  </a:lnTo>
                  <a:cubicBezTo>
                    <a:pt x="0" y="693"/>
                    <a:pt x="8" y="685"/>
                    <a:pt x="18" y="685"/>
                  </a:cubicBezTo>
                  <a:cubicBezTo>
                    <a:pt x="28" y="685"/>
                    <a:pt x="36" y="693"/>
                    <a:pt x="36" y="703"/>
                  </a:cubicBezTo>
                  <a:close/>
                  <a:moveTo>
                    <a:pt x="36" y="811"/>
                  </a:moveTo>
                  <a:lnTo>
                    <a:pt x="36" y="811"/>
                  </a:lnTo>
                  <a:cubicBezTo>
                    <a:pt x="36" y="821"/>
                    <a:pt x="28" y="829"/>
                    <a:pt x="18" y="829"/>
                  </a:cubicBezTo>
                  <a:cubicBezTo>
                    <a:pt x="8" y="829"/>
                    <a:pt x="0" y="821"/>
                    <a:pt x="0" y="811"/>
                  </a:cubicBezTo>
                  <a:lnTo>
                    <a:pt x="0" y="811"/>
                  </a:lnTo>
                  <a:cubicBezTo>
                    <a:pt x="0" y="801"/>
                    <a:pt x="8" y="793"/>
                    <a:pt x="18" y="793"/>
                  </a:cubicBezTo>
                  <a:cubicBezTo>
                    <a:pt x="28" y="793"/>
                    <a:pt x="36" y="801"/>
                    <a:pt x="36" y="811"/>
                  </a:cubicBezTo>
                  <a:close/>
                  <a:moveTo>
                    <a:pt x="36" y="919"/>
                  </a:moveTo>
                  <a:lnTo>
                    <a:pt x="36" y="919"/>
                  </a:lnTo>
                  <a:cubicBezTo>
                    <a:pt x="36" y="929"/>
                    <a:pt x="28" y="937"/>
                    <a:pt x="18" y="937"/>
                  </a:cubicBezTo>
                  <a:cubicBezTo>
                    <a:pt x="8" y="937"/>
                    <a:pt x="0" y="929"/>
                    <a:pt x="0" y="919"/>
                  </a:cubicBezTo>
                  <a:lnTo>
                    <a:pt x="0" y="919"/>
                  </a:lnTo>
                  <a:cubicBezTo>
                    <a:pt x="0" y="909"/>
                    <a:pt x="8" y="901"/>
                    <a:pt x="18" y="901"/>
                  </a:cubicBezTo>
                  <a:cubicBezTo>
                    <a:pt x="28" y="901"/>
                    <a:pt x="36" y="909"/>
                    <a:pt x="36" y="919"/>
                  </a:cubicBezTo>
                  <a:close/>
                  <a:moveTo>
                    <a:pt x="36" y="1027"/>
                  </a:moveTo>
                  <a:lnTo>
                    <a:pt x="36" y="1027"/>
                  </a:lnTo>
                  <a:cubicBezTo>
                    <a:pt x="36" y="1037"/>
                    <a:pt x="28" y="1045"/>
                    <a:pt x="18" y="1045"/>
                  </a:cubicBezTo>
                  <a:cubicBezTo>
                    <a:pt x="8" y="1045"/>
                    <a:pt x="0" y="1037"/>
                    <a:pt x="0" y="1027"/>
                  </a:cubicBezTo>
                  <a:lnTo>
                    <a:pt x="0" y="1027"/>
                  </a:lnTo>
                  <a:cubicBezTo>
                    <a:pt x="0" y="1017"/>
                    <a:pt x="8" y="1009"/>
                    <a:pt x="18" y="1009"/>
                  </a:cubicBezTo>
                  <a:cubicBezTo>
                    <a:pt x="28" y="1009"/>
                    <a:pt x="36" y="1017"/>
                    <a:pt x="36" y="1027"/>
                  </a:cubicBezTo>
                  <a:close/>
                  <a:moveTo>
                    <a:pt x="36" y="1135"/>
                  </a:moveTo>
                  <a:lnTo>
                    <a:pt x="36" y="1135"/>
                  </a:lnTo>
                  <a:cubicBezTo>
                    <a:pt x="36" y="1145"/>
                    <a:pt x="28" y="1153"/>
                    <a:pt x="18" y="1153"/>
                  </a:cubicBezTo>
                  <a:cubicBezTo>
                    <a:pt x="8" y="1153"/>
                    <a:pt x="0" y="1145"/>
                    <a:pt x="0" y="1135"/>
                  </a:cubicBezTo>
                  <a:lnTo>
                    <a:pt x="0" y="1135"/>
                  </a:lnTo>
                  <a:cubicBezTo>
                    <a:pt x="0" y="1125"/>
                    <a:pt x="8" y="1117"/>
                    <a:pt x="18" y="1117"/>
                  </a:cubicBezTo>
                  <a:cubicBezTo>
                    <a:pt x="28" y="1117"/>
                    <a:pt x="36" y="1125"/>
                    <a:pt x="36" y="1135"/>
                  </a:cubicBezTo>
                  <a:close/>
                  <a:moveTo>
                    <a:pt x="36" y="1243"/>
                  </a:moveTo>
                  <a:lnTo>
                    <a:pt x="36" y="1243"/>
                  </a:lnTo>
                  <a:cubicBezTo>
                    <a:pt x="36" y="1253"/>
                    <a:pt x="28" y="1261"/>
                    <a:pt x="18" y="1261"/>
                  </a:cubicBezTo>
                  <a:cubicBezTo>
                    <a:pt x="8" y="1261"/>
                    <a:pt x="0" y="1253"/>
                    <a:pt x="0" y="1243"/>
                  </a:cubicBezTo>
                  <a:lnTo>
                    <a:pt x="0" y="1243"/>
                  </a:lnTo>
                  <a:cubicBezTo>
                    <a:pt x="0" y="1233"/>
                    <a:pt x="8" y="1225"/>
                    <a:pt x="18" y="1225"/>
                  </a:cubicBezTo>
                  <a:cubicBezTo>
                    <a:pt x="28" y="1225"/>
                    <a:pt x="36" y="1233"/>
                    <a:pt x="36" y="1243"/>
                  </a:cubicBezTo>
                  <a:close/>
                  <a:moveTo>
                    <a:pt x="36" y="1351"/>
                  </a:moveTo>
                  <a:lnTo>
                    <a:pt x="36" y="1351"/>
                  </a:lnTo>
                  <a:cubicBezTo>
                    <a:pt x="36" y="1361"/>
                    <a:pt x="28" y="1369"/>
                    <a:pt x="18" y="1369"/>
                  </a:cubicBezTo>
                  <a:cubicBezTo>
                    <a:pt x="8" y="1369"/>
                    <a:pt x="0" y="1361"/>
                    <a:pt x="0" y="1351"/>
                  </a:cubicBezTo>
                  <a:lnTo>
                    <a:pt x="0" y="1351"/>
                  </a:lnTo>
                  <a:cubicBezTo>
                    <a:pt x="0" y="1341"/>
                    <a:pt x="8" y="1333"/>
                    <a:pt x="18" y="1333"/>
                  </a:cubicBezTo>
                  <a:cubicBezTo>
                    <a:pt x="28" y="1333"/>
                    <a:pt x="36" y="1341"/>
                    <a:pt x="36" y="1351"/>
                  </a:cubicBezTo>
                  <a:close/>
                  <a:moveTo>
                    <a:pt x="36" y="1459"/>
                  </a:moveTo>
                  <a:lnTo>
                    <a:pt x="36" y="1459"/>
                  </a:lnTo>
                  <a:cubicBezTo>
                    <a:pt x="36" y="1469"/>
                    <a:pt x="28" y="1477"/>
                    <a:pt x="18" y="1477"/>
                  </a:cubicBezTo>
                  <a:cubicBezTo>
                    <a:pt x="8" y="1477"/>
                    <a:pt x="0" y="1469"/>
                    <a:pt x="0" y="1459"/>
                  </a:cubicBezTo>
                  <a:lnTo>
                    <a:pt x="0" y="1459"/>
                  </a:lnTo>
                  <a:cubicBezTo>
                    <a:pt x="0" y="1449"/>
                    <a:pt x="8" y="1441"/>
                    <a:pt x="18" y="1441"/>
                  </a:cubicBezTo>
                  <a:cubicBezTo>
                    <a:pt x="28" y="1441"/>
                    <a:pt x="36" y="1449"/>
                    <a:pt x="36" y="1459"/>
                  </a:cubicBezTo>
                  <a:close/>
                  <a:moveTo>
                    <a:pt x="36" y="1567"/>
                  </a:moveTo>
                  <a:lnTo>
                    <a:pt x="36" y="1567"/>
                  </a:lnTo>
                  <a:cubicBezTo>
                    <a:pt x="36" y="1577"/>
                    <a:pt x="28" y="1585"/>
                    <a:pt x="18" y="1585"/>
                  </a:cubicBezTo>
                  <a:cubicBezTo>
                    <a:pt x="8" y="1585"/>
                    <a:pt x="0" y="1577"/>
                    <a:pt x="0" y="1567"/>
                  </a:cubicBezTo>
                  <a:lnTo>
                    <a:pt x="0" y="1567"/>
                  </a:lnTo>
                  <a:cubicBezTo>
                    <a:pt x="0" y="1557"/>
                    <a:pt x="8" y="1549"/>
                    <a:pt x="18" y="1549"/>
                  </a:cubicBezTo>
                  <a:cubicBezTo>
                    <a:pt x="28" y="1549"/>
                    <a:pt x="36" y="1557"/>
                    <a:pt x="36" y="1567"/>
                  </a:cubicBezTo>
                  <a:close/>
                  <a:moveTo>
                    <a:pt x="36" y="1675"/>
                  </a:moveTo>
                  <a:lnTo>
                    <a:pt x="36" y="1675"/>
                  </a:lnTo>
                  <a:cubicBezTo>
                    <a:pt x="36" y="1685"/>
                    <a:pt x="28" y="1693"/>
                    <a:pt x="18" y="1693"/>
                  </a:cubicBezTo>
                  <a:cubicBezTo>
                    <a:pt x="8" y="1693"/>
                    <a:pt x="0" y="1685"/>
                    <a:pt x="0" y="1675"/>
                  </a:cubicBezTo>
                  <a:lnTo>
                    <a:pt x="0" y="1675"/>
                  </a:lnTo>
                  <a:cubicBezTo>
                    <a:pt x="0" y="1665"/>
                    <a:pt x="8" y="1657"/>
                    <a:pt x="18" y="1657"/>
                  </a:cubicBezTo>
                  <a:cubicBezTo>
                    <a:pt x="28" y="1657"/>
                    <a:pt x="36" y="1665"/>
                    <a:pt x="36" y="1675"/>
                  </a:cubicBezTo>
                  <a:close/>
                  <a:moveTo>
                    <a:pt x="36" y="1783"/>
                  </a:moveTo>
                  <a:lnTo>
                    <a:pt x="36" y="1783"/>
                  </a:lnTo>
                  <a:cubicBezTo>
                    <a:pt x="36" y="1793"/>
                    <a:pt x="28" y="1801"/>
                    <a:pt x="18" y="1801"/>
                  </a:cubicBezTo>
                  <a:cubicBezTo>
                    <a:pt x="8" y="1801"/>
                    <a:pt x="0" y="1793"/>
                    <a:pt x="0" y="1783"/>
                  </a:cubicBezTo>
                  <a:lnTo>
                    <a:pt x="0" y="1783"/>
                  </a:lnTo>
                  <a:cubicBezTo>
                    <a:pt x="0" y="1773"/>
                    <a:pt x="8" y="1765"/>
                    <a:pt x="18" y="1765"/>
                  </a:cubicBezTo>
                  <a:cubicBezTo>
                    <a:pt x="28" y="1765"/>
                    <a:pt x="36" y="1773"/>
                    <a:pt x="36" y="1783"/>
                  </a:cubicBezTo>
                  <a:close/>
                  <a:moveTo>
                    <a:pt x="36" y="1891"/>
                  </a:moveTo>
                  <a:lnTo>
                    <a:pt x="36" y="1891"/>
                  </a:lnTo>
                  <a:cubicBezTo>
                    <a:pt x="36" y="1901"/>
                    <a:pt x="28" y="1909"/>
                    <a:pt x="18" y="1909"/>
                  </a:cubicBezTo>
                  <a:cubicBezTo>
                    <a:pt x="8" y="1909"/>
                    <a:pt x="0" y="1901"/>
                    <a:pt x="0" y="1891"/>
                  </a:cubicBezTo>
                  <a:lnTo>
                    <a:pt x="0" y="1891"/>
                  </a:lnTo>
                  <a:cubicBezTo>
                    <a:pt x="0" y="1881"/>
                    <a:pt x="8" y="1873"/>
                    <a:pt x="18" y="1873"/>
                  </a:cubicBezTo>
                  <a:cubicBezTo>
                    <a:pt x="28" y="1873"/>
                    <a:pt x="36" y="1881"/>
                    <a:pt x="36" y="1891"/>
                  </a:cubicBezTo>
                  <a:close/>
                  <a:moveTo>
                    <a:pt x="36" y="1999"/>
                  </a:moveTo>
                  <a:lnTo>
                    <a:pt x="36" y="1999"/>
                  </a:lnTo>
                  <a:cubicBezTo>
                    <a:pt x="36" y="2009"/>
                    <a:pt x="28" y="2017"/>
                    <a:pt x="18" y="2017"/>
                  </a:cubicBezTo>
                  <a:cubicBezTo>
                    <a:pt x="8" y="2017"/>
                    <a:pt x="0" y="2009"/>
                    <a:pt x="0" y="1999"/>
                  </a:cubicBezTo>
                  <a:lnTo>
                    <a:pt x="0" y="1999"/>
                  </a:lnTo>
                  <a:cubicBezTo>
                    <a:pt x="0" y="1989"/>
                    <a:pt x="8" y="1981"/>
                    <a:pt x="18" y="1981"/>
                  </a:cubicBezTo>
                  <a:cubicBezTo>
                    <a:pt x="28" y="1981"/>
                    <a:pt x="36" y="1989"/>
                    <a:pt x="36" y="1999"/>
                  </a:cubicBezTo>
                  <a:close/>
                  <a:moveTo>
                    <a:pt x="36" y="2107"/>
                  </a:moveTo>
                  <a:lnTo>
                    <a:pt x="36" y="2107"/>
                  </a:lnTo>
                  <a:cubicBezTo>
                    <a:pt x="36" y="2117"/>
                    <a:pt x="28" y="2125"/>
                    <a:pt x="18" y="2125"/>
                  </a:cubicBezTo>
                  <a:cubicBezTo>
                    <a:pt x="8" y="2125"/>
                    <a:pt x="0" y="2117"/>
                    <a:pt x="0" y="2107"/>
                  </a:cubicBezTo>
                  <a:lnTo>
                    <a:pt x="0" y="2107"/>
                  </a:lnTo>
                  <a:cubicBezTo>
                    <a:pt x="0" y="2097"/>
                    <a:pt x="8" y="2089"/>
                    <a:pt x="18" y="2089"/>
                  </a:cubicBezTo>
                  <a:cubicBezTo>
                    <a:pt x="28" y="2089"/>
                    <a:pt x="36" y="2097"/>
                    <a:pt x="36" y="2107"/>
                  </a:cubicBezTo>
                  <a:close/>
                  <a:moveTo>
                    <a:pt x="36" y="2215"/>
                  </a:moveTo>
                  <a:lnTo>
                    <a:pt x="36" y="2215"/>
                  </a:lnTo>
                  <a:cubicBezTo>
                    <a:pt x="36" y="2225"/>
                    <a:pt x="28" y="2233"/>
                    <a:pt x="18" y="2233"/>
                  </a:cubicBezTo>
                  <a:cubicBezTo>
                    <a:pt x="8" y="2233"/>
                    <a:pt x="0" y="2225"/>
                    <a:pt x="0" y="2215"/>
                  </a:cubicBezTo>
                  <a:lnTo>
                    <a:pt x="0" y="2215"/>
                  </a:lnTo>
                  <a:cubicBezTo>
                    <a:pt x="0" y="2205"/>
                    <a:pt x="8" y="2197"/>
                    <a:pt x="18" y="2197"/>
                  </a:cubicBezTo>
                  <a:cubicBezTo>
                    <a:pt x="28" y="2197"/>
                    <a:pt x="36" y="2205"/>
                    <a:pt x="36" y="2215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8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8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8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8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8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8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8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8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8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8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8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8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8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8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8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69"/>
                    <a:pt x="8" y="3061"/>
                    <a:pt x="18" y="3061"/>
                  </a:cubicBezTo>
                  <a:cubicBezTo>
                    <a:pt x="28" y="3061"/>
                    <a:pt x="36" y="3069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7"/>
                  </a:lnTo>
                  <a:cubicBezTo>
                    <a:pt x="36" y="3197"/>
                    <a:pt x="28" y="3205"/>
                    <a:pt x="18" y="3205"/>
                  </a:cubicBezTo>
                  <a:cubicBezTo>
                    <a:pt x="8" y="3205"/>
                    <a:pt x="0" y="3197"/>
                    <a:pt x="0" y="3187"/>
                  </a:cubicBezTo>
                  <a:lnTo>
                    <a:pt x="0" y="3187"/>
                  </a:lnTo>
                  <a:cubicBezTo>
                    <a:pt x="0" y="3178"/>
                    <a:pt x="8" y="3169"/>
                    <a:pt x="18" y="3169"/>
                  </a:cubicBezTo>
                  <a:cubicBezTo>
                    <a:pt x="28" y="3169"/>
                    <a:pt x="36" y="3178"/>
                    <a:pt x="36" y="3187"/>
                  </a:cubicBezTo>
                  <a:close/>
                  <a:moveTo>
                    <a:pt x="36" y="3295"/>
                  </a:moveTo>
                  <a:lnTo>
                    <a:pt x="36" y="3296"/>
                  </a:lnTo>
                  <a:cubicBezTo>
                    <a:pt x="36" y="3305"/>
                    <a:pt x="28" y="3314"/>
                    <a:pt x="18" y="3314"/>
                  </a:cubicBezTo>
                  <a:cubicBezTo>
                    <a:pt x="8" y="3314"/>
                    <a:pt x="0" y="3305"/>
                    <a:pt x="0" y="3296"/>
                  </a:cubicBezTo>
                  <a:lnTo>
                    <a:pt x="0" y="3295"/>
                  </a:lnTo>
                  <a:cubicBezTo>
                    <a:pt x="0" y="3286"/>
                    <a:pt x="8" y="3277"/>
                    <a:pt x="18" y="3277"/>
                  </a:cubicBezTo>
                  <a:cubicBezTo>
                    <a:pt x="28" y="3277"/>
                    <a:pt x="36" y="3286"/>
                    <a:pt x="36" y="3295"/>
                  </a:cubicBezTo>
                  <a:close/>
                  <a:moveTo>
                    <a:pt x="36" y="3404"/>
                  </a:moveTo>
                  <a:lnTo>
                    <a:pt x="36" y="3404"/>
                  </a:lnTo>
                  <a:cubicBezTo>
                    <a:pt x="36" y="3413"/>
                    <a:pt x="28" y="3422"/>
                    <a:pt x="18" y="3422"/>
                  </a:cubicBezTo>
                  <a:cubicBezTo>
                    <a:pt x="8" y="3422"/>
                    <a:pt x="0" y="3413"/>
                    <a:pt x="0" y="3404"/>
                  </a:cubicBezTo>
                  <a:lnTo>
                    <a:pt x="0" y="3404"/>
                  </a:lnTo>
                  <a:cubicBezTo>
                    <a:pt x="0" y="3394"/>
                    <a:pt x="8" y="3386"/>
                    <a:pt x="18" y="3386"/>
                  </a:cubicBezTo>
                  <a:cubicBezTo>
                    <a:pt x="28" y="3386"/>
                    <a:pt x="36" y="3394"/>
                    <a:pt x="36" y="3404"/>
                  </a:cubicBezTo>
                  <a:close/>
                  <a:moveTo>
                    <a:pt x="36" y="3512"/>
                  </a:moveTo>
                  <a:lnTo>
                    <a:pt x="36" y="3512"/>
                  </a:lnTo>
                  <a:cubicBezTo>
                    <a:pt x="36" y="3522"/>
                    <a:pt x="28" y="3530"/>
                    <a:pt x="18" y="3530"/>
                  </a:cubicBezTo>
                  <a:cubicBezTo>
                    <a:pt x="8" y="3530"/>
                    <a:pt x="0" y="3522"/>
                    <a:pt x="0" y="3512"/>
                  </a:cubicBezTo>
                  <a:lnTo>
                    <a:pt x="0" y="3512"/>
                  </a:lnTo>
                  <a:cubicBezTo>
                    <a:pt x="0" y="3502"/>
                    <a:pt x="8" y="3494"/>
                    <a:pt x="18" y="3494"/>
                  </a:cubicBezTo>
                  <a:cubicBezTo>
                    <a:pt x="28" y="3494"/>
                    <a:pt x="36" y="3502"/>
                    <a:pt x="36" y="3512"/>
                  </a:cubicBezTo>
                  <a:close/>
                  <a:moveTo>
                    <a:pt x="36" y="3620"/>
                  </a:moveTo>
                  <a:lnTo>
                    <a:pt x="36" y="3620"/>
                  </a:lnTo>
                  <a:cubicBezTo>
                    <a:pt x="36" y="3630"/>
                    <a:pt x="28" y="3638"/>
                    <a:pt x="18" y="3638"/>
                  </a:cubicBezTo>
                  <a:cubicBezTo>
                    <a:pt x="8" y="3638"/>
                    <a:pt x="0" y="3630"/>
                    <a:pt x="0" y="3620"/>
                  </a:cubicBezTo>
                  <a:lnTo>
                    <a:pt x="0" y="3620"/>
                  </a:lnTo>
                  <a:cubicBezTo>
                    <a:pt x="0" y="3610"/>
                    <a:pt x="8" y="3602"/>
                    <a:pt x="18" y="3602"/>
                  </a:cubicBezTo>
                  <a:cubicBezTo>
                    <a:pt x="28" y="3602"/>
                    <a:pt x="36" y="3610"/>
                    <a:pt x="36" y="3620"/>
                  </a:cubicBezTo>
                  <a:close/>
                  <a:moveTo>
                    <a:pt x="36" y="3728"/>
                  </a:moveTo>
                  <a:lnTo>
                    <a:pt x="36" y="3728"/>
                  </a:lnTo>
                  <a:cubicBezTo>
                    <a:pt x="36" y="3738"/>
                    <a:pt x="28" y="3746"/>
                    <a:pt x="18" y="3746"/>
                  </a:cubicBezTo>
                  <a:cubicBezTo>
                    <a:pt x="8" y="3746"/>
                    <a:pt x="0" y="3738"/>
                    <a:pt x="0" y="3728"/>
                  </a:cubicBezTo>
                  <a:lnTo>
                    <a:pt x="0" y="3728"/>
                  </a:lnTo>
                  <a:cubicBezTo>
                    <a:pt x="0" y="3718"/>
                    <a:pt x="8" y="3710"/>
                    <a:pt x="18" y="3710"/>
                  </a:cubicBezTo>
                  <a:cubicBezTo>
                    <a:pt x="28" y="3710"/>
                    <a:pt x="36" y="3718"/>
                    <a:pt x="36" y="3728"/>
                  </a:cubicBezTo>
                  <a:close/>
                  <a:moveTo>
                    <a:pt x="36" y="3836"/>
                  </a:moveTo>
                  <a:lnTo>
                    <a:pt x="36" y="3836"/>
                  </a:lnTo>
                  <a:cubicBezTo>
                    <a:pt x="36" y="3846"/>
                    <a:pt x="28" y="3854"/>
                    <a:pt x="18" y="3854"/>
                  </a:cubicBezTo>
                  <a:cubicBezTo>
                    <a:pt x="8" y="3854"/>
                    <a:pt x="0" y="3846"/>
                    <a:pt x="0" y="3836"/>
                  </a:cubicBezTo>
                  <a:lnTo>
                    <a:pt x="0" y="3836"/>
                  </a:lnTo>
                  <a:cubicBezTo>
                    <a:pt x="0" y="3826"/>
                    <a:pt x="8" y="3818"/>
                    <a:pt x="18" y="3818"/>
                  </a:cubicBezTo>
                  <a:cubicBezTo>
                    <a:pt x="28" y="3818"/>
                    <a:pt x="36" y="3826"/>
                    <a:pt x="36" y="3836"/>
                  </a:cubicBezTo>
                  <a:close/>
                  <a:moveTo>
                    <a:pt x="36" y="3944"/>
                  </a:moveTo>
                  <a:lnTo>
                    <a:pt x="36" y="3944"/>
                  </a:lnTo>
                  <a:cubicBezTo>
                    <a:pt x="36" y="3954"/>
                    <a:pt x="28" y="3962"/>
                    <a:pt x="18" y="3962"/>
                  </a:cubicBezTo>
                  <a:cubicBezTo>
                    <a:pt x="8" y="3962"/>
                    <a:pt x="0" y="3954"/>
                    <a:pt x="0" y="3944"/>
                  </a:cubicBezTo>
                  <a:lnTo>
                    <a:pt x="0" y="3944"/>
                  </a:lnTo>
                  <a:cubicBezTo>
                    <a:pt x="0" y="3934"/>
                    <a:pt x="8" y="3926"/>
                    <a:pt x="18" y="3926"/>
                  </a:cubicBezTo>
                  <a:cubicBezTo>
                    <a:pt x="28" y="3926"/>
                    <a:pt x="36" y="3934"/>
                    <a:pt x="36" y="3944"/>
                  </a:cubicBezTo>
                  <a:close/>
                  <a:moveTo>
                    <a:pt x="36" y="4052"/>
                  </a:moveTo>
                  <a:lnTo>
                    <a:pt x="36" y="4052"/>
                  </a:lnTo>
                  <a:cubicBezTo>
                    <a:pt x="36" y="4062"/>
                    <a:pt x="28" y="4070"/>
                    <a:pt x="18" y="4070"/>
                  </a:cubicBezTo>
                  <a:cubicBezTo>
                    <a:pt x="8" y="4070"/>
                    <a:pt x="0" y="4062"/>
                    <a:pt x="0" y="4052"/>
                  </a:cubicBezTo>
                  <a:lnTo>
                    <a:pt x="0" y="4052"/>
                  </a:lnTo>
                  <a:cubicBezTo>
                    <a:pt x="0" y="4042"/>
                    <a:pt x="8" y="4034"/>
                    <a:pt x="18" y="4034"/>
                  </a:cubicBezTo>
                  <a:cubicBezTo>
                    <a:pt x="28" y="4034"/>
                    <a:pt x="36" y="4042"/>
                    <a:pt x="36" y="4052"/>
                  </a:cubicBezTo>
                  <a:close/>
                  <a:moveTo>
                    <a:pt x="36" y="4160"/>
                  </a:moveTo>
                  <a:lnTo>
                    <a:pt x="36" y="4160"/>
                  </a:lnTo>
                  <a:cubicBezTo>
                    <a:pt x="36" y="4170"/>
                    <a:pt x="28" y="4178"/>
                    <a:pt x="18" y="4178"/>
                  </a:cubicBezTo>
                  <a:cubicBezTo>
                    <a:pt x="8" y="4178"/>
                    <a:pt x="0" y="4170"/>
                    <a:pt x="0" y="4160"/>
                  </a:cubicBezTo>
                  <a:lnTo>
                    <a:pt x="0" y="4160"/>
                  </a:lnTo>
                  <a:cubicBezTo>
                    <a:pt x="0" y="4150"/>
                    <a:pt x="8" y="4142"/>
                    <a:pt x="18" y="4142"/>
                  </a:cubicBezTo>
                  <a:cubicBezTo>
                    <a:pt x="28" y="4142"/>
                    <a:pt x="36" y="4150"/>
                    <a:pt x="36" y="4160"/>
                  </a:cubicBezTo>
                  <a:close/>
                  <a:moveTo>
                    <a:pt x="36" y="4268"/>
                  </a:moveTo>
                  <a:lnTo>
                    <a:pt x="36" y="4268"/>
                  </a:lnTo>
                  <a:cubicBezTo>
                    <a:pt x="36" y="4278"/>
                    <a:pt x="28" y="4286"/>
                    <a:pt x="18" y="4286"/>
                  </a:cubicBezTo>
                  <a:cubicBezTo>
                    <a:pt x="8" y="4286"/>
                    <a:pt x="0" y="4278"/>
                    <a:pt x="0" y="4268"/>
                  </a:cubicBezTo>
                  <a:lnTo>
                    <a:pt x="0" y="4268"/>
                  </a:lnTo>
                  <a:cubicBezTo>
                    <a:pt x="0" y="4258"/>
                    <a:pt x="8" y="4250"/>
                    <a:pt x="18" y="4250"/>
                  </a:cubicBezTo>
                  <a:cubicBezTo>
                    <a:pt x="28" y="4250"/>
                    <a:pt x="36" y="4258"/>
                    <a:pt x="36" y="4268"/>
                  </a:cubicBezTo>
                  <a:close/>
                  <a:moveTo>
                    <a:pt x="36" y="4376"/>
                  </a:moveTo>
                  <a:lnTo>
                    <a:pt x="36" y="4376"/>
                  </a:lnTo>
                  <a:cubicBezTo>
                    <a:pt x="36" y="4386"/>
                    <a:pt x="28" y="4394"/>
                    <a:pt x="18" y="4394"/>
                  </a:cubicBezTo>
                  <a:cubicBezTo>
                    <a:pt x="8" y="4394"/>
                    <a:pt x="0" y="4386"/>
                    <a:pt x="0" y="4376"/>
                  </a:cubicBezTo>
                  <a:lnTo>
                    <a:pt x="0" y="4376"/>
                  </a:lnTo>
                  <a:cubicBezTo>
                    <a:pt x="0" y="4366"/>
                    <a:pt x="8" y="4358"/>
                    <a:pt x="18" y="4358"/>
                  </a:cubicBezTo>
                  <a:cubicBezTo>
                    <a:pt x="28" y="4358"/>
                    <a:pt x="36" y="4366"/>
                    <a:pt x="36" y="4376"/>
                  </a:cubicBezTo>
                  <a:close/>
                  <a:moveTo>
                    <a:pt x="36" y="4484"/>
                  </a:moveTo>
                  <a:lnTo>
                    <a:pt x="36" y="4484"/>
                  </a:lnTo>
                  <a:cubicBezTo>
                    <a:pt x="36" y="4494"/>
                    <a:pt x="28" y="4502"/>
                    <a:pt x="18" y="4502"/>
                  </a:cubicBezTo>
                  <a:cubicBezTo>
                    <a:pt x="8" y="4502"/>
                    <a:pt x="0" y="4494"/>
                    <a:pt x="0" y="4484"/>
                  </a:cubicBezTo>
                  <a:lnTo>
                    <a:pt x="0" y="4484"/>
                  </a:lnTo>
                  <a:cubicBezTo>
                    <a:pt x="0" y="4474"/>
                    <a:pt x="8" y="4466"/>
                    <a:pt x="18" y="4466"/>
                  </a:cubicBezTo>
                  <a:cubicBezTo>
                    <a:pt x="28" y="4466"/>
                    <a:pt x="36" y="4474"/>
                    <a:pt x="36" y="4484"/>
                  </a:cubicBezTo>
                  <a:close/>
                  <a:moveTo>
                    <a:pt x="36" y="4592"/>
                  </a:moveTo>
                  <a:lnTo>
                    <a:pt x="36" y="4592"/>
                  </a:lnTo>
                  <a:cubicBezTo>
                    <a:pt x="36" y="4602"/>
                    <a:pt x="28" y="4610"/>
                    <a:pt x="18" y="4610"/>
                  </a:cubicBezTo>
                  <a:cubicBezTo>
                    <a:pt x="8" y="4610"/>
                    <a:pt x="0" y="4602"/>
                    <a:pt x="0" y="4592"/>
                  </a:cubicBezTo>
                  <a:lnTo>
                    <a:pt x="0" y="4592"/>
                  </a:lnTo>
                  <a:cubicBezTo>
                    <a:pt x="0" y="4582"/>
                    <a:pt x="8" y="4574"/>
                    <a:pt x="18" y="4574"/>
                  </a:cubicBezTo>
                  <a:cubicBezTo>
                    <a:pt x="28" y="4574"/>
                    <a:pt x="36" y="4582"/>
                    <a:pt x="36" y="4592"/>
                  </a:cubicBezTo>
                  <a:close/>
                  <a:moveTo>
                    <a:pt x="36" y="4700"/>
                  </a:moveTo>
                  <a:lnTo>
                    <a:pt x="36" y="4700"/>
                  </a:lnTo>
                  <a:cubicBezTo>
                    <a:pt x="36" y="4710"/>
                    <a:pt x="28" y="4718"/>
                    <a:pt x="18" y="4718"/>
                  </a:cubicBezTo>
                  <a:cubicBezTo>
                    <a:pt x="8" y="4718"/>
                    <a:pt x="0" y="4710"/>
                    <a:pt x="0" y="4700"/>
                  </a:cubicBezTo>
                  <a:lnTo>
                    <a:pt x="0" y="4700"/>
                  </a:lnTo>
                  <a:cubicBezTo>
                    <a:pt x="0" y="4690"/>
                    <a:pt x="8" y="4682"/>
                    <a:pt x="18" y="4682"/>
                  </a:cubicBezTo>
                  <a:cubicBezTo>
                    <a:pt x="28" y="4682"/>
                    <a:pt x="36" y="4690"/>
                    <a:pt x="36" y="4700"/>
                  </a:cubicBezTo>
                  <a:close/>
                  <a:moveTo>
                    <a:pt x="36" y="4808"/>
                  </a:moveTo>
                  <a:lnTo>
                    <a:pt x="36" y="4808"/>
                  </a:lnTo>
                  <a:cubicBezTo>
                    <a:pt x="36" y="4818"/>
                    <a:pt x="28" y="4826"/>
                    <a:pt x="18" y="4826"/>
                  </a:cubicBezTo>
                  <a:cubicBezTo>
                    <a:pt x="8" y="4826"/>
                    <a:pt x="0" y="4818"/>
                    <a:pt x="0" y="4808"/>
                  </a:cubicBezTo>
                  <a:lnTo>
                    <a:pt x="0" y="4808"/>
                  </a:lnTo>
                  <a:cubicBezTo>
                    <a:pt x="0" y="4798"/>
                    <a:pt x="8" y="4790"/>
                    <a:pt x="18" y="4790"/>
                  </a:cubicBezTo>
                  <a:cubicBezTo>
                    <a:pt x="28" y="4790"/>
                    <a:pt x="36" y="4798"/>
                    <a:pt x="36" y="4808"/>
                  </a:cubicBezTo>
                  <a:close/>
                  <a:moveTo>
                    <a:pt x="36" y="4916"/>
                  </a:moveTo>
                  <a:lnTo>
                    <a:pt x="36" y="4916"/>
                  </a:lnTo>
                  <a:cubicBezTo>
                    <a:pt x="36" y="4926"/>
                    <a:pt x="28" y="4934"/>
                    <a:pt x="18" y="4934"/>
                  </a:cubicBezTo>
                  <a:cubicBezTo>
                    <a:pt x="8" y="4934"/>
                    <a:pt x="0" y="4926"/>
                    <a:pt x="0" y="4916"/>
                  </a:cubicBezTo>
                  <a:lnTo>
                    <a:pt x="0" y="4916"/>
                  </a:lnTo>
                  <a:cubicBezTo>
                    <a:pt x="0" y="4906"/>
                    <a:pt x="8" y="4898"/>
                    <a:pt x="18" y="4898"/>
                  </a:cubicBezTo>
                  <a:cubicBezTo>
                    <a:pt x="28" y="4898"/>
                    <a:pt x="36" y="4906"/>
                    <a:pt x="36" y="4916"/>
                  </a:cubicBezTo>
                  <a:close/>
                  <a:moveTo>
                    <a:pt x="36" y="5024"/>
                  </a:moveTo>
                  <a:lnTo>
                    <a:pt x="36" y="5024"/>
                  </a:lnTo>
                  <a:cubicBezTo>
                    <a:pt x="36" y="5034"/>
                    <a:pt x="28" y="5042"/>
                    <a:pt x="18" y="5042"/>
                  </a:cubicBezTo>
                  <a:cubicBezTo>
                    <a:pt x="8" y="5042"/>
                    <a:pt x="0" y="5034"/>
                    <a:pt x="0" y="5024"/>
                  </a:cubicBezTo>
                  <a:lnTo>
                    <a:pt x="0" y="5024"/>
                  </a:lnTo>
                  <a:cubicBezTo>
                    <a:pt x="0" y="5014"/>
                    <a:pt x="8" y="5006"/>
                    <a:pt x="18" y="5006"/>
                  </a:cubicBezTo>
                  <a:cubicBezTo>
                    <a:pt x="28" y="5006"/>
                    <a:pt x="36" y="5014"/>
                    <a:pt x="36" y="5024"/>
                  </a:cubicBezTo>
                  <a:close/>
                  <a:moveTo>
                    <a:pt x="36" y="5132"/>
                  </a:moveTo>
                  <a:lnTo>
                    <a:pt x="36" y="5132"/>
                  </a:lnTo>
                  <a:cubicBezTo>
                    <a:pt x="36" y="5142"/>
                    <a:pt x="28" y="5150"/>
                    <a:pt x="18" y="5150"/>
                  </a:cubicBezTo>
                  <a:cubicBezTo>
                    <a:pt x="8" y="5150"/>
                    <a:pt x="0" y="5142"/>
                    <a:pt x="0" y="5132"/>
                  </a:cubicBezTo>
                  <a:lnTo>
                    <a:pt x="0" y="5132"/>
                  </a:lnTo>
                  <a:cubicBezTo>
                    <a:pt x="0" y="5122"/>
                    <a:pt x="8" y="5114"/>
                    <a:pt x="18" y="5114"/>
                  </a:cubicBezTo>
                  <a:cubicBezTo>
                    <a:pt x="28" y="5114"/>
                    <a:pt x="36" y="5122"/>
                    <a:pt x="36" y="5132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2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2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2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2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2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2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2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2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2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2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2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2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2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2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2" y="5184"/>
                  </a:lnTo>
                  <a:cubicBezTo>
                    <a:pt x="822" y="5184"/>
                    <a:pt x="830" y="5192"/>
                    <a:pt x="830" y="5202"/>
                  </a:cubicBezTo>
                  <a:cubicBezTo>
                    <a:pt x="830" y="5212"/>
                    <a:pt x="822" y="5220"/>
                    <a:pt x="812" y="5220"/>
                  </a:cubicBezTo>
                  <a:lnTo>
                    <a:pt x="812" y="5220"/>
                  </a:lnTo>
                  <a:cubicBezTo>
                    <a:pt x="802" y="5220"/>
                    <a:pt x="794" y="5212"/>
                    <a:pt x="794" y="5202"/>
                  </a:cubicBezTo>
                  <a:cubicBezTo>
                    <a:pt x="794" y="5192"/>
                    <a:pt x="802" y="5184"/>
                    <a:pt x="812" y="5184"/>
                  </a:cubicBezTo>
                  <a:close/>
                  <a:moveTo>
                    <a:pt x="920" y="5184"/>
                  </a:moveTo>
                  <a:lnTo>
                    <a:pt x="920" y="5184"/>
                  </a:lnTo>
                  <a:cubicBezTo>
                    <a:pt x="930" y="5184"/>
                    <a:pt x="938" y="5192"/>
                    <a:pt x="938" y="5202"/>
                  </a:cubicBezTo>
                  <a:cubicBezTo>
                    <a:pt x="938" y="5212"/>
                    <a:pt x="930" y="5220"/>
                    <a:pt x="920" y="5220"/>
                  </a:cubicBezTo>
                  <a:lnTo>
                    <a:pt x="920" y="5220"/>
                  </a:lnTo>
                  <a:cubicBezTo>
                    <a:pt x="910" y="5220"/>
                    <a:pt x="902" y="5212"/>
                    <a:pt x="902" y="5202"/>
                  </a:cubicBezTo>
                  <a:cubicBezTo>
                    <a:pt x="902" y="5192"/>
                    <a:pt x="910" y="5184"/>
                    <a:pt x="920" y="5184"/>
                  </a:cubicBezTo>
                  <a:close/>
                  <a:moveTo>
                    <a:pt x="1028" y="5184"/>
                  </a:moveTo>
                  <a:lnTo>
                    <a:pt x="1028" y="5184"/>
                  </a:lnTo>
                  <a:cubicBezTo>
                    <a:pt x="1038" y="5184"/>
                    <a:pt x="1046" y="5192"/>
                    <a:pt x="1046" y="5202"/>
                  </a:cubicBezTo>
                  <a:cubicBezTo>
                    <a:pt x="1046" y="5212"/>
                    <a:pt x="1038" y="5220"/>
                    <a:pt x="1028" y="5220"/>
                  </a:cubicBezTo>
                  <a:lnTo>
                    <a:pt x="1028" y="5220"/>
                  </a:lnTo>
                  <a:cubicBezTo>
                    <a:pt x="1018" y="5220"/>
                    <a:pt x="1010" y="5212"/>
                    <a:pt x="1010" y="5202"/>
                  </a:cubicBezTo>
                  <a:cubicBezTo>
                    <a:pt x="1010" y="5192"/>
                    <a:pt x="1018" y="5184"/>
                    <a:pt x="1028" y="5184"/>
                  </a:cubicBezTo>
                  <a:close/>
                  <a:moveTo>
                    <a:pt x="1136" y="5184"/>
                  </a:moveTo>
                  <a:lnTo>
                    <a:pt x="1136" y="5184"/>
                  </a:lnTo>
                  <a:cubicBezTo>
                    <a:pt x="1146" y="5184"/>
                    <a:pt x="1154" y="5192"/>
                    <a:pt x="1154" y="5202"/>
                  </a:cubicBezTo>
                  <a:cubicBezTo>
                    <a:pt x="1154" y="5212"/>
                    <a:pt x="1146" y="5220"/>
                    <a:pt x="1136" y="5220"/>
                  </a:cubicBezTo>
                  <a:lnTo>
                    <a:pt x="1136" y="5220"/>
                  </a:lnTo>
                  <a:cubicBezTo>
                    <a:pt x="1126" y="5220"/>
                    <a:pt x="1118" y="5212"/>
                    <a:pt x="1118" y="5202"/>
                  </a:cubicBezTo>
                  <a:cubicBezTo>
                    <a:pt x="1118" y="5192"/>
                    <a:pt x="1126" y="5184"/>
                    <a:pt x="1136" y="5184"/>
                  </a:cubicBezTo>
                  <a:close/>
                  <a:moveTo>
                    <a:pt x="1244" y="5184"/>
                  </a:moveTo>
                  <a:lnTo>
                    <a:pt x="1244" y="5184"/>
                  </a:lnTo>
                  <a:cubicBezTo>
                    <a:pt x="1254" y="5184"/>
                    <a:pt x="1262" y="5192"/>
                    <a:pt x="1262" y="5202"/>
                  </a:cubicBezTo>
                  <a:cubicBezTo>
                    <a:pt x="1262" y="5212"/>
                    <a:pt x="1254" y="5220"/>
                    <a:pt x="1244" y="5220"/>
                  </a:cubicBezTo>
                  <a:lnTo>
                    <a:pt x="1244" y="5220"/>
                  </a:lnTo>
                  <a:cubicBezTo>
                    <a:pt x="1234" y="5220"/>
                    <a:pt x="1226" y="5212"/>
                    <a:pt x="1226" y="5202"/>
                  </a:cubicBezTo>
                  <a:cubicBezTo>
                    <a:pt x="1226" y="5192"/>
                    <a:pt x="1234" y="5184"/>
                    <a:pt x="1244" y="5184"/>
                  </a:cubicBezTo>
                  <a:close/>
                  <a:moveTo>
                    <a:pt x="1352" y="5184"/>
                  </a:moveTo>
                  <a:lnTo>
                    <a:pt x="1352" y="5184"/>
                  </a:lnTo>
                  <a:cubicBezTo>
                    <a:pt x="1362" y="5184"/>
                    <a:pt x="1370" y="5192"/>
                    <a:pt x="1370" y="5202"/>
                  </a:cubicBezTo>
                  <a:cubicBezTo>
                    <a:pt x="1370" y="5212"/>
                    <a:pt x="1362" y="5220"/>
                    <a:pt x="1352" y="5220"/>
                  </a:cubicBezTo>
                  <a:lnTo>
                    <a:pt x="1352" y="5220"/>
                  </a:lnTo>
                  <a:cubicBezTo>
                    <a:pt x="1342" y="5220"/>
                    <a:pt x="1334" y="5212"/>
                    <a:pt x="1334" y="5202"/>
                  </a:cubicBezTo>
                  <a:cubicBezTo>
                    <a:pt x="1334" y="5192"/>
                    <a:pt x="1342" y="5184"/>
                    <a:pt x="1352" y="5184"/>
                  </a:cubicBezTo>
                  <a:close/>
                  <a:moveTo>
                    <a:pt x="1460" y="5184"/>
                  </a:moveTo>
                  <a:lnTo>
                    <a:pt x="1460" y="5184"/>
                  </a:lnTo>
                  <a:cubicBezTo>
                    <a:pt x="1470" y="5184"/>
                    <a:pt x="1478" y="5192"/>
                    <a:pt x="1478" y="5202"/>
                  </a:cubicBezTo>
                  <a:cubicBezTo>
                    <a:pt x="1478" y="5212"/>
                    <a:pt x="1470" y="5220"/>
                    <a:pt x="1460" y="5220"/>
                  </a:cubicBezTo>
                  <a:lnTo>
                    <a:pt x="1460" y="5220"/>
                  </a:lnTo>
                  <a:cubicBezTo>
                    <a:pt x="1451" y="5220"/>
                    <a:pt x="1442" y="5212"/>
                    <a:pt x="1442" y="5202"/>
                  </a:cubicBezTo>
                  <a:cubicBezTo>
                    <a:pt x="1442" y="5192"/>
                    <a:pt x="1451" y="5184"/>
                    <a:pt x="1460" y="5184"/>
                  </a:cubicBezTo>
                  <a:close/>
                  <a:moveTo>
                    <a:pt x="1568" y="5184"/>
                  </a:moveTo>
                  <a:lnTo>
                    <a:pt x="1569" y="5184"/>
                  </a:lnTo>
                  <a:cubicBezTo>
                    <a:pt x="1578" y="5184"/>
                    <a:pt x="1587" y="5192"/>
                    <a:pt x="1587" y="5202"/>
                  </a:cubicBezTo>
                  <a:cubicBezTo>
                    <a:pt x="1587" y="5212"/>
                    <a:pt x="1578" y="5220"/>
                    <a:pt x="1569" y="5220"/>
                  </a:cubicBezTo>
                  <a:lnTo>
                    <a:pt x="1568" y="5220"/>
                  </a:lnTo>
                  <a:cubicBezTo>
                    <a:pt x="1559" y="5220"/>
                    <a:pt x="1550" y="5212"/>
                    <a:pt x="1550" y="5202"/>
                  </a:cubicBezTo>
                  <a:cubicBezTo>
                    <a:pt x="1550" y="5192"/>
                    <a:pt x="1559" y="5184"/>
                    <a:pt x="1568" y="5184"/>
                  </a:cubicBezTo>
                  <a:close/>
                  <a:moveTo>
                    <a:pt x="1677" y="5184"/>
                  </a:moveTo>
                  <a:lnTo>
                    <a:pt x="1677" y="5184"/>
                  </a:lnTo>
                  <a:cubicBezTo>
                    <a:pt x="1686" y="5184"/>
                    <a:pt x="1695" y="5192"/>
                    <a:pt x="1695" y="5202"/>
                  </a:cubicBezTo>
                  <a:cubicBezTo>
                    <a:pt x="1695" y="5212"/>
                    <a:pt x="1686" y="5220"/>
                    <a:pt x="1677" y="5220"/>
                  </a:cubicBezTo>
                  <a:lnTo>
                    <a:pt x="1677" y="5220"/>
                  </a:lnTo>
                  <a:cubicBezTo>
                    <a:pt x="1667" y="5220"/>
                    <a:pt x="1659" y="5212"/>
                    <a:pt x="1659" y="5202"/>
                  </a:cubicBezTo>
                  <a:cubicBezTo>
                    <a:pt x="1659" y="5192"/>
                    <a:pt x="1667" y="5184"/>
                    <a:pt x="1677" y="5184"/>
                  </a:cubicBezTo>
                  <a:close/>
                  <a:moveTo>
                    <a:pt x="1785" y="5184"/>
                  </a:moveTo>
                  <a:lnTo>
                    <a:pt x="1785" y="5184"/>
                  </a:lnTo>
                  <a:cubicBezTo>
                    <a:pt x="1795" y="5184"/>
                    <a:pt x="1803" y="5192"/>
                    <a:pt x="1803" y="5202"/>
                  </a:cubicBezTo>
                  <a:cubicBezTo>
                    <a:pt x="1803" y="5212"/>
                    <a:pt x="1795" y="5220"/>
                    <a:pt x="1785" y="5220"/>
                  </a:cubicBezTo>
                  <a:lnTo>
                    <a:pt x="1785" y="5220"/>
                  </a:lnTo>
                  <a:cubicBezTo>
                    <a:pt x="1775" y="5220"/>
                    <a:pt x="1767" y="5212"/>
                    <a:pt x="1767" y="5202"/>
                  </a:cubicBezTo>
                  <a:cubicBezTo>
                    <a:pt x="1767" y="5192"/>
                    <a:pt x="1775" y="5184"/>
                    <a:pt x="1785" y="5184"/>
                  </a:cubicBezTo>
                  <a:close/>
                  <a:moveTo>
                    <a:pt x="1893" y="5184"/>
                  </a:moveTo>
                  <a:lnTo>
                    <a:pt x="1893" y="5184"/>
                  </a:lnTo>
                  <a:cubicBezTo>
                    <a:pt x="1903" y="5184"/>
                    <a:pt x="1911" y="5192"/>
                    <a:pt x="1911" y="5202"/>
                  </a:cubicBezTo>
                  <a:cubicBezTo>
                    <a:pt x="1911" y="5212"/>
                    <a:pt x="1903" y="5220"/>
                    <a:pt x="1893" y="5220"/>
                  </a:cubicBezTo>
                  <a:lnTo>
                    <a:pt x="1893" y="5220"/>
                  </a:lnTo>
                  <a:cubicBezTo>
                    <a:pt x="1883" y="5220"/>
                    <a:pt x="1875" y="5212"/>
                    <a:pt x="1875" y="5202"/>
                  </a:cubicBezTo>
                  <a:cubicBezTo>
                    <a:pt x="1875" y="5192"/>
                    <a:pt x="1883" y="5184"/>
                    <a:pt x="1893" y="5184"/>
                  </a:cubicBezTo>
                  <a:close/>
                  <a:moveTo>
                    <a:pt x="2001" y="5184"/>
                  </a:moveTo>
                  <a:lnTo>
                    <a:pt x="2001" y="5184"/>
                  </a:lnTo>
                  <a:cubicBezTo>
                    <a:pt x="2011" y="5184"/>
                    <a:pt x="2019" y="5192"/>
                    <a:pt x="2019" y="5202"/>
                  </a:cubicBezTo>
                  <a:cubicBezTo>
                    <a:pt x="2019" y="5212"/>
                    <a:pt x="2011" y="5220"/>
                    <a:pt x="2001" y="5220"/>
                  </a:cubicBezTo>
                  <a:lnTo>
                    <a:pt x="2001" y="5220"/>
                  </a:lnTo>
                  <a:cubicBezTo>
                    <a:pt x="1991" y="5220"/>
                    <a:pt x="1983" y="5212"/>
                    <a:pt x="1983" y="5202"/>
                  </a:cubicBezTo>
                  <a:cubicBezTo>
                    <a:pt x="1983" y="5192"/>
                    <a:pt x="1991" y="5184"/>
                    <a:pt x="2001" y="5184"/>
                  </a:cubicBezTo>
                  <a:close/>
                  <a:moveTo>
                    <a:pt x="2109" y="5184"/>
                  </a:moveTo>
                  <a:lnTo>
                    <a:pt x="2109" y="5184"/>
                  </a:lnTo>
                  <a:cubicBezTo>
                    <a:pt x="2119" y="5184"/>
                    <a:pt x="2127" y="5192"/>
                    <a:pt x="2127" y="5202"/>
                  </a:cubicBezTo>
                  <a:cubicBezTo>
                    <a:pt x="2127" y="5212"/>
                    <a:pt x="2119" y="5220"/>
                    <a:pt x="2109" y="5220"/>
                  </a:cubicBezTo>
                  <a:lnTo>
                    <a:pt x="2109" y="5220"/>
                  </a:lnTo>
                  <a:cubicBezTo>
                    <a:pt x="2099" y="5220"/>
                    <a:pt x="2091" y="5212"/>
                    <a:pt x="2091" y="5202"/>
                  </a:cubicBezTo>
                  <a:cubicBezTo>
                    <a:pt x="2091" y="5192"/>
                    <a:pt x="2099" y="5184"/>
                    <a:pt x="2109" y="5184"/>
                  </a:cubicBezTo>
                  <a:close/>
                  <a:moveTo>
                    <a:pt x="2217" y="5184"/>
                  </a:moveTo>
                  <a:lnTo>
                    <a:pt x="2217" y="5184"/>
                  </a:lnTo>
                  <a:cubicBezTo>
                    <a:pt x="2227" y="5184"/>
                    <a:pt x="2235" y="5192"/>
                    <a:pt x="2235" y="5202"/>
                  </a:cubicBezTo>
                  <a:cubicBezTo>
                    <a:pt x="2235" y="5212"/>
                    <a:pt x="2227" y="5220"/>
                    <a:pt x="2217" y="5220"/>
                  </a:cubicBezTo>
                  <a:lnTo>
                    <a:pt x="2217" y="5220"/>
                  </a:lnTo>
                  <a:cubicBezTo>
                    <a:pt x="2207" y="5220"/>
                    <a:pt x="2199" y="5212"/>
                    <a:pt x="2199" y="5202"/>
                  </a:cubicBezTo>
                  <a:cubicBezTo>
                    <a:pt x="2199" y="5192"/>
                    <a:pt x="2207" y="5184"/>
                    <a:pt x="2217" y="5184"/>
                  </a:cubicBezTo>
                  <a:close/>
                  <a:moveTo>
                    <a:pt x="2325" y="5184"/>
                  </a:moveTo>
                  <a:lnTo>
                    <a:pt x="2325" y="5184"/>
                  </a:lnTo>
                  <a:cubicBezTo>
                    <a:pt x="2335" y="5184"/>
                    <a:pt x="2343" y="5192"/>
                    <a:pt x="2343" y="5202"/>
                  </a:cubicBezTo>
                  <a:cubicBezTo>
                    <a:pt x="2343" y="5212"/>
                    <a:pt x="2335" y="5220"/>
                    <a:pt x="2325" y="5220"/>
                  </a:cubicBezTo>
                  <a:lnTo>
                    <a:pt x="2325" y="5220"/>
                  </a:lnTo>
                  <a:cubicBezTo>
                    <a:pt x="2315" y="5220"/>
                    <a:pt x="2307" y="5212"/>
                    <a:pt x="2307" y="5202"/>
                  </a:cubicBezTo>
                  <a:cubicBezTo>
                    <a:pt x="2307" y="5192"/>
                    <a:pt x="2315" y="5184"/>
                    <a:pt x="2325" y="5184"/>
                  </a:cubicBezTo>
                  <a:close/>
                  <a:moveTo>
                    <a:pt x="2433" y="5184"/>
                  </a:moveTo>
                  <a:lnTo>
                    <a:pt x="2433" y="5184"/>
                  </a:lnTo>
                  <a:cubicBezTo>
                    <a:pt x="2443" y="5184"/>
                    <a:pt x="2451" y="5192"/>
                    <a:pt x="2451" y="5202"/>
                  </a:cubicBezTo>
                  <a:cubicBezTo>
                    <a:pt x="2451" y="5212"/>
                    <a:pt x="2443" y="5220"/>
                    <a:pt x="2433" y="5220"/>
                  </a:cubicBezTo>
                  <a:lnTo>
                    <a:pt x="2433" y="5220"/>
                  </a:lnTo>
                  <a:cubicBezTo>
                    <a:pt x="2423" y="5220"/>
                    <a:pt x="2415" y="5212"/>
                    <a:pt x="2415" y="5202"/>
                  </a:cubicBezTo>
                  <a:cubicBezTo>
                    <a:pt x="2415" y="5192"/>
                    <a:pt x="2423" y="5184"/>
                    <a:pt x="2433" y="5184"/>
                  </a:cubicBezTo>
                  <a:close/>
                  <a:moveTo>
                    <a:pt x="2541" y="5184"/>
                  </a:moveTo>
                  <a:lnTo>
                    <a:pt x="2541" y="5184"/>
                  </a:lnTo>
                  <a:cubicBezTo>
                    <a:pt x="2551" y="5184"/>
                    <a:pt x="2559" y="5192"/>
                    <a:pt x="2559" y="5202"/>
                  </a:cubicBezTo>
                  <a:cubicBezTo>
                    <a:pt x="2559" y="5212"/>
                    <a:pt x="2551" y="5220"/>
                    <a:pt x="2541" y="5220"/>
                  </a:cubicBezTo>
                  <a:lnTo>
                    <a:pt x="2541" y="5220"/>
                  </a:lnTo>
                  <a:cubicBezTo>
                    <a:pt x="2531" y="5220"/>
                    <a:pt x="2523" y="5212"/>
                    <a:pt x="2523" y="5202"/>
                  </a:cubicBezTo>
                  <a:cubicBezTo>
                    <a:pt x="2523" y="5192"/>
                    <a:pt x="2531" y="5184"/>
                    <a:pt x="2541" y="5184"/>
                  </a:cubicBezTo>
                  <a:close/>
                  <a:moveTo>
                    <a:pt x="2649" y="5184"/>
                  </a:moveTo>
                  <a:lnTo>
                    <a:pt x="2649" y="5184"/>
                  </a:lnTo>
                  <a:cubicBezTo>
                    <a:pt x="2659" y="5184"/>
                    <a:pt x="2667" y="5192"/>
                    <a:pt x="2667" y="5202"/>
                  </a:cubicBezTo>
                  <a:cubicBezTo>
                    <a:pt x="2667" y="5212"/>
                    <a:pt x="2659" y="5220"/>
                    <a:pt x="2649" y="5220"/>
                  </a:cubicBezTo>
                  <a:lnTo>
                    <a:pt x="2649" y="5220"/>
                  </a:lnTo>
                  <a:cubicBezTo>
                    <a:pt x="2639" y="5220"/>
                    <a:pt x="2631" y="5212"/>
                    <a:pt x="2631" y="5202"/>
                  </a:cubicBezTo>
                  <a:cubicBezTo>
                    <a:pt x="2631" y="5192"/>
                    <a:pt x="2639" y="5184"/>
                    <a:pt x="2649" y="5184"/>
                  </a:cubicBezTo>
                  <a:close/>
                  <a:moveTo>
                    <a:pt x="2757" y="5184"/>
                  </a:moveTo>
                  <a:lnTo>
                    <a:pt x="2757" y="5184"/>
                  </a:lnTo>
                  <a:cubicBezTo>
                    <a:pt x="2767" y="5184"/>
                    <a:pt x="2775" y="5192"/>
                    <a:pt x="2775" y="5202"/>
                  </a:cubicBezTo>
                  <a:cubicBezTo>
                    <a:pt x="2775" y="5212"/>
                    <a:pt x="2767" y="5220"/>
                    <a:pt x="2757" y="5220"/>
                  </a:cubicBezTo>
                  <a:lnTo>
                    <a:pt x="2757" y="5220"/>
                  </a:lnTo>
                  <a:cubicBezTo>
                    <a:pt x="2747" y="5220"/>
                    <a:pt x="2739" y="5212"/>
                    <a:pt x="2739" y="5202"/>
                  </a:cubicBezTo>
                  <a:cubicBezTo>
                    <a:pt x="2739" y="5192"/>
                    <a:pt x="2747" y="5184"/>
                    <a:pt x="2757" y="5184"/>
                  </a:cubicBezTo>
                  <a:close/>
                  <a:moveTo>
                    <a:pt x="2865" y="5184"/>
                  </a:moveTo>
                  <a:lnTo>
                    <a:pt x="2865" y="5184"/>
                  </a:lnTo>
                  <a:cubicBezTo>
                    <a:pt x="2875" y="5184"/>
                    <a:pt x="2883" y="5192"/>
                    <a:pt x="2883" y="5202"/>
                  </a:cubicBezTo>
                  <a:cubicBezTo>
                    <a:pt x="2883" y="5212"/>
                    <a:pt x="2875" y="5220"/>
                    <a:pt x="2865" y="5220"/>
                  </a:cubicBezTo>
                  <a:lnTo>
                    <a:pt x="2865" y="5220"/>
                  </a:lnTo>
                  <a:cubicBezTo>
                    <a:pt x="2855" y="5220"/>
                    <a:pt x="2847" y="5212"/>
                    <a:pt x="2847" y="5202"/>
                  </a:cubicBezTo>
                  <a:cubicBezTo>
                    <a:pt x="2847" y="5192"/>
                    <a:pt x="2855" y="5184"/>
                    <a:pt x="2865" y="5184"/>
                  </a:cubicBezTo>
                  <a:close/>
                  <a:moveTo>
                    <a:pt x="2973" y="5184"/>
                  </a:moveTo>
                  <a:lnTo>
                    <a:pt x="2973" y="5184"/>
                  </a:lnTo>
                  <a:cubicBezTo>
                    <a:pt x="2983" y="5184"/>
                    <a:pt x="2991" y="5192"/>
                    <a:pt x="2991" y="5202"/>
                  </a:cubicBezTo>
                  <a:cubicBezTo>
                    <a:pt x="2991" y="5212"/>
                    <a:pt x="2983" y="5220"/>
                    <a:pt x="2973" y="5220"/>
                  </a:cubicBezTo>
                  <a:lnTo>
                    <a:pt x="2973" y="5220"/>
                  </a:lnTo>
                  <a:cubicBezTo>
                    <a:pt x="2963" y="5220"/>
                    <a:pt x="2955" y="5212"/>
                    <a:pt x="2955" y="5202"/>
                  </a:cubicBezTo>
                  <a:cubicBezTo>
                    <a:pt x="2955" y="5192"/>
                    <a:pt x="2963" y="5184"/>
                    <a:pt x="2973" y="5184"/>
                  </a:cubicBezTo>
                  <a:close/>
                  <a:moveTo>
                    <a:pt x="3081" y="5184"/>
                  </a:moveTo>
                  <a:lnTo>
                    <a:pt x="3081" y="5184"/>
                  </a:lnTo>
                  <a:cubicBezTo>
                    <a:pt x="3091" y="5184"/>
                    <a:pt x="3099" y="5192"/>
                    <a:pt x="3099" y="5202"/>
                  </a:cubicBezTo>
                  <a:cubicBezTo>
                    <a:pt x="3099" y="5212"/>
                    <a:pt x="3091" y="5220"/>
                    <a:pt x="3081" y="5220"/>
                  </a:cubicBezTo>
                  <a:lnTo>
                    <a:pt x="3081" y="5220"/>
                  </a:lnTo>
                  <a:cubicBezTo>
                    <a:pt x="3071" y="5220"/>
                    <a:pt x="3063" y="5212"/>
                    <a:pt x="3063" y="5202"/>
                  </a:cubicBezTo>
                  <a:cubicBezTo>
                    <a:pt x="3063" y="5192"/>
                    <a:pt x="3071" y="5184"/>
                    <a:pt x="3081" y="5184"/>
                  </a:cubicBezTo>
                  <a:close/>
                  <a:moveTo>
                    <a:pt x="3189" y="5184"/>
                  </a:moveTo>
                  <a:lnTo>
                    <a:pt x="3189" y="5184"/>
                  </a:lnTo>
                  <a:cubicBezTo>
                    <a:pt x="3199" y="5184"/>
                    <a:pt x="3207" y="5192"/>
                    <a:pt x="3207" y="5202"/>
                  </a:cubicBezTo>
                  <a:cubicBezTo>
                    <a:pt x="3207" y="5212"/>
                    <a:pt x="3199" y="5220"/>
                    <a:pt x="3189" y="5220"/>
                  </a:cubicBezTo>
                  <a:lnTo>
                    <a:pt x="3189" y="5220"/>
                  </a:lnTo>
                  <a:cubicBezTo>
                    <a:pt x="3179" y="5220"/>
                    <a:pt x="3171" y="5212"/>
                    <a:pt x="3171" y="5202"/>
                  </a:cubicBezTo>
                  <a:cubicBezTo>
                    <a:pt x="3171" y="5192"/>
                    <a:pt x="3179" y="5184"/>
                    <a:pt x="3189" y="5184"/>
                  </a:cubicBezTo>
                  <a:close/>
                  <a:moveTo>
                    <a:pt x="3297" y="5184"/>
                  </a:moveTo>
                  <a:lnTo>
                    <a:pt x="3297" y="5184"/>
                  </a:lnTo>
                  <a:cubicBezTo>
                    <a:pt x="3307" y="5184"/>
                    <a:pt x="3315" y="5192"/>
                    <a:pt x="3315" y="5202"/>
                  </a:cubicBezTo>
                  <a:cubicBezTo>
                    <a:pt x="3315" y="5212"/>
                    <a:pt x="3307" y="5220"/>
                    <a:pt x="3297" y="5220"/>
                  </a:cubicBezTo>
                  <a:lnTo>
                    <a:pt x="3297" y="5220"/>
                  </a:lnTo>
                  <a:cubicBezTo>
                    <a:pt x="3287" y="5220"/>
                    <a:pt x="3279" y="5212"/>
                    <a:pt x="3279" y="5202"/>
                  </a:cubicBezTo>
                  <a:cubicBezTo>
                    <a:pt x="3279" y="5192"/>
                    <a:pt x="3287" y="5184"/>
                    <a:pt x="3297" y="5184"/>
                  </a:cubicBezTo>
                  <a:close/>
                  <a:moveTo>
                    <a:pt x="3405" y="5184"/>
                  </a:moveTo>
                  <a:lnTo>
                    <a:pt x="3405" y="5184"/>
                  </a:lnTo>
                  <a:cubicBezTo>
                    <a:pt x="3415" y="5184"/>
                    <a:pt x="3423" y="5192"/>
                    <a:pt x="3423" y="5202"/>
                  </a:cubicBezTo>
                  <a:cubicBezTo>
                    <a:pt x="3423" y="5212"/>
                    <a:pt x="3415" y="5220"/>
                    <a:pt x="3405" y="5220"/>
                  </a:cubicBezTo>
                  <a:lnTo>
                    <a:pt x="3405" y="5220"/>
                  </a:lnTo>
                  <a:cubicBezTo>
                    <a:pt x="3395" y="5220"/>
                    <a:pt x="3387" y="5212"/>
                    <a:pt x="3387" y="5202"/>
                  </a:cubicBezTo>
                  <a:cubicBezTo>
                    <a:pt x="3387" y="5192"/>
                    <a:pt x="3395" y="5184"/>
                    <a:pt x="3405" y="5184"/>
                  </a:cubicBezTo>
                  <a:close/>
                  <a:moveTo>
                    <a:pt x="3456" y="5164"/>
                  </a:moveTo>
                  <a:lnTo>
                    <a:pt x="3456" y="5163"/>
                  </a:lnTo>
                  <a:cubicBezTo>
                    <a:pt x="3456" y="5154"/>
                    <a:pt x="3464" y="5145"/>
                    <a:pt x="3474" y="5145"/>
                  </a:cubicBezTo>
                  <a:cubicBezTo>
                    <a:pt x="3484" y="5145"/>
                    <a:pt x="3492" y="5154"/>
                    <a:pt x="3492" y="5163"/>
                  </a:cubicBezTo>
                  <a:lnTo>
                    <a:pt x="3492" y="5164"/>
                  </a:lnTo>
                  <a:cubicBezTo>
                    <a:pt x="3492" y="5173"/>
                    <a:pt x="3484" y="5182"/>
                    <a:pt x="3474" y="5182"/>
                  </a:cubicBezTo>
                  <a:cubicBezTo>
                    <a:pt x="3464" y="5182"/>
                    <a:pt x="3456" y="5173"/>
                    <a:pt x="3456" y="5164"/>
                  </a:cubicBezTo>
                  <a:close/>
                  <a:moveTo>
                    <a:pt x="3456" y="5055"/>
                  </a:moveTo>
                  <a:lnTo>
                    <a:pt x="3456" y="5055"/>
                  </a:lnTo>
                  <a:cubicBezTo>
                    <a:pt x="3456" y="5045"/>
                    <a:pt x="3464" y="5037"/>
                    <a:pt x="3474" y="5037"/>
                  </a:cubicBezTo>
                  <a:cubicBezTo>
                    <a:pt x="3484" y="5037"/>
                    <a:pt x="3492" y="5045"/>
                    <a:pt x="3492" y="5055"/>
                  </a:cubicBezTo>
                  <a:lnTo>
                    <a:pt x="3492" y="5055"/>
                  </a:lnTo>
                  <a:cubicBezTo>
                    <a:pt x="3492" y="5065"/>
                    <a:pt x="3484" y="5073"/>
                    <a:pt x="3474" y="5073"/>
                  </a:cubicBezTo>
                  <a:cubicBezTo>
                    <a:pt x="3464" y="5073"/>
                    <a:pt x="3456" y="5065"/>
                    <a:pt x="3456" y="5055"/>
                  </a:cubicBezTo>
                  <a:close/>
                  <a:moveTo>
                    <a:pt x="3456" y="4947"/>
                  </a:moveTo>
                  <a:lnTo>
                    <a:pt x="3456" y="4947"/>
                  </a:lnTo>
                  <a:cubicBezTo>
                    <a:pt x="3456" y="4937"/>
                    <a:pt x="3464" y="4929"/>
                    <a:pt x="3474" y="4929"/>
                  </a:cubicBezTo>
                  <a:cubicBezTo>
                    <a:pt x="3484" y="4929"/>
                    <a:pt x="3492" y="4937"/>
                    <a:pt x="3492" y="4947"/>
                  </a:cubicBezTo>
                  <a:lnTo>
                    <a:pt x="3492" y="4947"/>
                  </a:lnTo>
                  <a:cubicBezTo>
                    <a:pt x="3492" y="4957"/>
                    <a:pt x="3484" y="4965"/>
                    <a:pt x="3474" y="4965"/>
                  </a:cubicBezTo>
                  <a:cubicBezTo>
                    <a:pt x="3464" y="4965"/>
                    <a:pt x="3456" y="4957"/>
                    <a:pt x="3456" y="4947"/>
                  </a:cubicBezTo>
                  <a:close/>
                  <a:moveTo>
                    <a:pt x="3456" y="4839"/>
                  </a:moveTo>
                  <a:lnTo>
                    <a:pt x="3456" y="4839"/>
                  </a:lnTo>
                  <a:cubicBezTo>
                    <a:pt x="3456" y="4829"/>
                    <a:pt x="3464" y="4821"/>
                    <a:pt x="3474" y="4821"/>
                  </a:cubicBezTo>
                  <a:cubicBezTo>
                    <a:pt x="3484" y="4821"/>
                    <a:pt x="3492" y="4829"/>
                    <a:pt x="3492" y="4839"/>
                  </a:cubicBezTo>
                  <a:lnTo>
                    <a:pt x="3492" y="4839"/>
                  </a:lnTo>
                  <a:cubicBezTo>
                    <a:pt x="3492" y="4849"/>
                    <a:pt x="3484" y="4857"/>
                    <a:pt x="3474" y="4857"/>
                  </a:cubicBezTo>
                  <a:cubicBezTo>
                    <a:pt x="3464" y="4857"/>
                    <a:pt x="3456" y="4849"/>
                    <a:pt x="3456" y="4839"/>
                  </a:cubicBezTo>
                  <a:close/>
                  <a:moveTo>
                    <a:pt x="3456" y="4731"/>
                  </a:moveTo>
                  <a:lnTo>
                    <a:pt x="3456" y="4731"/>
                  </a:lnTo>
                  <a:cubicBezTo>
                    <a:pt x="3456" y="4721"/>
                    <a:pt x="3464" y="4713"/>
                    <a:pt x="3474" y="4713"/>
                  </a:cubicBezTo>
                  <a:cubicBezTo>
                    <a:pt x="3484" y="4713"/>
                    <a:pt x="3492" y="4721"/>
                    <a:pt x="3492" y="4731"/>
                  </a:cubicBezTo>
                  <a:lnTo>
                    <a:pt x="3492" y="4731"/>
                  </a:lnTo>
                  <a:cubicBezTo>
                    <a:pt x="3492" y="4741"/>
                    <a:pt x="3484" y="4749"/>
                    <a:pt x="3474" y="4749"/>
                  </a:cubicBezTo>
                  <a:cubicBezTo>
                    <a:pt x="3464" y="4749"/>
                    <a:pt x="3456" y="4741"/>
                    <a:pt x="3456" y="4731"/>
                  </a:cubicBezTo>
                  <a:close/>
                  <a:moveTo>
                    <a:pt x="3456" y="4623"/>
                  </a:moveTo>
                  <a:lnTo>
                    <a:pt x="3456" y="4623"/>
                  </a:lnTo>
                  <a:cubicBezTo>
                    <a:pt x="3456" y="4613"/>
                    <a:pt x="3464" y="4605"/>
                    <a:pt x="3474" y="4605"/>
                  </a:cubicBezTo>
                  <a:cubicBezTo>
                    <a:pt x="3484" y="4605"/>
                    <a:pt x="3492" y="4613"/>
                    <a:pt x="3492" y="4623"/>
                  </a:cubicBezTo>
                  <a:lnTo>
                    <a:pt x="3492" y="4623"/>
                  </a:lnTo>
                  <a:cubicBezTo>
                    <a:pt x="3492" y="4633"/>
                    <a:pt x="3484" y="4641"/>
                    <a:pt x="3474" y="4641"/>
                  </a:cubicBezTo>
                  <a:cubicBezTo>
                    <a:pt x="3464" y="4641"/>
                    <a:pt x="3456" y="4633"/>
                    <a:pt x="3456" y="4623"/>
                  </a:cubicBezTo>
                  <a:close/>
                  <a:moveTo>
                    <a:pt x="3456" y="4515"/>
                  </a:moveTo>
                  <a:lnTo>
                    <a:pt x="3456" y="4515"/>
                  </a:lnTo>
                  <a:cubicBezTo>
                    <a:pt x="3456" y="4505"/>
                    <a:pt x="3464" y="4497"/>
                    <a:pt x="3474" y="4497"/>
                  </a:cubicBezTo>
                  <a:cubicBezTo>
                    <a:pt x="3484" y="4497"/>
                    <a:pt x="3492" y="4505"/>
                    <a:pt x="3492" y="4515"/>
                  </a:cubicBezTo>
                  <a:lnTo>
                    <a:pt x="3492" y="4515"/>
                  </a:lnTo>
                  <a:cubicBezTo>
                    <a:pt x="3492" y="4525"/>
                    <a:pt x="3484" y="4533"/>
                    <a:pt x="3474" y="4533"/>
                  </a:cubicBezTo>
                  <a:cubicBezTo>
                    <a:pt x="3464" y="4533"/>
                    <a:pt x="3456" y="4525"/>
                    <a:pt x="3456" y="4515"/>
                  </a:cubicBezTo>
                  <a:close/>
                  <a:moveTo>
                    <a:pt x="3456" y="4407"/>
                  </a:moveTo>
                  <a:lnTo>
                    <a:pt x="3456" y="4407"/>
                  </a:lnTo>
                  <a:cubicBezTo>
                    <a:pt x="3456" y="4397"/>
                    <a:pt x="3464" y="4389"/>
                    <a:pt x="3474" y="4389"/>
                  </a:cubicBezTo>
                  <a:cubicBezTo>
                    <a:pt x="3484" y="4389"/>
                    <a:pt x="3492" y="4397"/>
                    <a:pt x="3492" y="4407"/>
                  </a:cubicBezTo>
                  <a:lnTo>
                    <a:pt x="3492" y="4407"/>
                  </a:lnTo>
                  <a:cubicBezTo>
                    <a:pt x="3492" y="4417"/>
                    <a:pt x="3484" y="4425"/>
                    <a:pt x="3474" y="4425"/>
                  </a:cubicBezTo>
                  <a:cubicBezTo>
                    <a:pt x="3464" y="4425"/>
                    <a:pt x="3456" y="4417"/>
                    <a:pt x="3456" y="4407"/>
                  </a:cubicBezTo>
                  <a:close/>
                  <a:moveTo>
                    <a:pt x="3456" y="4299"/>
                  </a:moveTo>
                  <a:lnTo>
                    <a:pt x="3456" y="4299"/>
                  </a:lnTo>
                  <a:cubicBezTo>
                    <a:pt x="3456" y="4289"/>
                    <a:pt x="3464" y="4281"/>
                    <a:pt x="3474" y="4281"/>
                  </a:cubicBezTo>
                  <a:cubicBezTo>
                    <a:pt x="3484" y="4281"/>
                    <a:pt x="3492" y="4289"/>
                    <a:pt x="3492" y="4299"/>
                  </a:cubicBezTo>
                  <a:lnTo>
                    <a:pt x="3492" y="4299"/>
                  </a:lnTo>
                  <a:cubicBezTo>
                    <a:pt x="3492" y="4309"/>
                    <a:pt x="3484" y="4317"/>
                    <a:pt x="3474" y="4317"/>
                  </a:cubicBezTo>
                  <a:cubicBezTo>
                    <a:pt x="3464" y="4317"/>
                    <a:pt x="3456" y="4309"/>
                    <a:pt x="3456" y="4299"/>
                  </a:cubicBezTo>
                  <a:close/>
                  <a:moveTo>
                    <a:pt x="3456" y="4191"/>
                  </a:moveTo>
                  <a:lnTo>
                    <a:pt x="3456" y="4191"/>
                  </a:lnTo>
                  <a:cubicBezTo>
                    <a:pt x="3456" y="4181"/>
                    <a:pt x="3464" y="4173"/>
                    <a:pt x="3474" y="4173"/>
                  </a:cubicBezTo>
                  <a:cubicBezTo>
                    <a:pt x="3484" y="4173"/>
                    <a:pt x="3492" y="4181"/>
                    <a:pt x="3492" y="4191"/>
                  </a:cubicBezTo>
                  <a:lnTo>
                    <a:pt x="3492" y="4191"/>
                  </a:lnTo>
                  <a:cubicBezTo>
                    <a:pt x="3492" y="4201"/>
                    <a:pt x="3484" y="4209"/>
                    <a:pt x="3474" y="4209"/>
                  </a:cubicBezTo>
                  <a:cubicBezTo>
                    <a:pt x="3464" y="4209"/>
                    <a:pt x="3456" y="4201"/>
                    <a:pt x="3456" y="4191"/>
                  </a:cubicBezTo>
                  <a:close/>
                  <a:moveTo>
                    <a:pt x="3456" y="4083"/>
                  </a:moveTo>
                  <a:lnTo>
                    <a:pt x="3456" y="4083"/>
                  </a:lnTo>
                  <a:cubicBezTo>
                    <a:pt x="3456" y="4073"/>
                    <a:pt x="3464" y="4065"/>
                    <a:pt x="3474" y="4065"/>
                  </a:cubicBezTo>
                  <a:cubicBezTo>
                    <a:pt x="3484" y="4065"/>
                    <a:pt x="3492" y="4073"/>
                    <a:pt x="3492" y="4083"/>
                  </a:cubicBezTo>
                  <a:lnTo>
                    <a:pt x="3492" y="4083"/>
                  </a:lnTo>
                  <a:cubicBezTo>
                    <a:pt x="3492" y="4093"/>
                    <a:pt x="3484" y="4101"/>
                    <a:pt x="3474" y="4101"/>
                  </a:cubicBezTo>
                  <a:cubicBezTo>
                    <a:pt x="3464" y="4101"/>
                    <a:pt x="3456" y="4093"/>
                    <a:pt x="3456" y="4083"/>
                  </a:cubicBezTo>
                  <a:close/>
                  <a:moveTo>
                    <a:pt x="3456" y="3975"/>
                  </a:moveTo>
                  <a:lnTo>
                    <a:pt x="3456" y="3975"/>
                  </a:lnTo>
                  <a:cubicBezTo>
                    <a:pt x="3456" y="3965"/>
                    <a:pt x="3464" y="3957"/>
                    <a:pt x="3474" y="3957"/>
                  </a:cubicBezTo>
                  <a:cubicBezTo>
                    <a:pt x="3484" y="3957"/>
                    <a:pt x="3492" y="3965"/>
                    <a:pt x="3492" y="3975"/>
                  </a:cubicBezTo>
                  <a:lnTo>
                    <a:pt x="3492" y="3975"/>
                  </a:lnTo>
                  <a:cubicBezTo>
                    <a:pt x="3492" y="3985"/>
                    <a:pt x="3484" y="3993"/>
                    <a:pt x="3474" y="3993"/>
                  </a:cubicBezTo>
                  <a:cubicBezTo>
                    <a:pt x="3464" y="3993"/>
                    <a:pt x="3456" y="3985"/>
                    <a:pt x="3456" y="3975"/>
                  </a:cubicBezTo>
                  <a:close/>
                  <a:moveTo>
                    <a:pt x="3456" y="3867"/>
                  </a:moveTo>
                  <a:lnTo>
                    <a:pt x="3456" y="3867"/>
                  </a:lnTo>
                  <a:cubicBezTo>
                    <a:pt x="3456" y="3857"/>
                    <a:pt x="3464" y="3849"/>
                    <a:pt x="3474" y="3849"/>
                  </a:cubicBezTo>
                  <a:cubicBezTo>
                    <a:pt x="3484" y="3849"/>
                    <a:pt x="3492" y="3857"/>
                    <a:pt x="3492" y="3867"/>
                  </a:cubicBezTo>
                  <a:lnTo>
                    <a:pt x="3492" y="3867"/>
                  </a:lnTo>
                  <a:cubicBezTo>
                    <a:pt x="3492" y="3877"/>
                    <a:pt x="3484" y="3885"/>
                    <a:pt x="3474" y="3885"/>
                  </a:cubicBezTo>
                  <a:cubicBezTo>
                    <a:pt x="3464" y="3885"/>
                    <a:pt x="3456" y="3877"/>
                    <a:pt x="3456" y="3867"/>
                  </a:cubicBezTo>
                  <a:close/>
                  <a:moveTo>
                    <a:pt x="3456" y="3759"/>
                  </a:moveTo>
                  <a:lnTo>
                    <a:pt x="3456" y="3759"/>
                  </a:lnTo>
                  <a:cubicBezTo>
                    <a:pt x="3456" y="3749"/>
                    <a:pt x="3464" y="3741"/>
                    <a:pt x="3474" y="3741"/>
                  </a:cubicBezTo>
                  <a:cubicBezTo>
                    <a:pt x="3484" y="3741"/>
                    <a:pt x="3492" y="3749"/>
                    <a:pt x="3492" y="3759"/>
                  </a:cubicBezTo>
                  <a:lnTo>
                    <a:pt x="3492" y="3759"/>
                  </a:lnTo>
                  <a:cubicBezTo>
                    <a:pt x="3492" y="3769"/>
                    <a:pt x="3484" y="3777"/>
                    <a:pt x="3474" y="3777"/>
                  </a:cubicBezTo>
                  <a:cubicBezTo>
                    <a:pt x="3464" y="3777"/>
                    <a:pt x="3456" y="3769"/>
                    <a:pt x="3456" y="3759"/>
                  </a:cubicBezTo>
                  <a:close/>
                  <a:moveTo>
                    <a:pt x="3456" y="3651"/>
                  </a:moveTo>
                  <a:lnTo>
                    <a:pt x="3456" y="3651"/>
                  </a:lnTo>
                  <a:cubicBezTo>
                    <a:pt x="3456" y="3641"/>
                    <a:pt x="3464" y="3633"/>
                    <a:pt x="3474" y="3633"/>
                  </a:cubicBezTo>
                  <a:cubicBezTo>
                    <a:pt x="3484" y="3633"/>
                    <a:pt x="3492" y="3641"/>
                    <a:pt x="3492" y="3651"/>
                  </a:cubicBezTo>
                  <a:lnTo>
                    <a:pt x="3492" y="3651"/>
                  </a:lnTo>
                  <a:cubicBezTo>
                    <a:pt x="3492" y="3661"/>
                    <a:pt x="3484" y="3669"/>
                    <a:pt x="3474" y="3669"/>
                  </a:cubicBezTo>
                  <a:cubicBezTo>
                    <a:pt x="3464" y="3669"/>
                    <a:pt x="3456" y="3661"/>
                    <a:pt x="3456" y="3651"/>
                  </a:cubicBezTo>
                  <a:close/>
                  <a:moveTo>
                    <a:pt x="3456" y="3543"/>
                  </a:moveTo>
                  <a:lnTo>
                    <a:pt x="3456" y="3543"/>
                  </a:lnTo>
                  <a:cubicBezTo>
                    <a:pt x="3456" y="3533"/>
                    <a:pt x="3464" y="3525"/>
                    <a:pt x="3474" y="3525"/>
                  </a:cubicBezTo>
                  <a:cubicBezTo>
                    <a:pt x="3484" y="3525"/>
                    <a:pt x="3492" y="3533"/>
                    <a:pt x="3492" y="3543"/>
                  </a:cubicBezTo>
                  <a:lnTo>
                    <a:pt x="3492" y="3543"/>
                  </a:lnTo>
                  <a:cubicBezTo>
                    <a:pt x="3492" y="3553"/>
                    <a:pt x="3484" y="3561"/>
                    <a:pt x="3474" y="3561"/>
                  </a:cubicBezTo>
                  <a:cubicBezTo>
                    <a:pt x="3464" y="3561"/>
                    <a:pt x="3456" y="3553"/>
                    <a:pt x="3456" y="3543"/>
                  </a:cubicBezTo>
                  <a:close/>
                  <a:moveTo>
                    <a:pt x="3456" y="3435"/>
                  </a:moveTo>
                  <a:lnTo>
                    <a:pt x="3456" y="3435"/>
                  </a:lnTo>
                  <a:cubicBezTo>
                    <a:pt x="3456" y="3425"/>
                    <a:pt x="3464" y="3417"/>
                    <a:pt x="3474" y="3417"/>
                  </a:cubicBezTo>
                  <a:cubicBezTo>
                    <a:pt x="3484" y="3417"/>
                    <a:pt x="3492" y="3425"/>
                    <a:pt x="3492" y="3435"/>
                  </a:cubicBezTo>
                  <a:lnTo>
                    <a:pt x="3492" y="3435"/>
                  </a:lnTo>
                  <a:cubicBezTo>
                    <a:pt x="3492" y="3445"/>
                    <a:pt x="3484" y="3453"/>
                    <a:pt x="3474" y="3453"/>
                  </a:cubicBezTo>
                  <a:cubicBezTo>
                    <a:pt x="3464" y="3453"/>
                    <a:pt x="3456" y="3445"/>
                    <a:pt x="3456" y="3435"/>
                  </a:cubicBezTo>
                  <a:close/>
                  <a:moveTo>
                    <a:pt x="3456" y="3327"/>
                  </a:moveTo>
                  <a:lnTo>
                    <a:pt x="3456" y="3327"/>
                  </a:lnTo>
                  <a:cubicBezTo>
                    <a:pt x="3456" y="3317"/>
                    <a:pt x="3464" y="3309"/>
                    <a:pt x="3474" y="3309"/>
                  </a:cubicBezTo>
                  <a:cubicBezTo>
                    <a:pt x="3484" y="3309"/>
                    <a:pt x="3492" y="3317"/>
                    <a:pt x="3492" y="3327"/>
                  </a:cubicBezTo>
                  <a:lnTo>
                    <a:pt x="3492" y="3327"/>
                  </a:lnTo>
                  <a:cubicBezTo>
                    <a:pt x="3492" y="3337"/>
                    <a:pt x="3484" y="3345"/>
                    <a:pt x="3474" y="3345"/>
                  </a:cubicBezTo>
                  <a:cubicBezTo>
                    <a:pt x="3464" y="3345"/>
                    <a:pt x="3456" y="3337"/>
                    <a:pt x="3456" y="3327"/>
                  </a:cubicBezTo>
                  <a:close/>
                  <a:moveTo>
                    <a:pt x="3456" y="3219"/>
                  </a:moveTo>
                  <a:lnTo>
                    <a:pt x="3456" y="3219"/>
                  </a:lnTo>
                  <a:cubicBezTo>
                    <a:pt x="3456" y="3209"/>
                    <a:pt x="3464" y="3201"/>
                    <a:pt x="3474" y="3201"/>
                  </a:cubicBezTo>
                  <a:cubicBezTo>
                    <a:pt x="3484" y="3201"/>
                    <a:pt x="3492" y="3209"/>
                    <a:pt x="3492" y="3219"/>
                  </a:cubicBezTo>
                  <a:lnTo>
                    <a:pt x="3492" y="3219"/>
                  </a:lnTo>
                  <a:cubicBezTo>
                    <a:pt x="3492" y="3229"/>
                    <a:pt x="3484" y="3237"/>
                    <a:pt x="3474" y="3237"/>
                  </a:cubicBezTo>
                  <a:cubicBezTo>
                    <a:pt x="3464" y="3237"/>
                    <a:pt x="3456" y="3229"/>
                    <a:pt x="3456" y="3219"/>
                  </a:cubicBezTo>
                  <a:close/>
                  <a:moveTo>
                    <a:pt x="3456" y="3111"/>
                  </a:moveTo>
                  <a:lnTo>
                    <a:pt x="3456" y="3111"/>
                  </a:lnTo>
                  <a:cubicBezTo>
                    <a:pt x="3456" y="3101"/>
                    <a:pt x="3464" y="3093"/>
                    <a:pt x="3474" y="3093"/>
                  </a:cubicBezTo>
                  <a:cubicBezTo>
                    <a:pt x="3484" y="3093"/>
                    <a:pt x="3492" y="3101"/>
                    <a:pt x="3492" y="3111"/>
                  </a:cubicBezTo>
                  <a:lnTo>
                    <a:pt x="3492" y="3111"/>
                  </a:lnTo>
                  <a:cubicBezTo>
                    <a:pt x="3492" y="3121"/>
                    <a:pt x="3484" y="3129"/>
                    <a:pt x="3474" y="3129"/>
                  </a:cubicBezTo>
                  <a:cubicBezTo>
                    <a:pt x="3464" y="3129"/>
                    <a:pt x="3456" y="3121"/>
                    <a:pt x="3456" y="3111"/>
                  </a:cubicBezTo>
                  <a:close/>
                  <a:moveTo>
                    <a:pt x="3456" y="3003"/>
                  </a:moveTo>
                  <a:lnTo>
                    <a:pt x="3456" y="3003"/>
                  </a:lnTo>
                  <a:cubicBezTo>
                    <a:pt x="3456" y="2993"/>
                    <a:pt x="3464" y="2985"/>
                    <a:pt x="3474" y="2985"/>
                  </a:cubicBezTo>
                  <a:cubicBezTo>
                    <a:pt x="3484" y="2985"/>
                    <a:pt x="3492" y="2993"/>
                    <a:pt x="3492" y="3003"/>
                  </a:cubicBezTo>
                  <a:lnTo>
                    <a:pt x="3492" y="3003"/>
                  </a:lnTo>
                  <a:cubicBezTo>
                    <a:pt x="3492" y="3013"/>
                    <a:pt x="3484" y="3021"/>
                    <a:pt x="3474" y="3021"/>
                  </a:cubicBezTo>
                  <a:cubicBezTo>
                    <a:pt x="3464" y="3021"/>
                    <a:pt x="3456" y="3013"/>
                    <a:pt x="3456" y="3003"/>
                  </a:cubicBezTo>
                  <a:close/>
                  <a:moveTo>
                    <a:pt x="3456" y="2895"/>
                  </a:moveTo>
                  <a:lnTo>
                    <a:pt x="3456" y="2895"/>
                  </a:lnTo>
                  <a:cubicBezTo>
                    <a:pt x="3456" y="2885"/>
                    <a:pt x="3464" y="2877"/>
                    <a:pt x="3474" y="2877"/>
                  </a:cubicBezTo>
                  <a:cubicBezTo>
                    <a:pt x="3484" y="2877"/>
                    <a:pt x="3492" y="2885"/>
                    <a:pt x="3492" y="2895"/>
                  </a:cubicBezTo>
                  <a:lnTo>
                    <a:pt x="3492" y="2895"/>
                  </a:lnTo>
                  <a:cubicBezTo>
                    <a:pt x="3492" y="2905"/>
                    <a:pt x="3484" y="2913"/>
                    <a:pt x="3474" y="2913"/>
                  </a:cubicBezTo>
                  <a:cubicBezTo>
                    <a:pt x="3464" y="2913"/>
                    <a:pt x="3456" y="2905"/>
                    <a:pt x="3456" y="2895"/>
                  </a:cubicBezTo>
                  <a:close/>
                  <a:moveTo>
                    <a:pt x="3456" y="2787"/>
                  </a:moveTo>
                  <a:lnTo>
                    <a:pt x="3456" y="2787"/>
                  </a:lnTo>
                  <a:cubicBezTo>
                    <a:pt x="3456" y="2777"/>
                    <a:pt x="3464" y="2769"/>
                    <a:pt x="3474" y="2769"/>
                  </a:cubicBezTo>
                  <a:cubicBezTo>
                    <a:pt x="3484" y="2769"/>
                    <a:pt x="3492" y="2777"/>
                    <a:pt x="3492" y="2787"/>
                  </a:cubicBezTo>
                  <a:lnTo>
                    <a:pt x="3492" y="2787"/>
                  </a:lnTo>
                  <a:cubicBezTo>
                    <a:pt x="3492" y="2797"/>
                    <a:pt x="3484" y="2805"/>
                    <a:pt x="3474" y="2805"/>
                  </a:cubicBezTo>
                  <a:cubicBezTo>
                    <a:pt x="3464" y="2805"/>
                    <a:pt x="3456" y="2797"/>
                    <a:pt x="3456" y="2787"/>
                  </a:cubicBezTo>
                  <a:close/>
                  <a:moveTo>
                    <a:pt x="3456" y="2679"/>
                  </a:moveTo>
                  <a:lnTo>
                    <a:pt x="3456" y="2679"/>
                  </a:lnTo>
                  <a:cubicBezTo>
                    <a:pt x="3456" y="2669"/>
                    <a:pt x="3464" y="2661"/>
                    <a:pt x="3474" y="2661"/>
                  </a:cubicBezTo>
                  <a:cubicBezTo>
                    <a:pt x="3484" y="2661"/>
                    <a:pt x="3492" y="2669"/>
                    <a:pt x="3492" y="2679"/>
                  </a:cubicBezTo>
                  <a:lnTo>
                    <a:pt x="3492" y="2679"/>
                  </a:lnTo>
                  <a:cubicBezTo>
                    <a:pt x="3492" y="2689"/>
                    <a:pt x="3484" y="2697"/>
                    <a:pt x="3474" y="2697"/>
                  </a:cubicBezTo>
                  <a:cubicBezTo>
                    <a:pt x="3464" y="2697"/>
                    <a:pt x="3456" y="2689"/>
                    <a:pt x="3456" y="2679"/>
                  </a:cubicBezTo>
                  <a:close/>
                  <a:moveTo>
                    <a:pt x="3456" y="2571"/>
                  </a:moveTo>
                  <a:lnTo>
                    <a:pt x="3456" y="2571"/>
                  </a:lnTo>
                  <a:cubicBezTo>
                    <a:pt x="3456" y="2561"/>
                    <a:pt x="3464" y="2553"/>
                    <a:pt x="3474" y="2553"/>
                  </a:cubicBezTo>
                  <a:cubicBezTo>
                    <a:pt x="3484" y="2553"/>
                    <a:pt x="3492" y="2561"/>
                    <a:pt x="3492" y="2571"/>
                  </a:cubicBezTo>
                  <a:lnTo>
                    <a:pt x="3492" y="2571"/>
                  </a:lnTo>
                  <a:cubicBezTo>
                    <a:pt x="3492" y="2581"/>
                    <a:pt x="3484" y="2589"/>
                    <a:pt x="3474" y="2589"/>
                  </a:cubicBezTo>
                  <a:cubicBezTo>
                    <a:pt x="3464" y="2589"/>
                    <a:pt x="3456" y="2581"/>
                    <a:pt x="3456" y="2571"/>
                  </a:cubicBezTo>
                  <a:close/>
                  <a:moveTo>
                    <a:pt x="3456" y="2463"/>
                  </a:moveTo>
                  <a:lnTo>
                    <a:pt x="3456" y="2463"/>
                  </a:lnTo>
                  <a:cubicBezTo>
                    <a:pt x="3456" y="2453"/>
                    <a:pt x="3464" y="2445"/>
                    <a:pt x="3474" y="2445"/>
                  </a:cubicBezTo>
                  <a:cubicBezTo>
                    <a:pt x="3484" y="2445"/>
                    <a:pt x="3492" y="2453"/>
                    <a:pt x="3492" y="2463"/>
                  </a:cubicBezTo>
                  <a:lnTo>
                    <a:pt x="3492" y="2463"/>
                  </a:lnTo>
                  <a:cubicBezTo>
                    <a:pt x="3492" y="2473"/>
                    <a:pt x="3484" y="2481"/>
                    <a:pt x="3474" y="2481"/>
                  </a:cubicBezTo>
                  <a:cubicBezTo>
                    <a:pt x="3464" y="2481"/>
                    <a:pt x="3456" y="2473"/>
                    <a:pt x="3456" y="2463"/>
                  </a:cubicBezTo>
                  <a:close/>
                  <a:moveTo>
                    <a:pt x="3456" y="2355"/>
                  </a:moveTo>
                  <a:lnTo>
                    <a:pt x="3456" y="2355"/>
                  </a:lnTo>
                  <a:cubicBezTo>
                    <a:pt x="3456" y="2345"/>
                    <a:pt x="3464" y="2337"/>
                    <a:pt x="3474" y="2337"/>
                  </a:cubicBezTo>
                  <a:cubicBezTo>
                    <a:pt x="3484" y="2337"/>
                    <a:pt x="3492" y="2345"/>
                    <a:pt x="3492" y="2355"/>
                  </a:cubicBezTo>
                  <a:lnTo>
                    <a:pt x="3492" y="2355"/>
                  </a:lnTo>
                  <a:cubicBezTo>
                    <a:pt x="3492" y="2365"/>
                    <a:pt x="3484" y="2373"/>
                    <a:pt x="3474" y="2373"/>
                  </a:cubicBezTo>
                  <a:cubicBezTo>
                    <a:pt x="3464" y="2373"/>
                    <a:pt x="3456" y="2365"/>
                    <a:pt x="3456" y="2355"/>
                  </a:cubicBezTo>
                  <a:close/>
                  <a:moveTo>
                    <a:pt x="3456" y="2247"/>
                  </a:moveTo>
                  <a:lnTo>
                    <a:pt x="3456" y="2246"/>
                  </a:lnTo>
                  <a:cubicBezTo>
                    <a:pt x="3456" y="2237"/>
                    <a:pt x="3464" y="2228"/>
                    <a:pt x="3474" y="2228"/>
                  </a:cubicBezTo>
                  <a:cubicBezTo>
                    <a:pt x="3484" y="2228"/>
                    <a:pt x="3492" y="2237"/>
                    <a:pt x="3492" y="2246"/>
                  </a:cubicBezTo>
                  <a:lnTo>
                    <a:pt x="3492" y="2247"/>
                  </a:lnTo>
                  <a:cubicBezTo>
                    <a:pt x="3492" y="2256"/>
                    <a:pt x="3484" y="2265"/>
                    <a:pt x="3474" y="2265"/>
                  </a:cubicBezTo>
                  <a:cubicBezTo>
                    <a:pt x="3464" y="2265"/>
                    <a:pt x="3456" y="2256"/>
                    <a:pt x="3456" y="2247"/>
                  </a:cubicBezTo>
                  <a:close/>
                  <a:moveTo>
                    <a:pt x="3456" y="2138"/>
                  </a:moveTo>
                  <a:lnTo>
                    <a:pt x="3456" y="2138"/>
                  </a:lnTo>
                  <a:cubicBezTo>
                    <a:pt x="3456" y="2129"/>
                    <a:pt x="3464" y="2120"/>
                    <a:pt x="3474" y="2120"/>
                  </a:cubicBezTo>
                  <a:cubicBezTo>
                    <a:pt x="3484" y="2120"/>
                    <a:pt x="3492" y="2129"/>
                    <a:pt x="3492" y="2138"/>
                  </a:cubicBezTo>
                  <a:lnTo>
                    <a:pt x="3492" y="2138"/>
                  </a:lnTo>
                  <a:cubicBezTo>
                    <a:pt x="3492" y="2148"/>
                    <a:pt x="3484" y="2156"/>
                    <a:pt x="3474" y="2156"/>
                  </a:cubicBezTo>
                  <a:cubicBezTo>
                    <a:pt x="3464" y="2156"/>
                    <a:pt x="3456" y="2148"/>
                    <a:pt x="3456" y="2138"/>
                  </a:cubicBezTo>
                  <a:close/>
                  <a:moveTo>
                    <a:pt x="3456" y="2030"/>
                  </a:moveTo>
                  <a:lnTo>
                    <a:pt x="3456" y="2030"/>
                  </a:lnTo>
                  <a:cubicBezTo>
                    <a:pt x="3456" y="2020"/>
                    <a:pt x="3464" y="2012"/>
                    <a:pt x="3474" y="2012"/>
                  </a:cubicBezTo>
                  <a:cubicBezTo>
                    <a:pt x="3484" y="2012"/>
                    <a:pt x="3492" y="2020"/>
                    <a:pt x="3492" y="2030"/>
                  </a:cubicBezTo>
                  <a:lnTo>
                    <a:pt x="3492" y="2030"/>
                  </a:lnTo>
                  <a:cubicBezTo>
                    <a:pt x="3492" y="2040"/>
                    <a:pt x="3484" y="2048"/>
                    <a:pt x="3474" y="2048"/>
                  </a:cubicBezTo>
                  <a:cubicBezTo>
                    <a:pt x="3464" y="2048"/>
                    <a:pt x="3456" y="2040"/>
                    <a:pt x="3456" y="2030"/>
                  </a:cubicBezTo>
                  <a:close/>
                  <a:moveTo>
                    <a:pt x="3456" y="1922"/>
                  </a:moveTo>
                  <a:lnTo>
                    <a:pt x="3456" y="1922"/>
                  </a:lnTo>
                  <a:cubicBezTo>
                    <a:pt x="3456" y="1912"/>
                    <a:pt x="3464" y="1904"/>
                    <a:pt x="3474" y="1904"/>
                  </a:cubicBezTo>
                  <a:cubicBezTo>
                    <a:pt x="3484" y="1904"/>
                    <a:pt x="3492" y="1912"/>
                    <a:pt x="3492" y="1922"/>
                  </a:cubicBezTo>
                  <a:lnTo>
                    <a:pt x="3492" y="1922"/>
                  </a:lnTo>
                  <a:cubicBezTo>
                    <a:pt x="3492" y="1932"/>
                    <a:pt x="3484" y="1940"/>
                    <a:pt x="3474" y="1940"/>
                  </a:cubicBezTo>
                  <a:cubicBezTo>
                    <a:pt x="3464" y="1940"/>
                    <a:pt x="3456" y="1932"/>
                    <a:pt x="3456" y="1922"/>
                  </a:cubicBezTo>
                  <a:close/>
                  <a:moveTo>
                    <a:pt x="3456" y="1814"/>
                  </a:moveTo>
                  <a:lnTo>
                    <a:pt x="3456" y="1814"/>
                  </a:lnTo>
                  <a:cubicBezTo>
                    <a:pt x="3456" y="1804"/>
                    <a:pt x="3464" y="1796"/>
                    <a:pt x="3474" y="1796"/>
                  </a:cubicBezTo>
                  <a:cubicBezTo>
                    <a:pt x="3484" y="1796"/>
                    <a:pt x="3492" y="1804"/>
                    <a:pt x="3492" y="1814"/>
                  </a:cubicBezTo>
                  <a:lnTo>
                    <a:pt x="3492" y="1814"/>
                  </a:lnTo>
                  <a:cubicBezTo>
                    <a:pt x="3492" y="1824"/>
                    <a:pt x="3484" y="1832"/>
                    <a:pt x="3474" y="1832"/>
                  </a:cubicBezTo>
                  <a:cubicBezTo>
                    <a:pt x="3464" y="1832"/>
                    <a:pt x="3456" y="1824"/>
                    <a:pt x="3456" y="1814"/>
                  </a:cubicBezTo>
                  <a:close/>
                  <a:moveTo>
                    <a:pt x="3456" y="1706"/>
                  </a:moveTo>
                  <a:lnTo>
                    <a:pt x="3456" y="1706"/>
                  </a:lnTo>
                  <a:cubicBezTo>
                    <a:pt x="3456" y="1696"/>
                    <a:pt x="3464" y="1688"/>
                    <a:pt x="3474" y="1688"/>
                  </a:cubicBezTo>
                  <a:cubicBezTo>
                    <a:pt x="3484" y="1688"/>
                    <a:pt x="3492" y="1696"/>
                    <a:pt x="3492" y="1706"/>
                  </a:cubicBezTo>
                  <a:lnTo>
                    <a:pt x="3492" y="1706"/>
                  </a:lnTo>
                  <a:cubicBezTo>
                    <a:pt x="3492" y="1716"/>
                    <a:pt x="3484" y="1724"/>
                    <a:pt x="3474" y="1724"/>
                  </a:cubicBezTo>
                  <a:cubicBezTo>
                    <a:pt x="3464" y="1724"/>
                    <a:pt x="3456" y="1716"/>
                    <a:pt x="3456" y="1706"/>
                  </a:cubicBezTo>
                  <a:close/>
                  <a:moveTo>
                    <a:pt x="3456" y="1598"/>
                  </a:moveTo>
                  <a:lnTo>
                    <a:pt x="3456" y="1598"/>
                  </a:lnTo>
                  <a:cubicBezTo>
                    <a:pt x="3456" y="1588"/>
                    <a:pt x="3464" y="1580"/>
                    <a:pt x="3474" y="1580"/>
                  </a:cubicBezTo>
                  <a:cubicBezTo>
                    <a:pt x="3484" y="1580"/>
                    <a:pt x="3492" y="1588"/>
                    <a:pt x="3492" y="1598"/>
                  </a:cubicBezTo>
                  <a:lnTo>
                    <a:pt x="3492" y="1598"/>
                  </a:lnTo>
                  <a:cubicBezTo>
                    <a:pt x="3492" y="1608"/>
                    <a:pt x="3484" y="1616"/>
                    <a:pt x="3474" y="1616"/>
                  </a:cubicBezTo>
                  <a:cubicBezTo>
                    <a:pt x="3464" y="1616"/>
                    <a:pt x="3456" y="1608"/>
                    <a:pt x="3456" y="1598"/>
                  </a:cubicBezTo>
                  <a:close/>
                  <a:moveTo>
                    <a:pt x="3456" y="1490"/>
                  </a:moveTo>
                  <a:lnTo>
                    <a:pt x="3456" y="1490"/>
                  </a:lnTo>
                  <a:cubicBezTo>
                    <a:pt x="3456" y="1480"/>
                    <a:pt x="3464" y="1472"/>
                    <a:pt x="3474" y="1472"/>
                  </a:cubicBezTo>
                  <a:cubicBezTo>
                    <a:pt x="3484" y="1472"/>
                    <a:pt x="3492" y="1480"/>
                    <a:pt x="3492" y="1490"/>
                  </a:cubicBezTo>
                  <a:lnTo>
                    <a:pt x="3492" y="1490"/>
                  </a:lnTo>
                  <a:cubicBezTo>
                    <a:pt x="3492" y="1500"/>
                    <a:pt x="3484" y="1508"/>
                    <a:pt x="3474" y="1508"/>
                  </a:cubicBezTo>
                  <a:cubicBezTo>
                    <a:pt x="3464" y="1508"/>
                    <a:pt x="3456" y="1500"/>
                    <a:pt x="3456" y="1490"/>
                  </a:cubicBezTo>
                  <a:close/>
                  <a:moveTo>
                    <a:pt x="3456" y="1382"/>
                  </a:moveTo>
                  <a:lnTo>
                    <a:pt x="3456" y="1382"/>
                  </a:lnTo>
                  <a:cubicBezTo>
                    <a:pt x="3456" y="1372"/>
                    <a:pt x="3464" y="1364"/>
                    <a:pt x="3474" y="1364"/>
                  </a:cubicBezTo>
                  <a:cubicBezTo>
                    <a:pt x="3484" y="1364"/>
                    <a:pt x="3492" y="1372"/>
                    <a:pt x="3492" y="1382"/>
                  </a:cubicBezTo>
                  <a:lnTo>
                    <a:pt x="3492" y="1382"/>
                  </a:lnTo>
                  <a:cubicBezTo>
                    <a:pt x="3492" y="1392"/>
                    <a:pt x="3484" y="1400"/>
                    <a:pt x="3474" y="1400"/>
                  </a:cubicBezTo>
                  <a:cubicBezTo>
                    <a:pt x="3464" y="1400"/>
                    <a:pt x="3456" y="1392"/>
                    <a:pt x="3456" y="1382"/>
                  </a:cubicBezTo>
                  <a:close/>
                  <a:moveTo>
                    <a:pt x="3456" y="1274"/>
                  </a:moveTo>
                  <a:lnTo>
                    <a:pt x="3456" y="1274"/>
                  </a:lnTo>
                  <a:cubicBezTo>
                    <a:pt x="3456" y="1264"/>
                    <a:pt x="3464" y="1256"/>
                    <a:pt x="3474" y="1256"/>
                  </a:cubicBezTo>
                  <a:cubicBezTo>
                    <a:pt x="3484" y="1256"/>
                    <a:pt x="3492" y="1264"/>
                    <a:pt x="3492" y="1274"/>
                  </a:cubicBezTo>
                  <a:lnTo>
                    <a:pt x="3492" y="1274"/>
                  </a:lnTo>
                  <a:cubicBezTo>
                    <a:pt x="3492" y="1284"/>
                    <a:pt x="3484" y="1292"/>
                    <a:pt x="3474" y="1292"/>
                  </a:cubicBezTo>
                  <a:cubicBezTo>
                    <a:pt x="3464" y="1292"/>
                    <a:pt x="3456" y="1284"/>
                    <a:pt x="3456" y="1274"/>
                  </a:cubicBezTo>
                  <a:close/>
                  <a:moveTo>
                    <a:pt x="3456" y="1166"/>
                  </a:moveTo>
                  <a:lnTo>
                    <a:pt x="3456" y="1166"/>
                  </a:lnTo>
                  <a:cubicBezTo>
                    <a:pt x="3456" y="1156"/>
                    <a:pt x="3464" y="1148"/>
                    <a:pt x="3474" y="1148"/>
                  </a:cubicBezTo>
                  <a:cubicBezTo>
                    <a:pt x="3484" y="1148"/>
                    <a:pt x="3492" y="1156"/>
                    <a:pt x="3492" y="1166"/>
                  </a:cubicBezTo>
                  <a:lnTo>
                    <a:pt x="3492" y="1166"/>
                  </a:lnTo>
                  <a:cubicBezTo>
                    <a:pt x="3492" y="1176"/>
                    <a:pt x="3484" y="1184"/>
                    <a:pt x="3474" y="1184"/>
                  </a:cubicBezTo>
                  <a:cubicBezTo>
                    <a:pt x="3464" y="1184"/>
                    <a:pt x="3456" y="1176"/>
                    <a:pt x="3456" y="1166"/>
                  </a:cubicBezTo>
                  <a:close/>
                  <a:moveTo>
                    <a:pt x="3456" y="1058"/>
                  </a:moveTo>
                  <a:lnTo>
                    <a:pt x="3456" y="1058"/>
                  </a:lnTo>
                  <a:cubicBezTo>
                    <a:pt x="3456" y="1048"/>
                    <a:pt x="3464" y="1040"/>
                    <a:pt x="3474" y="1040"/>
                  </a:cubicBezTo>
                  <a:cubicBezTo>
                    <a:pt x="3484" y="1040"/>
                    <a:pt x="3492" y="1048"/>
                    <a:pt x="3492" y="1058"/>
                  </a:cubicBezTo>
                  <a:lnTo>
                    <a:pt x="3492" y="1058"/>
                  </a:lnTo>
                  <a:cubicBezTo>
                    <a:pt x="3492" y="1068"/>
                    <a:pt x="3484" y="1076"/>
                    <a:pt x="3474" y="1076"/>
                  </a:cubicBezTo>
                  <a:cubicBezTo>
                    <a:pt x="3464" y="1076"/>
                    <a:pt x="3456" y="1068"/>
                    <a:pt x="3456" y="1058"/>
                  </a:cubicBezTo>
                  <a:close/>
                  <a:moveTo>
                    <a:pt x="3456" y="950"/>
                  </a:moveTo>
                  <a:lnTo>
                    <a:pt x="3456" y="950"/>
                  </a:lnTo>
                  <a:cubicBezTo>
                    <a:pt x="3456" y="940"/>
                    <a:pt x="3464" y="932"/>
                    <a:pt x="3474" y="932"/>
                  </a:cubicBezTo>
                  <a:cubicBezTo>
                    <a:pt x="3484" y="932"/>
                    <a:pt x="3492" y="940"/>
                    <a:pt x="3492" y="950"/>
                  </a:cubicBezTo>
                  <a:lnTo>
                    <a:pt x="3492" y="950"/>
                  </a:lnTo>
                  <a:cubicBezTo>
                    <a:pt x="3492" y="960"/>
                    <a:pt x="3484" y="968"/>
                    <a:pt x="3474" y="968"/>
                  </a:cubicBezTo>
                  <a:cubicBezTo>
                    <a:pt x="3464" y="968"/>
                    <a:pt x="3456" y="960"/>
                    <a:pt x="3456" y="950"/>
                  </a:cubicBezTo>
                  <a:close/>
                  <a:moveTo>
                    <a:pt x="3456" y="842"/>
                  </a:moveTo>
                  <a:lnTo>
                    <a:pt x="3456" y="842"/>
                  </a:lnTo>
                  <a:cubicBezTo>
                    <a:pt x="3456" y="832"/>
                    <a:pt x="3464" y="824"/>
                    <a:pt x="3474" y="824"/>
                  </a:cubicBezTo>
                  <a:cubicBezTo>
                    <a:pt x="3484" y="824"/>
                    <a:pt x="3492" y="832"/>
                    <a:pt x="3492" y="842"/>
                  </a:cubicBezTo>
                  <a:lnTo>
                    <a:pt x="3492" y="842"/>
                  </a:lnTo>
                  <a:cubicBezTo>
                    <a:pt x="3492" y="852"/>
                    <a:pt x="3484" y="860"/>
                    <a:pt x="3474" y="860"/>
                  </a:cubicBezTo>
                  <a:cubicBezTo>
                    <a:pt x="3464" y="860"/>
                    <a:pt x="3456" y="852"/>
                    <a:pt x="3456" y="842"/>
                  </a:cubicBezTo>
                  <a:close/>
                  <a:moveTo>
                    <a:pt x="3456" y="734"/>
                  </a:moveTo>
                  <a:lnTo>
                    <a:pt x="3456" y="734"/>
                  </a:lnTo>
                  <a:cubicBezTo>
                    <a:pt x="3456" y="724"/>
                    <a:pt x="3464" y="716"/>
                    <a:pt x="3474" y="716"/>
                  </a:cubicBezTo>
                  <a:cubicBezTo>
                    <a:pt x="3484" y="716"/>
                    <a:pt x="3492" y="724"/>
                    <a:pt x="3492" y="734"/>
                  </a:cubicBezTo>
                  <a:lnTo>
                    <a:pt x="3492" y="734"/>
                  </a:lnTo>
                  <a:cubicBezTo>
                    <a:pt x="3492" y="744"/>
                    <a:pt x="3484" y="752"/>
                    <a:pt x="3474" y="752"/>
                  </a:cubicBezTo>
                  <a:cubicBezTo>
                    <a:pt x="3464" y="752"/>
                    <a:pt x="3456" y="744"/>
                    <a:pt x="3456" y="734"/>
                  </a:cubicBezTo>
                  <a:close/>
                  <a:moveTo>
                    <a:pt x="3456" y="626"/>
                  </a:moveTo>
                  <a:lnTo>
                    <a:pt x="3456" y="626"/>
                  </a:lnTo>
                  <a:cubicBezTo>
                    <a:pt x="3456" y="616"/>
                    <a:pt x="3464" y="608"/>
                    <a:pt x="3474" y="608"/>
                  </a:cubicBezTo>
                  <a:cubicBezTo>
                    <a:pt x="3484" y="608"/>
                    <a:pt x="3492" y="616"/>
                    <a:pt x="3492" y="626"/>
                  </a:cubicBezTo>
                  <a:lnTo>
                    <a:pt x="3492" y="626"/>
                  </a:lnTo>
                  <a:cubicBezTo>
                    <a:pt x="3492" y="636"/>
                    <a:pt x="3484" y="644"/>
                    <a:pt x="3474" y="644"/>
                  </a:cubicBezTo>
                  <a:cubicBezTo>
                    <a:pt x="3464" y="644"/>
                    <a:pt x="3456" y="636"/>
                    <a:pt x="3456" y="626"/>
                  </a:cubicBezTo>
                  <a:close/>
                  <a:moveTo>
                    <a:pt x="3456" y="518"/>
                  </a:moveTo>
                  <a:lnTo>
                    <a:pt x="3456" y="518"/>
                  </a:lnTo>
                  <a:cubicBezTo>
                    <a:pt x="3456" y="508"/>
                    <a:pt x="3464" y="500"/>
                    <a:pt x="3474" y="500"/>
                  </a:cubicBezTo>
                  <a:cubicBezTo>
                    <a:pt x="3484" y="500"/>
                    <a:pt x="3492" y="508"/>
                    <a:pt x="3492" y="518"/>
                  </a:cubicBezTo>
                  <a:lnTo>
                    <a:pt x="3492" y="518"/>
                  </a:lnTo>
                  <a:cubicBezTo>
                    <a:pt x="3492" y="528"/>
                    <a:pt x="3484" y="536"/>
                    <a:pt x="3474" y="536"/>
                  </a:cubicBezTo>
                  <a:cubicBezTo>
                    <a:pt x="3464" y="536"/>
                    <a:pt x="3456" y="528"/>
                    <a:pt x="3456" y="518"/>
                  </a:cubicBezTo>
                  <a:close/>
                  <a:moveTo>
                    <a:pt x="3456" y="410"/>
                  </a:moveTo>
                  <a:lnTo>
                    <a:pt x="3456" y="410"/>
                  </a:lnTo>
                  <a:cubicBezTo>
                    <a:pt x="3456" y="400"/>
                    <a:pt x="3464" y="392"/>
                    <a:pt x="3474" y="392"/>
                  </a:cubicBezTo>
                  <a:cubicBezTo>
                    <a:pt x="3484" y="392"/>
                    <a:pt x="3492" y="400"/>
                    <a:pt x="3492" y="410"/>
                  </a:cubicBezTo>
                  <a:lnTo>
                    <a:pt x="3492" y="410"/>
                  </a:lnTo>
                  <a:cubicBezTo>
                    <a:pt x="3492" y="420"/>
                    <a:pt x="3484" y="428"/>
                    <a:pt x="3474" y="428"/>
                  </a:cubicBezTo>
                  <a:cubicBezTo>
                    <a:pt x="3464" y="428"/>
                    <a:pt x="3456" y="420"/>
                    <a:pt x="3456" y="410"/>
                  </a:cubicBezTo>
                  <a:close/>
                  <a:moveTo>
                    <a:pt x="3456" y="302"/>
                  </a:moveTo>
                  <a:lnTo>
                    <a:pt x="3456" y="302"/>
                  </a:lnTo>
                  <a:cubicBezTo>
                    <a:pt x="3456" y="292"/>
                    <a:pt x="3464" y="284"/>
                    <a:pt x="3474" y="284"/>
                  </a:cubicBezTo>
                  <a:cubicBezTo>
                    <a:pt x="3484" y="284"/>
                    <a:pt x="3492" y="292"/>
                    <a:pt x="3492" y="302"/>
                  </a:cubicBezTo>
                  <a:lnTo>
                    <a:pt x="3492" y="302"/>
                  </a:lnTo>
                  <a:cubicBezTo>
                    <a:pt x="3492" y="312"/>
                    <a:pt x="3484" y="320"/>
                    <a:pt x="3474" y="320"/>
                  </a:cubicBezTo>
                  <a:cubicBezTo>
                    <a:pt x="3464" y="320"/>
                    <a:pt x="3456" y="312"/>
                    <a:pt x="3456" y="302"/>
                  </a:cubicBezTo>
                  <a:close/>
                  <a:moveTo>
                    <a:pt x="3456" y="194"/>
                  </a:moveTo>
                  <a:lnTo>
                    <a:pt x="3456" y="194"/>
                  </a:lnTo>
                  <a:cubicBezTo>
                    <a:pt x="3456" y="184"/>
                    <a:pt x="3464" y="176"/>
                    <a:pt x="3474" y="176"/>
                  </a:cubicBezTo>
                  <a:cubicBezTo>
                    <a:pt x="3484" y="176"/>
                    <a:pt x="3492" y="184"/>
                    <a:pt x="3492" y="194"/>
                  </a:cubicBezTo>
                  <a:lnTo>
                    <a:pt x="3492" y="194"/>
                  </a:lnTo>
                  <a:cubicBezTo>
                    <a:pt x="3492" y="204"/>
                    <a:pt x="3484" y="212"/>
                    <a:pt x="3474" y="212"/>
                  </a:cubicBezTo>
                  <a:cubicBezTo>
                    <a:pt x="3464" y="212"/>
                    <a:pt x="3456" y="204"/>
                    <a:pt x="3456" y="194"/>
                  </a:cubicBezTo>
                  <a:close/>
                  <a:moveTo>
                    <a:pt x="3456" y="86"/>
                  </a:moveTo>
                  <a:lnTo>
                    <a:pt x="3456" y="86"/>
                  </a:lnTo>
                  <a:cubicBezTo>
                    <a:pt x="3456" y="76"/>
                    <a:pt x="3464" y="68"/>
                    <a:pt x="3474" y="68"/>
                  </a:cubicBezTo>
                  <a:cubicBezTo>
                    <a:pt x="3484" y="68"/>
                    <a:pt x="3492" y="76"/>
                    <a:pt x="3492" y="86"/>
                  </a:cubicBezTo>
                  <a:lnTo>
                    <a:pt x="3492" y="86"/>
                  </a:lnTo>
                  <a:cubicBezTo>
                    <a:pt x="3492" y="96"/>
                    <a:pt x="3484" y="104"/>
                    <a:pt x="3474" y="104"/>
                  </a:cubicBezTo>
                  <a:cubicBezTo>
                    <a:pt x="3464" y="104"/>
                    <a:pt x="3456" y="96"/>
                    <a:pt x="3456" y="86"/>
                  </a:cubicBezTo>
                  <a:close/>
                  <a:moveTo>
                    <a:pt x="3434" y="36"/>
                  </a:moveTo>
                  <a:lnTo>
                    <a:pt x="3434" y="36"/>
                  </a:lnTo>
                  <a:cubicBezTo>
                    <a:pt x="3424" y="36"/>
                    <a:pt x="3416" y="28"/>
                    <a:pt x="3416" y="18"/>
                  </a:cubicBezTo>
                  <a:cubicBezTo>
                    <a:pt x="3416" y="8"/>
                    <a:pt x="3424" y="0"/>
                    <a:pt x="3434" y="0"/>
                  </a:cubicBezTo>
                  <a:lnTo>
                    <a:pt x="3434" y="0"/>
                  </a:lnTo>
                  <a:cubicBezTo>
                    <a:pt x="3444" y="0"/>
                    <a:pt x="3452" y="8"/>
                    <a:pt x="3452" y="18"/>
                  </a:cubicBezTo>
                  <a:cubicBezTo>
                    <a:pt x="3452" y="28"/>
                    <a:pt x="3444" y="36"/>
                    <a:pt x="3434" y="36"/>
                  </a:cubicBezTo>
                  <a:close/>
                  <a:moveTo>
                    <a:pt x="3326" y="36"/>
                  </a:moveTo>
                  <a:lnTo>
                    <a:pt x="3326" y="36"/>
                  </a:lnTo>
                  <a:cubicBezTo>
                    <a:pt x="3316" y="36"/>
                    <a:pt x="3308" y="28"/>
                    <a:pt x="3308" y="18"/>
                  </a:cubicBezTo>
                  <a:cubicBezTo>
                    <a:pt x="3308" y="8"/>
                    <a:pt x="3316" y="0"/>
                    <a:pt x="3326" y="0"/>
                  </a:cubicBezTo>
                  <a:lnTo>
                    <a:pt x="3326" y="0"/>
                  </a:lnTo>
                  <a:cubicBezTo>
                    <a:pt x="3336" y="0"/>
                    <a:pt x="3344" y="8"/>
                    <a:pt x="3344" y="18"/>
                  </a:cubicBezTo>
                  <a:cubicBezTo>
                    <a:pt x="3344" y="28"/>
                    <a:pt x="3336" y="36"/>
                    <a:pt x="3326" y="36"/>
                  </a:cubicBezTo>
                  <a:close/>
                  <a:moveTo>
                    <a:pt x="3218" y="36"/>
                  </a:moveTo>
                  <a:lnTo>
                    <a:pt x="3218" y="36"/>
                  </a:lnTo>
                  <a:cubicBezTo>
                    <a:pt x="3208" y="36"/>
                    <a:pt x="3200" y="28"/>
                    <a:pt x="3200" y="18"/>
                  </a:cubicBezTo>
                  <a:cubicBezTo>
                    <a:pt x="3200" y="8"/>
                    <a:pt x="3208" y="0"/>
                    <a:pt x="3218" y="0"/>
                  </a:cubicBezTo>
                  <a:lnTo>
                    <a:pt x="3218" y="0"/>
                  </a:lnTo>
                  <a:cubicBezTo>
                    <a:pt x="3227" y="0"/>
                    <a:pt x="3236" y="8"/>
                    <a:pt x="3236" y="18"/>
                  </a:cubicBezTo>
                  <a:cubicBezTo>
                    <a:pt x="3236" y="28"/>
                    <a:pt x="3227" y="36"/>
                    <a:pt x="3218" y="36"/>
                  </a:cubicBezTo>
                  <a:close/>
                  <a:moveTo>
                    <a:pt x="3110" y="36"/>
                  </a:moveTo>
                  <a:lnTo>
                    <a:pt x="3109" y="36"/>
                  </a:lnTo>
                  <a:cubicBezTo>
                    <a:pt x="3100" y="36"/>
                    <a:pt x="3091" y="28"/>
                    <a:pt x="3091" y="18"/>
                  </a:cubicBezTo>
                  <a:cubicBezTo>
                    <a:pt x="3091" y="8"/>
                    <a:pt x="3100" y="0"/>
                    <a:pt x="3109" y="0"/>
                  </a:cubicBezTo>
                  <a:lnTo>
                    <a:pt x="3110" y="0"/>
                  </a:lnTo>
                  <a:cubicBezTo>
                    <a:pt x="3119" y="0"/>
                    <a:pt x="3128" y="8"/>
                    <a:pt x="3128" y="18"/>
                  </a:cubicBezTo>
                  <a:cubicBezTo>
                    <a:pt x="3128" y="28"/>
                    <a:pt x="3119" y="36"/>
                    <a:pt x="3110" y="36"/>
                  </a:cubicBezTo>
                  <a:close/>
                  <a:moveTo>
                    <a:pt x="3001" y="36"/>
                  </a:moveTo>
                  <a:lnTo>
                    <a:pt x="3001" y="36"/>
                  </a:lnTo>
                  <a:cubicBezTo>
                    <a:pt x="2991" y="36"/>
                    <a:pt x="2983" y="28"/>
                    <a:pt x="2983" y="18"/>
                  </a:cubicBezTo>
                  <a:cubicBezTo>
                    <a:pt x="2983" y="8"/>
                    <a:pt x="2991" y="0"/>
                    <a:pt x="3001" y="0"/>
                  </a:cubicBezTo>
                  <a:lnTo>
                    <a:pt x="3001" y="0"/>
                  </a:lnTo>
                  <a:cubicBezTo>
                    <a:pt x="3011" y="0"/>
                    <a:pt x="3019" y="8"/>
                    <a:pt x="3019" y="18"/>
                  </a:cubicBezTo>
                  <a:cubicBezTo>
                    <a:pt x="3019" y="28"/>
                    <a:pt x="3011" y="36"/>
                    <a:pt x="3001" y="36"/>
                  </a:cubicBezTo>
                  <a:close/>
                  <a:moveTo>
                    <a:pt x="2893" y="36"/>
                  </a:moveTo>
                  <a:lnTo>
                    <a:pt x="2893" y="36"/>
                  </a:lnTo>
                  <a:cubicBezTo>
                    <a:pt x="2883" y="36"/>
                    <a:pt x="2875" y="28"/>
                    <a:pt x="2875" y="18"/>
                  </a:cubicBezTo>
                  <a:cubicBezTo>
                    <a:pt x="2875" y="8"/>
                    <a:pt x="2883" y="0"/>
                    <a:pt x="2893" y="0"/>
                  </a:cubicBezTo>
                  <a:lnTo>
                    <a:pt x="2893" y="0"/>
                  </a:lnTo>
                  <a:cubicBezTo>
                    <a:pt x="2903" y="0"/>
                    <a:pt x="2911" y="8"/>
                    <a:pt x="2911" y="18"/>
                  </a:cubicBezTo>
                  <a:cubicBezTo>
                    <a:pt x="2911" y="28"/>
                    <a:pt x="2903" y="36"/>
                    <a:pt x="2893" y="36"/>
                  </a:cubicBezTo>
                  <a:close/>
                  <a:moveTo>
                    <a:pt x="2785" y="36"/>
                  </a:moveTo>
                  <a:lnTo>
                    <a:pt x="2785" y="36"/>
                  </a:lnTo>
                  <a:cubicBezTo>
                    <a:pt x="2775" y="36"/>
                    <a:pt x="2767" y="28"/>
                    <a:pt x="2767" y="18"/>
                  </a:cubicBezTo>
                  <a:cubicBezTo>
                    <a:pt x="2767" y="8"/>
                    <a:pt x="2775" y="0"/>
                    <a:pt x="2785" y="0"/>
                  </a:cubicBezTo>
                  <a:lnTo>
                    <a:pt x="2785" y="0"/>
                  </a:lnTo>
                  <a:cubicBezTo>
                    <a:pt x="2795" y="0"/>
                    <a:pt x="2803" y="8"/>
                    <a:pt x="2803" y="18"/>
                  </a:cubicBezTo>
                  <a:cubicBezTo>
                    <a:pt x="2803" y="28"/>
                    <a:pt x="2795" y="36"/>
                    <a:pt x="2785" y="36"/>
                  </a:cubicBezTo>
                  <a:close/>
                  <a:moveTo>
                    <a:pt x="2677" y="36"/>
                  </a:moveTo>
                  <a:lnTo>
                    <a:pt x="2677" y="36"/>
                  </a:lnTo>
                  <a:cubicBezTo>
                    <a:pt x="2667" y="36"/>
                    <a:pt x="2659" y="28"/>
                    <a:pt x="2659" y="18"/>
                  </a:cubicBezTo>
                  <a:cubicBezTo>
                    <a:pt x="2659" y="8"/>
                    <a:pt x="2667" y="0"/>
                    <a:pt x="2677" y="0"/>
                  </a:cubicBezTo>
                  <a:lnTo>
                    <a:pt x="2677" y="0"/>
                  </a:lnTo>
                  <a:cubicBezTo>
                    <a:pt x="2687" y="0"/>
                    <a:pt x="2695" y="8"/>
                    <a:pt x="2695" y="18"/>
                  </a:cubicBezTo>
                  <a:cubicBezTo>
                    <a:pt x="2695" y="28"/>
                    <a:pt x="2687" y="36"/>
                    <a:pt x="2677" y="36"/>
                  </a:cubicBezTo>
                  <a:close/>
                  <a:moveTo>
                    <a:pt x="2569" y="36"/>
                  </a:moveTo>
                  <a:lnTo>
                    <a:pt x="2569" y="36"/>
                  </a:lnTo>
                  <a:cubicBezTo>
                    <a:pt x="2559" y="36"/>
                    <a:pt x="2551" y="28"/>
                    <a:pt x="2551" y="18"/>
                  </a:cubicBezTo>
                  <a:cubicBezTo>
                    <a:pt x="2551" y="8"/>
                    <a:pt x="2559" y="0"/>
                    <a:pt x="2569" y="0"/>
                  </a:cubicBezTo>
                  <a:lnTo>
                    <a:pt x="2569" y="0"/>
                  </a:lnTo>
                  <a:cubicBezTo>
                    <a:pt x="2579" y="0"/>
                    <a:pt x="2587" y="8"/>
                    <a:pt x="2587" y="18"/>
                  </a:cubicBezTo>
                  <a:cubicBezTo>
                    <a:pt x="2587" y="28"/>
                    <a:pt x="2579" y="36"/>
                    <a:pt x="2569" y="36"/>
                  </a:cubicBezTo>
                  <a:close/>
                  <a:moveTo>
                    <a:pt x="2461" y="36"/>
                  </a:moveTo>
                  <a:lnTo>
                    <a:pt x="2461" y="36"/>
                  </a:lnTo>
                  <a:cubicBezTo>
                    <a:pt x="2451" y="36"/>
                    <a:pt x="2443" y="28"/>
                    <a:pt x="2443" y="18"/>
                  </a:cubicBezTo>
                  <a:cubicBezTo>
                    <a:pt x="2443" y="8"/>
                    <a:pt x="2451" y="0"/>
                    <a:pt x="2461" y="0"/>
                  </a:cubicBezTo>
                  <a:lnTo>
                    <a:pt x="2461" y="0"/>
                  </a:lnTo>
                  <a:cubicBezTo>
                    <a:pt x="2471" y="0"/>
                    <a:pt x="2479" y="8"/>
                    <a:pt x="2479" y="18"/>
                  </a:cubicBezTo>
                  <a:cubicBezTo>
                    <a:pt x="2479" y="28"/>
                    <a:pt x="2471" y="36"/>
                    <a:pt x="2461" y="36"/>
                  </a:cubicBezTo>
                  <a:close/>
                  <a:moveTo>
                    <a:pt x="2353" y="36"/>
                  </a:moveTo>
                  <a:lnTo>
                    <a:pt x="2353" y="36"/>
                  </a:lnTo>
                  <a:cubicBezTo>
                    <a:pt x="2343" y="36"/>
                    <a:pt x="2335" y="28"/>
                    <a:pt x="2335" y="18"/>
                  </a:cubicBezTo>
                  <a:cubicBezTo>
                    <a:pt x="2335" y="8"/>
                    <a:pt x="2343" y="0"/>
                    <a:pt x="2353" y="0"/>
                  </a:cubicBezTo>
                  <a:lnTo>
                    <a:pt x="2353" y="0"/>
                  </a:lnTo>
                  <a:cubicBezTo>
                    <a:pt x="2363" y="0"/>
                    <a:pt x="2371" y="8"/>
                    <a:pt x="2371" y="18"/>
                  </a:cubicBezTo>
                  <a:cubicBezTo>
                    <a:pt x="2371" y="28"/>
                    <a:pt x="2363" y="36"/>
                    <a:pt x="2353" y="36"/>
                  </a:cubicBezTo>
                  <a:close/>
                  <a:moveTo>
                    <a:pt x="2245" y="36"/>
                  </a:moveTo>
                  <a:lnTo>
                    <a:pt x="2245" y="36"/>
                  </a:lnTo>
                  <a:cubicBezTo>
                    <a:pt x="2235" y="36"/>
                    <a:pt x="2227" y="28"/>
                    <a:pt x="2227" y="18"/>
                  </a:cubicBezTo>
                  <a:cubicBezTo>
                    <a:pt x="2227" y="8"/>
                    <a:pt x="2235" y="0"/>
                    <a:pt x="2245" y="0"/>
                  </a:cubicBezTo>
                  <a:lnTo>
                    <a:pt x="2245" y="0"/>
                  </a:lnTo>
                  <a:cubicBezTo>
                    <a:pt x="2255" y="0"/>
                    <a:pt x="2263" y="8"/>
                    <a:pt x="2263" y="18"/>
                  </a:cubicBezTo>
                  <a:cubicBezTo>
                    <a:pt x="2263" y="28"/>
                    <a:pt x="2255" y="36"/>
                    <a:pt x="2245" y="36"/>
                  </a:cubicBezTo>
                  <a:close/>
                  <a:moveTo>
                    <a:pt x="2137" y="36"/>
                  </a:moveTo>
                  <a:lnTo>
                    <a:pt x="2137" y="36"/>
                  </a:lnTo>
                  <a:cubicBezTo>
                    <a:pt x="2127" y="36"/>
                    <a:pt x="2119" y="28"/>
                    <a:pt x="2119" y="18"/>
                  </a:cubicBezTo>
                  <a:cubicBezTo>
                    <a:pt x="2119" y="8"/>
                    <a:pt x="2127" y="0"/>
                    <a:pt x="2137" y="0"/>
                  </a:cubicBezTo>
                  <a:lnTo>
                    <a:pt x="2137" y="0"/>
                  </a:lnTo>
                  <a:cubicBezTo>
                    <a:pt x="2147" y="0"/>
                    <a:pt x="2155" y="8"/>
                    <a:pt x="2155" y="18"/>
                  </a:cubicBezTo>
                  <a:cubicBezTo>
                    <a:pt x="2155" y="28"/>
                    <a:pt x="2147" y="36"/>
                    <a:pt x="2137" y="36"/>
                  </a:cubicBezTo>
                  <a:close/>
                  <a:moveTo>
                    <a:pt x="2029" y="36"/>
                  </a:moveTo>
                  <a:lnTo>
                    <a:pt x="2029" y="36"/>
                  </a:lnTo>
                  <a:cubicBezTo>
                    <a:pt x="2019" y="36"/>
                    <a:pt x="2011" y="28"/>
                    <a:pt x="2011" y="18"/>
                  </a:cubicBezTo>
                  <a:cubicBezTo>
                    <a:pt x="2011" y="8"/>
                    <a:pt x="2019" y="0"/>
                    <a:pt x="2029" y="0"/>
                  </a:cubicBezTo>
                  <a:lnTo>
                    <a:pt x="2029" y="0"/>
                  </a:lnTo>
                  <a:cubicBezTo>
                    <a:pt x="2039" y="0"/>
                    <a:pt x="2047" y="8"/>
                    <a:pt x="2047" y="18"/>
                  </a:cubicBezTo>
                  <a:cubicBezTo>
                    <a:pt x="2047" y="28"/>
                    <a:pt x="2039" y="36"/>
                    <a:pt x="2029" y="36"/>
                  </a:cubicBezTo>
                  <a:close/>
                  <a:moveTo>
                    <a:pt x="1921" y="36"/>
                  </a:moveTo>
                  <a:lnTo>
                    <a:pt x="1921" y="36"/>
                  </a:lnTo>
                  <a:cubicBezTo>
                    <a:pt x="1911" y="36"/>
                    <a:pt x="1903" y="28"/>
                    <a:pt x="1903" y="18"/>
                  </a:cubicBezTo>
                  <a:cubicBezTo>
                    <a:pt x="1903" y="8"/>
                    <a:pt x="1911" y="0"/>
                    <a:pt x="1921" y="0"/>
                  </a:cubicBezTo>
                  <a:lnTo>
                    <a:pt x="1921" y="0"/>
                  </a:lnTo>
                  <a:cubicBezTo>
                    <a:pt x="1931" y="0"/>
                    <a:pt x="1939" y="8"/>
                    <a:pt x="1939" y="18"/>
                  </a:cubicBezTo>
                  <a:cubicBezTo>
                    <a:pt x="1939" y="28"/>
                    <a:pt x="1931" y="36"/>
                    <a:pt x="1921" y="36"/>
                  </a:cubicBezTo>
                  <a:close/>
                  <a:moveTo>
                    <a:pt x="1813" y="36"/>
                  </a:moveTo>
                  <a:lnTo>
                    <a:pt x="1813" y="36"/>
                  </a:lnTo>
                  <a:cubicBezTo>
                    <a:pt x="1803" y="36"/>
                    <a:pt x="1795" y="28"/>
                    <a:pt x="1795" y="18"/>
                  </a:cubicBezTo>
                  <a:cubicBezTo>
                    <a:pt x="1795" y="8"/>
                    <a:pt x="1803" y="0"/>
                    <a:pt x="1813" y="0"/>
                  </a:cubicBezTo>
                  <a:lnTo>
                    <a:pt x="1813" y="0"/>
                  </a:lnTo>
                  <a:cubicBezTo>
                    <a:pt x="1823" y="0"/>
                    <a:pt x="1831" y="8"/>
                    <a:pt x="1831" y="18"/>
                  </a:cubicBezTo>
                  <a:cubicBezTo>
                    <a:pt x="1831" y="28"/>
                    <a:pt x="1823" y="36"/>
                    <a:pt x="1813" y="36"/>
                  </a:cubicBezTo>
                  <a:close/>
                  <a:moveTo>
                    <a:pt x="1705" y="36"/>
                  </a:moveTo>
                  <a:lnTo>
                    <a:pt x="1705" y="36"/>
                  </a:lnTo>
                  <a:cubicBezTo>
                    <a:pt x="1695" y="36"/>
                    <a:pt x="1687" y="28"/>
                    <a:pt x="1687" y="18"/>
                  </a:cubicBezTo>
                  <a:cubicBezTo>
                    <a:pt x="1687" y="8"/>
                    <a:pt x="1695" y="0"/>
                    <a:pt x="1705" y="0"/>
                  </a:cubicBezTo>
                  <a:lnTo>
                    <a:pt x="1705" y="0"/>
                  </a:lnTo>
                  <a:cubicBezTo>
                    <a:pt x="1715" y="0"/>
                    <a:pt x="1723" y="8"/>
                    <a:pt x="1723" y="18"/>
                  </a:cubicBezTo>
                  <a:cubicBezTo>
                    <a:pt x="1723" y="28"/>
                    <a:pt x="1715" y="36"/>
                    <a:pt x="1705" y="36"/>
                  </a:cubicBezTo>
                  <a:close/>
                  <a:moveTo>
                    <a:pt x="1597" y="36"/>
                  </a:moveTo>
                  <a:lnTo>
                    <a:pt x="1597" y="36"/>
                  </a:lnTo>
                  <a:cubicBezTo>
                    <a:pt x="1587" y="36"/>
                    <a:pt x="1579" y="28"/>
                    <a:pt x="1579" y="18"/>
                  </a:cubicBezTo>
                  <a:cubicBezTo>
                    <a:pt x="1579" y="8"/>
                    <a:pt x="1587" y="0"/>
                    <a:pt x="1597" y="0"/>
                  </a:cubicBezTo>
                  <a:lnTo>
                    <a:pt x="1597" y="0"/>
                  </a:lnTo>
                  <a:cubicBezTo>
                    <a:pt x="1607" y="0"/>
                    <a:pt x="1615" y="8"/>
                    <a:pt x="1615" y="18"/>
                  </a:cubicBezTo>
                  <a:cubicBezTo>
                    <a:pt x="1615" y="28"/>
                    <a:pt x="1607" y="36"/>
                    <a:pt x="1597" y="36"/>
                  </a:cubicBezTo>
                  <a:close/>
                  <a:moveTo>
                    <a:pt x="1489" y="36"/>
                  </a:moveTo>
                  <a:lnTo>
                    <a:pt x="1489" y="36"/>
                  </a:lnTo>
                  <a:cubicBezTo>
                    <a:pt x="1479" y="36"/>
                    <a:pt x="1471" y="28"/>
                    <a:pt x="1471" y="18"/>
                  </a:cubicBezTo>
                  <a:cubicBezTo>
                    <a:pt x="1471" y="8"/>
                    <a:pt x="1479" y="0"/>
                    <a:pt x="1489" y="0"/>
                  </a:cubicBezTo>
                  <a:lnTo>
                    <a:pt x="1489" y="0"/>
                  </a:lnTo>
                  <a:cubicBezTo>
                    <a:pt x="1499" y="0"/>
                    <a:pt x="1507" y="8"/>
                    <a:pt x="1507" y="18"/>
                  </a:cubicBezTo>
                  <a:cubicBezTo>
                    <a:pt x="1507" y="28"/>
                    <a:pt x="1499" y="36"/>
                    <a:pt x="1489" y="36"/>
                  </a:cubicBezTo>
                  <a:close/>
                  <a:moveTo>
                    <a:pt x="1381" y="36"/>
                  </a:moveTo>
                  <a:lnTo>
                    <a:pt x="1381" y="36"/>
                  </a:lnTo>
                  <a:cubicBezTo>
                    <a:pt x="1371" y="36"/>
                    <a:pt x="1363" y="28"/>
                    <a:pt x="1363" y="18"/>
                  </a:cubicBezTo>
                  <a:cubicBezTo>
                    <a:pt x="1363" y="8"/>
                    <a:pt x="1371" y="0"/>
                    <a:pt x="1381" y="0"/>
                  </a:cubicBezTo>
                  <a:lnTo>
                    <a:pt x="1381" y="0"/>
                  </a:lnTo>
                  <a:cubicBezTo>
                    <a:pt x="1391" y="0"/>
                    <a:pt x="1399" y="8"/>
                    <a:pt x="1399" y="18"/>
                  </a:cubicBezTo>
                  <a:cubicBezTo>
                    <a:pt x="1399" y="28"/>
                    <a:pt x="1391" y="36"/>
                    <a:pt x="1381" y="36"/>
                  </a:cubicBezTo>
                  <a:close/>
                  <a:moveTo>
                    <a:pt x="1273" y="36"/>
                  </a:moveTo>
                  <a:lnTo>
                    <a:pt x="1273" y="36"/>
                  </a:lnTo>
                  <a:cubicBezTo>
                    <a:pt x="1263" y="36"/>
                    <a:pt x="1255" y="28"/>
                    <a:pt x="1255" y="18"/>
                  </a:cubicBezTo>
                  <a:cubicBezTo>
                    <a:pt x="1255" y="8"/>
                    <a:pt x="1263" y="0"/>
                    <a:pt x="1273" y="0"/>
                  </a:cubicBezTo>
                  <a:lnTo>
                    <a:pt x="1273" y="0"/>
                  </a:lnTo>
                  <a:cubicBezTo>
                    <a:pt x="1283" y="0"/>
                    <a:pt x="1291" y="8"/>
                    <a:pt x="1291" y="18"/>
                  </a:cubicBezTo>
                  <a:cubicBezTo>
                    <a:pt x="1291" y="28"/>
                    <a:pt x="1283" y="36"/>
                    <a:pt x="1273" y="36"/>
                  </a:cubicBezTo>
                  <a:close/>
                  <a:moveTo>
                    <a:pt x="1165" y="36"/>
                  </a:moveTo>
                  <a:lnTo>
                    <a:pt x="1165" y="36"/>
                  </a:lnTo>
                  <a:cubicBezTo>
                    <a:pt x="1155" y="36"/>
                    <a:pt x="1147" y="28"/>
                    <a:pt x="1147" y="18"/>
                  </a:cubicBezTo>
                  <a:cubicBezTo>
                    <a:pt x="1147" y="8"/>
                    <a:pt x="1155" y="0"/>
                    <a:pt x="1165" y="0"/>
                  </a:cubicBezTo>
                  <a:lnTo>
                    <a:pt x="1165" y="0"/>
                  </a:lnTo>
                  <a:cubicBezTo>
                    <a:pt x="1175" y="0"/>
                    <a:pt x="1183" y="8"/>
                    <a:pt x="1183" y="18"/>
                  </a:cubicBezTo>
                  <a:cubicBezTo>
                    <a:pt x="1183" y="28"/>
                    <a:pt x="1175" y="36"/>
                    <a:pt x="1165" y="36"/>
                  </a:cubicBezTo>
                  <a:close/>
                  <a:moveTo>
                    <a:pt x="1057" y="36"/>
                  </a:moveTo>
                  <a:lnTo>
                    <a:pt x="1057" y="36"/>
                  </a:lnTo>
                  <a:cubicBezTo>
                    <a:pt x="1047" y="36"/>
                    <a:pt x="1039" y="28"/>
                    <a:pt x="1039" y="18"/>
                  </a:cubicBezTo>
                  <a:cubicBezTo>
                    <a:pt x="1039" y="8"/>
                    <a:pt x="1047" y="0"/>
                    <a:pt x="1057" y="0"/>
                  </a:cubicBezTo>
                  <a:lnTo>
                    <a:pt x="1057" y="0"/>
                  </a:lnTo>
                  <a:cubicBezTo>
                    <a:pt x="1067" y="0"/>
                    <a:pt x="1075" y="8"/>
                    <a:pt x="1075" y="18"/>
                  </a:cubicBezTo>
                  <a:cubicBezTo>
                    <a:pt x="1075" y="28"/>
                    <a:pt x="1067" y="36"/>
                    <a:pt x="1057" y="36"/>
                  </a:cubicBezTo>
                  <a:close/>
                  <a:moveTo>
                    <a:pt x="949" y="36"/>
                  </a:moveTo>
                  <a:lnTo>
                    <a:pt x="949" y="36"/>
                  </a:lnTo>
                  <a:cubicBezTo>
                    <a:pt x="939" y="36"/>
                    <a:pt x="931" y="28"/>
                    <a:pt x="931" y="18"/>
                  </a:cubicBezTo>
                  <a:cubicBezTo>
                    <a:pt x="931" y="8"/>
                    <a:pt x="939" y="0"/>
                    <a:pt x="949" y="0"/>
                  </a:cubicBezTo>
                  <a:lnTo>
                    <a:pt x="949" y="0"/>
                  </a:lnTo>
                  <a:cubicBezTo>
                    <a:pt x="959" y="0"/>
                    <a:pt x="967" y="8"/>
                    <a:pt x="967" y="18"/>
                  </a:cubicBezTo>
                  <a:cubicBezTo>
                    <a:pt x="967" y="28"/>
                    <a:pt x="959" y="36"/>
                    <a:pt x="949" y="36"/>
                  </a:cubicBezTo>
                  <a:close/>
                  <a:moveTo>
                    <a:pt x="841" y="36"/>
                  </a:moveTo>
                  <a:lnTo>
                    <a:pt x="841" y="36"/>
                  </a:lnTo>
                  <a:cubicBezTo>
                    <a:pt x="831" y="36"/>
                    <a:pt x="823" y="28"/>
                    <a:pt x="823" y="18"/>
                  </a:cubicBezTo>
                  <a:cubicBezTo>
                    <a:pt x="823" y="8"/>
                    <a:pt x="831" y="0"/>
                    <a:pt x="841" y="0"/>
                  </a:cubicBezTo>
                  <a:lnTo>
                    <a:pt x="841" y="0"/>
                  </a:lnTo>
                  <a:cubicBezTo>
                    <a:pt x="851" y="0"/>
                    <a:pt x="859" y="8"/>
                    <a:pt x="859" y="18"/>
                  </a:cubicBezTo>
                  <a:cubicBezTo>
                    <a:pt x="859" y="28"/>
                    <a:pt x="851" y="36"/>
                    <a:pt x="841" y="36"/>
                  </a:cubicBezTo>
                  <a:close/>
                  <a:moveTo>
                    <a:pt x="733" y="36"/>
                  </a:moveTo>
                  <a:lnTo>
                    <a:pt x="733" y="36"/>
                  </a:lnTo>
                  <a:cubicBezTo>
                    <a:pt x="723" y="36"/>
                    <a:pt x="715" y="28"/>
                    <a:pt x="715" y="18"/>
                  </a:cubicBezTo>
                  <a:cubicBezTo>
                    <a:pt x="715" y="8"/>
                    <a:pt x="723" y="0"/>
                    <a:pt x="733" y="0"/>
                  </a:cubicBezTo>
                  <a:lnTo>
                    <a:pt x="733" y="0"/>
                  </a:lnTo>
                  <a:cubicBezTo>
                    <a:pt x="743" y="0"/>
                    <a:pt x="751" y="8"/>
                    <a:pt x="751" y="18"/>
                  </a:cubicBezTo>
                  <a:cubicBezTo>
                    <a:pt x="751" y="28"/>
                    <a:pt x="743" y="36"/>
                    <a:pt x="733" y="36"/>
                  </a:cubicBezTo>
                  <a:close/>
                  <a:moveTo>
                    <a:pt x="625" y="36"/>
                  </a:moveTo>
                  <a:lnTo>
                    <a:pt x="625" y="36"/>
                  </a:lnTo>
                  <a:cubicBezTo>
                    <a:pt x="615" y="36"/>
                    <a:pt x="607" y="28"/>
                    <a:pt x="607" y="18"/>
                  </a:cubicBezTo>
                  <a:cubicBezTo>
                    <a:pt x="607" y="8"/>
                    <a:pt x="615" y="0"/>
                    <a:pt x="625" y="0"/>
                  </a:cubicBezTo>
                  <a:lnTo>
                    <a:pt x="625" y="0"/>
                  </a:lnTo>
                  <a:cubicBezTo>
                    <a:pt x="635" y="0"/>
                    <a:pt x="643" y="8"/>
                    <a:pt x="643" y="18"/>
                  </a:cubicBezTo>
                  <a:cubicBezTo>
                    <a:pt x="643" y="28"/>
                    <a:pt x="635" y="36"/>
                    <a:pt x="625" y="36"/>
                  </a:cubicBezTo>
                  <a:close/>
                  <a:moveTo>
                    <a:pt x="517" y="36"/>
                  </a:moveTo>
                  <a:lnTo>
                    <a:pt x="517" y="36"/>
                  </a:lnTo>
                  <a:cubicBezTo>
                    <a:pt x="507" y="36"/>
                    <a:pt x="499" y="28"/>
                    <a:pt x="499" y="18"/>
                  </a:cubicBezTo>
                  <a:cubicBezTo>
                    <a:pt x="499" y="8"/>
                    <a:pt x="507" y="0"/>
                    <a:pt x="517" y="0"/>
                  </a:cubicBezTo>
                  <a:lnTo>
                    <a:pt x="517" y="0"/>
                  </a:lnTo>
                  <a:cubicBezTo>
                    <a:pt x="527" y="0"/>
                    <a:pt x="535" y="8"/>
                    <a:pt x="535" y="18"/>
                  </a:cubicBezTo>
                  <a:cubicBezTo>
                    <a:pt x="535" y="28"/>
                    <a:pt x="527" y="36"/>
                    <a:pt x="517" y="36"/>
                  </a:cubicBezTo>
                  <a:close/>
                  <a:moveTo>
                    <a:pt x="409" y="36"/>
                  </a:moveTo>
                  <a:lnTo>
                    <a:pt x="409" y="36"/>
                  </a:lnTo>
                  <a:cubicBezTo>
                    <a:pt x="399" y="36"/>
                    <a:pt x="391" y="28"/>
                    <a:pt x="391" y="18"/>
                  </a:cubicBezTo>
                  <a:cubicBezTo>
                    <a:pt x="391" y="8"/>
                    <a:pt x="399" y="0"/>
                    <a:pt x="409" y="0"/>
                  </a:cubicBezTo>
                  <a:lnTo>
                    <a:pt x="409" y="0"/>
                  </a:lnTo>
                  <a:cubicBezTo>
                    <a:pt x="419" y="0"/>
                    <a:pt x="427" y="8"/>
                    <a:pt x="427" y="18"/>
                  </a:cubicBezTo>
                  <a:cubicBezTo>
                    <a:pt x="427" y="28"/>
                    <a:pt x="419" y="36"/>
                    <a:pt x="409" y="36"/>
                  </a:cubicBezTo>
                  <a:close/>
                  <a:moveTo>
                    <a:pt x="301" y="36"/>
                  </a:moveTo>
                  <a:lnTo>
                    <a:pt x="301" y="36"/>
                  </a:lnTo>
                  <a:cubicBezTo>
                    <a:pt x="291" y="36"/>
                    <a:pt x="283" y="28"/>
                    <a:pt x="283" y="18"/>
                  </a:cubicBezTo>
                  <a:cubicBezTo>
                    <a:pt x="283" y="8"/>
                    <a:pt x="291" y="0"/>
                    <a:pt x="301" y="0"/>
                  </a:cubicBezTo>
                  <a:lnTo>
                    <a:pt x="301" y="0"/>
                  </a:lnTo>
                  <a:cubicBezTo>
                    <a:pt x="311" y="0"/>
                    <a:pt x="319" y="8"/>
                    <a:pt x="319" y="18"/>
                  </a:cubicBezTo>
                  <a:cubicBezTo>
                    <a:pt x="319" y="28"/>
                    <a:pt x="311" y="36"/>
                    <a:pt x="301" y="36"/>
                  </a:cubicBezTo>
                  <a:close/>
                  <a:moveTo>
                    <a:pt x="193" y="36"/>
                  </a:moveTo>
                  <a:lnTo>
                    <a:pt x="192" y="36"/>
                  </a:lnTo>
                  <a:cubicBezTo>
                    <a:pt x="183" y="36"/>
                    <a:pt x="174" y="28"/>
                    <a:pt x="174" y="18"/>
                  </a:cubicBezTo>
                  <a:cubicBezTo>
                    <a:pt x="174" y="8"/>
                    <a:pt x="183" y="0"/>
                    <a:pt x="192" y="0"/>
                  </a:cubicBezTo>
                  <a:lnTo>
                    <a:pt x="193" y="0"/>
                  </a:lnTo>
                  <a:cubicBezTo>
                    <a:pt x="202" y="0"/>
                    <a:pt x="211" y="8"/>
                    <a:pt x="211" y="18"/>
                  </a:cubicBezTo>
                  <a:cubicBezTo>
                    <a:pt x="211" y="28"/>
                    <a:pt x="202" y="36"/>
                    <a:pt x="193" y="36"/>
                  </a:cubicBezTo>
                  <a:close/>
                  <a:moveTo>
                    <a:pt x="84" y="36"/>
                  </a:moveTo>
                  <a:lnTo>
                    <a:pt x="84" y="36"/>
                  </a:lnTo>
                  <a:cubicBezTo>
                    <a:pt x="75" y="36"/>
                    <a:pt x="66" y="28"/>
                    <a:pt x="66" y="18"/>
                  </a:cubicBezTo>
                  <a:cubicBezTo>
                    <a:pt x="66" y="8"/>
                    <a:pt x="75" y="0"/>
                    <a:pt x="84" y="0"/>
                  </a:cubicBezTo>
                  <a:lnTo>
                    <a:pt x="84" y="0"/>
                  </a:lnTo>
                  <a:cubicBezTo>
                    <a:pt x="94" y="0"/>
                    <a:pt x="102" y="8"/>
                    <a:pt x="102" y="18"/>
                  </a:cubicBezTo>
                  <a:cubicBezTo>
                    <a:pt x="102" y="28"/>
                    <a:pt x="94" y="36"/>
                    <a:pt x="84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Rectangle 152">
              <a:extLst>
                <a:ext uri="{FF2B5EF4-FFF2-40B4-BE49-F238E27FC236}">
                  <a16:creationId xmlns:a16="http://schemas.microsoft.com/office/drawing/2014/main" id="{EF754E04-EBA2-417E-B608-DC8DD3435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183"/>
              <a:ext cx="276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Perimeter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8" name="Rectangle 153">
              <a:extLst>
                <a:ext uri="{FF2B5EF4-FFF2-40B4-BE49-F238E27FC236}">
                  <a16:creationId xmlns:a16="http://schemas.microsoft.com/office/drawing/2014/main" id="{F4A04908-09E3-40FD-8A9A-672D5CD5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247"/>
              <a:ext cx="33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10.7.0.32/27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9" name="Freeform 154">
              <a:extLst>
                <a:ext uri="{FF2B5EF4-FFF2-40B4-BE49-F238E27FC236}">
                  <a16:creationId xmlns:a16="http://schemas.microsoft.com/office/drawing/2014/main" id="{49FE350B-034C-4B38-9769-A94474C09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7" y="2344"/>
              <a:ext cx="574" cy="923"/>
            </a:xfrm>
            <a:custGeom>
              <a:avLst/>
              <a:gdLst>
                <a:gd name="T0" fmla="*/ 6 w 3083"/>
                <a:gd name="T1" fmla="*/ 156 h 4953"/>
                <a:gd name="T2" fmla="*/ 0 w 3083"/>
                <a:gd name="T3" fmla="*/ 450 h 4953"/>
                <a:gd name="T4" fmla="*/ 0 w 3083"/>
                <a:gd name="T5" fmla="*/ 822 h 4953"/>
                <a:gd name="T6" fmla="*/ 6 w 3083"/>
                <a:gd name="T7" fmla="*/ 1116 h 4953"/>
                <a:gd name="T8" fmla="*/ 12 w 3083"/>
                <a:gd name="T9" fmla="*/ 1398 h 4953"/>
                <a:gd name="T10" fmla="*/ 12 w 3083"/>
                <a:gd name="T11" fmla="*/ 1602 h 4953"/>
                <a:gd name="T12" fmla="*/ 12 w 3083"/>
                <a:gd name="T13" fmla="*/ 1746 h 4953"/>
                <a:gd name="T14" fmla="*/ 6 w 3083"/>
                <a:gd name="T15" fmla="*/ 2028 h 4953"/>
                <a:gd name="T16" fmla="*/ 0 w 3083"/>
                <a:gd name="T17" fmla="*/ 2322 h 4953"/>
                <a:gd name="T18" fmla="*/ 0 w 3083"/>
                <a:gd name="T19" fmla="*/ 2694 h 4953"/>
                <a:gd name="T20" fmla="*/ 6 w 3083"/>
                <a:gd name="T21" fmla="*/ 2988 h 4953"/>
                <a:gd name="T22" fmla="*/ 12 w 3083"/>
                <a:gd name="T23" fmla="*/ 3270 h 4953"/>
                <a:gd name="T24" fmla="*/ 12 w 3083"/>
                <a:gd name="T25" fmla="*/ 3474 h 4953"/>
                <a:gd name="T26" fmla="*/ 12 w 3083"/>
                <a:gd name="T27" fmla="*/ 3618 h 4953"/>
                <a:gd name="T28" fmla="*/ 6 w 3083"/>
                <a:gd name="T29" fmla="*/ 3900 h 4953"/>
                <a:gd name="T30" fmla="*/ 0 w 3083"/>
                <a:gd name="T31" fmla="*/ 4194 h 4953"/>
                <a:gd name="T32" fmla="*/ 0 w 3083"/>
                <a:gd name="T33" fmla="*/ 4566 h 4953"/>
                <a:gd name="T34" fmla="*/ 6 w 3083"/>
                <a:gd name="T35" fmla="*/ 4860 h 4953"/>
                <a:gd name="T36" fmla="*/ 0 w 3083"/>
                <a:gd name="T37" fmla="*/ 4914 h 4953"/>
                <a:gd name="T38" fmla="*/ 345 w 3083"/>
                <a:gd name="T39" fmla="*/ 4953 h 4953"/>
                <a:gd name="T40" fmla="*/ 639 w 3083"/>
                <a:gd name="T41" fmla="*/ 4947 h 4953"/>
                <a:gd name="T42" fmla="*/ 921 w 3083"/>
                <a:gd name="T43" fmla="*/ 4941 h 4953"/>
                <a:gd name="T44" fmla="*/ 1125 w 3083"/>
                <a:gd name="T45" fmla="*/ 4941 h 4953"/>
                <a:gd name="T46" fmla="*/ 1269 w 3083"/>
                <a:gd name="T47" fmla="*/ 4941 h 4953"/>
                <a:gd name="T48" fmla="*/ 1551 w 3083"/>
                <a:gd name="T49" fmla="*/ 4947 h 4953"/>
                <a:gd name="T50" fmla="*/ 1845 w 3083"/>
                <a:gd name="T51" fmla="*/ 4953 h 4953"/>
                <a:gd name="T52" fmla="*/ 2217 w 3083"/>
                <a:gd name="T53" fmla="*/ 4953 h 4953"/>
                <a:gd name="T54" fmla="*/ 2511 w 3083"/>
                <a:gd name="T55" fmla="*/ 4947 h 4953"/>
                <a:gd name="T56" fmla="*/ 2793 w 3083"/>
                <a:gd name="T57" fmla="*/ 4941 h 4953"/>
                <a:gd name="T58" fmla="*/ 2997 w 3083"/>
                <a:gd name="T59" fmla="*/ 4941 h 4953"/>
                <a:gd name="T60" fmla="*/ 3077 w 3083"/>
                <a:gd name="T61" fmla="*/ 4793 h 4953"/>
                <a:gd name="T62" fmla="*/ 3071 w 3083"/>
                <a:gd name="T63" fmla="*/ 4511 h 4953"/>
                <a:gd name="T64" fmla="*/ 3071 w 3083"/>
                <a:gd name="T65" fmla="*/ 4307 h 4953"/>
                <a:gd name="T66" fmla="*/ 3071 w 3083"/>
                <a:gd name="T67" fmla="*/ 4163 h 4953"/>
                <a:gd name="T68" fmla="*/ 3077 w 3083"/>
                <a:gd name="T69" fmla="*/ 3881 h 4953"/>
                <a:gd name="T70" fmla="*/ 3083 w 3083"/>
                <a:gd name="T71" fmla="*/ 3587 h 4953"/>
                <a:gd name="T72" fmla="*/ 3083 w 3083"/>
                <a:gd name="T73" fmla="*/ 3215 h 4953"/>
                <a:gd name="T74" fmla="*/ 3077 w 3083"/>
                <a:gd name="T75" fmla="*/ 2921 h 4953"/>
                <a:gd name="T76" fmla="*/ 3071 w 3083"/>
                <a:gd name="T77" fmla="*/ 2639 h 4953"/>
                <a:gd name="T78" fmla="*/ 3071 w 3083"/>
                <a:gd name="T79" fmla="*/ 2435 h 4953"/>
                <a:gd name="T80" fmla="*/ 3071 w 3083"/>
                <a:gd name="T81" fmla="*/ 2291 h 4953"/>
                <a:gd name="T82" fmla="*/ 3077 w 3083"/>
                <a:gd name="T83" fmla="*/ 2009 h 4953"/>
                <a:gd name="T84" fmla="*/ 3083 w 3083"/>
                <a:gd name="T85" fmla="*/ 1715 h 4953"/>
                <a:gd name="T86" fmla="*/ 3083 w 3083"/>
                <a:gd name="T87" fmla="*/ 1343 h 4953"/>
                <a:gd name="T88" fmla="*/ 3077 w 3083"/>
                <a:gd name="T89" fmla="*/ 1049 h 4953"/>
                <a:gd name="T90" fmla="*/ 3071 w 3083"/>
                <a:gd name="T91" fmla="*/ 767 h 4953"/>
                <a:gd name="T92" fmla="*/ 3071 w 3083"/>
                <a:gd name="T93" fmla="*/ 563 h 4953"/>
                <a:gd name="T94" fmla="*/ 3071 w 3083"/>
                <a:gd name="T95" fmla="*/ 419 h 4953"/>
                <a:gd name="T96" fmla="*/ 3077 w 3083"/>
                <a:gd name="T97" fmla="*/ 137 h 4953"/>
                <a:gd name="T98" fmla="*/ 2915 w 3083"/>
                <a:gd name="T99" fmla="*/ 0 h 4953"/>
                <a:gd name="T100" fmla="*/ 2543 w 3083"/>
                <a:gd name="T101" fmla="*/ 0 h 4953"/>
                <a:gd name="T102" fmla="*/ 2249 w 3083"/>
                <a:gd name="T103" fmla="*/ 6 h 4953"/>
                <a:gd name="T104" fmla="*/ 1967 w 3083"/>
                <a:gd name="T105" fmla="*/ 12 h 4953"/>
                <a:gd name="T106" fmla="*/ 1763 w 3083"/>
                <a:gd name="T107" fmla="*/ 12 h 4953"/>
                <a:gd name="T108" fmla="*/ 1619 w 3083"/>
                <a:gd name="T109" fmla="*/ 12 h 4953"/>
                <a:gd name="T110" fmla="*/ 1337 w 3083"/>
                <a:gd name="T111" fmla="*/ 6 h 4953"/>
                <a:gd name="T112" fmla="*/ 1043 w 3083"/>
                <a:gd name="T113" fmla="*/ 0 h 4953"/>
                <a:gd name="T114" fmla="*/ 671 w 3083"/>
                <a:gd name="T115" fmla="*/ 0 h 4953"/>
                <a:gd name="T116" fmla="*/ 377 w 3083"/>
                <a:gd name="T117" fmla="*/ 6 h 4953"/>
                <a:gd name="T118" fmla="*/ 95 w 3083"/>
                <a:gd name="T119" fmla="*/ 12 h 4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3" h="4953">
                  <a:moveTo>
                    <a:pt x="12" y="18"/>
                  </a:moveTo>
                  <a:lnTo>
                    <a:pt x="12" y="102"/>
                  </a:lnTo>
                  <a:cubicBezTo>
                    <a:pt x="12" y="105"/>
                    <a:pt x="10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lnTo>
                    <a:pt x="0" y="18"/>
                  </a:lnTo>
                  <a:cubicBezTo>
                    <a:pt x="0" y="14"/>
                    <a:pt x="3" y="12"/>
                    <a:pt x="6" y="12"/>
                  </a:cubicBezTo>
                  <a:cubicBezTo>
                    <a:pt x="10" y="12"/>
                    <a:pt x="12" y="14"/>
                    <a:pt x="12" y="18"/>
                  </a:cubicBezTo>
                  <a:close/>
                  <a:moveTo>
                    <a:pt x="12" y="162"/>
                  </a:moveTo>
                  <a:lnTo>
                    <a:pt x="12" y="246"/>
                  </a:lnTo>
                  <a:cubicBezTo>
                    <a:pt x="12" y="249"/>
                    <a:pt x="10" y="252"/>
                    <a:pt x="6" y="252"/>
                  </a:cubicBezTo>
                  <a:cubicBezTo>
                    <a:pt x="3" y="252"/>
                    <a:pt x="0" y="249"/>
                    <a:pt x="0" y="246"/>
                  </a:cubicBezTo>
                  <a:lnTo>
                    <a:pt x="0" y="162"/>
                  </a:lnTo>
                  <a:cubicBezTo>
                    <a:pt x="0" y="158"/>
                    <a:pt x="3" y="156"/>
                    <a:pt x="6" y="156"/>
                  </a:cubicBezTo>
                  <a:cubicBezTo>
                    <a:pt x="10" y="156"/>
                    <a:pt x="12" y="158"/>
                    <a:pt x="12" y="162"/>
                  </a:cubicBezTo>
                  <a:close/>
                  <a:moveTo>
                    <a:pt x="12" y="306"/>
                  </a:moveTo>
                  <a:lnTo>
                    <a:pt x="12" y="390"/>
                  </a:lnTo>
                  <a:cubicBezTo>
                    <a:pt x="12" y="393"/>
                    <a:pt x="10" y="396"/>
                    <a:pt x="6" y="396"/>
                  </a:cubicBezTo>
                  <a:cubicBezTo>
                    <a:pt x="3" y="396"/>
                    <a:pt x="0" y="393"/>
                    <a:pt x="0" y="390"/>
                  </a:cubicBezTo>
                  <a:lnTo>
                    <a:pt x="0" y="306"/>
                  </a:lnTo>
                  <a:cubicBezTo>
                    <a:pt x="0" y="302"/>
                    <a:pt x="3" y="300"/>
                    <a:pt x="6" y="300"/>
                  </a:cubicBezTo>
                  <a:cubicBezTo>
                    <a:pt x="10" y="300"/>
                    <a:pt x="12" y="302"/>
                    <a:pt x="12" y="306"/>
                  </a:cubicBezTo>
                  <a:close/>
                  <a:moveTo>
                    <a:pt x="12" y="450"/>
                  </a:moveTo>
                  <a:lnTo>
                    <a:pt x="12" y="534"/>
                  </a:lnTo>
                  <a:cubicBezTo>
                    <a:pt x="12" y="537"/>
                    <a:pt x="10" y="540"/>
                    <a:pt x="6" y="540"/>
                  </a:cubicBezTo>
                  <a:cubicBezTo>
                    <a:pt x="3" y="540"/>
                    <a:pt x="0" y="537"/>
                    <a:pt x="0" y="534"/>
                  </a:cubicBezTo>
                  <a:lnTo>
                    <a:pt x="0" y="450"/>
                  </a:lnTo>
                  <a:cubicBezTo>
                    <a:pt x="0" y="446"/>
                    <a:pt x="3" y="444"/>
                    <a:pt x="6" y="444"/>
                  </a:cubicBezTo>
                  <a:cubicBezTo>
                    <a:pt x="10" y="444"/>
                    <a:pt x="12" y="446"/>
                    <a:pt x="12" y="450"/>
                  </a:cubicBezTo>
                  <a:close/>
                  <a:moveTo>
                    <a:pt x="12" y="594"/>
                  </a:moveTo>
                  <a:lnTo>
                    <a:pt x="12" y="678"/>
                  </a:lnTo>
                  <a:cubicBezTo>
                    <a:pt x="12" y="681"/>
                    <a:pt x="10" y="684"/>
                    <a:pt x="6" y="684"/>
                  </a:cubicBezTo>
                  <a:cubicBezTo>
                    <a:pt x="3" y="684"/>
                    <a:pt x="0" y="681"/>
                    <a:pt x="0" y="678"/>
                  </a:cubicBezTo>
                  <a:lnTo>
                    <a:pt x="0" y="594"/>
                  </a:lnTo>
                  <a:cubicBezTo>
                    <a:pt x="0" y="590"/>
                    <a:pt x="3" y="588"/>
                    <a:pt x="6" y="588"/>
                  </a:cubicBezTo>
                  <a:cubicBezTo>
                    <a:pt x="10" y="588"/>
                    <a:pt x="12" y="590"/>
                    <a:pt x="12" y="594"/>
                  </a:cubicBezTo>
                  <a:close/>
                  <a:moveTo>
                    <a:pt x="12" y="738"/>
                  </a:moveTo>
                  <a:lnTo>
                    <a:pt x="12" y="822"/>
                  </a:lnTo>
                  <a:cubicBezTo>
                    <a:pt x="12" y="825"/>
                    <a:pt x="10" y="828"/>
                    <a:pt x="6" y="828"/>
                  </a:cubicBezTo>
                  <a:cubicBezTo>
                    <a:pt x="3" y="828"/>
                    <a:pt x="0" y="825"/>
                    <a:pt x="0" y="822"/>
                  </a:cubicBezTo>
                  <a:lnTo>
                    <a:pt x="0" y="738"/>
                  </a:lnTo>
                  <a:cubicBezTo>
                    <a:pt x="0" y="734"/>
                    <a:pt x="3" y="732"/>
                    <a:pt x="6" y="732"/>
                  </a:cubicBezTo>
                  <a:cubicBezTo>
                    <a:pt x="10" y="732"/>
                    <a:pt x="12" y="734"/>
                    <a:pt x="12" y="738"/>
                  </a:cubicBezTo>
                  <a:close/>
                  <a:moveTo>
                    <a:pt x="12" y="882"/>
                  </a:moveTo>
                  <a:lnTo>
                    <a:pt x="12" y="966"/>
                  </a:lnTo>
                  <a:cubicBezTo>
                    <a:pt x="12" y="969"/>
                    <a:pt x="10" y="972"/>
                    <a:pt x="6" y="972"/>
                  </a:cubicBezTo>
                  <a:cubicBezTo>
                    <a:pt x="3" y="972"/>
                    <a:pt x="0" y="969"/>
                    <a:pt x="0" y="966"/>
                  </a:cubicBezTo>
                  <a:lnTo>
                    <a:pt x="0" y="882"/>
                  </a:lnTo>
                  <a:cubicBezTo>
                    <a:pt x="0" y="878"/>
                    <a:pt x="3" y="876"/>
                    <a:pt x="6" y="876"/>
                  </a:cubicBezTo>
                  <a:cubicBezTo>
                    <a:pt x="10" y="876"/>
                    <a:pt x="12" y="878"/>
                    <a:pt x="12" y="882"/>
                  </a:cubicBezTo>
                  <a:close/>
                  <a:moveTo>
                    <a:pt x="12" y="1026"/>
                  </a:moveTo>
                  <a:lnTo>
                    <a:pt x="12" y="1110"/>
                  </a:lnTo>
                  <a:cubicBezTo>
                    <a:pt x="12" y="1113"/>
                    <a:pt x="10" y="1116"/>
                    <a:pt x="6" y="1116"/>
                  </a:cubicBezTo>
                  <a:cubicBezTo>
                    <a:pt x="3" y="1116"/>
                    <a:pt x="0" y="1113"/>
                    <a:pt x="0" y="1110"/>
                  </a:cubicBezTo>
                  <a:lnTo>
                    <a:pt x="0" y="1026"/>
                  </a:lnTo>
                  <a:cubicBezTo>
                    <a:pt x="0" y="1022"/>
                    <a:pt x="3" y="1020"/>
                    <a:pt x="6" y="1020"/>
                  </a:cubicBezTo>
                  <a:cubicBezTo>
                    <a:pt x="10" y="1020"/>
                    <a:pt x="12" y="1022"/>
                    <a:pt x="12" y="1026"/>
                  </a:cubicBezTo>
                  <a:close/>
                  <a:moveTo>
                    <a:pt x="12" y="1170"/>
                  </a:moveTo>
                  <a:lnTo>
                    <a:pt x="12" y="1254"/>
                  </a:lnTo>
                  <a:cubicBezTo>
                    <a:pt x="12" y="1257"/>
                    <a:pt x="10" y="1260"/>
                    <a:pt x="6" y="1260"/>
                  </a:cubicBezTo>
                  <a:cubicBezTo>
                    <a:pt x="3" y="1260"/>
                    <a:pt x="0" y="1257"/>
                    <a:pt x="0" y="1254"/>
                  </a:cubicBezTo>
                  <a:lnTo>
                    <a:pt x="0" y="1170"/>
                  </a:lnTo>
                  <a:cubicBezTo>
                    <a:pt x="0" y="1166"/>
                    <a:pt x="3" y="1164"/>
                    <a:pt x="6" y="1164"/>
                  </a:cubicBezTo>
                  <a:cubicBezTo>
                    <a:pt x="10" y="1164"/>
                    <a:pt x="12" y="1166"/>
                    <a:pt x="12" y="1170"/>
                  </a:cubicBezTo>
                  <a:close/>
                  <a:moveTo>
                    <a:pt x="12" y="1314"/>
                  </a:moveTo>
                  <a:lnTo>
                    <a:pt x="12" y="1398"/>
                  </a:lnTo>
                  <a:cubicBezTo>
                    <a:pt x="12" y="1401"/>
                    <a:pt x="10" y="1404"/>
                    <a:pt x="6" y="1404"/>
                  </a:cubicBezTo>
                  <a:cubicBezTo>
                    <a:pt x="3" y="1404"/>
                    <a:pt x="0" y="1401"/>
                    <a:pt x="0" y="1398"/>
                  </a:cubicBezTo>
                  <a:lnTo>
                    <a:pt x="0" y="1314"/>
                  </a:lnTo>
                  <a:cubicBezTo>
                    <a:pt x="0" y="1310"/>
                    <a:pt x="3" y="1308"/>
                    <a:pt x="6" y="1308"/>
                  </a:cubicBezTo>
                  <a:cubicBezTo>
                    <a:pt x="10" y="1308"/>
                    <a:pt x="12" y="1310"/>
                    <a:pt x="12" y="1314"/>
                  </a:cubicBezTo>
                  <a:close/>
                  <a:moveTo>
                    <a:pt x="12" y="1458"/>
                  </a:moveTo>
                  <a:lnTo>
                    <a:pt x="12" y="1542"/>
                  </a:lnTo>
                  <a:cubicBezTo>
                    <a:pt x="12" y="1545"/>
                    <a:pt x="10" y="1548"/>
                    <a:pt x="6" y="1548"/>
                  </a:cubicBezTo>
                  <a:cubicBezTo>
                    <a:pt x="3" y="1548"/>
                    <a:pt x="0" y="1545"/>
                    <a:pt x="0" y="1542"/>
                  </a:cubicBezTo>
                  <a:lnTo>
                    <a:pt x="0" y="1458"/>
                  </a:lnTo>
                  <a:cubicBezTo>
                    <a:pt x="0" y="1454"/>
                    <a:pt x="3" y="1452"/>
                    <a:pt x="6" y="1452"/>
                  </a:cubicBezTo>
                  <a:cubicBezTo>
                    <a:pt x="10" y="1452"/>
                    <a:pt x="12" y="1454"/>
                    <a:pt x="12" y="1458"/>
                  </a:cubicBezTo>
                  <a:close/>
                  <a:moveTo>
                    <a:pt x="12" y="1602"/>
                  </a:moveTo>
                  <a:lnTo>
                    <a:pt x="12" y="1686"/>
                  </a:lnTo>
                  <a:cubicBezTo>
                    <a:pt x="12" y="1689"/>
                    <a:pt x="10" y="1692"/>
                    <a:pt x="6" y="1692"/>
                  </a:cubicBezTo>
                  <a:cubicBezTo>
                    <a:pt x="3" y="1692"/>
                    <a:pt x="0" y="1689"/>
                    <a:pt x="0" y="1686"/>
                  </a:cubicBezTo>
                  <a:lnTo>
                    <a:pt x="0" y="1602"/>
                  </a:lnTo>
                  <a:cubicBezTo>
                    <a:pt x="0" y="1598"/>
                    <a:pt x="3" y="1596"/>
                    <a:pt x="6" y="1596"/>
                  </a:cubicBezTo>
                  <a:cubicBezTo>
                    <a:pt x="10" y="1596"/>
                    <a:pt x="12" y="1598"/>
                    <a:pt x="12" y="1602"/>
                  </a:cubicBezTo>
                  <a:close/>
                  <a:moveTo>
                    <a:pt x="12" y="1746"/>
                  </a:moveTo>
                  <a:lnTo>
                    <a:pt x="12" y="1830"/>
                  </a:lnTo>
                  <a:cubicBezTo>
                    <a:pt x="12" y="1833"/>
                    <a:pt x="10" y="1836"/>
                    <a:pt x="6" y="1836"/>
                  </a:cubicBezTo>
                  <a:cubicBezTo>
                    <a:pt x="3" y="1836"/>
                    <a:pt x="0" y="1833"/>
                    <a:pt x="0" y="1830"/>
                  </a:cubicBezTo>
                  <a:lnTo>
                    <a:pt x="0" y="1746"/>
                  </a:lnTo>
                  <a:cubicBezTo>
                    <a:pt x="0" y="1742"/>
                    <a:pt x="3" y="1740"/>
                    <a:pt x="6" y="1740"/>
                  </a:cubicBezTo>
                  <a:cubicBezTo>
                    <a:pt x="10" y="1740"/>
                    <a:pt x="12" y="1742"/>
                    <a:pt x="12" y="1746"/>
                  </a:cubicBezTo>
                  <a:close/>
                  <a:moveTo>
                    <a:pt x="12" y="1890"/>
                  </a:moveTo>
                  <a:lnTo>
                    <a:pt x="12" y="1974"/>
                  </a:lnTo>
                  <a:cubicBezTo>
                    <a:pt x="12" y="1977"/>
                    <a:pt x="10" y="1980"/>
                    <a:pt x="6" y="1980"/>
                  </a:cubicBezTo>
                  <a:cubicBezTo>
                    <a:pt x="3" y="1980"/>
                    <a:pt x="0" y="1977"/>
                    <a:pt x="0" y="1974"/>
                  </a:cubicBezTo>
                  <a:lnTo>
                    <a:pt x="0" y="1890"/>
                  </a:lnTo>
                  <a:cubicBezTo>
                    <a:pt x="0" y="1886"/>
                    <a:pt x="3" y="1884"/>
                    <a:pt x="6" y="1884"/>
                  </a:cubicBezTo>
                  <a:cubicBezTo>
                    <a:pt x="10" y="1884"/>
                    <a:pt x="12" y="1886"/>
                    <a:pt x="12" y="1890"/>
                  </a:cubicBezTo>
                  <a:close/>
                  <a:moveTo>
                    <a:pt x="12" y="2034"/>
                  </a:moveTo>
                  <a:lnTo>
                    <a:pt x="12" y="2118"/>
                  </a:lnTo>
                  <a:cubicBezTo>
                    <a:pt x="12" y="2121"/>
                    <a:pt x="10" y="2124"/>
                    <a:pt x="6" y="2124"/>
                  </a:cubicBezTo>
                  <a:cubicBezTo>
                    <a:pt x="3" y="2124"/>
                    <a:pt x="0" y="2121"/>
                    <a:pt x="0" y="2118"/>
                  </a:cubicBezTo>
                  <a:lnTo>
                    <a:pt x="0" y="2034"/>
                  </a:lnTo>
                  <a:cubicBezTo>
                    <a:pt x="0" y="2030"/>
                    <a:pt x="3" y="2028"/>
                    <a:pt x="6" y="2028"/>
                  </a:cubicBezTo>
                  <a:cubicBezTo>
                    <a:pt x="10" y="2028"/>
                    <a:pt x="12" y="2030"/>
                    <a:pt x="12" y="2034"/>
                  </a:cubicBezTo>
                  <a:close/>
                  <a:moveTo>
                    <a:pt x="12" y="2178"/>
                  </a:moveTo>
                  <a:lnTo>
                    <a:pt x="12" y="2262"/>
                  </a:lnTo>
                  <a:cubicBezTo>
                    <a:pt x="12" y="2265"/>
                    <a:pt x="10" y="2268"/>
                    <a:pt x="6" y="2268"/>
                  </a:cubicBezTo>
                  <a:cubicBezTo>
                    <a:pt x="3" y="2268"/>
                    <a:pt x="0" y="2265"/>
                    <a:pt x="0" y="2262"/>
                  </a:cubicBezTo>
                  <a:lnTo>
                    <a:pt x="0" y="2178"/>
                  </a:lnTo>
                  <a:cubicBezTo>
                    <a:pt x="0" y="2174"/>
                    <a:pt x="3" y="2172"/>
                    <a:pt x="6" y="2172"/>
                  </a:cubicBezTo>
                  <a:cubicBezTo>
                    <a:pt x="10" y="2172"/>
                    <a:pt x="12" y="2174"/>
                    <a:pt x="12" y="2178"/>
                  </a:cubicBezTo>
                  <a:close/>
                  <a:moveTo>
                    <a:pt x="12" y="2322"/>
                  </a:moveTo>
                  <a:lnTo>
                    <a:pt x="12" y="2406"/>
                  </a:lnTo>
                  <a:cubicBezTo>
                    <a:pt x="12" y="2409"/>
                    <a:pt x="10" y="2412"/>
                    <a:pt x="6" y="2412"/>
                  </a:cubicBezTo>
                  <a:cubicBezTo>
                    <a:pt x="3" y="2412"/>
                    <a:pt x="0" y="2409"/>
                    <a:pt x="0" y="2406"/>
                  </a:cubicBezTo>
                  <a:lnTo>
                    <a:pt x="0" y="2322"/>
                  </a:lnTo>
                  <a:cubicBezTo>
                    <a:pt x="0" y="2318"/>
                    <a:pt x="3" y="2316"/>
                    <a:pt x="6" y="2316"/>
                  </a:cubicBezTo>
                  <a:cubicBezTo>
                    <a:pt x="10" y="2316"/>
                    <a:pt x="12" y="2318"/>
                    <a:pt x="12" y="2322"/>
                  </a:cubicBezTo>
                  <a:close/>
                  <a:moveTo>
                    <a:pt x="12" y="2466"/>
                  </a:moveTo>
                  <a:lnTo>
                    <a:pt x="12" y="2550"/>
                  </a:lnTo>
                  <a:cubicBezTo>
                    <a:pt x="12" y="2553"/>
                    <a:pt x="10" y="2556"/>
                    <a:pt x="6" y="2556"/>
                  </a:cubicBezTo>
                  <a:cubicBezTo>
                    <a:pt x="3" y="2556"/>
                    <a:pt x="0" y="2553"/>
                    <a:pt x="0" y="2550"/>
                  </a:cubicBezTo>
                  <a:lnTo>
                    <a:pt x="0" y="2466"/>
                  </a:lnTo>
                  <a:cubicBezTo>
                    <a:pt x="0" y="2462"/>
                    <a:pt x="3" y="2460"/>
                    <a:pt x="6" y="2460"/>
                  </a:cubicBezTo>
                  <a:cubicBezTo>
                    <a:pt x="10" y="2460"/>
                    <a:pt x="12" y="2462"/>
                    <a:pt x="12" y="2466"/>
                  </a:cubicBezTo>
                  <a:close/>
                  <a:moveTo>
                    <a:pt x="12" y="2610"/>
                  </a:moveTo>
                  <a:lnTo>
                    <a:pt x="12" y="2694"/>
                  </a:lnTo>
                  <a:cubicBezTo>
                    <a:pt x="12" y="2697"/>
                    <a:pt x="10" y="2700"/>
                    <a:pt x="6" y="2700"/>
                  </a:cubicBezTo>
                  <a:cubicBezTo>
                    <a:pt x="3" y="2700"/>
                    <a:pt x="0" y="2697"/>
                    <a:pt x="0" y="2694"/>
                  </a:cubicBezTo>
                  <a:lnTo>
                    <a:pt x="0" y="2610"/>
                  </a:lnTo>
                  <a:cubicBezTo>
                    <a:pt x="0" y="2606"/>
                    <a:pt x="3" y="2604"/>
                    <a:pt x="6" y="2604"/>
                  </a:cubicBezTo>
                  <a:cubicBezTo>
                    <a:pt x="10" y="2604"/>
                    <a:pt x="12" y="2606"/>
                    <a:pt x="12" y="2610"/>
                  </a:cubicBezTo>
                  <a:close/>
                  <a:moveTo>
                    <a:pt x="12" y="2754"/>
                  </a:moveTo>
                  <a:lnTo>
                    <a:pt x="12" y="2838"/>
                  </a:lnTo>
                  <a:cubicBezTo>
                    <a:pt x="12" y="2841"/>
                    <a:pt x="10" y="2844"/>
                    <a:pt x="6" y="2844"/>
                  </a:cubicBezTo>
                  <a:cubicBezTo>
                    <a:pt x="3" y="2844"/>
                    <a:pt x="0" y="2841"/>
                    <a:pt x="0" y="2838"/>
                  </a:cubicBezTo>
                  <a:lnTo>
                    <a:pt x="0" y="2754"/>
                  </a:lnTo>
                  <a:cubicBezTo>
                    <a:pt x="0" y="2750"/>
                    <a:pt x="3" y="2748"/>
                    <a:pt x="6" y="2748"/>
                  </a:cubicBezTo>
                  <a:cubicBezTo>
                    <a:pt x="10" y="2748"/>
                    <a:pt x="12" y="2750"/>
                    <a:pt x="12" y="2754"/>
                  </a:cubicBezTo>
                  <a:close/>
                  <a:moveTo>
                    <a:pt x="12" y="2898"/>
                  </a:moveTo>
                  <a:lnTo>
                    <a:pt x="12" y="2982"/>
                  </a:lnTo>
                  <a:cubicBezTo>
                    <a:pt x="12" y="2985"/>
                    <a:pt x="10" y="2988"/>
                    <a:pt x="6" y="2988"/>
                  </a:cubicBezTo>
                  <a:cubicBezTo>
                    <a:pt x="3" y="2988"/>
                    <a:pt x="0" y="2985"/>
                    <a:pt x="0" y="2982"/>
                  </a:cubicBezTo>
                  <a:lnTo>
                    <a:pt x="0" y="2898"/>
                  </a:lnTo>
                  <a:cubicBezTo>
                    <a:pt x="0" y="2894"/>
                    <a:pt x="3" y="2892"/>
                    <a:pt x="6" y="2892"/>
                  </a:cubicBezTo>
                  <a:cubicBezTo>
                    <a:pt x="10" y="2892"/>
                    <a:pt x="12" y="2894"/>
                    <a:pt x="12" y="2898"/>
                  </a:cubicBezTo>
                  <a:close/>
                  <a:moveTo>
                    <a:pt x="12" y="3042"/>
                  </a:moveTo>
                  <a:lnTo>
                    <a:pt x="12" y="3126"/>
                  </a:lnTo>
                  <a:cubicBezTo>
                    <a:pt x="12" y="3129"/>
                    <a:pt x="10" y="3132"/>
                    <a:pt x="6" y="3132"/>
                  </a:cubicBezTo>
                  <a:cubicBezTo>
                    <a:pt x="3" y="3132"/>
                    <a:pt x="0" y="3129"/>
                    <a:pt x="0" y="3126"/>
                  </a:cubicBezTo>
                  <a:lnTo>
                    <a:pt x="0" y="3042"/>
                  </a:lnTo>
                  <a:cubicBezTo>
                    <a:pt x="0" y="3038"/>
                    <a:pt x="3" y="3036"/>
                    <a:pt x="6" y="3036"/>
                  </a:cubicBezTo>
                  <a:cubicBezTo>
                    <a:pt x="10" y="3036"/>
                    <a:pt x="12" y="3038"/>
                    <a:pt x="12" y="3042"/>
                  </a:cubicBezTo>
                  <a:close/>
                  <a:moveTo>
                    <a:pt x="12" y="3186"/>
                  </a:moveTo>
                  <a:lnTo>
                    <a:pt x="12" y="3270"/>
                  </a:lnTo>
                  <a:cubicBezTo>
                    <a:pt x="12" y="3273"/>
                    <a:pt x="10" y="3276"/>
                    <a:pt x="6" y="3276"/>
                  </a:cubicBezTo>
                  <a:cubicBezTo>
                    <a:pt x="3" y="3276"/>
                    <a:pt x="0" y="3273"/>
                    <a:pt x="0" y="3270"/>
                  </a:cubicBezTo>
                  <a:lnTo>
                    <a:pt x="0" y="3186"/>
                  </a:lnTo>
                  <a:cubicBezTo>
                    <a:pt x="0" y="3182"/>
                    <a:pt x="3" y="3180"/>
                    <a:pt x="6" y="3180"/>
                  </a:cubicBezTo>
                  <a:cubicBezTo>
                    <a:pt x="10" y="3180"/>
                    <a:pt x="12" y="3182"/>
                    <a:pt x="12" y="3186"/>
                  </a:cubicBezTo>
                  <a:close/>
                  <a:moveTo>
                    <a:pt x="12" y="3330"/>
                  </a:moveTo>
                  <a:lnTo>
                    <a:pt x="12" y="3414"/>
                  </a:lnTo>
                  <a:cubicBezTo>
                    <a:pt x="12" y="3417"/>
                    <a:pt x="10" y="3420"/>
                    <a:pt x="6" y="3420"/>
                  </a:cubicBezTo>
                  <a:cubicBezTo>
                    <a:pt x="3" y="3420"/>
                    <a:pt x="0" y="3417"/>
                    <a:pt x="0" y="3414"/>
                  </a:cubicBezTo>
                  <a:lnTo>
                    <a:pt x="0" y="3330"/>
                  </a:lnTo>
                  <a:cubicBezTo>
                    <a:pt x="0" y="3326"/>
                    <a:pt x="3" y="3324"/>
                    <a:pt x="6" y="3324"/>
                  </a:cubicBezTo>
                  <a:cubicBezTo>
                    <a:pt x="10" y="3324"/>
                    <a:pt x="12" y="3326"/>
                    <a:pt x="12" y="3330"/>
                  </a:cubicBezTo>
                  <a:close/>
                  <a:moveTo>
                    <a:pt x="12" y="3474"/>
                  </a:moveTo>
                  <a:lnTo>
                    <a:pt x="12" y="3558"/>
                  </a:lnTo>
                  <a:cubicBezTo>
                    <a:pt x="12" y="3561"/>
                    <a:pt x="10" y="3564"/>
                    <a:pt x="6" y="3564"/>
                  </a:cubicBezTo>
                  <a:cubicBezTo>
                    <a:pt x="3" y="3564"/>
                    <a:pt x="0" y="3561"/>
                    <a:pt x="0" y="3558"/>
                  </a:cubicBezTo>
                  <a:lnTo>
                    <a:pt x="0" y="3474"/>
                  </a:lnTo>
                  <a:cubicBezTo>
                    <a:pt x="0" y="3470"/>
                    <a:pt x="3" y="3468"/>
                    <a:pt x="6" y="3468"/>
                  </a:cubicBezTo>
                  <a:cubicBezTo>
                    <a:pt x="10" y="3468"/>
                    <a:pt x="12" y="3470"/>
                    <a:pt x="12" y="3474"/>
                  </a:cubicBezTo>
                  <a:close/>
                  <a:moveTo>
                    <a:pt x="12" y="3618"/>
                  </a:moveTo>
                  <a:lnTo>
                    <a:pt x="12" y="3702"/>
                  </a:lnTo>
                  <a:cubicBezTo>
                    <a:pt x="12" y="3705"/>
                    <a:pt x="10" y="3708"/>
                    <a:pt x="6" y="3708"/>
                  </a:cubicBezTo>
                  <a:cubicBezTo>
                    <a:pt x="3" y="3708"/>
                    <a:pt x="0" y="3705"/>
                    <a:pt x="0" y="3702"/>
                  </a:cubicBezTo>
                  <a:lnTo>
                    <a:pt x="0" y="3618"/>
                  </a:lnTo>
                  <a:cubicBezTo>
                    <a:pt x="0" y="3614"/>
                    <a:pt x="3" y="3612"/>
                    <a:pt x="6" y="3612"/>
                  </a:cubicBezTo>
                  <a:cubicBezTo>
                    <a:pt x="10" y="3612"/>
                    <a:pt x="12" y="3614"/>
                    <a:pt x="12" y="3618"/>
                  </a:cubicBezTo>
                  <a:close/>
                  <a:moveTo>
                    <a:pt x="12" y="3762"/>
                  </a:moveTo>
                  <a:lnTo>
                    <a:pt x="12" y="3846"/>
                  </a:lnTo>
                  <a:cubicBezTo>
                    <a:pt x="12" y="3849"/>
                    <a:pt x="10" y="3852"/>
                    <a:pt x="6" y="3852"/>
                  </a:cubicBezTo>
                  <a:cubicBezTo>
                    <a:pt x="3" y="3852"/>
                    <a:pt x="0" y="3849"/>
                    <a:pt x="0" y="3846"/>
                  </a:cubicBezTo>
                  <a:lnTo>
                    <a:pt x="0" y="3762"/>
                  </a:lnTo>
                  <a:cubicBezTo>
                    <a:pt x="0" y="3758"/>
                    <a:pt x="3" y="3756"/>
                    <a:pt x="6" y="3756"/>
                  </a:cubicBezTo>
                  <a:cubicBezTo>
                    <a:pt x="10" y="3756"/>
                    <a:pt x="12" y="3758"/>
                    <a:pt x="12" y="3762"/>
                  </a:cubicBezTo>
                  <a:close/>
                  <a:moveTo>
                    <a:pt x="12" y="3906"/>
                  </a:moveTo>
                  <a:lnTo>
                    <a:pt x="12" y="3990"/>
                  </a:lnTo>
                  <a:cubicBezTo>
                    <a:pt x="12" y="3993"/>
                    <a:pt x="10" y="3996"/>
                    <a:pt x="6" y="3996"/>
                  </a:cubicBezTo>
                  <a:cubicBezTo>
                    <a:pt x="3" y="3996"/>
                    <a:pt x="0" y="3993"/>
                    <a:pt x="0" y="3990"/>
                  </a:cubicBezTo>
                  <a:lnTo>
                    <a:pt x="0" y="3906"/>
                  </a:lnTo>
                  <a:cubicBezTo>
                    <a:pt x="0" y="3902"/>
                    <a:pt x="3" y="3900"/>
                    <a:pt x="6" y="3900"/>
                  </a:cubicBezTo>
                  <a:cubicBezTo>
                    <a:pt x="10" y="3900"/>
                    <a:pt x="12" y="3902"/>
                    <a:pt x="12" y="3906"/>
                  </a:cubicBezTo>
                  <a:close/>
                  <a:moveTo>
                    <a:pt x="12" y="4050"/>
                  </a:moveTo>
                  <a:lnTo>
                    <a:pt x="12" y="4134"/>
                  </a:lnTo>
                  <a:cubicBezTo>
                    <a:pt x="12" y="4137"/>
                    <a:pt x="10" y="4140"/>
                    <a:pt x="6" y="4140"/>
                  </a:cubicBezTo>
                  <a:cubicBezTo>
                    <a:pt x="3" y="4140"/>
                    <a:pt x="0" y="4137"/>
                    <a:pt x="0" y="4134"/>
                  </a:cubicBezTo>
                  <a:lnTo>
                    <a:pt x="0" y="4050"/>
                  </a:lnTo>
                  <a:cubicBezTo>
                    <a:pt x="0" y="4046"/>
                    <a:pt x="3" y="4044"/>
                    <a:pt x="6" y="4044"/>
                  </a:cubicBezTo>
                  <a:cubicBezTo>
                    <a:pt x="10" y="4044"/>
                    <a:pt x="12" y="4046"/>
                    <a:pt x="12" y="4050"/>
                  </a:cubicBezTo>
                  <a:close/>
                  <a:moveTo>
                    <a:pt x="12" y="4194"/>
                  </a:moveTo>
                  <a:lnTo>
                    <a:pt x="12" y="4278"/>
                  </a:lnTo>
                  <a:cubicBezTo>
                    <a:pt x="12" y="4281"/>
                    <a:pt x="10" y="4284"/>
                    <a:pt x="6" y="4284"/>
                  </a:cubicBezTo>
                  <a:cubicBezTo>
                    <a:pt x="3" y="4284"/>
                    <a:pt x="0" y="4281"/>
                    <a:pt x="0" y="4278"/>
                  </a:cubicBezTo>
                  <a:lnTo>
                    <a:pt x="0" y="4194"/>
                  </a:lnTo>
                  <a:cubicBezTo>
                    <a:pt x="0" y="4190"/>
                    <a:pt x="3" y="4188"/>
                    <a:pt x="6" y="4188"/>
                  </a:cubicBezTo>
                  <a:cubicBezTo>
                    <a:pt x="10" y="4188"/>
                    <a:pt x="12" y="4190"/>
                    <a:pt x="12" y="4194"/>
                  </a:cubicBezTo>
                  <a:close/>
                  <a:moveTo>
                    <a:pt x="12" y="4338"/>
                  </a:moveTo>
                  <a:lnTo>
                    <a:pt x="12" y="4422"/>
                  </a:lnTo>
                  <a:cubicBezTo>
                    <a:pt x="12" y="4425"/>
                    <a:pt x="10" y="4428"/>
                    <a:pt x="6" y="4428"/>
                  </a:cubicBezTo>
                  <a:cubicBezTo>
                    <a:pt x="3" y="4428"/>
                    <a:pt x="0" y="4425"/>
                    <a:pt x="0" y="4422"/>
                  </a:cubicBezTo>
                  <a:lnTo>
                    <a:pt x="0" y="4338"/>
                  </a:lnTo>
                  <a:cubicBezTo>
                    <a:pt x="0" y="4334"/>
                    <a:pt x="3" y="4332"/>
                    <a:pt x="6" y="4332"/>
                  </a:cubicBezTo>
                  <a:cubicBezTo>
                    <a:pt x="10" y="4332"/>
                    <a:pt x="12" y="4334"/>
                    <a:pt x="12" y="4338"/>
                  </a:cubicBezTo>
                  <a:close/>
                  <a:moveTo>
                    <a:pt x="12" y="4482"/>
                  </a:moveTo>
                  <a:lnTo>
                    <a:pt x="12" y="4566"/>
                  </a:lnTo>
                  <a:cubicBezTo>
                    <a:pt x="12" y="4569"/>
                    <a:pt x="10" y="4572"/>
                    <a:pt x="6" y="4572"/>
                  </a:cubicBezTo>
                  <a:cubicBezTo>
                    <a:pt x="3" y="4572"/>
                    <a:pt x="0" y="4569"/>
                    <a:pt x="0" y="4566"/>
                  </a:cubicBezTo>
                  <a:lnTo>
                    <a:pt x="0" y="4482"/>
                  </a:lnTo>
                  <a:cubicBezTo>
                    <a:pt x="0" y="4478"/>
                    <a:pt x="3" y="4476"/>
                    <a:pt x="6" y="4476"/>
                  </a:cubicBezTo>
                  <a:cubicBezTo>
                    <a:pt x="10" y="4476"/>
                    <a:pt x="12" y="4478"/>
                    <a:pt x="12" y="4482"/>
                  </a:cubicBezTo>
                  <a:close/>
                  <a:moveTo>
                    <a:pt x="12" y="4626"/>
                  </a:moveTo>
                  <a:lnTo>
                    <a:pt x="12" y="4710"/>
                  </a:lnTo>
                  <a:cubicBezTo>
                    <a:pt x="12" y="4713"/>
                    <a:pt x="10" y="4716"/>
                    <a:pt x="6" y="4716"/>
                  </a:cubicBezTo>
                  <a:cubicBezTo>
                    <a:pt x="3" y="4716"/>
                    <a:pt x="0" y="4713"/>
                    <a:pt x="0" y="4710"/>
                  </a:cubicBezTo>
                  <a:lnTo>
                    <a:pt x="0" y="4626"/>
                  </a:lnTo>
                  <a:cubicBezTo>
                    <a:pt x="0" y="4622"/>
                    <a:pt x="3" y="4620"/>
                    <a:pt x="6" y="4620"/>
                  </a:cubicBezTo>
                  <a:cubicBezTo>
                    <a:pt x="10" y="4620"/>
                    <a:pt x="12" y="4622"/>
                    <a:pt x="12" y="4626"/>
                  </a:cubicBezTo>
                  <a:close/>
                  <a:moveTo>
                    <a:pt x="12" y="4770"/>
                  </a:moveTo>
                  <a:lnTo>
                    <a:pt x="12" y="4854"/>
                  </a:lnTo>
                  <a:cubicBezTo>
                    <a:pt x="12" y="4857"/>
                    <a:pt x="10" y="4860"/>
                    <a:pt x="6" y="4860"/>
                  </a:cubicBezTo>
                  <a:cubicBezTo>
                    <a:pt x="3" y="4860"/>
                    <a:pt x="0" y="4857"/>
                    <a:pt x="0" y="4854"/>
                  </a:cubicBezTo>
                  <a:lnTo>
                    <a:pt x="0" y="4770"/>
                  </a:lnTo>
                  <a:cubicBezTo>
                    <a:pt x="0" y="4766"/>
                    <a:pt x="3" y="4764"/>
                    <a:pt x="6" y="4764"/>
                  </a:cubicBezTo>
                  <a:cubicBezTo>
                    <a:pt x="10" y="4764"/>
                    <a:pt x="12" y="4766"/>
                    <a:pt x="12" y="4770"/>
                  </a:cubicBezTo>
                  <a:close/>
                  <a:moveTo>
                    <a:pt x="12" y="4914"/>
                  </a:moveTo>
                  <a:lnTo>
                    <a:pt x="12" y="4947"/>
                  </a:lnTo>
                  <a:lnTo>
                    <a:pt x="6" y="4941"/>
                  </a:lnTo>
                  <a:lnTo>
                    <a:pt x="57" y="4941"/>
                  </a:lnTo>
                  <a:cubicBezTo>
                    <a:pt x="60" y="4941"/>
                    <a:pt x="63" y="4944"/>
                    <a:pt x="63" y="4947"/>
                  </a:cubicBezTo>
                  <a:cubicBezTo>
                    <a:pt x="63" y="4950"/>
                    <a:pt x="60" y="4953"/>
                    <a:pt x="57" y="4953"/>
                  </a:cubicBezTo>
                  <a:lnTo>
                    <a:pt x="6" y="4953"/>
                  </a:lnTo>
                  <a:cubicBezTo>
                    <a:pt x="3" y="4953"/>
                    <a:pt x="0" y="4950"/>
                    <a:pt x="0" y="4947"/>
                  </a:cubicBezTo>
                  <a:lnTo>
                    <a:pt x="0" y="4914"/>
                  </a:lnTo>
                  <a:cubicBezTo>
                    <a:pt x="0" y="4910"/>
                    <a:pt x="3" y="4908"/>
                    <a:pt x="6" y="4908"/>
                  </a:cubicBezTo>
                  <a:cubicBezTo>
                    <a:pt x="10" y="4908"/>
                    <a:pt x="12" y="4910"/>
                    <a:pt x="12" y="4914"/>
                  </a:cubicBezTo>
                  <a:close/>
                  <a:moveTo>
                    <a:pt x="117" y="4941"/>
                  </a:moveTo>
                  <a:lnTo>
                    <a:pt x="201" y="4941"/>
                  </a:lnTo>
                  <a:cubicBezTo>
                    <a:pt x="204" y="4941"/>
                    <a:pt x="207" y="4944"/>
                    <a:pt x="207" y="4947"/>
                  </a:cubicBezTo>
                  <a:cubicBezTo>
                    <a:pt x="207" y="4950"/>
                    <a:pt x="204" y="4953"/>
                    <a:pt x="201" y="4953"/>
                  </a:cubicBezTo>
                  <a:lnTo>
                    <a:pt x="117" y="4953"/>
                  </a:lnTo>
                  <a:cubicBezTo>
                    <a:pt x="114" y="4953"/>
                    <a:pt x="111" y="4950"/>
                    <a:pt x="111" y="4947"/>
                  </a:cubicBezTo>
                  <a:cubicBezTo>
                    <a:pt x="111" y="4944"/>
                    <a:pt x="114" y="4941"/>
                    <a:pt x="117" y="4941"/>
                  </a:cubicBezTo>
                  <a:close/>
                  <a:moveTo>
                    <a:pt x="261" y="4941"/>
                  </a:moveTo>
                  <a:lnTo>
                    <a:pt x="345" y="4941"/>
                  </a:lnTo>
                  <a:cubicBezTo>
                    <a:pt x="348" y="4941"/>
                    <a:pt x="351" y="4944"/>
                    <a:pt x="351" y="4947"/>
                  </a:cubicBezTo>
                  <a:cubicBezTo>
                    <a:pt x="351" y="4950"/>
                    <a:pt x="348" y="4953"/>
                    <a:pt x="345" y="4953"/>
                  </a:cubicBezTo>
                  <a:lnTo>
                    <a:pt x="261" y="4953"/>
                  </a:lnTo>
                  <a:cubicBezTo>
                    <a:pt x="258" y="4953"/>
                    <a:pt x="255" y="4950"/>
                    <a:pt x="255" y="4947"/>
                  </a:cubicBezTo>
                  <a:cubicBezTo>
                    <a:pt x="255" y="4944"/>
                    <a:pt x="258" y="4941"/>
                    <a:pt x="261" y="4941"/>
                  </a:cubicBezTo>
                  <a:close/>
                  <a:moveTo>
                    <a:pt x="405" y="4941"/>
                  </a:moveTo>
                  <a:lnTo>
                    <a:pt x="489" y="4941"/>
                  </a:lnTo>
                  <a:cubicBezTo>
                    <a:pt x="492" y="4941"/>
                    <a:pt x="495" y="4944"/>
                    <a:pt x="495" y="4947"/>
                  </a:cubicBezTo>
                  <a:cubicBezTo>
                    <a:pt x="495" y="4950"/>
                    <a:pt x="492" y="4953"/>
                    <a:pt x="489" y="4953"/>
                  </a:cubicBezTo>
                  <a:lnTo>
                    <a:pt x="405" y="4953"/>
                  </a:lnTo>
                  <a:cubicBezTo>
                    <a:pt x="402" y="4953"/>
                    <a:pt x="399" y="4950"/>
                    <a:pt x="399" y="4947"/>
                  </a:cubicBezTo>
                  <a:cubicBezTo>
                    <a:pt x="399" y="4944"/>
                    <a:pt x="402" y="4941"/>
                    <a:pt x="405" y="4941"/>
                  </a:cubicBezTo>
                  <a:close/>
                  <a:moveTo>
                    <a:pt x="549" y="4941"/>
                  </a:moveTo>
                  <a:lnTo>
                    <a:pt x="633" y="4941"/>
                  </a:lnTo>
                  <a:cubicBezTo>
                    <a:pt x="636" y="4941"/>
                    <a:pt x="639" y="4944"/>
                    <a:pt x="639" y="4947"/>
                  </a:cubicBezTo>
                  <a:cubicBezTo>
                    <a:pt x="639" y="4950"/>
                    <a:pt x="636" y="4953"/>
                    <a:pt x="633" y="4953"/>
                  </a:cubicBezTo>
                  <a:lnTo>
                    <a:pt x="549" y="4953"/>
                  </a:lnTo>
                  <a:cubicBezTo>
                    <a:pt x="546" y="4953"/>
                    <a:pt x="543" y="4950"/>
                    <a:pt x="543" y="4947"/>
                  </a:cubicBezTo>
                  <a:cubicBezTo>
                    <a:pt x="543" y="4944"/>
                    <a:pt x="546" y="4941"/>
                    <a:pt x="549" y="4941"/>
                  </a:cubicBezTo>
                  <a:close/>
                  <a:moveTo>
                    <a:pt x="693" y="4941"/>
                  </a:moveTo>
                  <a:lnTo>
                    <a:pt x="777" y="4941"/>
                  </a:lnTo>
                  <a:cubicBezTo>
                    <a:pt x="780" y="4941"/>
                    <a:pt x="783" y="4944"/>
                    <a:pt x="783" y="4947"/>
                  </a:cubicBezTo>
                  <a:cubicBezTo>
                    <a:pt x="783" y="4950"/>
                    <a:pt x="780" y="4953"/>
                    <a:pt x="777" y="4953"/>
                  </a:cubicBezTo>
                  <a:lnTo>
                    <a:pt x="693" y="4953"/>
                  </a:lnTo>
                  <a:cubicBezTo>
                    <a:pt x="690" y="4953"/>
                    <a:pt x="687" y="4950"/>
                    <a:pt x="687" y="4947"/>
                  </a:cubicBezTo>
                  <a:cubicBezTo>
                    <a:pt x="687" y="4944"/>
                    <a:pt x="690" y="4941"/>
                    <a:pt x="693" y="4941"/>
                  </a:cubicBezTo>
                  <a:close/>
                  <a:moveTo>
                    <a:pt x="837" y="4941"/>
                  </a:moveTo>
                  <a:lnTo>
                    <a:pt x="921" y="4941"/>
                  </a:lnTo>
                  <a:cubicBezTo>
                    <a:pt x="924" y="4941"/>
                    <a:pt x="927" y="4944"/>
                    <a:pt x="927" y="4947"/>
                  </a:cubicBezTo>
                  <a:cubicBezTo>
                    <a:pt x="927" y="4950"/>
                    <a:pt x="924" y="4953"/>
                    <a:pt x="921" y="4953"/>
                  </a:cubicBezTo>
                  <a:lnTo>
                    <a:pt x="837" y="4953"/>
                  </a:lnTo>
                  <a:cubicBezTo>
                    <a:pt x="834" y="4953"/>
                    <a:pt x="831" y="4950"/>
                    <a:pt x="831" y="4947"/>
                  </a:cubicBezTo>
                  <a:cubicBezTo>
                    <a:pt x="831" y="4944"/>
                    <a:pt x="834" y="4941"/>
                    <a:pt x="837" y="4941"/>
                  </a:cubicBezTo>
                  <a:close/>
                  <a:moveTo>
                    <a:pt x="981" y="4941"/>
                  </a:moveTo>
                  <a:lnTo>
                    <a:pt x="1065" y="4941"/>
                  </a:lnTo>
                  <a:cubicBezTo>
                    <a:pt x="1068" y="4941"/>
                    <a:pt x="1071" y="4944"/>
                    <a:pt x="1071" y="4947"/>
                  </a:cubicBezTo>
                  <a:cubicBezTo>
                    <a:pt x="1071" y="4950"/>
                    <a:pt x="1068" y="4953"/>
                    <a:pt x="1065" y="4953"/>
                  </a:cubicBezTo>
                  <a:lnTo>
                    <a:pt x="981" y="4953"/>
                  </a:lnTo>
                  <a:cubicBezTo>
                    <a:pt x="978" y="4953"/>
                    <a:pt x="975" y="4950"/>
                    <a:pt x="975" y="4947"/>
                  </a:cubicBezTo>
                  <a:cubicBezTo>
                    <a:pt x="975" y="4944"/>
                    <a:pt x="978" y="4941"/>
                    <a:pt x="981" y="4941"/>
                  </a:cubicBezTo>
                  <a:close/>
                  <a:moveTo>
                    <a:pt x="1125" y="4941"/>
                  </a:moveTo>
                  <a:lnTo>
                    <a:pt x="1209" y="4941"/>
                  </a:lnTo>
                  <a:cubicBezTo>
                    <a:pt x="1212" y="4941"/>
                    <a:pt x="1215" y="4944"/>
                    <a:pt x="1215" y="4947"/>
                  </a:cubicBezTo>
                  <a:cubicBezTo>
                    <a:pt x="1215" y="4950"/>
                    <a:pt x="1212" y="4953"/>
                    <a:pt x="1209" y="4953"/>
                  </a:cubicBezTo>
                  <a:lnTo>
                    <a:pt x="1125" y="4953"/>
                  </a:lnTo>
                  <a:cubicBezTo>
                    <a:pt x="1122" y="4953"/>
                    <a:pt x="1119" y="4950"/>
                    <a:pt x="1119" y="4947"/>
                  </a:cubicBezTo>
                  <a:cubicBezTo>
                    <a:pt x="1119" y="4944"/>
                    <a:pt x="1122" y="4941"/>
                    <a:pt x="1125" y="4941"/>
                  </a:cubicBezTo>
                  <a:close/>
                  <a:moveTo>
                    <a:pt x="1269" y="4941"/>
                  </a:moveTo>
                  <a:lnTo>
                    <a:pt x="1353" y="4941"/>
                  </a:lnTo>
                  <a:cubicBezTo>
                    <a:pt x="1356" y="4941"/>
                    <a:pt x="1359" y="4944"/>
                    <a:pt x="1359" y="4947"/>
                  </a:cubicBezTo>
                  <a:cubicBezTo>
                    <a:pt x="1359" y="4950"/>
                    <a:pt x="1356" y="4953"/>
                    <a:pt x="1353" y="4953"/>
                  </a:cubicBezTo>
                  <a:lnTo>
                    <a:pt x="1269" y="4953"/>
                  </a:lnTo>
                  <a:cubicBezTo>
                    <a:pt x="1266" y="4953"/>
                    <a:pt x="1263" y="4950"/>
                    <a:pt x="1263" y="4947"/>
                  </a:cubicBezTo>
                  <a:cubicBezTo>
                    <a:pt x="1263" y="4944"/>
                    <a:pt x="1266" y="4941"/>
                    <a:pt x="1269" y="4941"/>
                  </a:cubicBezTo>
                  <a:close/>
                  <a:moveTo>
                    <a:pt x="1413" y="4941"/>
                  </a:moveTo>
                  <a:lnTo>
                    <a:pt x="1497" y="4941"/>
                  </a:lnTo>
                  <a:cubicBezTo>
                    <a:pt x="1500" y="4941"/>
                    <a:pt x="1503" y="4944"/>
                    <a:pt x="1503" y="4947"/>
                  </a:cubicBezTo>
                  <a:cubicBezTo>
                    <a:pt x="1503" y="4950"/>
                    <a:pt x="1500" y="4953"/>
                    <a:pt x="1497" y="4953"/>
                  </a:cubicBezTo>
                  <a:lnTo>
                    <a:pt x="1413" y="4953"/>
                  </a:lnTo>
                  <a:cubicBezTo>
                    <a:pt x="1410" y="4953"/>
                    <a:pt x="1407" y="4950"/>
                    <a:pt x="1407" y="4947"/>
                  </a:cubicBezTo>
                  <a:cubicBezTo>
                    <a:pt x="1407" y="4944"/>
                    <a:pt x="1410" y="4941"/>
                    <a:pt x="1413" y="4941"/>
                  </a:cubicBezTo>
                  <a:close/>
                  <a:moveTo>
                    <a:pt x="1557" y="4941"/>
                  </a:moveTo>
                  <a:lnTo>
                    <a:pt x="1641" y="4941"/>
                  </a:lnTo>
                  <a:cubicBezTo>
                    <a:pt x="1644" y="4941"/>
                    <a:pt x="1647" y="4944"/>
                    <a:pt x="1647" y="4947"/>
                  </a:cubicBezTo>
                  <a:cubicBezTo>
                    <a:pt x="1647" y="4950"/>
                    <a:pt x="1644" y="4953"/>
                    <a:pt x="1641" y="4953"/>
                  </a:cubicBezTo>
                  <a:lnTo>
                    <a:pt x="1557" y="4953"/>
                  </a:lnTo>
                  <a:cubicBezTo>
                    <a:pt x="1554" y="4953"/>
                    <a:pt x="1551" y="4950"/>
                    <a:pt x="1551" y="4947"/>
                  </a:cubicBezTo>
                  <a:cubicBezTo>
                    <a:pt x="1551" y="4944"/>
                    <a:pt x="1554" y="4941"/>
                    <a:pt x="1557" y="4941"/>
                  </a:cubicBezTo>
                  <a:close/>
                  <a:moveTo>
                    <a:pt x="1701" y="4941"/>
                  </a:moveTo>
                  <a:lnTo>
                    <a:pt x="1785" y="4941"/>
                  </a:lnTo>
                  <a:cubicBezTo>
                    <a:pt x="1788" y="4941"/>
                    <a:pt x="1791" y="4944"/>
                    <a:pt x="1791" y="4947"/>
                  </a:cubicBezTo>
                  <a:cubicBezTo>
                    <a:pt x="1791" y="4950"/>
                    <a:pt x="1788" y="4953"/>
                    <a:pt x="1785" y="4953"/>
                  </a:cubicBezTo>
                  <a:lnTo>
                    <a:pt x="1701" y="4953"/>
                  </a:lnTo>
                  <a:cubicBezTo>
                    <a:pt x="1698" y="4953"/>
                    <a:pt x="1695" y="4950"/>
                    <a:pt x="1695" y="4947"/>
                  </a:cubicBezTo>
                  <a:cubicBezTo>
                    <a:pt x="1695" y="4944"/>
                    <a:pt x="1698" y="4941"/>
                    <a:pt x="1701" y="4941"/>
                  </a:cubicBezTo>
                  <a:close/>
                  <a:moveTo>
                    <a:pt x="1845" y="4941"/>
                  </a:moveTo>
                  <a:lnTo>
                    <a:pt x="1929" y="4941"/>
                  </a:lnTo>
                  <a:cubicBezTo>
                    <a:pt x="1932" y="4941"/>
                    <a:pt x="1935" y="4944"/>
                    <a:pt x="1935" y="4947"/>
                  </a:cubicBezTo>
                  <a:cubicBezTo>
                    <a:pt x="1935" y="4950"/>
                    <a:pt x="1932" y="4953"/>
                    <a:pt x="1929" y="4953"/>
                  </a:cubicBezTo>
                  <a:lnTo>
                    <a:pt x="1845" y="4953"/>
                  </a:lnTo>
                  <a:cubicBezTo>
                    <a:pt x="1842" y="4953"/>
                    <a:pt x="1839" y="4950"/>
                    <a:pt x="1839" y="4947"/>
                  </a:cubicBezTo>
                  <a:cubicBezTo>
                    <a:pt x="1839" y="4944"/>
                    <a:pt x="1842" y="4941"/>
                    <a:pt x="1845" y="4941"/>
                  </a:cubicBezTo>
                  <a:close/>
                  <a:moveTo>
                    <a:pt x="1989" y="4941"/>
                  </a:moveTo>
                  <a:lnTo>
                    <a:pt x="2073" y="4941"/>
                  </a:lnTo>
                  <a:cubicBezTo>
                    <a:pt x="2076" y="4941"/>
                    <a:pt x="2079" y="4944"/>
                    <a:pt x="2079" y="4947"/>
                  </a:cubicBezTo>
                  <a:cubicBezTo>
                    <a:pt x="2079" y="4950"/>
                    <a:pt x="2076" y="4953"/>
                    <a:pt x="2073" y="4953"/>
                  </a:cubicBezTo>
                  <a:lnTo>
                    <a:pt x="1989" y="4953"/>
                  </a:lnTo>
                  <a:cubicBezTo>
                    <a:pt x="1986" y="4953"/>
                    <a:pt x="1983" y="4950"/>
                    <a:pt x="1983" y="4947"/>
                  </a:cubicBezTo>
                  <a:cubicBezTo>
                    <a:pt x="1983" y="4944"/>
                    <a:pt x="1986" y="4941"/>
                    <a:pt x="1989" y="4941"/>
                  </a:cubicBezTo>
                  <a:close/>
                  <a:moveTo>
                    <a:pt x="2133" y="4941"/>
                  </a:moveTo>
                  <a:lnTo>
                    <a:pt x="2217" y="4941"/>
                  </a:lnTo>
                  <a:cubicBezTo>
                    <a:pt x="2220" y="4941"/>
                    <a:pt x="2223" y="4944"/>
                    <a:pt x="2223" y="4947"/>
                  </a:cubicBezTo>
                  <a:cubicBezTo>
                    <a:pt x="2223" y="4950"/>
                    <a:pt x="2220" y="4953"/>
                    <a:pt x="2217" y="4953"/>
                  </a:cubicBezTo>
                  <a:lnTo>
                    <a:pt x="2133" y="4953"/>
                  </a:lnTo>
                  <a:cubicBezTo>
                    <a:pt x="2130" y="4953"/>
                    <a:pt x="2127" y="4950"/>
                    <a:pt x="2127" y="4947"/>
                  </a:cubicBezTo>
                  <a:cubicBezTo>
                    <a:pt x="2127" y="4944"/>
                    <a:pt x="2130" y="4941"/>
                    <a:pt x="2133" y="4941"/>
                  </a:cubicBezTo>
                  <a:close/>
                  <a:moveTo>
                    <a:pt x="2277" y="4941"/>
                  </a:moveTo>
                  <a:lnTo>
                    <a:pt x="2361" y="4941"/>
                  </a:lnTo>
                  <a:cubicBezTo>
                    <a:pt x="2364" y="4941"/>
                    <a:pt x="2367" y="4944"/>
                    <a:pt x="2367" y="4947"/>
                  </a:cubicBezTo>
                  <a:cubicBezTo>
                    <a:pt x="2367" y="4950"/>
                    <a:pt x="2364" y="4953"/>
                    <a:pt x="2361" y="4953"/>
                  </a:cubicBezTo>
                  <a:lnTo>
                    <a:pt x="2277" y="4953"/>
                  </a:lnTo>
                  <a:cubicBezTo>
                    <a:pt x="2274" y="4953"/>
                    <a:pt x="2271" y="4950"/>
                    <a:pt x="2271" y="4947"/>
                  </a:cubicBezTo>
                  <a:cubicBezTo>
                    <a:pt x="2271" y="4944"/>
                    <a:pt x="2274" y="4941"/>
                    <a:pt x="2277" y="4941"/>
                  </a:cubicBezTo>
                  <a:close/>
                  <a:moveTo>
                    <a:pt x="2421" y="4941"/>
                  </a:moveTo>
                  <a:lnTo>
                    <a:pt x="2505" y="4941"/>
                  </a:lnTo>
                  <a:cubicBezTo>
                    <a:pt x="2508" y="4941"/>
                    <a:pt x="2511" y="4944"/>
                    <a:pt x="2511" y="4947"/>
                  </a:cubicBezTo>
                  <a:cubicBezTo>
                    <a:pt x="2511" y="4950"/>
                    <a:pt x="2508" y="4953"/>
                    <a:pt x="2505" y="4953"/>
                  </a:cubicBezTo>
                  <a:lnTo>
                    <a:pt x="2421" y="4953"/>
                  </a:lnTo>
                  <a:cubicBezTo>
                    <a:pt x="2418" y="4953"/>
                    <a:pt x="2415" y="4950"/>
                    <a:pt x="2415" y="4947"/>
                  </a:cubicBezTo>
                  <a:cubicBezTo>
                    <a:pt x="2415" y="4944"/>
                    <a:pt x="2418" y="4941"/>
                    <a:pt x="2421" y="4941"/>
                  </a:cubicBezTo>
                  <a:close/>
                  <a:moveTo>
                    <a:pt x="2565" y="4941"/>
                  </a:moveTo>
                  <a:lnTo>
                    <a:pt x="2649" y="4941"/>
                  </a:lnTo>
                  <a:cubicBezTo>
                    <a:pt x="2652" y="4941"/>
                    <a:pt x="2655" y="4944"/>
                    <a:pt x="2655" y="4947"/>
                  </a:cubicBezTo>
                  <a:cubicBezTo>
                    <a:pt x="2655" y="4950"/>
                    <a:pt x="2652" y="4953"/>
                    <a:pt x="2649" y="4953"/>
                  </a:cubicBezTo>
                  <a:lnTo>
                    <a:pt x="2565" y="4953"/>
                  </a:lnTo>
                  <a:cubicBezTo>
                    <a:pt x="2562" y="4953"/>
                    <a:pt x="2559" y="4950"/>
                    <a:pt x="2559" y="4947"/>
                  </a:cubicBezTo>
                  <a:cubicBezTo>
                    <a:pt x="2559" y="4944"/>
                    <a:pt x="2562" y="4941"/>
                    <a:pt x="2565" y="4941"/>
                  </a:cubicBezTo>
                  <a:close/>
                  <a:moveTo>
                    <a:pt x="2709" y="4941"/>
                  </a:moveTo>
                  <a:lnTo>
                    <a:pt x="2793" y="4941"/>
                  </a:lnTo>
                  <a:cubicBezTo>
                    <a:pt x="2796" y="4941"/>
                    <a:pt x="2799" y="4944"/>
                    <a:pt x="2799" y="4947"/>
                  </a:cubicBezTo>
                  <a:cubicBezTo>
                    <a:pt x="2799" y="4950"/>
                    <a:pt x="2796" y="4953"/>
                    <a:pt x="2793" y="4953"/>
                  </a:cubicBezTo>
                  <a:lnTo>
                    <a:pt x="2709" y="4953"/>
                  </a:lnTo>
                  <a:cubicBezTo>
                    <a:pt x="2706" y="4953"/>
                    <a:pt x="2703" y="4950"/>
                    <a:pt x="2703" y="4947"/>
                  </a:cubicBezTo>
                  <a:cubicBezTo>
                    <a:pt x="2703" y="4944"/>
                    <a:pt x="2706" y="4941"/>
                    <a:pt x="2709" y="4941"/>
                  </a:cubicBezTo>
                  <a:close/>
                  <a:moveTo>
                    <a:pt x="2853" y="4941"/>
                  </a:moveTo>
                  <a:lnTo>
                    <a:pt x="2937" y="4941"/>
                  </a:lnTo>
                  <a:cubicBezTo>
                    <a:pt x="2940" y="4941"/>
                    <a:pt x="2943" y="4944"/>
                    <a:pt x="2943" y="4947"/>
                  </a:cubicBezTo>
                  <a:cubicBezTo>
                    <a:pt x="2943" y="4950"/>
                    <a:pt x="2940" y="4953"/>
                    <a:pt x="2937" y="4953"/>
                  </a:cubicBezTo>
                  <a:lnTo>
                    <a:pt x="2853" y="4953"/>
                  </a:lnTo>
                  <a:cubicBezTo>
                    <a:pt x="2850" y="4953"/>
                    <a:pt x="2847" y="4950"/>
                    <a:pt x="2847" y="4947"/>
                  </a:cubicBezTo>
                  <a:cubicBezTo>
                    <a:pt x="2847" y="4944"/>
                    <a:pt x="2850" y="4941"/>
                    <a:pt x="2853" y="4941"/>
                  </a:cubicBezTo>
                  <a:close/>
                  <a:moveTo>
                    <a:pt x="2997" y="4941"/>
                  </a:moveTo>
                  <a:lnTo>
                    <a:pt x="3077" y="4941"/>
                  </a:lnTo>
                  <a:lnTo>
                    <a:pt x="3071" y="4947"/>
                  </a:lnTo>
                  <a:lnTo>
                    <a:pt x="3071" y="4943"/>
                  </a:lnTo>
                  <a:cubicBezTo>
                    <a:pt x="3071" y="4940"/>
                    <a:pt x="3074" y="4937"/>
                    <a:pt x="3077" y="4937"/>
                  </a:cubicBezTo>
                  <a:cubicBezTo>
                    <a:pt x="3081" y="4937"/>
                    <a:pt x="3083" y="4940"/>
                    <a:pt x="3083" y="4943"/>
                  </a:cubicBezTo>
                  <a:lnTo>
                    <a:pt x="3083" y="4947"/>
                  </a:lnTo>
                  <a:cubicBezTo>
                    <a:pt x="3083" y="4950"/>
                    <a:pt x="3081" y="4953"/>
                    <a:pt x="3077" y="4953"/>
                  </a:cubicBezTo>
                  <a:lnTo>
                    <a:pt x="2997" y="4953"/>
                  </a:lnTo>
                  <a:cubicBezTo>
                    <a:pt x="2994" y="4953"/>
                    <a:pt x="2991" y="4950"/>
                    <a:pt x="2991" y="4947"/>
                  </a:cubicBezTo>
                  <a:cubicBezTo>
                    <a:pt x="2991" y="4944"/>
                    <a:pt x="2994" y="4941"/>
                    <a:pt x="2997" y="4941"/>
                  </a:cubicBezTo>
                  <a:close/>
                  <a:moveTo>
                    <a:pt x="3071" y="4883"/>
                  </a:moveTo>
                  <a:lnTo>
                    <a:pt x="3071" y="4799"/>
                  </a:lnTo>
                  <a:cubicBezTo>
                    <a:pt x="3071" y="4796"/>
                    <a:pt x="3074" y="4793"/>
                    <a:pt x="3077" y="4793"/>
                  </a:cubicBezTo>
                  <a:cubicBezTo>
                    <a:pt x="3081" y="4793"/>
                    <a:pt x="3083" y="4796"/>
                    <a:pt x="3083" y="4799"/>
                  </a:cubicBezTo>
                  <a:lnTo>
                    <a:pt x="3083" y="4883"/>
                  </a:lnTo>
                  <a:cubicBezTo>
                    <a:pt x="3083" y="4887"/>
                    <a:pt x="3081" y="4889"/>
                    <a:pt x="3077" y="4889"/>
                  </a:cubicBezTo>
                  <a:cubicBezTo>
                    <a:pt x="3074" y="4889"/>
                    <a:pt x="3071" y="4887"/>
                    <a:pt x="3071" y="4883"/>
                  </a:cubicBezTo>
                  <a:close/>
                  <a:moveTo>
                    <a:pt x="3071" y="4739"/>
                  </a:moveTo>
                  <a:lnTo>
                    <a:pt x="3071" y="4655"/>
                  </a:lnTo>
                  <a:cubicBezTo>
                    <a:pt x="3071" y="4652"/>
                    <a:pt x="3074" y="4649"/>
                    <a:pt x="3077" y="4649"/>
                  </a:cubicBezTo>
                  <a:cubicBezTo>
                    <a:pt x="3081" y="4649"/>
                    <a:pt x="3083" y="4652"/>
                    <a:pt x="3083" y="4655"/>
                  </a:cubicBezTo>
                  <a:lnTo>
                    <a:pt x="3083" y="4739"/>
                  </a:lnTo>
                  <a:cubicBezTo>
                    <a:pt x="3083" y="4743"/>
                    <a:pt x="3081" y="4745"/>
                    <a:pt x="3077" y="4745"/>
                  </a:cubicBezTo>
                  <a:cubicBezTo>
                    <a:pt x="3074" y="4745"/>
                    <a:pt x="3071" y="4743"/>
                    <a:pt x="3071" y="4739"/>
                  </a:cubicBezTo>
                  <a:close/>
                  <a:moveTo>
                    <a:pt x="3071" y="4595"/>
                  </a:moveTo>
                  <a:lnTo>
                    <a:pt x="3071" y="4511"/>
                  </a:lnTo>
                  <a:cubicBezTo>
                    <a:pt x="3071" y="4508"/>
                    <a:pt x="3074" y="4505"/>
                    <a:pt x="3077" y="4505"/>
                  </a:cubicBezTo>
                  <a:cubicBezTo>
                    <a:pt x="3081" y="4505"/>
                    <a:pt x="3083" y="4508"/>
                    <a:pt x="3083" y="4511"/>
                  </a:cubicBezTo>
                  <a:lnTo>
                    <a:pt x="3083" y="4595"/>
                  </a:lnTo>
                  <a:cubicBezTo>
                    <a:pt x="3083" y="4599"/>
                    <a:pt x="3081" y="4601"/>
                    <a:pt x="3077" y="4601"/>
                  </a:cubicBezTo>
                  <a:cubicBezTo>
                    <a:pt x="3074" y="4601"/>
                    <a:pt x="3071" y="4599"/>
                    <a:pt x="3071" y="4595"/>
                  </a:cubicBezTo>
                  <a:close/>
                  <a:moveTo>
                    <a:pt x="3071" y="4451"/>
                  </a:moveTo>
                  <a:lnTo>
                    <a:pt x="3071" y="4367"/>
                  </a:lnTo>
                  <a:cubicBezTo>
                    <a:pt x="3071" y="4364"/>
                    <a:pt x="3074" y="4361"/>
                    <a:pt x="3077" y="4361"/>
                  </a:cubicBezTo>
                  <a:cubicBezTo>
                    <a:pt x="3081" y="4361"/>
                    <a:pt x="3083" y="4364"/>
                    <a:pt x="3083" y="4367"/>
                  </a:cubicBezTo>
                  <a:lnTo>
                    <a:pt x="3083" y="4451"/>
                  </a:lnTo>
                  <a:cubicBezTo>
                    <a:pt x="3083" y="4455"/>
                    <a:pt x="3081" y="4457"/>
                    <a:pt x="3077" y="4457"/>
                  </a:cubicBezTo>
                  <a:cubicBezTo>
                    <a:pt x="3074" y="4457"/>
                    <a:pt x="3071" y="4455"/>
                    <a:pt x="3071" y="4451"/>
                  </a:cubicBezTo>
                  <a:close/>
                  <a:moveTo>
                    <a:pt x="3071" y="4307"/>
                  </a:moveTo>
                  <a:lnTo>
                    <a:pt x="3071" y="4223"/>
                  </a:lnTo>
                  <a:cubicBezTo>
                    <a:pt x="3071" y="4220"/>
                    <a:pt x="3074" y="4217"/>
                    <a:pt x="3077" y="4217"/>
                  </a:cubicBezTo>
                  <a:cubicBezTo>
                    <a:pt x="3081" y="4217"/>
                    <a:pt x="3083" y="4220"/>
                    <a:pt x="3083" y="4223"/>
                  </a:cubicBezTo>
                  <a:lnTo>
                    <a:pt x="3083" y="4307"/>
                  </a:lnTo>
                  <a:cubicBezTo>
                    <a:pt x="3083" y="4311"/>
                    <a:pt x="3081" y="4313"/>
                    <a:pt x="3077" y="4313"/>
                  </a:cubicBezTo>
                  <a:cubicBezTo>
                    <a:pt x="3074" y="4313"/>
                    <a:pt x="3071" y="4311"/>
                    <a:pt x="3071" y="4307"/>
                  </a:cubicBezTo>
                  <a:close/>
                  <a:moveTo>
                    <a:pt x="3071" y="4163"/>
                  </a:moveTo>
                  <a:lnTo>
                    <a:pt x="3071" y="4079"/>
                  </a:lnTo>
                  <a:cubicBezTo>
                    <a:pt x="3071" y="4076"/>
                    <a:pt x="3074" y="4073"/>
                    <a:pt x="3077" y="4073"/>
                  </a:cubicBezTo>
                  <a:cubicBezTo>
                    <a:pt x="3081" y="4073"/>
                    <a:pt x="3083" y="4076"/>
                    <a:pt x="3083" y="4079"/>
                  </a:cubicBezTo>
                  <a:lnTo>
                    <a:pt x="3083" y="4163"/>
                  </a:lnTo>
                  <a:cubicBezTo>
                    <a:pt x="3083" y="4167"/>
                    <a:pt x="3081" y="4169"/>
                    <a:pt x="3077" y="4169"/>
                  </a:cubicBezTo>
                  <a:cubicBezTo>
                    <a:pt x="3074" y="4169"/>
                    <a:pt x="3071" y="4167"/>
                    <a:pt x="3071" y="4163"/>
                  </a:cubicBezTo>
                  <a:close/>
                  <a:moveTo>
                    <a:pt x="3071" y="4019"/>
                  </a:moveTo>
                  <a:lnTo>
                    <a:pt x="3071" y="3935"/>
                  </a:lnTo>
                  <a:cubicBezTo>
                    <a:pt x="3071" y="3932"/>
                    <a:pt x="3074" y="3929"/>
                    <a:pt x="3077" y="3929"/>
                  </a:cubicBezTo>
                  <a:cubicBezTo>
                    <a:pt x="3081" y="3929"/>
                    <a:pt x="3083" y="3932"/>
                    <a:pt x="3083" y="3935"/>
                  </a:cubicBezTo>
                  <a:lnTo>
                    <a:pt x="3083" y="4019"/>
                  </a:lnTo>
                  <a:cubicBezTo>
                    <a:pt x="3083" y="4023"/>
                    <a:pt x="3081" y="4025"/>
                    <a:pt x="3077" y="4025"/>
                  </a:cubicBezTo>
                  <a:cubicBezTo>
                    <a:pt x="3074" y="4025"/>
                    <a:pt x="3071" y="4023"/>
                    <a:pt x="3071" y="4019"/>
                  </a:cubicBezTo>
                  <a:close/>
                  <a:moveTo>
                    <a:pt x="3071" y="3875"/>
                  </a:moveTo>
                  <a:lnTo>
                    <a:pt x="3071" y="3791"/>
                  </a:lnTo>
                  <a:cubicBezTo>
                    <a:pt x="3071" y="3788"/>
                    <a:pt x="3074" y="3785"/>
                    <a:pt x="3077" y="3785"/>
                  </a:cubicBezTo>
                  <a:cubicBezTo>
                    <a:pt x="3081" y="3785"/>
                    <a:pt x="3083" y="3788"/>
                    <a:pt x="3083" y="3791"/>
                  </a:cubicBezTo>
                  <a:lnTo>
                    <a:pt x="3083" y="3875"/>
                  </a:lnTo>
                  <a:cubicBezTo>
                    <a:pt x="3083" y="3879"/>
                    <a:pt x="3081" y="3881"/>
                    <a:pt x="3077" y="3881"/>
                  </a:cubicBezTo>
                  <a:cubicBezTo>
                    <a:pt x="3074" y="3881"/>
                    <a:pt x="3071" y="3879"/>
                    <a:pt x="3071" y="3875"/>
                  </a:cubicBezTo>
                  <a:close/>
                  <a:moveTo>
                    <a:pt x="3071" y="3731"/>
                  </a:moveTo>
                  <a:lnTo>
                    <a:pt x="3071" y="3647"/>
                  </a:lnTo>
                  <a:cubicBezTo>
                    <a:pt x="3071" y="3644"/>
                    <a:pt x="3074" y="3641"/>
                    <a:pt x="3077" y="3641"/>
                  </a:cubicBezTo>
                  <a:cubicBezTo>
                    <a:pt x="3081" y="3641"/>
                    <a:pt x="3083" y="3644"/>
                    <a:pt x="3083" y="3647"/>
                  </a:cubicBezTo>
                  <a:lnTo>
                    <a:pt x="3083" y="3731"/>
                  </a:lnTo>
                  <a:cubicBezTo>
                    <a:pt x="3083" y="3735"/>
                    <a:pt x="3081" y="3737"/>
                    <a:pt x="3077" y="3737"/>
                  </a:cubicBezTo>
                  <a:cubicBezTo>
                    <a:pt x="3074" y="3737"/>
                    <a:pt x="3071" y="3735"/>
                    <a:pt x="3071" y="3731"/>
                  </a:cubicBezTo>
                  <a:close/>
                  <a:moveTo>
                    <a:pt x="3071" y="3587"/>
                  </a:moveTo>
                  <a:lnTo>
                    <a:pt x="3071" y="3503"/>
                  </a:lnTo>
                  <a:cubicBezTo>
                    <a:pt x="3071" y="3500"/>
                    <a:pt x="3074" y="3497"/>
                    <a:pt x="3077" y="3497"/>
                  </a:cubicBezTo>
                  <a:cubicBezTo>
                    <a:pt x="3081" y="3497"/>
                    <a:pt x="3083" y="3500"/>
                    <a:pt x="3083" y="3503"/>
                  </a:cubicBezTo>
                  <a:lnTo>
                    <a:pt x="3083" y="3587"/>
                  </a:lnTo>
                  <a:cubicBezTo>
                    <a:pt x="3083" y="3591"/>
                    <a:pt x="3081" y="3593"/>
                    <a:pt x="3077" y="3593"/>
                  </a:cubicBezTo>
                  <a:cubicBezTo>
                    <a:pt x="3074" y="3593"/>
                    <a:pt x="3071" y="3591"/>
                    <a:pt x="3071" y="3587"/>
                  </a:cubicBezTo>
                  <a:close/>
                  <a:moveTo>
                    <a:pt x="3071" y="3443"/>
                  </a:moveTo>
                  <a:lnTo>
                    <a:pt x="3071" y="3359"/>
                  </a:lnTo>
                  <a:cubicBezTo>
                    <a:pt x="3071" y="3356"/>
                    <a:pt x="3074" y="3353"/>
                    <a:pt x="3077" y="3353"/>
                  </a:cubicBezTo>
                  <a:cubicBezTo>
                    <a:pt x="3081" y="3353"/>
                    <a:pt x="3083" y="3356"/>
                    <a:pt x="3083" y="3359"/>
                  </a:cubicBezTo>
                  <a:lnTo>
                    <a:pt x="3083" y="3443"/>
                  </a:lnTo>
                  <a:cubicBezTo>
                    <a:pt x="3083" y="3447"/>
                    <a:pt x="3081" y="3449"/>
                    <a:pt x="3077" y="3449"/>
                  </a:cubicBezTo>
                  <a:cubicBezTo>
                    <a:pt x="3074" y="3449"/>
                    <a:pt x="3071" y="3447"/>
                    <a:pt x="3071" y="3443"/>
                  </a:cubicBezTo>
                  <a:close/>
                  <a:moveTo>
                    <a:pt x="3071" y="3299"/>
                  </a:moveTo>
                  <a:lnTo>
                    <a:pt x="3071" y="3215"/>
                  </a:lnTo>
                  <a:cubicBezTo>
                    <a:pt x="3071" y="3212"/>
                    <a:pt x="3074" y="3209"/>
                    <a:pt x="3077" y="3209"/>
                  </a:cubicBezTo>
                  <a:cubicBezTo>
                    <a:pt x="3081" y="3209"/>
                    <a:pt x="3083" y="3212"/>
                    <a:pt x="3083" y="3215"/>
                  </a:cubicBezTo>
                  <a:lnTo>
                    <a:pt x="3083" y="3299"/>
                  </a:lnTo>
                  <a:cubicBezTo>
                    <a:pt x="3083" y="3303"/>
                    <a:pt x="3081" y="3305"/>
                    <a:pt x="3077" y="3305"/>
                  </a:cubicBezTo>
                  <a:cubicBezTo>
                    <a:pt x="3074" y="3305"/>
                    <a:pt x="3071" y="3303"/>
                    <a:pt x="3071" y="3299"/>
                  </a:cubicBezTo>
                  <a:close/>
                  <a:moveTo>
                    <a:pt x="3071" y="3155"/>
                  </a:moveTo>
                  <a:lnTo>
                    <a:pt x="3071" y="3071"/>
                  </a:lnTo>
                  <a:cubicBezTo>
                    <a:pt x="3071" y="3068"/>
                    <a:pt x="3074" y="3065"/>
                    <a:pt x="3077" y="3065"/>
                  </a:cubicBezTo>
                  <a:cubicBezTo>
                    <a:pt x="3081" y="3065"/>
                    <a:pt x="3083" y="3068"/>
                    <a:pt x="3083" y="3071"/>
                  </a:cubicBezTo>
                  <a:lnTo>
                    <a:pt x="3083" y="3155"/>
                  </a:lnTo>
                  <a:cubicBezTo>
                    <a:pt x="3083" y="3159"/>
                    <a:pt x="3081" y="3161"/>
                    <a:pt x="3077" y="3161"/>
                  </a:cubicBezTo>
                  <a:cubicBezTo>
                    <a:pt x="3074" y="3161"/>
                    <a:pt x="3071" y="3159"/>
                    <a:pt x="3071" y="3155"/>
                  </a:cubicBezTo>
                  <a:close/>
                  <a:moveTo>
                    <a:pt x="3071" y="3011"/>
                  </a:moveTo>
                  <a:lnTo>
                    <a:pt x="3071" y="2927"/>
                  </a:lnTo>
                  <a:cubicBezTo>
                    <a:pt x="3071" y="2924"/>
                    <a:pt x="3074" y="2921"/>
                    <a:pt x="3077" y="2921"/>
                  </a:cubicBezTo>
                  <a:cubicBezTo>
                    <a:pt x="3081" y="2921"/>
                    <a:pt x="3083" y="2924"/>
                    <a:pt x="3083" y="2927"/>
                  </a:cubicBezTo>
                  <a:lnTo>
                    <a:pt x="3083" y="3011"/>
                  </a:lnTo>
                  <a:cubicBezTo>
                    <a:pt x="3083" y="3015"/>
                    <a:pt x="3081" y="3017"/>
                    <a:pt x="3077" y="3017"/>
                  </a:cubicBezTo>
                  <a:cubicBezTo>
                    <a:pt x="3074" y="3017"/>
                    <a:pt x="3071" y="3015"/>
                    <a:pt x="3071" y="3011"/>
                  </a:cubicBezTo>
                  <a:close/>
                  <a:moveTo>
                    <a:pt x="3071" y="2867"/>
                  </a:moveTo>
                  <a:lnTo>
                    <a:pt x="3071" y="2783"/>
                  </a:lnTo>
                  <a:cubicBezTo>
                    <a:pt x="3071" y="2780"/>
                    <a:pt x="3074" y="2777"/>
                    <a:pt x="3077" y="2777"/>
                  </a:cubicBezTo>
                  <a:cubicBezTo>
                    <a:pt x="3081" y="2777"/>
                    <a:pt x="3083" y="2780"/>
                    <a:pt x="3083" y="2783"/>
                  </a:cubicBezTo>
                  <a:lnTo>
                    <a:pt x="3083" y="2867"/>
                  </a:lnTo>
                  <a:cubicBezTo>
                    <a:pt x="3083" y="2871"/>
                    <a:pt x="3081" y="2873"/>
                    <a:pt x="3077" y="2873"/>
                  </a:cubicBezTo>
                  <a:cubicBezTo>
                    <a:pt x="3074" y="2873"/>
                    <a:pt x="3071" y="2871"/>
                    <a:pt x="3071" y="2867"/>
                  </a:cubicBezTo>
                  <a:close/>
                  <a:moveTo>
                    <a:pt x="3071" y="2723"/>
                  </a:moveTo>
                  <a:lnTo>
                    <a:pt x="3071" y="2639"/>
                  </a:lnTo>
                  <a:cubicBezTo>
                    <a:pt x="3071" y="2636"/>
                    <a:pt x="3074" y="2633"/>
                    <a:pt x="3077" y="2633"/>
                  </a:cubicBezTo>
                  <a:cubicBezTo>
                    <a:pt x="3081" y="2633"/>
                    <a:pt x="3083" y="2636"/>
                    <a:pt x="3083" y="2639"/>
                  </a:cubicBezTo>
                  <a:lnTo>
                    <a:pt x="3083" y="2723"/>
                  </a:lnTo>
                  <a:cubicBezTo>
                    <a:pt x="3083" y="2727"/>
                    <a:pt x="3081" y="2729"/>
                    <a:pt x="3077" y="2729"/>
                  </a:cubicBezTo>
                  <a:cubicBezTo>
                    <a:pt x="3074" y="2729"/>
                    <a:pt x="3071" y="2727"/>
                    <a:pt x="3071" y="2723"/>
                  </a:cubicBezTo>
                  <a:close/>
                  <a:moveTo>
                    <a:pt x="3071" y="2579"/>
                  </a:moveTo>
                  <a:lnTo>
                    <a:pt x="3071" y="2495"/>
                  </a:lnTo>
                  <a:cubicBezTo>
                    <a:pt x="3071" y="2492"/>
                    <a:pt x="3074" y="2489"/>
                    <a:pt x="3077" y="2489"/>
                  </a:cubicBezTo>
                  <a:cubicBezTo>
                    <a:pt x="3081" y="2489"/>
                    <a:pt x="3083" y="2492"/>
                    <a:pt x="3083" y="2495"/>
                  </a:cubicBezTo>
                  <a:lnTo>
                    <a:pt x="3083" y="2579"/>
                  </a:lnTo>
                  <a:cubicBezTo>
                    <a:pt x="3083" y="2583"/>
                    <a:pt x="3081" y="2585"/>
                    <a:pt x="3077" y="2585"/>
                  </a:cubicBezTo>
                  <a:cubicBezTo>
                    <a:pt x="3074" y="2585"/>
                    <a:pt x="3071" y="2583"/>
                    <a:pt x="3071" y="2579"/>
                  </a:cubicBezTo>
                  <a:close/>
                  <a:moveTo>
                    <a:pt x="3071" y="2435"/>
                  </a:moveTo>
                  <a:lnTo>
                    <a:pt x="3071" y="2351"/>
                  </a:lnTo>
                  <a:cubicBezTo>
                    <a:pt x="3071" y="2348"/>
                    <a:pt x="3074" y="2345"/>
                    <a:pt x="3077" y="2345"/>
                  </a:cubicBezTo>
                  <a:cubicBezTo>
                    <a:pt x="3081" y="2345"/>
                    <a:pt x="3083" y="2348"/>
                    <a:pt x="3083" y="2351"/>
                  </a:cubicBezTo>
                  <a:lnTo>
                    <a:pt x="3083" y="2435"/>
                  </a:lnTo>
                  <a:cubicBezTo>
                    <a:pt x="3083" y="2439"/>
                    <a:pt x="3081" y="2441"/>
                    <a:pt x="3077" y="2441"/>
                  </a:cubicBezTo>
                  <a:cubicBezTo>
                    <a:pt x="3074" y="2441"/>
                    <a:pt x="3071" y="2439"/>
                    <a:pt x="3071" y="2435"/>
                  </a:cubicBezTo>
                  <a:close/>
                  <a:moveTo>
                    <a:pt x="3071" y="2291"/>
                  </a:moveTo>
                  <a:lnTo>
                    <a:pt x="3071" y="2207"/>
                  </a:lnTo>
                  <a:cubicBezTo>
                    <a:pt x="3071" y="2204"/>
                    <a:pt x="3074" y="2201"/>
                    <a:pt x="3077" y="2201"/>
                  </a:cubicBezTo>
                  <a:cubicBezTo>
                    <a:pt x="3081" y="2201"/>
                    <a:pt x="3083" y="2204"/>
                    <a:pt x="3083" y="2207"/>
                  </a:cubicBezTo>
                  <a:lnTo>
                    <a:pt x="3083" y="2291"/>
                  </a:lnTo>
                  <a:cubicBezTo>
                    <a:pt x="3083" y="2295"/>
                    <a:pt x="3081" y="2297"/>
                    <a:pt x="3077" y="2297"/>
                  </a:cubicBezTo>
                  <a:cubicBezTo>
                    <a:pt x="3074" y="2297"/>
                    <a:pt x="3071" y="2295"/>
                    <a:pt x="3071" y="2291"/>
                  </a:cubicBezTo>
                  <a:close/>
                  <a:moveTo>
                    <a:pt x="3071" y="2147"/>
                  </a:moveTo>
                  <a:lnTo>
                    <a:pt x="3071" y="2063"/>
                  </a:lnTo>
                  <a:cubicBezTo>
                    <a:pt x="3071" y="2060"/>
                    <a:pt x="3074" y="2057"/>
                    <a:pt x="3077" y="2057"/>
                  </a:cubicBezTo>
                  <a:cubicBezTo>
                    <a:pt x="3081" y="2057"/>
                    <a:pt x="3083" y="2060"/>
                    <a:pt x="3083" y="2063"/>
                  </a:cubicBezTo>
                  <a:lnTo>
                    <a:pt x="3083" y="2147"/>
                  </a:lnTo>
                  <a:cubicBezTo>
                    <a:pt x="3083" y="2151"/>
                    <a:pt x="3081" y="2153"/>
                    <a:pt x="3077" y="2153"/>
                  </a:cubicBezTo>
                  <a:cubicBezTo>
                    <a:pt x="3074" y="2153"/>
                    <a:pt x="3071" y="2151"/>
                    <a:pt x="3071" y="2147"/>
                  </a:cubicBezTo>
                  <a:close/>
                  <a:moveTo>
                    <a:pt x="3071" y="2003"/>
                  </a:moveTo>
                  <a:lnTo>
                    <a:pt x="3071" y="1919"/>
                  </a:lnTo>
                  <a:cubicBezTo>
                    <a:pt x="3071" y="1916"/>
                    <a:pt x="3074" y="1913"/>
                    <a:pt x="3077" y="1913"/>
                  </a:cubicBezTo>
                  <a:cubicBezTo>
                    <a:pt x="3081" y="1913"/>
                    <a:pt x="3083" y="1916"/>
                    <a:pt x="3083" y="1919"/>
                  </a:cubicBezTo>
                  <a:lnTo>
                    <a:pt x="3083" y="2003"/>
                  </a:lnTo>
                  <a:cubicBezTo>
                    <a:pt x="3083" y="2007"/>
                    <a:pt x="3081" y="2009"/>
                    <a:pt x="3077" y="2009"/>
                  </a:cubicBezTo>
                  <a:cubicBezTo>
                    <a:pt x="3074" y="2009"/>
                    <a:pt x="3071" y="2007"/>
                    <a:pt x="3071" y="2003"/>
                  </a:cubicBezTo>
                  <a:close/>
                  <a:moveTo>
                    <a:pt x="3071" y="1859"/>
                  </a:moveTo>
                  <a:lnTo>
                    <a:pt x="3071" y="1775"/>
                  </a:lnTo>
                  <a:cubicBezTo>
                    <a:pt x="3071" y="1772"/>
                    <a:pt x="3074" y="1769"/>
                    <a:pt x="3077" y="1769"/>
                  </a:cubicBezTo>
                  <a:cubicBezTo>
                    <a:pt x="3081" y="1769"/>
                    <a:pt x="3083" y="1772"/>
                    <a:pt x="3083" y="1775"/>
                  </a:cubicBezTo>
                  <a:lnTo>
                    <a:pt x="3083" y="1859"/>
                  </a:lnTo>
                  <a:cubicBezTo>
                    <a:pt x="3083" y="1863"/>
                    <a:pt x="3081" y="1865"/>
                    <a:pt x="3077" y="1865"/>
                  </a:cubicBezTo>
                  <a:cubicBezTo>
                    <a:pt x="3074" y="1865"/>
                    <a:pt x="3071" y="1863"/>
                    <a:pt x="3071" y="1859"/>
                  </a:cubicBezTo>
                  <a:close/>
                  <a:moveTo>
                    <a:pt x="3071" y="1715"/>
                  </a:moveTo>
                  <a:lnTo>
                    <a:pt x="3071" y="1631"/>
                  </a:lnTo>
                  <a:cubicBezTo>
                    <a:pt x="3071" y="1628"/>
                    <a:pt x="3074" y="1625"/>
                    <a:pt x="3077" y="1625"/>
                  </a:cubicBezTo>
                  <a:cubicBezTo>
                    <a:pt x="3081" y="1625"/>
                    <a:pt x="3083" y="1628"/>
                    <a:pt x="3083" y="1631"/>
                  </a:cubicBezTo>
                  <a:lnTo>
                    <a:pt x="3083" y="1715"/>
                  </a:lnTo>
                  <a:cubicBezTo>
                    <a:pt x="3083" y="1719"/>
                    <a:pt x="3081" y="1721"/>
                    <a:pt x="3077" y="1721"/>
                  </a:cubicBezTo>
                  <a:cubicBezTo>
                    <a:pt x="3074" y="1721"/>
                    <a:pt x="3071" y="1719"/>
                    <a:pt x="3071" y="1715"/>
                  </a:cubicBezTo>
                  <a:close/>
                  <a:moveTo>
                    <a:pt x="3071" y="1571"/>
                  </a:moveTo>
                  <a:lnTo>
                    <a:pt x="3071" y="1487"/>
                  </a:lnTo>
                  <a:cubicBezTo>
                    <a:pt x="3071" y="1484"/>
                    <a:pt x="3074" y="1481"/>
                    <a:pt x="3077" y="1481"/>
                  </a:cubicBezTo>
                  <a:cubicBezTo>
                    <a:pt x="3081" y="1481"/>
                    <a:pt x="3083" y="1484"/>
                    <a:pt x="3083" y="1487"/>
                  </a:cubicBezTo>
                  <a:lnTo>
                    <a:pt x="3083" y="1571"/>
                  </a:lnTo>
                  <a:cubicBezTo>
                    <a:pt x="3083" y="1575"/>
                    <a:pt x="3081" y="1577"/>
                    <a:pt x="3077" y="1577"/>
                  </a:cubicBezTo>
                  <a:cubicBezTo>
                    <a:pt x="3074" y="1577"/>
                    <a:pt x="3071" y="1575"/>
                    <a:pt x="3071" y="1571"/>
                  </a:cubicBezTo>
                  <a:close/>
                  <a:moveTo>
                    <a:pt x="3071" y="1427"/>
                  </a:moveTo>
                  <a:lnTo>
                    <a:pt x="3071" y="1343"/>
                  </a:lnTo>
                  <a:cubicBezTo>
                    <a:pt x="3071" y="1340"/>
                    <a:pt x="3074" y="1337"/>
                    <a:pt x="3077" y="1337"/>
                  </a:cubicBezTo>
                  <a:cubicBezTo>
                    <a:pt x="3081" y="1337"/>
                    <a:pt x="3083" y="1340"/>
                    <a:pt x="3083" y="1343"/>
                  </a:cubicBezTo>
                  <a:lnTo>
                    <a:pt x="3083" y="1427"/>
                  </a:lnTo>
                  <a:cubicBezTo>
                    <a:pt x="3083" y="1431"/>
                    <a:pt x="3081" y="1433"/>
                    <a:pt x="3077" y="1433"/>
                  </a:cubicBezTo>
                  <a:cubicBezTo>
                    <a:pt x="3074" y="1433"/>
                    <a:pt x="3071" y="1431"/>
                    <a:pt x="3071" y="1427"/>
                  </a:cubicBezTo>
                  <a:close/>
                  <a:moveTo>
                    <a:pt x="3071" y="1283"/>
                  </a:moveTo>
                  <a:lnTo>
                    <a:pt x="3071" y="1199"/>
                  </a:lnTo>
                  <a:cubicBezTo>
                    <a:pt x="3071" y="1196"/>
                    <a:pt x="3074" y="1193"/>
                    <a:pt x="3077" y="1193"/>
                  </a:cubicBezTo>
                  <a:cubicBezTo>
                    <a:pt x="3081" y="1193"/>
                    <a:pt x="3083" y="1196"/>
                    <a:pt x="3083" y="1199"/>
                  </a:cubicBezTo>
                  <a:lnTo>
                    <a:pt x="3083" y="1283"/>
                  </a:lnTo>
                  <a:cubicBezTo>
                    <a:pt x="3083" y="1287"/>
                    <a:pt x="3081" y="1289"/>
                    <a:pt x="3077" y="1289"/>
                  </a:cubicBezTo>
                  <a:cubicBezTo>
                    <a:pt x="3074" y="1289"/>
                    <a:pt x="3071" y="1287"/>
                    <a:pt x="3071" y="1283"/>
                  </a:cubicBezTo>
                  <a:close/>
                  <a:moveTo>
                    <a:pt x="3071" y="1139"/>
                  </a:moveTo>
                  <a:lnTo>
                    <a:pt x="3071" y="1055"/>
                  </a:lnTo>
                  <a:cubicBezTo>
                    <a:pt x="3071" y="1052"/>
                    <a:pt x="3074" y="1049"/>
                    <a:pt x="3077" y="1049"/>
                  </a:cubicBezTo>
                  <a:cubicBezTo>
                    <a:pt x="3081" y="1049"/>
                    <a:pt x="3083" y="1052"/>
                    <a:pt x="3083" y="1055"/>
                  </a:cubicBezTo>
                  <a:lnTo>
                    <a:pt x="3083" y="1139"/>
                  </a:lnTo>
                  <a:cubicBezTo>
                    <a:pt x="3083" y="1143"/>
                    <a:pt x="3081" y="1145"/>
                    <a:pt x="3077" y="1145"/>
                  </a:cubicBezTo>
                  <a:cubicBezTo>
                    <a:pt x="3074" y="1145"/>
                    <a:pt x="3071" y="1143"/>
                    <a:pt x="3071" y="1139"/>
                  </a:cubicBezTo>
                  <a:close/>
                  <a:moveTo>
                    <a:pt x="3071" y="995"/>
                  </a:moveTo>
                  <a:lnTo>
                    <a:pt x="3071" y="911"/>
                  </a:lnTo>
                  <a:cubicBezTo>
                    <a:pt x="3071" y="908"/>
                    <a:pt x="3074" y="905"/>
                    <a:pt x="3077" y="905"/>
                  </a:cubicBezTo>
                  <a:cubicBezTo>
                    <a:pt x="3081" y="905"/>
                    <a:pt x="3083" y="908"/>
                    <a:pt x="3083" y="911"/>
                  </a:cubicBezTo>
                  <a:lnTo>
                    <a:pt x="3083" y="995"/>
                  </a:lnTo>
                  <a:cubicBezTo>
                    <a:pt x="3083" y="999"/>
                    <a:pt x="3081" y="1001"/>
                    <a:pt x="3077" y="1001"/>
                  </a:cubicBezTo>
                  <a:cubicBezTo>
                    <a:pt x="3074" y="1001"/>
                    <a:pt x="3071" y="999"/>
                    <a:pt x="3071" y="995"/>
                  </a:cubicBezTo>
                  <a:close/>
                  <a:moveTo>
                    <a:pt x="3071" y="851"/>
                  </a:moveTo>
                  <a:lnTo>
                    <a:pt x="3071" y="767"/>
                  </a:lnTo>
                  <a:cubicBezTo>
                    <a:pt x="3071" y="764"/>
                    <a:pt x="3074" y="761"/>
                    <a:pt x="3077" y="761"/>
                  </a:cubicBezTo>
                  <a:cubicBezTo>
                    <a:pt x="3081" y="761"/>
                    <a:pt x="3083" y="764"/>
                    <a:pt x="3083" y="767"/>
                  </a:cubicBezTo>
                  <a:lnTo>
                    <a:pt x="3083" y="851"/>
                  </a:lnTo>
                  <a:cubicBezTo>
                    <a:pt x="3083" y="855"/>
                    <a:pt x="3081" y="857"/>
                    <a:pt x="3077" y="857"/>
                  </a:cubicBezTo>
                  <a:cubicBezTo>
                    <a:pt x="3074" y="857"/>
                    <a:pt x="3071" y="855"/>
                    <a:pt x="3071" y="851"/>
                  </a:cubicBezTo>
                  <a:close/>
                  <a:moveTo>
                    <a:pt x="3071" y="707"/>
                  </a:moveTo>
                  <a:lnTo>
                    <a:pt x="3071" y="623"/>
                  </a:lnTo>
                  <a:cubicBezTo>
                    <a:pt x="3071" y="620"/>
                    <a:pt x="3074" y="617"/>
                    <a:pt x="3077" y="617"/>
                  </a:cubicBezTo>
                  <a:cubicBezTo>
                    <a:pt x="3081" y="617"/>
                    <a:pt x="3083" y="620"/>
                    <a:pt x="3083" y="623"/>
                  </a:cubicBezTo>
                  <a:lnTo>
                    <a:pt x="3083" y="707"/>
                  </a:lnTo>
                  <a:cubicBezTo>
                    <a:pt x="3083" y="711"/>
                    <a:pt x="3081" y="713"/>
                    <a:pt x="3077" y="713"/>
                  </a:cubicBezTo>
                  <a:cubicBezTo>
                    <a:pt x="3074" y="713"/>
                    <a:pt x="3071" y="711"/>
                    <a:pt x="3071" y="707"/>
                  </a:cubicBezTo>
                  <a:close/>
                  <a:moveTo>
                    <a:pt x="3071" y="563"/>
                  </a:moveTo>
                  <a:lnTo>
                    <a:pt x="3071" y="479"/>
                  </a:lnTo>
                  <a:cubicBezTo>
                    <a:pt x="3071" y="476"/>
                    <a:pt x="3074" y="473"/>
                    <a:pt x="3077" y="473"/>
                  </a:cubicBezTo>
                  <a:cubicBezTo>
                    <a:pt x="3081" y="473"/>
                    <a:pt x="3083" y="476"/>
                    <a:pt x="3083" y="479"/>
                  </a:cubicBezTo>
                  <a:lnTo>
                    <a:pt x="3083" y="563"/>
                  </a:lnTo>
                  <a:cubicBezTo>
                    <a:pt x="3083" y="567"/>
                    <a:pt x="3081" y="569"/>
                    <a:pt x="3077" y="569"/>
                  </a:cubicBezTo>
                  <a:cubicBezTo>
                    <a:pt x="3074" y="569"/>
                    <a:pt x="3071" y="567"/>
                    <a:pt x="3071" y="563"/>
                  </a:cubicBezTo>
                  <a:close/>
                  <a:moveTo>
                    <a:pt x="3071" y="419"/>
                  </a:moveTo>
                  <a:lnTo>
                    <a:pt x="3071" y="335"/>
                  </a:lnTo>
                  <a:cubicBezTo>
                    <a:pt x="3071" y="332"/>
                    <a:pt x="3074" y="329"/>
                    <a:pt x="3077" y="329"/>
                  </a:cubicBezTo>
                  <a:cubicBezTo>
                    <a:pt x="3081" y="329"/>
                    <a:pt x="3083" y="332"/>
                    <a:pt x="3083" y="335"/>
                  </a:cubicBezTo>
                  <a:lnTo>
                    <a:pt x="3083" y="419"/>
                  </a:lnTo>
                  <a:cubicBezTo>
                    <a:pt x="3083" y="423"/>
                    <a:pt x="3081" y="425"/>
                    <a:pt x="3077" y="425"/>
                  </a:cubicBezTo>
                  <a:cubicBezTo>
                    <a:pt x="3074" y="425"/>
                    <a:pt x="3071" y="423"/>
                    <a:pt x="3071" y="419"/>
                  </a:cubicBezTo>
                  <a:close/>
                  <a:moveTo>
                    <a:pt x="3071" y="275"/>
                  </a:moveTo>
                  <a:lnTo>
                    <a:pt x="3071" y="191"/>
                  </a:lnTo>
                  <a:cubicBezTo>
                    <a:pt x="3071" y="188"/>
                    <a:pt x="3074" y="185"/>
                    <a:pt x="3077" y="185"/>
                  </a:cubicBezTo>
                  <a:cubicBezTo>
                    <a:pt x="3081" y="185"/>
                    <a:pt x="3083" y="188"/>
                    <a:pt x="3083" y="191"/>
                  </a:cubicBezTo>
                  <a:lnTo>
                    <a:pt x="3083" y="275"/>
                  </a:lnTo>
                  <a:cubicBezTo>
                    <a:pt x="3083" y="279"/>
                    <a:pt x="3081" y="281"/>
                    <a:pt x="3077" y="281"/>
                  </a:cubicBezTo>
                  <a:cubicBezTo>
                    <a:pt x="3074" y="281"/>
                    <a:pt x="3071" y="279"/>
                    <a:pt x="3071" y="275"/>
                  </a:cubicBezTo>
                  <a:close/>
                  <a:moveTo>
                    <a:pt x="3071" y="131"/>
                  </a:moveTo>
                  <a:lnTo>
                    <a:pt x="3071" y="47"/>
                  </a:lnTo>
                  <a:cubicBezTo>
                    <a:pt x="3071" y="44"/>
                    <a:pt x="3074" y="41"/>
                    <a:pt x="3077" y="41"/>
                  </a:cubicBezTo>
                  <a:cubicBezTo>
                    <a:pt x="3081" y="41"/>
                    <a:pt x="3083" y="44"/>
                    <a:pt x="3083" y="47"/>
                  </a:cubicBezTo>
                  <a:lnTo>
                    <a:pt x="3083" y="131"/>
                  </a:lnTo>
                  <a:cubicBezTo>
                    <a:pt x="3083" y="135"/>
                    <a:pt x="3081" y="137"/>
                    <a:pt x="3077" y="137"/>
                  </a:cubicBezTo>
                  <a:cubicBezTo>
                    <a:pt x="3074" y="137"/>
                    <a:pt x="3071" y="135"/>
                    <a:pt x="3071" y="131"/>
                  </a:cubicBezTo>
                  <a:close/>
                  <a:moveTo>
                    <a:pt x="3059" y="12"/>
                  </a:moveTo>
                  <a:lnTo>
                    <a:pt x="2975" y="12"/>
                  </a:lnTo>
                  <a:cubicBezTo>
                    <a:pt x="2971" y="12"/>
                    <a:pt x="2969" y="9"/>
                    <a:pt x="2969" y="6"/>
                  </a:cubicBezTo>
                  <a:cubicBezTo>
                    <a:pt x="2969" y="2"/>
                    <a:pt x="2971" y="0"/>
                    <a:pt x="2975" y="0"/>
                  </a:cubicBezTo>
                  <a:lnTo>
                    <a:pt x="3059" y="0"/>
                  </a:lnTo>
                  <a:cubicBezTo>
                    <a:pt x="3062" y="0"/>
                    <a:pt x="3065" y="2"/>
                    <a:pt x="3065" y="6"/>
                  </a:cubicBezTo>
                  <a:cubicBezTo>
                    <a:pt x="3065" y="9"/>
                    <a:pt x="3062" y="12"/>
                    <a:pt x="3059" y="12"/>
                  </a:cubicBezTo>
                  <a:close/>
                  <a:moveTo>
                    <a:pt x="2915" y="12"/>
                  </a:moveTo>
                  <a:lnTo>
                    <a:pt x="2831" y="12"/>
                  </a:lnTo>
                  <a:cubicBezTo>
                    <a:pt x="2827" y="12"/>
                    <a:pt x="2825" y="9"/>
                    <a:pt x="2825" y="6"/>
                  </a:cubicBezTo>
                  <a:cubicBezTo>
                    <a:pt x="2825" y="2"/>
                    <a:pt x="2827" y="0"/>
                    <a:pt x="2831" y="0"/>
                  </a:cubicBezTo>
                  <a:lnTo>
                    <a:pt x="2915" y="0"/>
                  </a:lnTo>
                  <a:cubicBezTo>
                    <a:pt x="2918" y="0"/>
                    <a:pt x="2921" y="2"/>
                    <a:pt x="2921" y="6"/>
                  </a:cubicBezTo>
                  <a:cubicBezTo>
                    <a:pt x="2921" y="9"/>
                    <a:pt x="2918" y="12"/>
                    <a:pt x="2915" y="12"/>
                  </a:cubicBezTo>
                  <a:close/>
                  <a:moveTo>
                    <a:pt x="2771" y="12"/>
                  </a:moveTo>
                  <a:lnTo>
                    <a:pt x="2687" y="12"/>
                  </a:lnTo>
                  <a:cubicBezTo>
                    <a:pt x="2683" y="12"/>
                    <a:pt x="2681" y="9"/>
                    <a:pt x="2681" y="6"/>
                  </a:cubicBezTo>
                  <a:cubicBezTo>
                    <a:pt x="2681" y="2"/>
                    <a:pt x="2683" y="0"/>
                    <a:pt x="2687" y="0"/>
                  </a:cubicBezTo>
                  <a:lnTo>
                    <a:pt x="2771" y="0"/>
                  </a:lnTo>
                  <a:cubicBezTo>
                    <a:pt x="2774" y="0"/>
                    <a:pt x="2777" y="2"/>
                    <a:pt x="2777" y="6"/>
                  </a:cubicBezTo>
                  <a:cubicBezTo>
                    <a:pt x="2777" y="9"/>
                    <a:pt x="2774" y="12"/>
                    <a:pt x="2771" y="12"/>
                  </a:cubicBezTo>
                  <a:close/>
                  <a:moveTo>
                    <a:pt x="2627" y="12"/>
                  </a:moveTo>
                  <a:lnTo>
                    <a:pt x="2543" y="12"/>
                  </a:lnTo>
                  <a:cubicBezTo>
                    <a:pt x="2539" y="12"/>
                    <a:pt x="2537" y="9"/>
                    <a:pt x="2537" y="6"/>
                  </a:cubicBezTo>
                  <a:cubicBezTo>
                    <a:pt x="2537" y="2"/>
                    <a:pt x="2539" y="0"/>
                    <a:pt x="2543" y="0"/>
                  </a:cubicBezTo>
                  <a:lnTo>
                    <a:pt x="2627" y="0"/>
                  </a:lnTo>
                  <a:cubicBezTo>
                    <a:pt x="2630" y="0"/>
                    <a:pt x="2633" y="2"/>
                    <a:pt x="2633" y="6"/>
                  </a:cubicBezTo>
                  <a:cubicBezTo>
                    <a:pt x="2633" y="9"/>
                    <a:pt x="2630" y="12"/>
                    <a:pt x="2627" y="12"/>
                  </a:cubicBezTo>
                  <a:close/>
                  <a:moveTo>
                    <a:pt x="2483" y="12"/>
                  </a:moveTo>
                  <a:lnTo>
                    <a:pt x="2399" y="12"/>
                  </a:lnTo>
                  <a:cubicBezTo>
                    <a:pt x="2395" y="12"/>
                    <a:pt x="2393" y="9"/>
                    <a:pt x="2393" y="6"/>
                  </a:cubicBezTo>
                  <a:cubicBezTo>
                    <a:pt x="2393" y="2"/>
                    <a:pt x="2395" y="0"/>
                    <a:pt x="2399" y="0"/>
                  </a:cubicBezTo>
                  <a:lnTo>
                    <a:pt x="2483" y="0"/>
                  </a:lnTo>
                  <a:cubicBezTo>
                    <a:pt x="2486" y="0"/>
                    <a:pt x="2489" y="2"/>
                    <a:pt x="2489" y="6"/>
                  </a:cubicBezTo>
                  <a:cubicBezTo>
                    <a:pt x="2489" y="9"/>
                    <a:pt x="2486" y="12"/>
                    <a:pt x="2483" y="12"/>
                  </a:cubicBezTo>
                  <a:close/>
                  <a:moveTo>
                    <a:pt x="2339" y="12"/>
                  </a:moveTo>
                  <a:lnTo>
                    <a:pt x="2255" y="12"/>
                  </a:lnTo>
                  <a:cubicBezTo>
                    <a:pt x="2251" y="12"/>
                    <a:pt x="2249" y="9"/>
                    <a:pt x="2249" y="6"/>
                  </a:cubicBezTo>
                  <a:cubicBezTo>
                    <a:pt x="2249" y="2"/>
                    <a:pt x="2251" y="0"/>
                    <a:pt x="2255" y="0"/>
                  </a:cubicBezTo>
                  <a:lnTo>
                    <a:pt x="2339" y="0"/>
                  </a:lnTo>
                  <a:cubicBezTo>
                    <a:pt x="2342" y="0"/>
                    <a:pt x="2345" y="2"/>
                    <a:pt x="2345" y="6"/>
                  </a:cubicBezTo>
                  <a:cubicBezTo>
                    <a:pt x="2345" y="9"/>
                    <a:pt x="2342" y="12"/>
                    <a:pt x="2339" y="12"/>
                  </a:cubicBezTo>
                  <a:close/>
                  <a:moveTo>
                    <a:pt x="2195" y="12"/>
                  </a:moveTo>
                  <a:lnTo>
                    <a:pt x="2111" y="12"/>
                  </a:lnTo>
                  <a:cubicBezTo>
                    <a:pt x="2107" y="12"/>
                    <a:pt x="2105" y="9"/>
                    <a:pt x="2105" y="6"/>
                  </a:cubicBezTo>
                  <a:cubicBezTo>
                    <a:pt x="2105" y="2"/>
                    <a:pt x="2107" y="0"/>
                    <a:pt x="2111" y="0"/>
                  </a:cubicBezTo>
                  <a:lnTo>
                    <a:pt x="2195" y="0"/>
                  </a:lnTo>
                  <a:cubicBezTo>
                    <a:pt x="2198" y="0"/>
                    <a:pt x="2201" y="2"/>
                    <a:pt x="2201" y="6"/>
                  </a:cubicBezTo>
                  <a:cubicBezTo>
                    <a:pt x="2201" y="9"/>
                    <a:pt x="2198" y="12"/>
                    <a:pt x="2195" y="12"/>
                  </a:cubicBezTo>
                  <a:close/>
                  <a:moveTo>
                    <a:pt x="2051" y="12"/>
                  </a:moveTo>
                  <a:lnTo>
                    <a:pt x="1967" y="12"/>
                  </a:lnTo>
                  <a:cubicBezTo>
                    <a:pt x="1963" y="12"/>
                    <a:pt x="1961" y="9"/>
                    <a:pt x="1961" y="6"/>
                  </a:cubicBezTo>
                  <a:cubicBezTo>
                    <a:pt x="1961" y="2"/>
                    <a:pt x="1963" y="0"/>
                    <a:pt x="1967" y="0"/>
                  </a:cubicBezTo>
                  <a:lnTo>
                    <a:pt x="2051" y="0"/>
                  </a:lnTo>
                  <a:cubicBezTo>
                    <a:pt x="2054" y="0"/>
                    <a:pt x="2057" y="2"/>
                    <a:pt x="2057" y="6"/>
                  </a:cubicBezTo>
                  <a:cubicBezTo>
                    <a:pt x="2057" y="9"/>
                    <a:pt x="2054" y="12"/>
                    <a:pt x="2051" y="12"/>
                  </a:cubicBezTo>
                  <a:close/>
                  <a:moveTo>
                    <a:pt x="1907" y="12"/>
                  </a:moveTo>
                  <a:lnTo>
                    <a:pt x="1823" y="12"/>
                  </a:lnTo>
                  <a:cubicBezTo>
                    <a:pt x="1819" y="12"/>
                    <a:pt x="1817" y="9"/>
                    <a:pt x="1817" y="6"/>
                  </a:cubicBezTo>
                  <a:cubicBezTo>
                    <a:pt x="1817" y="2"/>
                    <a:pt x="1819" y="0"/>
                    <a:pt x="1823" y="0"/>
                  </a:cubicBezTo>
                  <a:lnTo>
                    <a:pt x="1907" y="0"/>
                  </a:lnTo>
                  <a:cubicBezTo>
                    <a:pt x="1910" y="0"/>
                    <a:pt x="1913" y="2"/>
                    <a:pt x="1913" y="6"/>
                  </a:cubicBezTo>
                  <a:cubicBezTo>
                    <a:pt x="1913" y="9"/>
                    <a:pt x="1910" y="12"/>
                    <a:pt x="1907" y="12"/>
                  </a:cubicBezTo>
                  <a:close/>
                  <a:moveTo>
                    <a:pt x="1763" y="12"/>
                  </a:moveTo>
                  <a:lnTo>
                    <a:pt x="1679" y="12"/>
                  </a:lnTo>
                  <a:cubicBezTo>
                    <a:pt x="1675" y="12"/>
                    <a:pt x="1673" y="9"/>
                    <a:pt x="1673" y="6"/>
                  </a:cubicBezTo>
                  <a:cubicBezTo>
                    <a:pt x="1673" y="2"/>
                    <a:pt x="1675" y="0"/>
                    <a:pt x="1679" y="0"/>
                  </a:cubicBezTo>
                  <a:lnTo>
                    <a:pt x="1763" y="0"/>
                  </a:lnTo>
                  <a:cubicBezTo>
                    <a:pt x="1766" y="0"/>
                    <a:pt x="1769" y="2"/>
                    <a:pt x="1769" y="6"/>
                  </a:cubicBezTo>
                  <a:cubicBezTo>
                    <a:pt x="1769" y="9"/>
                    <a:pt x="1766" y="12"/>
                    <a:pt x="1763" y="12"/>
                  </a:cubicBezTo>
                  <a:close/>
                  <a:moveTo>
                    <a:pt x="1619" y="12"/>
                  </a:moveTo>
                  <a:lnTo>
                    <a:pt x="1535" y="12"/>
                  </a:lnTo>
                  <a:cubicBezTo>
                    <a:pt x="1531" y="12"/>
                    <a:pt x="1529" y="9"/>
                    <a:pt x="1529" y="6"/>
                  </a:cubicBezTo>
                  <a:cubicBezTo>
                    <a:pt x="1529" y="2"/>
                    <a:pt x="1531" y="0"/>
                    <a:pt x="1535" y="0"/>
                  </a:cubicBezTo>
                  <a:lnTo>
                    <a:pt x="1619" y="0"/>
                  </a:lnTo>
                  <a:cubicBezTo>
                    <a:pt x="1622" y="0"/>
                    <a:pt x="1625" y="2"/>
                    <a:pt x="1625" y="6"/>
                  </a:cubicBezTo>
                  <a:cubicBezTo>
                    <a:pt x="1625" y="9"/>
                    <a:pt x="1622" y="12"/>
                    <a:pt x="1619" y="12"/>
                  </a:cubicBezTo>
                  <a:close/>
                  <a:moveTo>
                    <a:pt x="1475" y="12"/>
                  </a:moveTo>
                  <a:lnTo>
                    <a:pt x="1391" y="12"/>
                  </a:lnTo>
                  <a:cubicBezTo>
                    <a:pt x="1387" y="12"/>
                    <a:pt x="1385" y="9"/>
                    <a:pt x="1385" y="6"/>
                  </a:cubicBezTo>
                  <a:cubicBezTo>
                    <a:pt x="1385" y="2"/>
                    <a:pt x="1387" y="0"/>
                    <a:pt x="1391" y="0"/>
                  </a:cubicBezTo>
                  <a:lnTo>
                    <a:pt x="1475" y="0"/>
                  </a:lnTo>
                  <a:cubicBezTo>
                    <a:pt x="1478" y="0"/>
                    <a:pt x="1481" y="2"/>
                    <a:pt x="1481" y="6"/>
                  </a:cubicBezTo>
                  <a:cubicBezTo>
                    <a:pt x="1481" y="9"/>
                    <a:pt x="1478" y="12"/>
                    <a:pt x="1475" y="12"/>
                  </a:cubicBezTo>
                  <a:close/>
                  <a:moveTo>
                    <a:pt x="1331" y="12"/>
                  </a:moveTo>
                  <a:lnTo>
                    <a:pt x="1247" y="12"/>
                  </a:lnTo>
                  <a:cubicBezTo>
                    <a:pt x="1243" y="12"/>
                    <a:pt x="1241" y="9"/>
                    <a:pt x="1241" y="6"/>
                  </a:cubicBezTo>
                  <a:cubicBezTo>
                    <a:pt x="1241" y="2"/>
                    <a:pt x="1243" y="0"/>
                    <a:pt x="1247" y="0"/>
                  </a:cubicBezTo>
                  <a:lnTo>
                    <a:pt x="1331" y="0"/>
                  </a:lnTo>
                  <a:cubicBezTo>
                    <a:pt x="1334" y="0"/>
                    <a:pt x="1337" y="2"/>
                    <a:pt x="1337" y="6"/>
                  </a:cubicBezTo>
                  <a:cubicBezTo>
                    <a:pt x="1337" y="9"/>
                    <a:pt x="1334" y="12"/>
                    <a:pt x="1331" y="12"/>
                  </a:cubicBezTo>
                  <a:close/>
                  <a:moveTo>
                    <a:pt x="1187" y="12"/>
                  </a:moveTo>
                  <a:lnTo>
                    <a:pt x="1103" y="12"/>
                  </a:lnTo>
                  <a:cubicBezTo>
                    <a:pt x="1099" y="12"/>
                    <a:pt x="1097" y="9"/>
                    <a:pt x="1097" y="6"/>
                  </a:cubicBezTo>
                  <a:cubicBezTo>
                    <a:pt x="1097" y="2"/>
                    <a:pt x="1099" y="0"/>
                    <a:pt x="1103" y="0"/>
                  </a:cubicBezTo>
                  <a:lnTo>
                    <a:pt x="1187" y="0"/>
                  </a:lnTo>
                  <a:cubicBezTo>
                    <a:pt x="1190" y="0"/>
                    <a:pt x="1193" y="2"/>
                    <a:pt x="1193" y="6"/>
                  </a:cubicBezTo>
                  <a:cubicBezTo>
                    <a:pt x="1193" y="9"/>
                    <a:pt x="1190" y="12"/>
                    <a:pt x="1187" y="12"/>
                  </a:cubicBezTo>
                  <a:close/>
                  <a:moveTo>
                    <a:pt x="1043" y="12"/>
                  </a:moveTo>
                  <a:lnTo>
                    <a:pt x="959" y="12"/>
                  </a:lnTo>
                  <a:cubicBezTo>
                    <a:pt x="955" y="12"/>
                    <a:pt x="953" y="9"/>
                    <a:pt x="953" y="6"/>
                  </a:cubicBezTo>
                  <a:cubicBezTo>
                    <a:pt x="953" y="2"/>
                    <a:pt x="955" y="0"/>
                    <a:pt x="959" y="0"/>
                  </a:cubicBezTo>
                  <a:lnTo>
                    <a:pt x="1043" y="0"/>
                  </a:lnTo>
                  <a:cubicBezTo>
                    <a:pt x="1046" y="0"/>
                    <a:pt x="1049" y="2"/>
                    <a:pt x="1049" y="6"/>
                  </a:cubicBezTo>
                  <a:cubicBezTo>
                    <a:pt x="1049" y="9"/>
                    <a:pt x="1046" y="12"/>
                    <a:pt x="1043" y="12"/>
                  </a:cubicBezTo>
                  <a:close/>
                  <a:moveTo>
                    <a:pt x="899" y="12"/>
                  </a:moveTo>
                  <a:lnTo>
                    <a:pt x="815" y="12"/>
                  </a:lnTo>
                  <a:cubicBezTo>
                    <a:pt x="811" y="12"/>
                    <a:pt x="809" y="9"/>
                    <a:pt x="809" y="6"/>
                  </a:cubicBezTo>
                  <a:cubicBezTo>
                    <a:pt x="809" y="2"/>
                    <a:pt x="811" y="0"/>
                    <a:pt x="815" y="0"/>
                  </a:cubicBezTo>
                  <a:lnTo>
                    <a:pt x="899" y="0"/>
                  </a:lnTo>
                  <a:cubicBezTo>
                    <a:pt x="902" y="0"/>
                    <a:pt x="905" y="2"/>
                    <a:pt x="905" y="6"/>
                  </a:cubicBezTo>
                  <a:cubicBezTo>
                    <a:pt x="905" y="9"/>
                    <a:pt x="902" y="12"/>
                    <a:pt x="899" y="12"/>
                  </a:cubicBezTo>
                  <a:close/>
                  <a:moveTo>
                    <a:pt x="755" y="12"/>
                  </a:moveTo>
                  <a:lnTo>
                    <a:pt x="671" y="12"/>
                  </a:lnTo>
                  <a:cubicBezTo>
                    <a:pt x="667" y="12"/>
                    <a:pt x="665" y="9"/>
                    <a:pt x="665" y="6"/>
                  </a:cubicBezTo>
                  <a:cubicBezTo>
                    <a:pt x="665" y="2"/>
                    <a:pt x="667" y="0"/>
                    <a:pt x="671" y="0"/>
                  </a:cubicBezTo>
                  <a:lnTo>
                    <a:pt x="755" y="0"/>
                  </a:lnTo>
                  <a:cubicBezTo>
                    <a:pt x="758" y="0"/>
                    <a:pt x="761" y="2"/>
                    <a:pt x="761" y="6"/>
                  </a:cubicBezTo>
                  <a:cubicBezTo>
                    <a:pt x="761" y="9"/>
                    <a:pt x="758" y="12"/>
                    <a:pt x="755" y="12"/>
                  </a:cubicBezTo>
                  <a:close/>
                  <a:moveTo>
                    <a:pt x="611" y="12"/>
                  </a:moveTo>
                  <a:lnTo>
                    <a:pt x="527" y="12"/>
                  </a:lnTo>
                  <a:cubicBezTo>
                    <a:pt x="523" y="12"/>
                    <a:pt x="521" y="9"/>
                    <a:pt x="521" y="6"/>
                  </a:cubicBezTo>
                  <a:cubicBezTo>
                    <a:pt x="521" y="2"/>
                    <a:pt x="523" y="0"/>
                    <a:pt x="527" y="0"/>
                  </a:cubicBezTo>
                  <a:lnTo>
                    <a:pt x="611" y="0"/>
                  </a:lnTo>
                  <a:cubicBezTo>
                    <a:pt x="614" y="0"/>
                    <a:pt x="617" y="2"/>
                    <a:pt x="617" y="6"/>
                  </a:cubicBezTo>
                  <a:cubicBezTo>
                    <a:pt x="617" y="9"/>
                    <a:pt x="614" y="12"/>
                    <a:pt x="611" y="12"/>
                  </a:cubicBezTo>
                  <a:close/>
                  <a:moveTo>
                    <a:pt x="467" y="12"/>
                  </a:moveTo>
                  <a:lnTo>
                    <a:pt x="383" y="12"/>
                  </a:lnTo>
                  <a:cubicBezTo>
                    <a:pt x="379" y="12"/>
                    <a:pt x="377" y="9"/>
                    <a:pt x="377" y="6"/>
                  </a:cubicBezTo>
                  <a:cubicBezTo>
                    <a:pt x="377" y="2"/>
                    <a:pt x="379" y="0"/>
                    <a:pt x="383" y="0"/>
                  </a:cubicBezTo>
                  <a:lnTo>
                    <a:pt x="467" y="0"/>
                  </a:lnTo>
                  <a:cubicBezTo>
                    <a:pt x="470" y="0"/>
                    <a:pt x="473" y="2"/>
                    <a:pt x="473" y="6"/>
                  </a:cubicBezTo>
                  <a:cubicBezTo>
                    <a:pt x="473" y="9"/>
                    <a:pt x="470" y="12"/>
                    <a:pt x="467" y="12"/>
                  </a:cubicBezTo>
                  <a:close/>
                  <a:moveTo>
                    <a:pt x="323" y="12"/>
                  </a:moveTo>
                  <a:lnTo>
                    <a:pt x="239" y="12"/>
                  </a:lnTo>
                  <a:cubicBezTo>
                    <a:pt x="235" y="12"/>
                    <a:pt x="233" y="9"/>
                    <a:pt x="233" y="6"/>
                  </a:cubicBezTo>
                  <a:cubicBezTo>
                    <a:pt x="233" y="2"/>
                    <a:pt x="235" y="0"/>
                    <a:pt x="239" y="0"/>
                  </a:cubicBezTo>
                  <a:lnTo>
                    <a:pt x="323" y="0"/>
                  </a:lnTo>
                  <a:cubicBezTo>
                    <a:pt x="326" y="0"/>
                    <a:pt x="329" y="2"/>
                    <a:pt x="329" y="6"/>
                  </a:cubicBezTo>
                  <a:cubicBezTo>
                    <a:pt x="329" y="9"/>
                    <a:pt x="326" y="12"/>
                    <a:pt x="323" y="12"/>
                  </a:cubicBezTo>
                  <a:close/>
                  <a:moveTo>
                    <a:pt x="179" y="12"/>
                  </a:moveTo>
                  <a:lnTo>
                    <a:pt x="95" y="12"/>
                  </a:lnTo>
                  <a:cubicBezTo>
                    <a:pt x="91" y="12"/>
                    <a:pt x="89" y="9"/>
                    <a:pt x="89" y="6"/>
                  </a:cubicBezTo>
                  <a:cubicBezTo>
                    <a:pt x="89" y="2"/>
                    <a:pt x="91" y="0"/>
                    <a:pt x="95" y="0"/>
                  </a:cubicBezTo>
                  <a:lnTo>
                    <a:pt x="179" y="0"/>
                  </a:lnTo>
                  <a:cubicBezTo>
                    <a:pt x="182" y="0"/>
                    <a:pt x="185" y="2"/>
                    <a:pt x="185" y="6"/>
                  </a:cubicBezTo>
                  <a:cubicBezTo>
                    <a:pt x="185" y="9"/>
                    <a:pt x="182" y="12"/>
                    <a:pt x="179" y="12"/>
                  </a:cubicBezTo>
                  <a:close/>
                  <a:moveTo>
                    <a:pt x="35" y="12"/>
                  </a:move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lnTo>
                    <a:pt x="35" y="0"/>
                  </a:lnTo>
                  <a:cubicBezTo>
                    <a:pt x="38" y="0"/>
                    <a:pt x="41" y="2"/>
                    <a:pt x="41" y="6"/>
                  </a:cubicBezTo>
                  <a:cubicBezTo>
                    <a:pt x="41" y="9"/>
                    <a:pt x="38" y="12"/>
                    <a:pt x="35" y="12"/>
                  </a:cubicBez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Rectangle 155">
              <a:extLst>
                <a:ext uri="{FF2B5EF4-FFF2-40B4-BE49-F238E27FC236}">
                  <a16:creationId xmlns:a16="http://schemas.microsoft.com/office/drawing/2014/main" id="{7608F3AB-99A0-47AC-9257-70180F4A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348"/>
              <a:ext cx="219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HA Pair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1" name="Rectangle 156">
              <a:extLst>
                <a:ext uri="{FF2B5EF4-FFF2-40B4-BE49-F238E27FC236}">
                  <a16:creationId xmlns:a16="http://schemas.microsoft.com/office/drawing/2014/main" id="{19314B21-D261-4F14-9A6D-977003DD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457"/>
              <a:ext cx="215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Rectangle 157">
              <a:extLst>
                <a:ext uri="{FF2B5EF4-FFF2-40B4-BE49-F238E27FC236}">
                  <a16:creationId xmlns:a16="http://schemas.microsoft.com/office/drawing/2014/main" id="{45A924E3-A294-4457-AF4B-5F2BC852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457"/>
              <a:ext cx="215" cy="1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Rectangle 158">
              <a:extLst>
                <a:ext uri="{FF2B5EF4-FFF2-40B4-BE49-F238E27FC236}">
                  <a16:creationId xmlns:a16="http://schemas.microsoft.com/office/drawing/2014/main" id="{843CE8D1-3487-427B-8B43-B879D8F2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457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Rectangle 159">
              <a:extLst>
                <a:ext uri="{FF2B5EF4-FFF2-40B4-BE49-F238E27FC236}">
                  <a16:creationId xmlns:a16="http://schemas.microsoft.com/office/drawing/2014/main" id="{0E65982F-D074-4750-801F-A16A94A60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457"/>
              <a:ext cx="95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Rectangle 160">
              <a:extLst>
                <a:ext uri="{FF2B5EF4-FFF2-40B4-BE49-F238E27FC236}">
                  <a16:creationId xmlns:a16="http://schemas.microsoft.com/office/drawing/2014/main" id="{97D4FEE1-8205-43F1-9C73-3C17C4CC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457"/>
              <a:ext cx="54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Rectangle 161">
              <a:extLst>
                <a:ext uri="{FF2B5EF4-FFF2-40B4-BE49-F238E27FC236}">
                  <a16:creationId xmlns:a16="http://schemas.microsoft.com/office/drawing/2014/main" id="{4A7CBBF4-68D0-45AB-96F3-34CC4A0F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507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Rectangle 162">
              <a:extLst>
                <a:ext uri="{FF2B5EF4-FFF2-40B4-BE49-F238E27FC236}">
                  <a16:creationId xmlns:a16="http://schemas.microsoft.com/office/drawing/2014/main" id="{00D36BDD-572E-48BC-92FD-703E157E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507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Rectangle 163">
              <a:extLst>
                <a:ext uri="{FF2B5EF4-FFF2-40B4-BE49-F238E27FC236}">
                  <a16:creationId xmlns:a16="http://schemas.microsoft.com/office/drawing/2014/main" id="{88454345-AE2C-4E1B-B465-9803380C1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558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Rectangle 164">
              <a:extLst>
                <a:ext uri="{FF2B5EF4-FFF2-40B4-BE49-F238E27FC236}">
                  <a16:creationId xmlns:a16="http://schemas.microsoft.com/office/drawing/2014/main" id="{DAFC42C7-AAE4-4AF5-82B5-FD5FFDCA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558"/>
              <a:ext cx="95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Rectangle 165">
              <a:extLst>
                <a:ext uri="{FF2B5EF4-FFF2-40B4-BE49-F238E27FC236}">
                  <a16:creationId xmlns:a16="http://schemas.microsoft.com/office/drawing/2014/main" id="{D02569EE-8267-4B4E-8F10-E768EF6D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558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Rectangle 166">
              <a:extLst>
                <a:ext uri="{FF2B5EF4-FFF2-40B4-BE49-F238E27FC236}">
                  <a16:creationId xmlns:a16="http://schemas.microsoft.com/office/drawing/2014/main" id="{9BE98F44-2FCA-45BE-B237-C2F32AEA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608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Rectangle 167">
              <a:extLst>
                <a:ext uri="{FF2B5EF4-FFF2-40B4-BE49-F238E27FC236}">
                  <a16:creationId xmlns:a16="http://schemas.microsoft.com/office/drawing/2014/main" id="{6F541E23-1370-4899-965F-42A00D6D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608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68">
              <a:extLst>
                <a:ext uri="{FF2B5EF4-FFF2-40B4-BE49-F238E27FC236}">
                  <a16:creationId xmlns:a16="http://schemas.microsoft.com/office/drawing/2014/main" id="{20EE775A-5144-4443-9C86-7DC73B582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697"/>
              <a:ext cx="19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NGFW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4" name="Rectangle 169">
              <a:extLst>
                <a:ext uri="{FF2B5EF4-FFF2-40B4-BE49-F238E27FC236}">
                  <a16:creationId xmlns:a16="http://schemas.microsoft.com/office/drawing/2014/main" id="{7CE7B694-4D19-4960-A347-FDCDCC0B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860"/>
              <a:ext cx="215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Rectangle 170">
              <a:extLst>
                <a:ext uri="{FF2B5EF4-FFF2-40B4-BE49-F238E27FC236}">
                  <a16:creationId xmlns:a16="http://schemas.microsoft.com/office/drawing/2014/main" id="{B8807DBF-87F1-4ACC-B26B-6EFE74DA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860"/>
              <a:ext cx="215" cy="1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71">
              <a:extLst>
                <a:ext uri="{FF2B5EF4-FFF2-40B4-BE49-F238E27FC236}">
                  <a16:creationId xmlns:a16="http://schemas.microsoft.com/office/drawing/2014/main" id="{B239356D-ADAA-4A61-9A66-EFE142E7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860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Rectangle 172">
              <a:extLst>
                <a:ext uri="{FF2B5EF4-FFF2-40B4-BE49-F238E27FC236}">
                  <a16:creationId xmlns:a16="http://schemas.microsoft.com/office/drawing/2014/main" id="{BCBC3000-3726-456B-80FC-E4160B6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860"/>
              <a:ext cx="95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Rectangle 173">
              <a:extLst>
                <a:ext uri="{FF2B5EF4-FFF2-40B4-BE49-F238E27FC236}">
                  <a16:creationId xmlns:a16="http://schemas.microsoft.com/office/drawing/2014/main" id="{92727524-8B5C-4124-BA2D-CC8A97A4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860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Rectangle 174">
              <a:extLst>
                <a:ext uri="{FF2B5EF4-FFF2-40B4-BE49-F238E27FC236}">
                  <a16:creationId xmlns:a16="http://schemas.microsoft.com/office/drawing/2014/main" id="{754449D5-98FB-4B4B-A814-BD7795A95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910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Rectangle 175">
              <a:extLst>
                <a:ext uri="{FF2B5EF4-FFF2-40B4-BE49-F238E27FC236}">
                  <a16:creationId xmlns:a16="http://schemas.microsoft.com/office/drawing/2014/main" id="{E639BF1B-1550-4D92-A15D-FFCE13DA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910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76">
              <a:extLst>
                <a:ext uri="{FF2B5EF4-FFF2-40B4-BE49-F238E27FC236}">
                  <a16:creationId xmlns:a16="http://schemas.microsoft.com/office/drawing/2014/main" id="{AD699300-5AA3-4451-8A79-F5FDF9CA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961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Rectangle 177">
              <a:extLst>
                <a:ext uri="{FF2B5EF4-FFF2-40B4-BE49-F238E27FC236}">
                  <a16:creationId xmlns:a16="http://schemas.microsoft.com/office/drawing/2014/main" id="{BB10FA0B-E602-4B1A-8B6C-5BDB1A5E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961"/>
              <a:ext cx="95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Rectangle 178">
              <a:extLst>
                <a:ext uri="{FF2B5EF4-FFF2-40B4-BE49-F238E27FC236}">
                  <a16:creationId xmlns:a16="http://schemas.microsoft.com/office/drawing/2014/main" id="{2F0DBF2C-5233-486D-8F06-CBD5D366D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961"/>
              <a:ext cx="54" cy="4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Rectangle 179">
              <a:extLst>
                <a:ext uri="{FF2B5EF4-FFF2-40B4-BE49-F238E27FC236}">
                  <a16:creationId xmlns:a16="http://schemas.microsoft.com/office/drawing/2014/main" id="{722639B1-5463-44F7-9F10-6B78E146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3011"/>
              <a:ext cx="101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Rectangle 180">
              <a:extLst>
                <a:ext uri="{FF2B5EF4-FFF2-40B4-BE49-F238E27FC236}">
                  <a16:creationId xmlns:a16="http://schemas.microsoft.com/office/drawing/2014/main" id="{8A4BA7DA-36F6-42FC-BCAB-CF601DA66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3011"/>
              <a:ext cx="108" cy="4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Rectangle 181">
              <a:extLst>
                <a:ext uri="{FF2B5EF4-FFF2-40B4-BE49-F238E27FC236}">
                  <a16:creationId xmlns:a16="http://schemas.microsoft.com/office/drawing/2014/main" id="{8FDDCBB8-5E70-46B3-A883-15516152C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100"/>
              <a:ext cx="1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188F"/>
                  </a:solidFill>
                  <a:effectLst/>
                  <a:latin typeface="Segoe UI" panose="020B0502040204020203" pitchFamily="34" charset="0"/>
                </a:rPr>
                <a:t>NGFW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8" name="Freeform 182">
              <a:extLst>
                <a:ext uri="{FF2B5EF4-FFF2-40B4-BE49-F238E27FC236}">
                  <a16:creationId xmlns:a16="http://schemas.microsoft.com/office/drawing/2014/main" id="{02BFCBF3-B904-4440-8C2A-C1AFCB0E3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3266"/>
              <a:ext cx="1106" cy="205"/>
            </a:xfrm>
            <a:custGeom>
              <a:avLst/>
              <a:gdLst>
                <a:gd name="T0" fmla="*/ 0 w 1106"/>
                <a:gd name="T1" fmla="*/ 18 h 205"/>
                <a:gd name="T2" fmla="*/ 0 w 1106"/>
                <a:gd name="T3" fmla="*/ 205 h 205"/>
                <a:gd name="T4" fmla="*/ 1106 w 1106"/>
                <a:gd name="T5" fmla="*/ 205 h 205"/>
                <a:gd name="T6" fmla="*/ 1106 w 1106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205">
                  <a:moveTo>
                    <a:pt x="0" y="18"/>
                  </a:moveTo>
                  <a:lnTo>
                    <a:pt x="0" y="205"/>
                  </a:lnTo>
                  <a:lnTo>
                    <a:pt x="1106" y="205"/>
                  </a:lnTo>
                  <a:lnTo>
                    <a:pt x="1106" y="0"/>
                  </a:lnTo>
                </a:path>
              </a:pathLst>
            </a:custGeom>
            <a:noFill/>
            <a:ln w="95250" cap="flat">
              <a:solidFill>
                <a:srgbClr val="00C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83">
              <a:extLst>
                <a:ext uri="{FF2B5EF4-FFF2-40B4-BE49-F238E27FC236}">
                  <a16:creationId xmlns:a16="http://schemas.microsoft.com/office/drawing/2014/main" id="{3152EA07-2DAB-4204-BA59-4B7B7A743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6" y="2666"/>
              <a:ext cx="179" cy="179"/>
            </a:xfrm>
            <a:custGeom>
              <a:avLst/>
              <a:gdLst>
                <a:gd name="T0" fmla="*/ 934 w 961"/>
                <a:gd name="T1" fmla="*/ 418 h 962"/>
                <a:gd name="T2" fmla="*/ 543 w 961"/>
                <a:gd name="T3" fmla="*/ 27 h 962"/>
                <a:gd name="T4" fmla="*/ 480 w 961"/>
                <a:gd name="T5" fmla="*/ 0 h 962"/>
                <a:gd name="T6" fmla="*/ 417 w 961"/>
                <a:gd name="T7" fmla="*/ 27 h 962"/>
                <a:gd name="T8" fmla="*/ 26 w 961"/>
                <a:gd name="T9" fmla="*/ 418 h 962"/>
                <a:gd name="T10" fmla="*/ 0 w 961"/>
                <a:gd name="T11" fmla="*/ 481 h 962"/>
                <a:gd name="T12" fmla="*/ 26 w 961"/>
                <a:gd name="T13" fmla="*/ 544 h 962"/>
                <a:gd name="T14" fmla="*/ 417 w 961"/>
                <a:gd name="T15" fmla="*/ 935 h 962"/>
                <a:gd name="T16" fmla="*/ 480 w 961"/>
                <a:gd name="T17" fmla="*/ 962 h 962"/>
                <a:gd name="T18" fmla="*/ 543 w 961"/>
                <a:gd name="T19" fmla="*/ 935 h 962"/>
                <a:gd name="T20" fmla="*/ 934 w 961"/>
                <a:gd name="T21" fmla="*/ 544 h 962"/>
                <a:gd name="T22" fmla="*/ 961 w 961"/>
                <a:gd name="T23" fmla="*/ 481 h 962"/>
                <a:gd name="T24" fmla="*/ 934 w 961"/>
                <a:gd name="T25" fmla="*/ 418 h 962"/>
                <a:gd name="T26" fmla="*/ 748 w 961"/>
                <a:gd name="T27" fmla="*/ 600 h 962"/>
                <a:gd name="T28" fmla="*/ 748 w 961"/>
                <a:gd name="T29" fmla="*/ 512 h 962"/>
                <a:gd name="T30" fmla="*/ 614 w 961"/>
                <a:gd name="T31" fmla="*/ 512 h 962"/>
                <a:gd name="T32" fmla="*/ 519 w 961"/>
                <a:gd name="T33" fmla="*/ 607 h 962"/>
                <a:gd name="T34" fmla="*/ 519 w 961"/>
                <a:gd name="T35" fmla="*/ 697 h 962"/>
                <a:gd name="T36" fmla="*/ 566 w 961"/>
                <a:gd name="T37" fmla="*/ 774 h 962"/>
                <a:gd name="T38" fmla="*/ 480 w 961"/>
                <a:gd name="T39" fmla="*/ 860 h 962"/>
                <a:gd name="T40" fmla="*/ 394 w 961"/>
                <a:gd name="T41" fmla="*/ 774 h 962"/>
                <a:gd name="T42" fmla="*/ 442 w 961"/>
                <a:gd name="T43" fmla="*/ 697 h 962"/>
                <a:gd name="T44" fmla="*/ 442 w 961"/>
                <a:gd name="T45" fmla="*/ 609 h 962"/>
                <a:gd name="T46" fmla="*/ 346 w 961"/>
                <a:gd name="T47" fmla="*/ 514 h 962"/>
                <a:gd name="T48" fmla="*/ 212 w 961"/>
                <a:gd name="T49" fmla="*/ 514 h 962"/>
                <a:gd name="T50" fmla="*/ 212 w 961"/>
                <a:gd name="T51" fmla="*/ 604 h 962"/>
                <a:gd name="T52" fmla="*/ 86 w 961"/>
                <a:gd name="T53" fmla="*/ 477 h 962"/>
                <a:gd name="T54" fmla="*/ 212 w 961"/>
                <a:gd name="T55" fmla="*/ 351 h 962"/>
                <a:gd name="T56" fmla="*/ 212 w 961"/>
                <a:gd name="T57" fmla="*/ 439 h 962"/>
                <a:gd name="T58" fmla="*/ 346 w 961"/>
                <a:gd name="T59" fmla="*/ 439 h 962"/>
                <a:gd name="T60" fmla="*/ 442 w 961"/>
                <a:gd name="T61" fmla="*/ 343 h 962"/>
                <a:gd name="T62" fmla="*/ 442 w 961"/>
                <a:gd name="T63" fmla="*/ 215 h 962"/>
                <a:gd name="T64" fmla="*/ 354 w 961"/>
                <a:gd name="T65" fmla="*/ 215 h 962"/>
                <a:gd name="T66" fmla="*/ 480 w 961"/>
                <a:gd name="T67" fmla="*/ 88 h 962"/>
                <a:gd name="T68" fmla="*/ 607 w 961"/>
                <a:gd name="T69" fmla="*/ 215 h 962"/>
                <a:gd name="T70" fmla="*/ 519 w 961"/>
                <a:gd name="T71" fmla="*/ 215 h 962"/>
                <a:gd name="T72" fmla="*/ 519 w 961"/>
                <a:gd name="T73" fmla="*/ 343 h 962"/>
                <a:gd name="T74" fmla="*/ 614 w 961"/>
                <a:gd name="T75" fmla="*/ 439 h 962"/>
                <a:gd name="T76" fmla="*/ 748 w 961"/>
                <a:gd name="T77" fmla="*/ 439 h 962"/>
                <a:gd name="T78" fmla="*/ 748 w 961"/>
                <a:gd name="T79" fmla="*/ 349 h 962"/>
                <a:gd name="T80" fmla="*/ 875 w 961"/>
                <a:gd name="T81" fmla="*/ 475 h 962"/>
                <a:gd name="T82" fmla="*/ 748 w 961"/>
                <a:gd name="T83" fmla="*/ 60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1" h="962">
                  <a:moveTo>
                    <a:pt x="934" y="418"/>
                  </a:moveTo>
                  <a:lnTo>
                    <a:pt x="543" y="27"/>
                  </a:lnTo>
                  <a:cubicBezTo>
                    <a:pt x="526" y="10"/>
                    <a:pt x="505" y="0"/>
                    <a:pt x="480" y="0"/>
                  </a:cubicBezTo>
                  <a:cubicBezTo>
                    <a:pt x="457" y="0"/>
                    <a:pt x="434" y="10"/>
                    <a:pt x="417" y="27"/>
                  </a:cubicBezTo>
                  <a:lnTo>
                    <a:pt x="26" y="418"/>
                  </a:lnTo>
                  <a:cubicBezTo>
                    <a:pt x="9" y="435"/>
                    <a:pt x="0" y="456"/>
                    <a:pt x="0" y="481"/>
                  </a:cubicBezTo>
                  <a:cubicBezTo>
                    <a:pt x="0" y="504"/>
                    <a:pt x="9" y="527"/>
                    <a:pt x="26" y="544"/>
                  </a:cubicBezTo>
                  <a:lnTo>
                    <a:pt x="417" y="935"/>
                  </a:lnTo>
                  <a:cubicBezTo>
                    <a:pt x="434" y="952"/>
                    <a:pt x="455" y="962"/>
                    <a:pt x="480" y="962"/>
                  </a:cubicBezTo>
                  <a:cubicBezTo>
                    <a:pt x="503" y="962"/>
                    <a:pt x="526" y="952"/>
                    <a:pt x="543" y="935"/>
                  </a:cubicBezTo>
                  <a:lnTo>
                    <a:pt x="934" y="544"/>
                  </a:lnTo>
                  <a:cubicBezTo>
                    <a:pt x="951" y="527"/>
                    <a:pt x="961" y="506"/>
                    <a:pt x="961" y="481"/>
                  </a:cubicBezTo>
                  <a:cubicBezTo>
                    <a:pt x="959" y="456"/>
                    <a:pt x="949" y="433"/>
                    <a:pt x="934" y="418"/>
                  </a:cubicBezTo>
                  <a:close/>
                  <a:moveTo>
                    <a:pt x="748" y="600"/>
                  </a:moveTo>
                  <a:lnTo>
                    <a:pt x="748" y="512"/>
                  </a:lnTo>
                  <a:lnTo>
                    <a:pt x="614" y="512"/>
                  </a:lnTo>
                  <a:cubicBezTo>
                    <a:pt x="601" y="558"/>
                    <a:pt x="565" y="594"/>
                    <a:pt x="519" y="607"/>
                  </a:cubicBezTo>
                  <a:lnTo>
                    <a:pt x="519" y="697"/>
                  </a:lnTo>
                  <a:cubicBezTo>
                    <a:pt x="538" y="711"/>
                    <a:pt x="566" y="741"/>
                    <a:pt x="566" y="774"/>
                  </a:cubicBezTo>
                  <a:cubicBezTo>
                    <a:pt x="566" y="822"/>
                    <a:pt x="528" y="860"/>
                    <a:pt x="480" y="860"/>
                  </a:cubicBezTo>
                  <a:cubicBezTo>
                    <a:pt x="432" y="860"/>
                    <a:pt x="394" y="822"/>
                    <a:pt x="394" y="774"/>
                  </a:cubicBezTo>
                  <a:cubicBezTo>
                    <a:pt x="394" y="739"/>
                    <a:pt x="423" y="711"/>
                    <a:pt x="442" y="697"/>
                  </a:cubicBezTo>
                  <a:lnTo>
                    <a:pt x="442" y="609"/>
                  </a:lnTo>
                  <a:cubicBezTo>
                    <a:pt x="396" y="596"/>
                    <a:pt x="360" y="559"/>
                    <a:pt x="346" y="514"/>
                  </a:cubicBezTo>
                  <a:lnTo>
                    <a:pt x="212" y="514"/>
                  </a:lnTo>
                  <a:lnTo>
                    <a:pt x="212" y="604"/>
                  </a:lnTo>
                  <a:lnTo>
                    <a:pt x="86" y="477"/>
                  </a:lnTo>
                  <a:lnTo>
                    <a:pt x="212" y="351"/>
                  </a:lnTo>
                  <a:lnTo>
                    <a:pt x="212" y="439"/>
                  </a:lnTo>
                  <a:lnTo>
                    <a:pt x="346" y="439"/>
                  </a:lnTo>
                  <a:cubicBezTo>
                    <a:pt x="360" y="393"/>
                    <a:pt x="396" y="357"/>
                    <a:pt x="442" y="343"/>
                  </a:cubicBezTo>
                  <a:lnTo>
                    <a:pt x="442" y="215"/>
                  </a:lnTo>
                  <a:lnTo>
                    <a:pt x="354" y="215"/>
                  </a:lnTo>
                  <a:lnTo>
                    <a:pt x="480" y="88"/>
                  </a:lnTo>
                  <a:lnTo>
                    <a:pt x="607" y="215"/>
                  </a:lnTo>
                  <a:lnTo>
                    <a:pt x="519" y="215"/>
                  </a:lnTo>
                  <a:lnTo>
                    <a:pt x="519" y="343"/>
                  </a:lnTo>
                  <a:cubicBezTo>
                    <a:pt x="565" y="357"/>
                    <a:pt x="601" y="393"/>
                    <a:pt x="614" y="439"/>
                  </a:cubicBezTo>
                  <a:lnTo>
                    <a:pt x="748" y="439"/>
                  </a:lnTo>
                  <a:lnTo>
                    <a:pt x="748" y="349"/>
                  </a:lnTo>
                  <a:lnTo>
                    <a:pt x="875" y="475"/>
                  </a:lnTo>
                  <a:lnTo>
                    <a:pt x="748" y="600"/>
                  </a:lnTo>
                  <a:close/>
                </a:path>
              </a:pathLst>
            </a:custGeom>
            <a:solidFill>
              <a:srgbClr val="0078D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184">
              <a:extLst>
                <a:ext uri="{FF2B5EF4-FFF2-40B4-BE49-F238E27FC236}">
                  <a16:creationId xmlns:a16="http://schemas.microsoft.com/office/drawing/2014/main" id="{44A3FE77-B6BA-408A-A224-0631820F7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2735"/>
              <a:ext cx="38" cy="38"/>
            </a:xfrm>
            <a:prstGeom prst="ellipse">
              <a:avLst/>
            </a:prstGeom>
            <a:solidFill>
              <a:srgbClr val="0078D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Rectangle 185">
              <a:extLst>
                <a:ext uri="{FF2B5EF4-FFF2-40B4-BE49-F238E27FC236}">
                  <a16:creationId xmlns:a16="http://schemas.microsoft.com/office/drawing/2014/main" id="{F2852C2B-8C7C-49C2-BFA3-E72BDDB24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857"/>
              <a:ext cx="31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Azure load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2" name="Rectangle 186">
              <a:extLst>
                <a:ext uri="{FF2B5EF4-FFF2-40B4-BE49-F238E27FC236}">
                  <a16:creationId xmlns:a16="http://schemas.microsoft.com/office/drawing/2014/main" id="{C002A9C3-A7BE-4B85-8F9A-11D5679C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921"/>
              <a:ext cx="246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balancer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3" name="Line 187">
              <a:extLst>
                <a:ext uri="{FF2B5EF4-FFF2-40B4-BE49-F238E27FC236}">
                  <a16:creationId xmlns:a16="http://schemas.microsoft.com/office/drawing/2014/main" id="{3965AF0B-9A23-42B4-B684-914231D7B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2553"/>
              <a:ext cx="63" cy="202"/>
            </a:xfrm>
            <a:prstGeom prst="line">
              <a:avLst/>
            </a:prstGeom>
            <a:noFill/>
            <a:ln w="19050" cap="rnd">
              <a:solidFill>
                <a:srgbClr val="00CC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188">
              <a:extLst>
                <a:ext uri="{FF2B5EF4-FFF2-40B4-BE49-F238E27FC236}">
                  <a16:creationId xmlns:a16="http://schemas.microsoft.com/office/drawing/2014/main" id="{68A4E665-98E7-44AA-9226-E246142A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2755"/>
              <a:ext cx="63" cy="201"/>
            </a:xfrm>
            <a:prstGeom prst="line">
              <a:avLst/>
            </a:prstGeom>
            <a:noFill/>
            <a:ln w="17463" cap="rnd">
              <a:solidFill>
                <a:srgbClr val="00CC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189">
              <a:extLst>
                <a:ext uri="{FF2B5EF4-FFF2-40B4-BE49-F238E27FC236}">
                  <a16:creationId xmlns:a16="http://schemas.microsoft.com/office/drawing/2014/main" id="{330919B3-AA90-4329-938D-C1F753901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5" y="2657"/>
              <a:ext cx="349" cy="0"/>
            </a:xfrm>
            <a:prstGeom prst="line">
              <a:avLst/>
            </a:prstGeom>
            <a:noFill/>
            <a:ln w="95250" cap="flat">
              <a:solidFill>
                <a:srgbClr val="00C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Rectangle 190">
              <a:extLst>
                <a:ext uri="{FF2B5EF4-FFF2-40B4-BE49-F238E27FC236}">
                  <a16:creationId xmlns:a16="http://schemas.microsoft.com/office/drawing/2014/main" id="{1D05A8CB-A680-4CCB-98EA-5C0A5576B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616"/>
              <a:ext cx="24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Segoe UI" panose="020B0502040204020203" pitchFamily="34" charset="0"/>
                </a:rPr>
                <a:t>Peering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7" name="Rectangle 191">
              <a:extLst>
                <a:ext uri="{FF2B5EF4-FFF2-40B4-BE49-F238E27FC236}">
                  <a16:creationId xmlns:a16="http://schemas.microsoft.com/office/drawing/2014/main" id="{F4730A41-6AED-48CF-B33B-C37E31A3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916"/>
              <a:ext cx="2467" cy="148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192">
              <a:extLst>
                <a:ext uri="{FF2B5EF4-FFF2-40B4-BE49-F238E27FC236}">
                  <a16:creationId xmlns:a16="http://schemas.microsoft.com/office/drawing/2014/main" id="{FC492AB8-B2CB-45BF-B001-B4647C80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" y="1970"/>
              <a:ext cx="147" cy="110"/>
            </a:xfrm>
            <a:custGeom>
              <a:avLst/>
              <a:gdLst>
                <a:gd name="T0" fmla="*/ 709 w 786"/>
                <a:gd name="T1" fmla="*/ 436 h 589"/>
                <a:gd name="T2" fmla="*/ 639 w 786"/>
                <a:gd name="T3" fmla="*/ 482 h 589"/>
                <a:gd name="T4" fmla="*/ 196 w 786"/>
                <a:gd name="T5" fmla="*/ 482 h 589"/>
                <a:gd name="T6" fmla="*/ 59 w 786"/>
                <a:gd name="T7" fmla="*/ 346 h 589"/>
                <a:gd name="T8" fmla="*/ 196 w 786"/>
                <a:gd name="T9" fmla="*/ 210 h 589"/>
                <a:gd name="T10" fmla="*/ 259 w 786"/>
                <a:gd name="T11" fmla="*/ 210 h 589"/>
                <a:gd name="T12" fmla="*/ 273 w 786"/>
                <a:gd name="T13" fmla="*/ 165 h 589"/>
                <a:gd name="T14" fmla="*/ 281 w 786"/>
                <a:gd name="T15" fmla="*/ 149 h 589"/>
                <a:gd name="T16" fmla="*/ 438 w 786"/>
                <a:gd name="T17" fmla="*/ 59 h 589"/>
                <a:gd name="T18" fmla="*/ 583 w 786"/>
                <a:gd name="T19" fmla="*/ 133 h 589"/>
                <a:gd name="T20" fmla="*/ 643 w 786"/>
                <a:gd name="T21" fmla="*/ 113 h 589"/>
                <a:gd name="T22" fmla="*/ 438 w 786"/>
                <a:gd name="T23" fmla="*/ 0 h 589"/>
                <a:gd name="T24" fmla="*/ 214 w 786"/>
                <a:gd name="T25" fmla="*/ 150 h 589"/>
                <a:gd name="T26" fmla="*/ 214 w 786"/>
                <a:gd name="T27" fmla="*/ 152 h 589"/>
                <a:gd name="T28" fmla="*/ 214 w 786"/>
                <a:gd name="T29" fmla="*/ 150 h 589"/>
                <a:gd name="T30" fmla="*/ 197 w 786"/>
                <a:gd name="T31" fmla="*/ 150 h 589"/>
                <a:gd name="T32" fmla="*/ 0 w 786"/>
                <a:gd name="T33" fmla="*/ 347 h 589"/>
                <a:gd name="T34" fmla="*/ 197 w 786"/>
                <a:gd name="T35" fmla="*/ 543 h 589"/>
                <a:gd name="T36" fmla="*/ 640 w 786"/>
                <a:gd name="T37" fmla="*/ 543 h 589"/>
                <a:gd name="T38" fmla="*/ 710 w 786"/>
                <a:gd name="T39" fmla="*/ 589 h 589"/>
                <a:gd name="T40" fmla="*/ 786 w 786"/>
                <a:gd name="T41" fmla="*/ 513 h 589"/>
                <a:gd name="T42" fmla="*/ 709 w 786"/>
                <a:gd name="T43" fmla="*/ 43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6" h="589">
                  <a:moveTo>
                    <a:pt x="709" y="436"/>
                  </a:moveTo>
                  <a:cubicBezTo>
                    <a:pt x="678" y="436"/>
                    <a:pt x="652" y="455"/>
                    <a:pt x="639" y="482"/>
                  </a:cubicBezTo>
                  <a:lnTo>
                    <a:pt x="196" y="482"/>
                  </a:lnTo>
                  <a:cubicBezTo>
                    <a:pt x="121" y="482"/>
                    <a:pt x="59" y="422"/>
                    <a:pt x="59" y="346"/>
                  </a:cubicBezTo>
                  <a:cubicBezTo>
                    <a:pt x="59" y="271"/>
                    <a:pt x="120" y="210"/>
                    <a:pt x="196" y="210"/>
                  </a:cubicBezTo>
                  <a:lnTo>
                    <a:pt x="259" y="210"/>
                  </a:lnTo>
                  <a:cubicBezTo>
                    <a:pt x="262" y="194"/>
                    <a:pt x="266" y="179"/>
                    <a:pt x="273" y="165"/>
                  </a:cubicBezTo>
                  <a:cubicBezTo>
                    <a:pt x="275" y="160"/>
                    <a:pt x="278" y="155"/>
                    <a:pt x="281" y="149"/>
                  </a:cubicBezTo>
                  <a:cubicBezTo>
                    <a:pt x="312" y="95"/>
                    <a:pt x="370" y="59"/>
                    <a:pt x="438" y="59"/>
                  </a:cubicBezTo>
                  <a:cubicBezTo>
                    <a:pt x="497" y="59"/>
                    <a:pt x="550" y="88"/>
                    <a:pt x="583" y="133"/>
                  </a:cubicBezTo>
                  <a:cubicBezTo>
                    <a:pt x="602" y="124"/>
                    <a:pt x="622" y="117"/>
                    <a:pt x="643" y="113"/>
                  </a:cubicBezTo>
                  <a:cubicBezTo>
                    <a:pt x="600" y="44"/>
                    <a:pt x="524" y="0"/>
                    <a:pt x="438" y="0"/>
                  </a:cubicBezTo>
                  <a:cubicBezTo>
                    <a:pt x="337" y="0"/>
                    <a:pt x="250" y="62"/>
                    <a:pt x="214" y="150"/>
                  </a:cubicBezTo>
                  <a:cubicBezTo>
                    <a:pt x="214" y="150"/>
                    <a:pt x="214" y="152"/>
                    <a:pt x="214" y="152"/>
                  </a:cubicBezTo>
                  <a:cubicBezTo>
                    <a:pt x="214" y="152"/>
                    <a:pt x="214" y="150"/>
                    <a:pt x="214" y="150"/>
                  </a:cubicBezTo>
                  <a:lnTo>
                    <a:pt x="197" y="150"/>
                  </a:lnTo>
                  <a:cubicBezTo>
                    <a:pt x="89" y="150"/>
                    <a:pt x="0" y="238"/>
                    <a:pt x="0" y="347"/>
                  </a:cubicBezTo>
                  <a:cubicBezTo>
                    <a:pt x="0" y="456"/>
                    <a:pt x="88" y="543"/>
                    <a:pt x="197" y="543"/>
                  </a:cubicBezTo>
                  <a:lnTo>
                    <a:pt x="640" y="543"/>
                  </a:lnTo>
                  <a:cubicBezTo>
                    <a:pt x="652" y="570"/>
                    <a:pt x="679" y="589"/>
                    <a:pt x="710" y="589"/>
                  </a:cubicBezTo>
                  <a:cubicBezTo>
                    <a:pt x="752" y="589"/>
                    <a:pt x="786" y="556"/>
                    <a:pt x="786" y="513"/>
                  </a:cubicBezTo>
                  <a:cubicBezTo>
                    <a:pt x="786" y="471"/>
                    <a:pt x="751" y="436"/>
                    <a:pt x="709" y="436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193">
              <a:extLst>
                <a:ext uri="{FF2B5EF4-FFF2-40B4-BE49-F238E27FC236}">
                  <a16:creationId xmlns:a16="http://schemas.microsoft.com/office/drawing/2014/main" id="{4DC9AFE9-F230-4F2C-9623-0BA1E0B70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" y="1995"/>
              <a:ext cx="174" cy="118"/>
            </a:xfrm>
            <a:custGeom>
              <a:avLst/>
              <a:gdLst>
                <a:gd name="T0" fmla="*/ 697 w 936"/>
                <a:gd name="T1" fmla="*/ 152 h 633"/>
                <a:gd name="T2" fmla="*/ 454 w 936"/>
                <a:gd name="T3" fmla="*/ 0 h 633"/>
                <a:gd name="T4" fmla="*/ 189 w 936"/>
                <a:gd name="T5" fmla="*/ 212 h 633"/>
                <a:gd name="T6" fmla="*/ 36 w 936"/>
                <a:gd name="T7" fmla="*/ 301 h 633"/>
                <a:gd name="T8" fmla="*/ 359 w 936"/>
                <a:gd name="T9" fmla="*/ 301 h 633"/>
                <a:gd name="T10" fmla="*/ 454 w 936"/>
                <a:gd name="T11" fmla="*/ 256 h 633"/>
                <a:gd name="T12" fmla="*/ 575 w 936"/>
                <a:gd name="T13" fmla="*/ 376 h 633"/>
                <a:gd name="T14" fmla="*/ 454 w 936"/>
                <a:gd name="T15" fmla="*/ 497 h 633"/>
                <a:gd name="T16" fmla="*/ 359 w 936"/>
                <a:gd name="T17" fmla="*/ 451 h 633"/>
                <a:gd name="T18" fmla="*/ 0 w 936"/>
                <a:gd name="T19" fmla="*/ 451 h 633"/>
                <a:gd name="T20" fmla="*/ 209 w 936"/>
                <a:gd name="T21" fmla="*/ 633 h 633"/>
                <a:gd name="T22" fmla="*/ 210 w 936"/>
                <a:gd name="T23" fmla="*/ 633 h 633"/>
                <a:gd name="T24" fmla="*/ 694 w 936"/>
                <a:gd name="T25" fmla="*/ 633 h 633"/>
                <a:gd name="T26" fmla="*/ 695 w 936"/>
                <a:gd name="T27" fmla="*/ 633 h 633"/>
                <a:gd name="T28" fmla="*/ 936 w 936"/>
                <a:gd name="T29" fmla="*/ 392 h 633"/>
                <a:gd name="T30" fmla="*/ 697 w 936"/>
                <a:gd name="T31" fmla="*/ 15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6" h="633">
                  <a:moveTo>
                    <a:pt x="697" y="152"/>
                  </a:moveTo>
                  <a:cubicBezTo>
                    <a:pt x="653" y="62"/>
                    <a:pt x="560" y="0"/>
                    <a:pt x="454" y="0"/>
                  </a:cubicBezTo>
                  <a:cubicBezTo>
                    <a:pt x="324" y="0"/>
                    <a:pt x="216" y="90"/>
                    <a:pt x="189" y="212"/>
                  </a:cubicBezTo>
                  <a:cubicBezTo>
                    <a:pt x="126" y="218"/>
                    <a:pt x="72" y="251"/>
                    <a:pt x="36" y="301"/>
                  </a:cubicBezTo>
                  <a:lnTo>
                    <a:pt x="359" y="301"/>
                  </a:lnTo>
                  <a:cubicBezTo>
                    <a:pt x="381" y="273"/>
                    <a:pt x="416" y="256"/>
                    <a:pt x="454" y="256"/>
                  </a:cubicBezTo>
                  <a:cubicBezTo>
                    <a:pt x="521" y="256"/>
                    <a:pt x="575" y="310"/>
                    <a:pt x="575" y="376"/>
                  </a:cubicBezTo>
                  <a:cubicBezTo>
                    <a:pt x="575" y="443"/>
                    <a:pt x="521" y="497"/>
                    <a:pt x="454" y="497"/>
                  </a:cubicBezTo>
                  <a:cubicBezTo>
                    <a:pt x="416" y="497"/>
                    <a:pt x="382" y="479"/>
                    <a:pt x="359" y="451"/>
                  </a:cubicBezTo>
                  <a:lnTo>
                    <a:pt x="0" y="451"/>
                  </a:lnTo>
                  <a:cubicBezTo>
                    <a:pt x="14" y="554"/>
                    <a:pt x="103" y="633"/>
                    <a:pt x="209" y="633"/>
                  </a:cubicBezTo>
                  <a:cubicBezTo>
                    <a:pt x="209" y="633"/>
                    <a:pt x="210" y="633"/>
                    <a:pt x="210" y="633"/>
                  </a:cubicBezTo>
                  <a:lnTo>
                    <a:pt x="694" y="633"/>
                  </a:lnTo>
                  <a:cubicBezTo>
                    <a:pt x="694" y="633"/>
                    <a:pt x="695" y="633"/>
                    <a:pt x="695" y="633"/>
                  </a:cubicBezTo>
                  <a:cubicBezTo>
                    <a:pt x="828" y="633"/>
                    <a:pt x="936" y="525"/>
                    <a:pt x="936" y="392"/>
                  </a:cubicBezTo>
                  <a:cubicBezTo>
                    <a:pt x="936" y="260"/>
                    <a:pt x="829" y="153"/>
                    <a:pt x="697" y="152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Rectangle 194">
              <a:extLst>
                <a:ext uri="{FF2B5EF4-FFF2-40B4-BE49-F238E27FC236}">
                  <a16:creationId xmlns:a16="http://schemas.microsoft.com/office/drawing/2014/main" id="{D5B2FC93-65CE-42EA-82C7-AB7215AF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963"/>
              <a:ext cx="45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Application Vnet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1" name="Rectangle 195">
              <a:extLst>
                <a:ext uri="{FF2B5EF4-FFF2-40B4-BE49-F238E27FC236}">
                  <a16:creationId xmlns:a16="http://schemas.microsoft.com/office/drawing/2014/main" id="{9BB2995D-7625-447D-B1A1-3D4355D0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2029"/>
              <a:ext cx="33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10.10.1.0/24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2" name="Freeform 196">
              <a:extLst>
                <a:ext uri="{FF2B5EF4-FFF2-40B4-BE49-F238E27FC236}">
                  <a16:creationId xmlns:a16="http://schemas.microsoft.com/office/drawing/2014/main" id="{6FEFB42B-F897-45E4-ABCE-1E350BCEC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6" y="2129"/>
              <a:ext cx="761" cy="1217"/>
            </a:xfrm>
            <a:custGeom>
              <a:avLst/>
              <a:gdLst>
                <a:gd name="T0" fmla="*/ 18 w 4086"/>
                <a:gd name="T1" fmla="*/ 343 h 6529"/>
                <a:gd name="T2" fmla="*/ 0 w 4086"/>
                <a:gd name="T3" fmla="*/ 660 h 6529"/>
                <a:gd name="T4" fmla="*/ 9 w 4086"/>
                <a:gd name="T5" fmla="*/ 968 h 6529"/>
                <a:gd name="T6" fmla="*/ 18 w 4086"/>
                <a:gd name="T7" fmla="*/ 1347 h 6529"/>
                <a:gd name="T8" fmla="*/ 9 w 4086"/>
                <a:gd name="T9" fmla="*/ 1673 h 6529"/>
                <a:gd name="T10" fmla="*/ 0 w 4086"/>
                <a:gd name="T11" fmla="*/ 1981 h 6529"/>
                <a:gd name="T12" fmla="*/ 18 w 4086"/>
                <a:gd name="T13" fmla="*/ 2298 h 6529"/>
                <a:gd name="T14" fmla="*/ 18 w 4086"/>
                <a:gd name="T15" fmla="*/ 2667 h 6529"/>
                <a:gd name="T16" fmla="*/ 0 w 4086"/>
                <a:gd name="T17" fmla="*/ 2984 h 6529"/>
                <a:gd name="T18" fmla="*/ 9 w 4086"/>
                <a:gd name="T19" fmla="*/ 3292 h 6529"/>
                <a:gd name="T20" fmla="*/ 18 w 4086"/>
                <a:gd name="T21" fmla="*/ 3671 h 6529"/>
                <a:gd name="T22" fmla="*/ 9 w 4086"/>
                <a:gd name="T23" fmla="*/ 3996 h 6529"/>
                <a:gd name="T24" fmla="*/ 0 w 4086"/>
                <a:gd name="T25" fmla="*/ 4305 h 6529"/>
                <a:gd name="T26" fmla="*/ 18 w 4086"/>
                <a:gd name="T27" fmla="*/ 4621 h 6529"/>
                <a:gd name="T28" fmla="*/ 18 w 4086"/>
                <a:gd name="T29" fmla="*/ 4991 h 6529"/>
                <a:gd name="T30" fmla="*/ 0 w 4086"/>
                <a:gd name="T31" fmla="*/ 5308 h 6529"/>
                <a:gd name="T32" fmla="*/ 9 w 4086"/>
                <a:gd name="T33" fmla="*/ 5616 h 6529"/>
                <a:gd name="T34" fmla="*/ 18 w 4086"/>
                <a:gd name="T35" fmla="*/ 5995 h 6529"/>
                <a:gd name="T36" fmla="*/ 9 w 4086"/>
                <a:gd name="T37" fmla="*/ 6320 h 6529"/>
                <a:gd name="T38" fmla="*/ 118 w 4086"/>
                <a:gd name="T39" fmla="*/ 6529 h 6529"/>
                <a:gd name="T40" fmla="*/ 435 w 4086"/>
                <a:gd name="T41" fmla="*/ 6511 h 6529"/>
                <a:gd name="T42" fmla="*/ 804 w 4086"/>
                <a:gd name="T43" fmla="*/ 6511 h 6529"/>
                <a:gd name="T44" fmla="*/ 1121 w 4086"/>
                <a:gd name="T45" fmla="*/ 6529 h 6529"/>
                <a:gd name="T46" fmla="*/ 1429 w 4086"/>
                <a:gd name="T47" fmla="*/ 6520 h 6529"/>
                <a:gd name="T48" fmla="*/ 1808 w 4086"/>
                <a:gd name="T49" fmla="*/ 6511 h 6529"/>
                <a:gd name="T50" fmla="*/ 2134 w 4086"/>
                <a:gd name="T51" fmla="*/ 6520 h 6529"/>
                <a:gd name="T52" fmla="*/ 2442 w 4086"/>
                <a:gd name="T53" fmla="*/ 6529 h 6529"/>
                <a:gd name="T54" fmla="*/ 2759 w 4086"/>
                <a:gd name="T55" fmla="*/ 6511 h 6529"/>
                <a:gd name="T56" fmla="*/ 3128 w 4086"/>
                <a:gd name="T57" fmla="*/ 6511 h 6529"/>
                <a:gd name="T58" fmla="*/ 3445 w 4086"/>
                <a:gd name="T59" fmla="*/ 6529 h 6529"/>
                <a:gd name="T60" fmla="*/ 3753 w 4086"/>
                <a:gd name="T61" fmla="*/ 6520 h 6529"/>
                <a:gd name="T62" fmla="*/ 4068 w 4086"/>
                <a:gd name="T63" fmla="*/ 6465 h 6529"/>
                <a:gd name="T64" fmla="*/ 4077 w 4086"/>
                <a:gd name="T65" fmla="*/ 6139 h 6529"/>
                <a:gd name="T66" fmla="*/ 4086 w 4086"/>
                <a:gd name="T67" fmla="*/ 5831 h 6529"/>
                <a:gd name="T68" fmla="*/ 4068 w 4086"/>
                <a:gd name="T69" fmla="*/ 5514 h 6529"/>
                <a:gd name="T70" fmla="*/ 4068 w 4086"/>
                <a:gd name="T71" fmla="*/ 5145 h 6529"/>
                <a:gd name="T72" fmla="*/ 4086 w 4086"/>
                <a:gd name="T73" fmla="*/ 4828 h 6529"/>
                <a:gd name="T74" fmla="*/ 4077 w 4086"/>
                <a:gd name="T75" fmla="*/ 4520 h 6529"/>
                <a:gd name="T76" fmla="*/ 4068 w 4086"/>
                <a:gd name="T77" fmla="*/ 4141 h 6529"/>
                <a:gd name="T78" fmla="*/ 4077 w 4086"/>
                <a:gd name="T79" fmla="*/ 3815 h 6529"/>
                <a:gd name="T80" fmla="*/ 4086 w 4086"/>
                <a:gd name="T81" fmla="*/ 3507 h 6529"/>
                <a:gd name="T82" fmla="*/ 4068 w 4086"/>
                <a:gd name="T83" fmla="*/ 3190 h 6529"/>
                <a:gd name="T84" fmla="*/ 4068 w 4086"/>
                <a:gd name="T85" fmla="*/ 2821 h 6529"/>
                <a:gd name="T86" fmla="*/ 4086 w 4086"/>
                <a:gd name="T87" fmla="*/ 2504 h 6529"/>
                <a:gd name="T88" fmla="*/ 4077 w 4086"/>
                <a:gd name="T89" fmla="*/ 2196 h 6529"/>
                <a:gd name="T90" fmla="*/ 4068 w 4086"/>
                <a:gd name="T91" fmla="*/ 1817 h 6529"/>
                <a:gd name="T92" fmla="*/ 4077 w 4086"/>
                <a:gd name="T93" fmla="*/ 1491 h 6529"/>
                <a:gd name="T94" fmla="*/ 4086 w 4086"/>
                <a:gd name="T95" fmla="*/ 1183 h 6529"/>
                <a:gd name="T96" fmla="*/ 4068 w 4086"/>
                <a:gd name="T97" fmla="*/ 866 h 6529"/>
                <a:gd name="T98" fmla="*/ 4068 w 4086"/>
                <a:gd name="T99" fmla="*/ 497 h 6529"/>
                <a:gd name="T100" fmla="*/ 4086 w 4086"/>
                <a:gd name="T101" fmla="*/ 180 h 6529"/>
                <a:gd name="T102" fmla="*/ 3940 w 4086"/>
                <a:gd name="T103" fmla="*/ 9 h 6529"/>
                <a:gd name="T104" fmla="*/ 3561 w 4086"/>
                <a:gd name="T105" fmla="*/ 18 h 6529"/>
                <a:gd name="T106" fmla="*/ 3235 w 4086"/>
                <a:gd name="T107" fmla="*/ 9 h 6529"/>
                <a:gd name="T108" fmla="*/ 2927 w 4086"/>
                <a:gd name="T109" fmla="*/ 0 h 6529"/>
                <a:gd name="T110" fmla="*/ 2610 w 4086"/>
                <a:gd name="T111" fmla="*/ 18 h 6529"/>
                <a:gd name="T112" fmla="*/ 2241 w 4086"/>
                <a:gd name="T113" fmla="*/ 18 h 6529"/>
                <a:gd name="T114" fmla="*/ 1924 w 4086"/>
                <a:gd name="T115" fmla="*/ 0 h 6529"/>
                <a:gd name="T116" fmla="*/ 1616 w 4086"/>
                <a:gd name="T117" fmla="*/ 9 h 6529"/>
                <a:gd name="T118" fmla="*/ 1237 w 4086"/>
                <a:gd name="T119" fmla="*/ 18 h 6529"/>
                <a:gd name="T120" fmla="*/ 911 w 4086"/>
                <a:gd name="T121" fmla="*/ 9 h 6529"/>
                <a:gd name="T122" fmla="*/ 603 w 4086"/>
                <a:gd name="T123" fmla="*/ 0 h 6529"/>
                <a:gd name="T124" fmla="*/ 286 w 4086"/>
                <a:gd name="T125" fmla="*/ 18 h 6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6529">
                  <a:moveTo>
                    <a:pt x="18" y="26"/>
                  </a:moveTo>
                  <a:lnTo>
                    <a:pt x="18" y="26"/>
                  </a:lnTo>
                  <a:cubicBezTo>
                    <a:pt x="18" y="31"/>
                    <a:pt x="14" y="35"/>
                    <a:pt x="9" y="35"/>
                  </a:cubicBezTo>
                  <a:cubicBezTo>
                    <a:pt x="4" y="35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22"/>
                    <a:pt x="4" y="18"/>
                    <a:pt x="9" y="18"/>
                  </a:cubicBezTo>
                  <a:cubicBezTo>
                    <a:pt x="14" y="18"/>
                    <a:pt x="18" y="22"/>
                    <a:pt x="18" y="26"/>
                  </a:cubicBezTo>
                  <a:close/>
                  <a:moveTo>
                    <a:pt x="18" y="79"/>
                  </a:moveTo>
                  <a:lnTo>
                    <a:pt x="18" y="79"/>
                  </a:lnTo>
                  <a:cubicBezTo>
                    <a:pt x="18" y="84"/>
                    <a:pt x="14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lnTo>
                    <a:pt x="0" y="79"/>
                  </a:lnTo>
                  <a:cubicBezTo>
                    <a:pt x="0" y="74"/>
                    <a:pt x="4" y="70"/>
                    <a:pt x="9" y="70"/>
                  </a:cubicBezTo>
                  <a:cubicBezTo>
                    <a:pt x="14" y="70"/>
                    <a:pt x="18" y="74"/>
                    <a:pt x="18" y="79"/>
                  </a:cubicBezTo>
                  <a:close/>
                  <a:moveTo>
                    <a:pt x="18" y="132"/>
                  </a:moveTo>
                  <a:lnTo>
                    <a:pt x="18" y="132"/>
                  </a:lnTo>
                  <a:cubicBezTo>
                    <a:pt x="18" y="137"/>
                    <a:pt x="14" y="141"/>
                    <a:pt x="9" y="141"/>
                  </a:cubicBezTo>
                  <a:cubicBezTo>
                    <a:pt x="4" y="141"/>
                    <a:pt x="0" y="137"/>
                    <a:pt x="0" y="132"/>
                  </a:cubicBezTo>
                  <a:lnTo>
                    <a:pt x="0" y="132"/>
                  </a:lnTo>
                  <a:cubicBezTo>
                    <a:pt x="0" y="127"/>
                    <a:pt x="4" y="123"/>
                    <a:pt x="9" y="123"/>
                  </a:cubicBezTo>
                  <a:cubicBezTo>
                    <a:pt x="14" y="123"/>
                    <a:pt x="18" y="127"/>
                    <a:pt x="18" y="132"/>
                  </a:cubicBezTo>
                  <a:close/>
                  <a:moveTo>
                    <a:pt x="18" y="185"/>
                  </a:moveTo>
                  <a:lnTo>
                    <a:pt x="18" y="185"/>
                  </a:lnTo>
                  <a:cubicBezTo>
                    <a:pt x="18" y="190"/>
                    <a:pt x="14" y="194"/>
                    <a:pt x="9" y="194"/>
                  </a:cubicBezTo>
                  <a:cubicBezTo>
                    <a:pt x="4" y="194"/>
                    <a:pt x="0" y="190"/>
                    <a:pt x="0" y="185"/>
                  </a:cubicBezTo>
                  <a:lnTo>
                    <a:pt x="0" y="185"/>
                  </a:lnTo>
                  <a:cubicBezTo>
                    <a:pt x="0" y="180"/>
                    <a:pt x="4" y="176"/>
                    <a:pt x="9" y="176"/>
                  </a:cubicBezTo>
                  <a:cubicBezTo>
                    <a:pt x="14" y="176"/>
                    <a:pt x="18" y="180"/>
                    <a:pt x="18" y="185"/>
                  </a:cubicBezTo>
                  <a:close/>
                  <a:moveTo>
                    <a:pt x="18" y="238"/>
                  </a:moveTo>
                  <a:lnTo>
                    <a:pt x="18" y="238"/>
                  </a:lnTo>
                  <a:cubicBezTo>
                    <a:pt x="18" y="243"/>
                    <a:pt x="14" y="246"/>
                    <a:pt x="9" y="246"/>
                  </a:cubicBezTo>
                  <a:cubicBezTo>
                    <a:pt x="4" y="246"/>
                    <a:pt x="0" y="243"/>
                    <a:pt x="0" y="238"/>
                  </a:cubicBezTo>
                  <a:lnTo>
                    <a:pt x="0" y="238"/>
                  </a:lnTo>
                  <a:cubicBezTo>
                    <a:pt x="0" y="233"/>
                    <a:pt x="4" y="229"/>
                    <a:pt x="9" y="229"/>
                  </a:cubicBezTo>
                  <a:cubicBezTo>
                    <a:pt x="14" y="229"/>
                    <a:pt x="18" y="233"/>
                    <a:pt x="18" y="238"/>
                  </a:cubicBezTo>
                  <a:close/>
                  <a:moveTo>
                    <a:pt x="18" y="290"/>
                  </a:moveTo>
                  <a:lnTo>
                    <a:pt x="18" y="290"/>
                  </a:lnTo>
                  <a:cubicBezTo>
                    <a:pt x="18" y="295"/>
                    <a:pt x="14" y="299"/>
                    <a:pt x="9" y="299"/>
                  </a:cubicBezTo>
                  <a:cubicBezTo>
                    <a:pt x="4" y="299"/>
                    <a:pt x="0" y="295"/>
                    <a:pt x="0" y="290"/>
                  </a:cubicBezTo>
                  <a:lnTo>
                    <a:pt x="0" y="290"/>
                  </a:lnTo>
                  <a:cubicBezTo>
                    <a:pt x="0" y="286"/>
                    <a:pt x="4" y="282"/>
                    <a:pt x="9" y="282"/>
                  </a:cubicBezTo>
                  <a:cubicBezTo>
                    <a:pt x="14" y="282"/>
                    <a:pt x="18" y="286"/>
                    <a:pt x="18" y="290"/>
                  </a:cubicBezTo>
                  <a:close/>
                  <a:moveTo>
                    <a:pt x="18" y="343"/>
                  </a:moveTo>
                  <a:lnTo>
                    <a:pt x="18" y="343"/>
                  </a:lnTo>
                  <a:cubicBezTo>
                    <a:pt x="18" y="348"/>
                    <a:pt x="14" y="352"/>
                    <a:pt x="9" y="352"/>
                  </a:cubicBezTo>
                  <a:cubicBezTo>
                    <a:pt x="4" y="352"/>
                    <a:pt x="0" y="348"/>
                    <a:pt x="0" y="343"/>
                  </a:cubicBezTo>
                  <a:lnTo>
                    <a:pt x="0" y="343"/>
                  </a:lnTo>
                  <a:cubicBezTo>
                    <a:pt x="0" y="338"/>
                    <a:pt x="4" y="334"/>
                    <a:pt x="9" y="334"/>
                  </a:cubicBezTo>
                  <a:cubicBezTo>
                    <a:pt x="14" y="334"/>
                    <a:pt x="18" y="338"/>
                    <a:pt x="18" y="343"/>
                  </a:cubicBezTo>
                  <a:close/>
                  <a:moveTo>
                    <a:pt x="18" y="396"/>
                  </a:moveTo>
                  <a:lnTo>
                    <a:pt x="18" y="396"/>
                  </a:lnTo>
                  <a:cubicBezTo>
                    <a:pt x="18" y="401"/>
                    <a:pt x="14" y="405"/>
                    <a:pt x="9" y="405"/>
                  </a:cubicBezTo>
                  <a:cubicBezTo>
                    <a:pt x="4" y="405"/>
                    <a:pt x="0" y="401"/>
                    <a:pt x="0" y="396"/>
                  </a:cubicBezTo>
                  <a:lnTo>
                    <a:pt x="0" y="396"/>
                  </a:lnTo>
                  <a:cubicBezTo>
                    <a:pt x="0" y="391"/>
                    <a:pt x="4" y="387"/>
                    <a:pt x="9" y="387"/>
                  </a:cubicBezTo>
                  <a:cubicBezTo>
                    <a:pt x="14" y="387"/>
                    <a:pt x="18" y="391"/>
                    <a:pt x="18" y="396"/>
                  </a:cubicBezTo>
                  <a:close/>
                  <a:moveTo>
                    <a:pt x="18" y="449"/>
                  </a:moveTo>
                  <a:lnTo>
                    <a:pt x="18" y="449"/>
                  </a:lnTo>
                  <a:cubicBezTo>
                    <a:pt x="18" y="454"/>
                    <a:pt x="14" y="458"/>
                    <a:pt x="9" y="458"/>
                  </a:cubicBezTo>
                  <a:cubicBezTo>
                    <a:pt x="4" y="458"/>
                    <a:pt x="0" y="454"/>
                    <a:pt x="0" y="449"/>
                  </a:cubicBezTo>
                  <a:lnTo>
                    <a:pt x="0" y="449"/>
                  </a:lnTo>
                  <a:cubicBezTo>
                    <a:pt x="0" y="444"/>
                    <a:pt x="4" y="440"/>
                    <a:pt x="9" y="440"/>
                  </a:cubicBezTo>
                  <a:cubicBezTo>
                    <a:pt x="14" y="440"/>
                    <a:pt x="18" y="444"/>
                    <a:pt x="18" y="449"/>
                  </a:cubicBezTo>
                  <a:close/>
                  <a:moveTo>
                    <a:pt x="18" y="502"/>
                  </a:moveTo>
                  <a:lnTo>
                    <a:pt x="18" y="502"/>
                  </a:lnTo>
                  <a:cubicBezTo>
                    <a:pt x="18" y="507"/>
                    <a:pt x="14" y="511"/>
                    <a:pt x="9" y="511"/>
                  </a:cubicBezTo>
                  <a:cubicBezTo>
                    <a:pt x="4" y="511"/>
                    <a:pt x="0" y="507"/>
                    <a:pt x="0" y="502"/>
                  </a:cubicBezTo>
                  <a:lnTo>
                    <a:pt x="0" y="502"/>
                  </a:lnTo>
                  <a:cubicBezTo>
                    <a:pt x="0" y="497"/>
                    <a:pt x="4" y="493"/>
                    <a:pt x="9" y="493"/>
                  </a:cubicBezTo>
                  <a:cubicBezTo>
                    <a:pt x="14" y="493"/>
                    <a:pt x="18" y="497"/>
                    <a:pt x="18" y="502"/>
                  </a:cubicBezTo>
                  <a:close/>
                  <a:moveTo>
                    <a:pt x="18" y="555"/>
                  </a:moveTo>
                  <a:lnTo>
                    <a:pt x="18" y="555"/>
                  </a:lnTo>
                  <a:cubicBezTo>
                    <a:pt x="18" y="559"/>
                    <a:pt x="14" y="563"/>
                    <a:pt x="9" y="563"/>
                  </a:cubicBezTo>
                  <a:cubicBezTo>
                    <a:pt x="4" y="563"/>
                    <a:pt x="0" y="559"/>
                    <a:pt x="0" y="555"/>
                  </a:cubicBezTo>
                  <a:lnTo>
                    <a:pt x="0" y="555"/>
                  </a:lnTo>
                  <a:cubicBezTo>
                    <a:pt x="0" y="550"/>
                    <a:pt x="4" y="546"/>
                    <a:pt x="9" y="546"/>
                  </a:cubicBezTo>
                  <a:cubicBezTo>
                    <a:pt x="14" y="546"/>
                    <a:pt x="18" y="550"/>
                    <a:pt x="18" y="555"/>
                  </a:cubicBezTo>
                  <a:close/>
                  <a:moveTo>
                    <a:pt x="18" y="607"/>
                  </a:moveTo>
                  <a:lnTo>
                    <a:pt x="18" y="607"/>
                  </a:lnTo>
                  <a:cubicBezTo>
                    <a:pt x="18" y="612"/>
                    <a:pt x="14" y="616"/>
                    <a:pt x="9" y="616"/>
                  </a:cubicBezTo>
                  <a:cubicBezTo>
                    <a:pt x="4" y="616"/>
                    <a:pt x="0" y="612"/>
                    <a:pt x="0" y="607"/>
                  </a:cubicBezTo>
                  <a:lnTo>
                    <a:pt x="0" y="607"/>
                  </a:lnTo>
                  <a:cubicBezTo>
                    <a:pt x="0" y="603"/>
                    <a:pt x="4" y="599"/>
                    <a:pt x="9" y="599"/>
                  </a:cubicBezTo>
                  <a:cubicBezTo>
                    <a:pt x="14" y="599"/>
                    <a:pt x="18" y="603"/>
                    <a:pt x="18" y="607"/>
                  </a:cubicBezTo>
                  <a:close/>
                  <a:moveTo>
                    <a:pt x="18" y="660"/>
                  </a:moveTo>
                  <a:lnTo>
                    <a:pt x="18" y="660"/>
                  </a:lnTo>
                  <a:cubicBezTo>
                    <a:pt x="18" y="665"/>
                    <a:pt x="14" y="669"/>
                    <a:pt x="9" y="669"/>
                  </a:cubicBezTo>
                  <a:cubicBezTo>
                    <a:pt x="4" y="669"/>
                    <a:pt x="0" y="665"/>
                    <a:pt x="0" y="660"/>
                  </a:cubicBezTo>
                  <a:lnTo>
                    <a:pt x="0" y="660"/>
                  </a:lnTo>
                  <a:cubicBezTo>
                    <a:pt x="0" y="655"/>
                    <a:pt x="4" y="651"/>
                    <a:pt x="9" y="651"/>
                  </a:cubicBezTo>
                  <a:cubicBezTo>
                    <a:pt x="14" y="651"/>
                    <a:pt x="18" y="655"/>
                    <a:pt x="18" y="660"/>
                  </a:cubicBezTo>
                  <a:close/>
                  <a:moveTo>
                    <a:pt x="18" y="713"/>
                  </a:moveTo>
                  <a:lnTo>
                    <a:pt x="18" y="713"/>
                  </a:lnTo>
                  <a:cubicBezTo>
                    <a:pt x="18" y="718"/>
                    <a:pt x="14" y="722"/>
                    <a:pt x="9" y="722"/>
                  </a:cubicBezTo>
                  <a:cubicBezTo>
                    <a:pt x="4" y="722"/>
                    <a:pt x="0" y="718"/>
                    <a:pt x="0" y="713"/>
                  </a:cubicBezTo>
                  <a:lnTo>
                    <a:pt x="0" y="713"/>
                  </a:lnTo>
                  <a:cubicBezTo>
                    <a:pt x="0" y="708"/>
                    <a:pt x="4" y="704"/>
                    <a:pt x="9" y="704"/>
                  </a:cubicBezTo>
                  <a:cubicBezTo>
                    <a:pt x="14" y="704"/>
                    <a:pt x="18" y="708"/>
                    <a:pt x="18" y="713"/>
                  </a:cubicBezTo>
                  <a:close/>
                  <a:moveTo>
                    <a:pt x="18" y="766"/>
                  </a:moveTo>
                  <a:lnTo>
                    <a:pt x="18" y="766"/>
                  </a:lnTo>
                  <a:cubicBezTo>
                    <a:pt x="18" y="771"/>
                    <a:pt x="14" y="775"/>
                    <a:pt x="9" y="775"/>
                  </a:cubicBezTo>
                  <a:cubicBezTo>
                    <a:pt x="4" y="775"/>
                    <a:pt x="0" y="771"/>
                    <a:pt x="0" y="766"/>
                  </a:cubicBezTo>
                  <a:lnTo>
                    <a:pt x="0" y="766"/>
                  </a:lnTo>
                  <a:cubicBezTo>
                    <a:pt x="0" y="761"/>
                    <a:pt x="4" y="757"/>
                    <a:pt x="9" y="757"/>
                  </a:cubicBezTo>
                  <a:cubicBezTo>
                    <a:pt x="14" y="757"/>
                    <a:pt x="18" y="761"/>
                    <a:pt x="18" y="766"/>
                  </a:cubicBezTo>
                  <a:close/>
                  <a:moveTo>
                    <a:pt x="18" y="819"/>
                  </a:moveTo>
                  <a:lnTo>
                    <a:pt x="18" y="819"/>
                  </a:lnTo>
                  <a:cubicBezTo>
                    <a:pt x="18" y="824"/>
                    <a:pt x="14" y="827"/>
                    <a:pt x="9" y="827"/>
                  </a:cubicBezTo>
                  <a:cubicBezTo>
                    <a:pt x="4" y="827"/>
                    <a:pt x="0" y="824"/>
                    <a:pt x="0" y="819"/>
                  </a:cubicBezTo>
                  <a:lnTo>
                    <a:pt x="0" y="819"/>
                  </a:lnTo>
                  <a:cubicBezTo>
                    <a:pt x="0" y="814"/>
                    <a:pt x="4" y="810"/>
                    <a:pt x="9" y="810"/>
                  </a:cubicBezTo>
                  <a:cubicBezTo>
                    <a:pt x="14" y="810"/>
                    <a:pt x="18" y="814"/>
                    <a:pt x="18" y="819"/>
                  </a:cubicBezTo>
                  <a:close/>
                  <a:moveTo>
                    <a:pt x="18" y="871"/>
                  </a:moveTo>
                  <a:lnTo>
                    <a:pt x="18" y="871"/>
                  </a:lnTo>
                  <a:cubicBezTo>
                    <a:pt x="18" y="876"/>
                    <a:pt x="14" y="880"/>
                    <a:pt x="9" y="880"/>
                  </a:cubicBezTo>
                  <a:cubicBezTo>
                    <a:pt x="4" y="880"/>
                    <a:pt x="0" y="876"/>
                    <a:pt x="0" y="871"/>
                  </a:cubicBezTo>
                  <a:lnTo>
                    <a:pt x="0" y="871"/>
                  </a:lnTo>
                  <a:cubicBezTo>
                    <a:pt x="0" y="867"/>
                    <a:pt x="4" y="863"/>
                    <a:pt x="9" y="863"/>
                  </a:cubicBezTo>
                  <a:cubicBezTo>
                    <a:pt x="14" y="863"/>
                    <a:pt x="18" y="867"/>
                    <a:pt x="18" y="871"/>
                  </a:cubicBezTo>
                  <a:close/>
                  <a:moveTo>
                    <a:pt x="18" y="924"/>
                  </a:moveTo>
                  <a:lnTo>
                    <a:pt x="18" y="924"/>
                  </a:lnTo>
                  <a:cubicBezTo>
                    <a:pt x="18" y="929"/>
                    <a:pt x="14" y="933"/>
                    <a:pt x="9" y="933"/>
                  </a:cubicBezTo>
                  <a:cubicBezTo>
                    <a:pt x="4" y="933"/>
                    <a:pt x="0" y="929"/>
                    <a:pt x="0" y="924"/>
                  </a:cubicBezTo>
                  <a:lnTo>
                    <a:pt x="0" y="924"/>
                  </a:lnTo>
                  <a:cubicBezTo>
                    <a:pt x="0" y="919"/>
                    <a:pt x="4" y="915"/>
                    <a:pt x="9" y="915"/>
                  </a:cubicBezTo>
                  <a:cubicBezTo>
                    <a:pt x="14" y="915"/>
                    <a:pt x="18" y="919"/>
                    <a:pt x="18" y="924"/>
                  </a:cubicBezTo>
                  <a:close/>
                  <a:moveTo>
                    <a:pt x="18" y="977"/>
                  </a:moveTo>
                  <a:lnTo>
                    <a:pt x="18" y="977"/>
                  </a:lnTo>
                  <a:cubicBezTo>
                    <a:pt x="18" y="982"/>
                    <a:pt x="14" y="986"/>
                    <a:pt x="9" y="986"/>
                  </a:cubicBezTo>
                  <a:cubicBezTo>
                    <a:pt x="4" y="986"/>
                    <a:pt x="0" y="982"/>
                    <a:pt x="0" y="977"/>
                  </a:cubicBezTo>
                  <a:lnTo>
                    <a:pt x="0" y="977"/>
                  </a:lnTo>
                  <a:cubicBezTo>
                    <a:pt x="0" y="972"/>
                    <a:pt x="4" y="968"/>
                    <a:pt x="9" y="968"/>
                  </a:cubicBezTo>
                  <a:cubicBezTo>
                    <a:pt x="14" y="968"/>
                    <a:pt x="18" y="972"/>
                    <a:pt x="18" y="977"/>
                  </a:cubicBezTo>
                  <a:close/>
                  <a:moveTo>
                    <a:pt x="18" y="1030"/>
                  </a:moveTo>
                  <a:lnTo>
                    <a:pt x="18" y="1030"/>
                  </a:lnTo>
                  <a:cubicBezTo>
                    <a:pt x="18" y="1035"/>
                    <a:pt x="14" y="1039"/>
                    <a:pt x="9" y="1039"/>
                  </a:cubicBezTo>
                  <a:cubicBezTo>
                    <a:pt x="4" y="1039"/>
                    <a:pt x="0" y="1035"/>
                    <a:pt x="0" y="1030"/>
                  </a:cubicBezTo>
                  <a:lnTo>
                    <a:pt x="0" y="1030"/>
                  </a:lnTo>
                  <a:cubicBezTo>
                    <a:pt x="0" y="1025"/>
                    <a:pt x="4" y="1021"/>
                    <a:pt x="9" y="1021"/>
                  </a:cubicBezTo>
                  <a:cubicBezTo>
                    <a:pt x="14" y="1021"/>
                    <a:pt x="18" y="1025"/>
                    <a:pt x="18" y="1030"/>
                  </a:cubicBezTo>
                  <a:close/>
                  <a:moveTo>
                    <a:pt x="18" y="1083"/>
                  </a:moveTo>
                  <a:lnTo>
                    <a:pt x="18" y="1083"/>
                  </a:lnTo>
                  <a:cubicBezTo>
                    <a:pt x="18" y="1088"/>
                    <a:pt x="14" y="1092"/>
                    <a:pt x="9" y="1092"/>
                  </a:cubicBezTo>
                  <a:cubicBezTo>
                    <a:pt x="4" y="1092"/>
                    <a:pt x="0" y="1088"/>
                    <a:pt x="0" y="1083"/>
                  </a:cubicBezTo>
                  <a:lnTo>
                    <a:pt x="0" y="1083"/>
                  </a:lnTo>
                  <a:cubicBezTo>
                    <a:pt x="0" y="1078"/>
                    <a:pt x="4" y="1074"/>
                    <a:pt x="9" y="1074"/>
                  </a:cubicBezTo>
                  <a:cubicBezTo>
                    <a:pt x="14" y="1074"/>
                    <a:pt x="18" y="1078"/>
                    <a:pt x="18" y="1083"/>
                  </a:cubicBezTo>
                  <a:close/>
                  <a:moveTo>
                    <a:pt x="18" y="1136"/>
                  </a:moveTo>
                  <a:lnTo>
                    <a:pt x="18" y="1136"/>
                  </a:lnTo>
                  <a:cubicBezTo>
                    <a:pt x="18" y="1140"/>
                    <a:pt x="14" y="1144"/>
                    <a:pt x="9" y="1144"/>
                  </a:cubicBezTo>
                  <a:cubicBezTo>
                    <a:pt x="4" y="1144"/>
                    <a:pt x="0" y="1140"/>
                    <a:pt x="0" y="1136"/>
                  </a:cubicBezTo>
                  <a:lnTo>
                    <a:pt x="0" y="1136"/>
                  </a:lnTo>
                  <a:cubicBezTo>
                    <a:pt x="0" y="1131"/>
                    <a:pt x="4" y="1127"/>
                    <a:pt x="9" y="1127"/>
                  </a:cubicBezTo>
                  <a:cubicBezTo>
                    <a:pt x="14" y="1127"/>
                    <a:pt x="18" y="1131"/>
                    <a:pt x="18" y="1136"/>
                  </a:cubicBezTo>
                  <a:close/>
                  <a:moveTo>
                    <a:pt x="18" y="1188"/>
                  </a:moveTo>
                  <a:lnTo>
                    <a:pt x="18" y="1188"/>
                  </a:lnTo>
                  <a:cubicBezTo>
                    <a:pt x="18" y="1193"/>
                    <a:pt x="14" y="1197"/>
                    <a:pt x="9" y="1197"/>
                  </a:cubicBezTo>
                  <a:cubicBezTo>
                    <a:pt x="4" y="1197"/>
                    <a:pt x="0" y="1193"/>
                    <a:pt x="0" y="1188"/>
                  </a:cubicBezTo>
                  <a:lnTo>
                    <a:pt x="0" y="1188"/>
                  </a:lnTo>
                  <a:cubicBezTo>
                    <a:pt x="0" y="1183"/>
                    <a:pt x="4" y="1180"/>
                    <a:pt x="9" y="1180"/>
                  </a:cubicBezTo>
                  <a:cubicBezTo>
                    <a:pt x="14" y="1180"/>
                    <a:pt x="18" y="1183"/>
                    <a:pt x="18" y="1188"/>
                  </a:cubicBezTo>
                  <a:close/>
                  <a:moveTo>
                    <a:pt x="18" y="1241"/>
                  </a:moveTo>
                  <a:lnTo>
                    <a:pt x="18" y="1241"/>
                  </a:lnTo>
                  <a:cubicBezTo>
                    <a:pt x="18" y="1246"/>
                    <a:pt x="14" y="1250"/>
                    <a:pt x="9" y="1250"/>
                  </a:cubicBezTo>
                  <a:cubicBezTo>
                    <a:pt x="4" y="1250"/>
                    <a:pt x="0" y="1246"/>
                    <a:pt x="0" y="1241"/>
                  </a:cubicBezTo>
                  <a:lnTo>
                    <a:pt x="0" y="1241"/>
                  </a:lnTo>
                  <a:cubicBezTo>
                    <a:pt x="0" y="1236"/>
                    <a:pt x="4" y="1232"/>
                    <a:pt x="9" y="1232"/>
                  </a:cubicBezTo>
                  <a:cubicBezTo>
                    <a:pt x="14" y="1232"/>
                    <a:pt x="18" y="1236"/>
                    <a:pt x="18" y="1241"/>
                  </a:cubicBezTo>
                  <a:close/>
                  <a:moveTo>
                    <a:pt x="18" y="1294"/>
                  </a:moveTo>
                  <a:lnTo>
                    <a:pt x="18" y="1294"/>
                  </a:lnTo>
                  <a:cubicBezTo>
                    <a:pt x="18" y="1299"/>
                    <a:pt x="14" y="1303"/>
                    <a:pt x="9" y="1303"/>
                  </a:cubicBezTo>
                  <a:cubicBezTo>
                    <a:pt x="4" y="1303"/>
                    <a:pt x="0" y="1299"/>
                    <a:pt x="0" y="1294"/>
                  </a:cubicBezTo>
                  <a:lnTo>
                    <a:pt x="0" y="1294"/>
                  </a:lnTo>
                  <a:cubicBezTo>
                    <a:pt x="0" y="1289"/>
                    <a:pt x="4" y="1285"/>
                    <a:pt x="9" y="1285"/>
                  </a:cubicBezTo>
                  <a:cubicBezTo>
                    <a:pt x="14" y="1285"/>
                    <a:pt x="18" y="1289"/>
                    <a:pt x="18" y="1294"/>
                  </a:cubicBezTo>
                  <a:close/>
                  <a:moveTo>
                    <a:pt x="18" y="1347"/>
                  </a:moveTo>
                  <a:lnTo>
                    <a:pt x="18" y="1347"/>
                  </a:lnTo>
                  <a:cubicBezTo>
                    <a:pt x="18" y="1352"/>
                    <a:pt x="14" y="1356"/>
                    <a:pt x="9" y="1356"/>
                  </a:cubicBezTo>
                  <a:cubicBezTo>
                    <a:pt x="4" y="1356"/>
                    <a:pt x="0" y="1352"/>
                    <a:pt x="0" y="1347"/>
                  </a:cubicBezTo>
                  <a:lnTo>
                    <a:pt x="0" y="1347"/>
                  </a:lnTo>
                  <a:cubicBezTo>
                    <a:pt x="0" y="1342"/>
                    <a:pt x="4" y="1338"/>
                    <a:pt x="9" y="1338"/>
                  </a:cubicBezTo>
                  <a:cubicBezTo>
                    <a:pt x="14" y="1338"/>
                    <a:pt x="18" y="1342"/>
                    <a:pt x="18" y="1347"/>
                  </a:cubicBezTo>
                  <a:close/>
                  <a:moveTo>
                    <a:pt x="18" y="1400"/>
                  </a:moveTo>
                  <a:lnTo>
                    <a:pt x="18" y="1400"/>
                  </a:lnTo>
                  <a:cubicBezTo>
                    <a:pt x="18" y="1404"/>
                    <a:pt x="14" y="1408"/>
                    <a:pt x="9" y="1408"/>
                  </a:cubicBezTo>
                  <a:cubicBezTo>
                    <a:pt x="4" y="1408"/>
                    <a:pt x="0" y="1404"/>
                    <a:pt x="0" y="1400"/>
                  </a:cubicBezTo>
                  <a:lnTo>
                    <a:pt x="0" y="1400"/>
                  </a:lnTo>
                  <a:cubicBezTo>
                    <a:pt x="0" y="1395"/>
                    <a:pt x="4" y="1391"/>
                    <a:pt x="9" y="1391"/>
                  </a:cubicBezTo>
                  <a:cubicBezTo>
                    <a:pt x="14" y="1391"/>
                    <a:pt x="18" y="1395"/>
                    <a:pt x="18" y="1400"/>
                  </a:cubicBezTo>
                  <a:close/>
                  <a:moveTo>
                    <a:pt x="18" y="1452"/>
                  </a:moveTo>
                  <a:lnTo>
                    <a:pt x="18" y="1452"/>
                  </a:lnTo>
                  <a:cubicBezTo>
                    <a:pt x="18" y="1457"/>
                    <a:pt x="14" y="1461"/>
                    <a:pt x="9" y="1461"/>
                  </a:cubicBezTo>
                  <a:cubicBezTo>
                    <a:pt x="4" y="1461"/>
                    <a:pt x="0" y="1457"/>
                    <a:pt x="0" y="1452"/>
                  </a:cubicBezTo>
                  <a:lnTo>
                    <a:pt x="0" y="1452"/>
                  </a:lnTo>
                  <a:cubicBezTo>
                    <a:pt x="0" y="1448"/>
                    <a:pt x="4" y="1444"/>
                    <a:pt x="9" y="1444"/>
                  </a:cubicBezTo>
                  <a:cubicBezTo>
                    <a:pt x="14" y="1444"/>
                    <a:pt x="18" y="1448"/>
                    <a:pt x="18" y="1452"/>
                  </a:cubicBezTo>
                  <a:close/>
                  <a:moveTo>
                    <a:pt x="18" y="1505"/>
                  </a:moveTo>
                  <a:lnTo>
                    <a:pt x="18" y="1505"/>
                  </a:lnTo>
                  <a:cubicBezTo>
                    <a:pt x="18" y="1510"/>
                    <a:pt x="14" y="1514"/>
                    <a:pt x="9" y="1514"/>
                  </a:cubicBezTo>
                  <a:cubicBezTo>
                    <a:pt x="4" y="1514"/>
                    <a:pt x="0" y="1510"/>
                    <a:pt x="0" y="1505"/>
                  </a:cubicBezTo>
                  <a:lnTo>
                    <a:pt x="0" y="1505"/>
                  </a:lnTo>
                  <a:cubicBezTo>
                    <a:pt x="0" y="1500"/>
                    <a:pt x="4" y="1496"/>
                    <a:pt x="9" y="1496"/>
                  </a:cubicBezTo>
                  <a:cubicBezTo>
                    <a:pt x="14" y="1496"/>
                    <a:pt x="18" y="1500"/>
                    <a:pt x="18" y="1505"/>
                  </a:cubicBezTo>
                  <a:close/>
                  <a:moveTo>
                    <a:pt x="18" y="1558"/>
                  </a:moveTo>
                  <a:lnTo>
                    <a:pt x="18" y="1558"/>
                  </a:lnTo>
                  <a:cubicBezTo>
                    <a:pt x="18" y="1563"/>
                    <a:pt x="14" y="1567"/>
                    <a:pt x="9" y="1567"/>
                  </a:cubicBezTo>
                  <a:cubicBezTo>
                    <a:pt x="4" y="1567"/>
                    <a:pt x="0" y="1563"/>
                    <a:pt x="0" y="1558"/>
                  </a:cubicBezTo>
                  <a:lnTo>
                    <a:pt x="0" y="1558"/>
                  </a:lnTo>
                  <a:cubicBezTo>
                    <a:pt x="0" y="1553"/>
                    <a:pt x="4" y="1549"/>
                    <a:pt x="9" y="1549"/>
                  </a:cubicBezTo>
                  <a:cubicBezTo>
                    <a:pt x="14" y="1549"/>
                    <a:pt x="18" y="1553"/>
                    <a:pt x="18" y="1558"/>
                  </a:cubicBezTo>
                  <a:close/>
                  <a:moveTo>
                    <a:pt x="18" y="1611"/>
                  </a:moveTo>
                  <a:lnTo>
                    <a:pt x="18" y="1611"/>
                  </a:lnTo>
                  <a:cubicBezTo>
                    <a:pt x="18" y="1616"/>
                    <a:pt x="14" y="1620"/>
                    <a:pt x="9" y="1620"/>
                  </a:cubicBezTo>
                  <a:cubicBezTo>
                    <a:pt x="4" y="1620"/>
                    <a:pt x="0" y="1616"/>
                    <a:pt x="0" y="1611"/>
                  </a:cubicBezTo>
                  <a:lnTo>
                    <a:pt x="0" y="1611"/>
                  </a:lnTo>
                  <a:cubicBezTo>
                    <a:pt x="0" y="1606"/>
                    <a:pt x="4" y="1602"/>
                    <a:pt x="9" y="1602"/>
                  </a:cubicBezTo>
                  <a:cubicBezTo>
                    <a:pt x="14" y="1602"/>
                    <a:pt x="18" y="1606"/>
                    <a:pt x="18" y="1611"/>
                  </a:cubicBezTo>
                  <a:close/>
                  <a:moveTo>
                    <a:pt x="18" y="1664"/>
                  </a:moveTo>
                  <a:lnTo>
                    <a:pt x="18" y="1664"/>
                  </a:lnTo>
                  <a:cubicBezTo>
                    <a:pt x="18" y="1669"/>
                    <a:pt x="14" y="1673"/>
                    <a:pt x="9" y="1673"/>
                  </a:cubicBezTo>
                  <a:cubicBezTo>
                    <a:pt x="4" y="1673"/>
                    <a:pt x="0" y="1669"/>
                    <a:pt x="0" y="1664"/>
                  </a:cubicBezTo>
                  <a:lnTo>
                    <a:pt x="0" y="1664"/>
                  </a:lnTo>
                  <a:cubicBezTo>
                    <a:pt x="0" y="1659"/>
                    <a:pt x="4" y="1655"/>
                    <a:pt x="9" y="1655"/>
                  </a:cubicBezTo>
                  <a:cubicBezTo>
                    <a:pt x="14" y="1655"/>
                    <a:pt x="18" y="1659"/>
                    <a:pt x="18" y="1664"/>
                  </a:cubicBezTo>
                  <a:close/>
                  <a:moveTo>
                    <a:pt x="18" y="1717"/>
                  </a:moveTo>
                  <a:lnTo>
                    <a:pt x="18" y="1717"/>
                  </a:lnTo>
                  <a:cubicBezTo>
                    <a:pt x="18" y="1721"/>
                    <a:pt x="14" y="1725"/>
                    <a:pt x="9" y="1725"/>
                  </a:cubicBezTo>
                  <a:cubicBezTo>
                    <a:pt x="4" y="1725"/>
                    <a:pt x="0" y="1721"/>
                    <a:pt x="0" y="1717"/>
                  </a:cubicBezTo>
                  <a:lnTo>
                    <a:pt x="0" y="1717"/>
                  </a:lnTo>
                  <a:cubicBezTo>
                    <a:pt x="0" y="1712"/>
                    <a:pt x="4" y="1708"/>
                    <a:pt x="9" y="1708"/>
                  </a:cubicBezTo>
                  <a:cubicBezTo>
                    <a:pt x="14" y="1708"/>
                    <a:pt x="18" y="1712"/>
                    <a:pt x="18" y="1717"/>
                  </a:cubicBezTo>
                  <a:close/>
                  <a:moveTo>
                    <a:pt x="18" y="1769"/>
                  </a:moveTo>
                  <a:lnTo>
                    <a:pt x="18" y="1769"/>
                  </a:lnTo>
                  <a:cubicBezTo>
                    <a:pt x="18" y="1774"/>
                    <a:pt x="14" y="1778"/>
                    <a:pt x="9" y="1778"/>
                  </a:cubicBezTo>
                  <a:cubicBezTo>
                    <a:pt x="4" y="1778"/>
                    <a:pt x="0" y="1774"/>
                    <a:pt x="0" y="1769"/>
                  </a:cubicBezTo>
                  <a:lnTo>
                    <a:pt x="0" y="1769"/>
                  </a:lnTo>
                  <a:cubicBezTo>
                    <a:pt x="0" y="1764"/>
                    <a:pt x="4" y="1761"/>
                    <a:pt x="9" y="1761"/>
                  </a:cubicBezTo>
                  <a:cubicBezTo>
                    <a:pt x="14" y="1761"/>
                    <a:pt x="18" y="1764"/>
                    <a:pt x="18" y="1769"/>
                  </a:cubicBezTo>
                  <a:close/>
                  <a:moveTo>
                    <a:pt x="18" y="1822"/>
                  </a:moveTo>
                  <a:lnTo>
                    <a:pt x="18" y="1822"/>
                  </a:lnTo>
                  <a:cubicBezTo>
                    <a:pt x="18" y="1827"/>
                    <a:pt x="14" y="1831"/>
                    <a:pt x="9" y="1831"/>
                  </a:cubicBezTo>
                  <a:cubicBezTo>
                    <a:pt x="4" y="1831"/>
                    <a:pt x="0" y="1827"/>
                    <a:pt x="0" y="1822"/>
                  </a:cubicBezTo>
                  <a:lnTo>
                    <a:pt x="0" y="1822"/>
                  </a:lnTo>
                  <a:cubicBezTo>
                    <a:pt x="0" y="1817"/>
                    <a:pt x="4" y="1813"/>
                    <a:pt x="9" y="1813"/>
                  </a:cubicBezTo>
                  <a:cubicBezTo>
                    <a:pt x="14" y="1813"/>
                    <a:pt x="18" y="1817"/>
                    <a:pt x="18" y="1822"/>
                  </a:cubicBezTo>
                  <a:close/>
                  <a:moveTo>
                    <a:pt x="18" y="1875"/>
                  </a:moveTo>
                  <a:lnTo>
                    <a:pt x="18" y="1875"/>
                  </a:lnTo>
                  <a:cubicBezTo>
                    <a:pt x="18" y="1880"/>
                    <a:pt x="14" y="1884"/>
                    <a:pt x="9" y="1884"/>
                  </a:cubicBezTo>
                  <a:cubicBezTo>
                    <a:pt x="4" y="1884"/>
                    <a:pt x="0" y="1880"/>
                    <a:pt x="0" y="1875"/>
                  </a:cubicBezTo>
                  <a:lnTo>
                    <a:pt x="0" y="1875"/>
                  </a:lnTo>
                  <a:cubicBezTo>
                    <a:pt x="0" y="1870"/>
                    <a:pt x="4" y="1866"/>
                    <a:pt x="9" y="1866"/>
                  </a:cubicBezTo>
                  <a:cubicBezTo>
                    <a:pt x="14" y="1866"/>
                    <a:pt x="18" y="1870"/>
                    <a:pt x="18" y="1875"/>
                  </a:cubicBezTo>
                  <a:close/>
                  <a:moveTo>
                    <a:pt x="18" y="1928"/>
                  </a:moveTo>
                  <a:lnTo>
                    <a:pt x="18" y="1928"/>
                  </a:lnTo>
                  <a:cubicBezTo>
                    <a:pt x="18" y="1933"/>
                    <a:pt x="14" y="1937"/>
                    <a:pt x="9" y="1937"/>
                  </a:cubicBezTo>
                  <a:cubicBezTo>
                    <a:pt x="4" y="1937"/>
                    <a:pt x="0" y="1933"/>
                    <a:pt x="0" y="1928"/>
                  </a:cubicBezTo>
                  <a:lnTo>
                    <a:pt x="0" y="1928"/>
                  </a:lnTo>
                  <a:cubicBezTo>
                    <a:pt x="0" y="1923"/>
                    <a:pt x="4" y="1919"/>
                    <a:pt x="9" y="1919"/>
                  </a:cubicBezTo>
                  <a:cubicBezTo>
                    <a:pt x="14" y="1919"/>
                    <a:pt x="18" y="1923"/>
                    <a:pt x="18" y="1928"/>
                  </a:cubicBezTo>
                  <a:close/>
                  <a:moveTo>
                    <a:pt x="18" y="1981"/>
                  </a:moveTo>
                  <a:lnTo>
                    <a:pt x="18" y="1981"/>
                  </a:lnTo>
                  <a:cubicBezTo>
                    <a:pt x="18" y="1985"/>
                    <a:pt x="14" y="1989"/>
                    <a:pt x="9" y="1989"/>
                  </a:cubicBezTo>
                  <a:cubicBezTo>
                    <a:pt x="4" y="1989"/>
                    <a:pt x="0" y="1985"/>
                    <a:pt x="0" y="1981"/>
                  </a:cubicBezTo>
                  <a:lnTo>
                    <a:pt x="0" y="1981"/>
                  </a:lnTo>
                  <a:cubicBezTo>
                    <a:pt x="0" y="1976"/>
                    <a:pt x="4" y="1972"/>
                    <a:pt x="9" y="1972"/>
                  </a:cubicBezTo>
                  <a:cubicBezTo>
                    <a:pt x="14" y="1972"/>
                    <a:pt x="18" y="1976"/>
                    <a:pt x="18" y="1981"/>
                  </a:cubicBezTo>
                  <a:close/>
                  <a:moveTo>
                    <a:pt x="18" y="2033"/>
                  </a:moveTo>
                  <a:lnTo>
                    <a:pt x="18" y="2033"/>
                  </a:lnTo>
                  <a:cubicBezTo>
                    <a:pt x="18" y="2038"/>
                    <a:pt x="14" y="2042"/>
                    <a:pt x="9" y="2042"/>
                  </a:cubicBezTo>
                  <a:cubicBezTo>
                    <a:pt x="4" y="2042"/>
                    <a:pt x="0" y="2038"/>
                    <a:pt x="0" y="2033"/>
                  </a:cubicBezTo>
                  <a:lnTo>
                    <a:pt x="0" y="2033"/>
                  </a:lnTo>
                  <a:cubicBezTo>
                    <a:pt x="0" y="2029"/>
                    <a:pt x="4" y="2025"/>
                    <a:pt x="9" y="2025"/>
                  </a:cubicBezTo>
                  <a:cubicBezTo>
                    <a:pt x="14" y="2025"/>
                    <a:pt x="18" y="2029"/>
                    <a:pt x="18" y="2033"/>
                  </a:cubicBezTo>
                  <a:close/>
                  <a:moveTo>
                    <a:pt x="18" y="2086"/>
                  </a:moveTo>
                  <a:lnTo>
                    <a:pt x="18" y="2086"/>
                  </a:lnTo>
                  <a:cubicBezTo>
                    <a:pt x="18" y="2091"/>
                    <a:pt x="14" y="2095"/>
                    <a:pt x="9" y="2095"/>
                  </a:cubicBezTo>
                  <a:cubicBezTo>
                    <a:pt x="4" y="2095"/>
                    <a:pt x="0" y="2091"/>
                    <a:pt x="0" y="2086"/>
                  </a:cubicBezTo>
                  <a:lnTo>
                    <a:pt x="0" y="2086"/>
                  </a:lnTo>
                  <a:cubicBezTo>
                    <a:pt x="0" y="2081"/>
                    <a:pt x="4" y="2077"/>
                    <a:pt x="9" y="2077"/>
                  </a:cubicBezTo>
                  <a:cubicBezTo>
                    <a:pt x="14" y="2077"/>
                    <a:pt x="18" y="2081"/>
                    <a:pt x="18" y="2086"/>
                  </a:cubicBezTo>
                  <a:close/>
                  <a:moveTo>
                    <a:pt x="18" y="2139"/>
                  </a:moveTo>
                  <a:lnTo>
                    <a:pt x="18" y="2139"/>
                  </a:lnTo>
                  <a:cubicBezTo>
                    <a:pt x="18" y="2144"/>
                    <a:pt x="14" y="2148"/>
                    <a:pt x="9" y="2148"/>
                  </a:cubicBezTo>
                  <a:cubicBezTo>
                    <a:pt x="4" y="2148"/>
                    <a:pt x="0" y="2144"/>
                    <a:pt x="0" y="2139"/>
                  </a:cubicBezTo>
                  <a:lnTo>
                    <a:pt x="0" y="2139"/>
                  </a:lnTo>
                  <a:cubicBezTo>
                    <a:pt x="0" y="2134"/>
                    <a:pt x="4" y="2130"/>
                    <a:pt x="9" y="2130"/>
                  </a:cubicBezTo>
                  <a:cubicBezTo>
                    <a:pt x="14" y="2130"/>
                    <a:pt x="18" y="2134"/>
                    <a:pt x="18" y="2139"/>
                  </a:cubicBezTo>
                  <a:close/>
                  <a:moveTo>
                    <a:pt x="18" y="2192"/>
                  </a:moveTo>
                  <a:lnTo>
                    <a:pt x="18" y="2192"/>
                  </a:lnTo>
                  <a:cubicBezTo>
                    <a:pt x="18" y="2197"/>
                    <a:pt x="14" y="2201"/>
                    <a:pt x="9" y="2201"/>
                  </a:cubicBezTo>
                  <a:cubicBezTo>
                    <a:pt x="4" y="2201"/>
                    <a:pt x="0" y="2197"/>
                    <a:pt x="0" y="2192"/>
                  </a:cubicBezTo>
                  <a:lnTo>
                    <a:pt x="0" y="2192"/>
                  </a:lnTo>
                  <a:cubicBezTo>
                    <a:pt x="0" y="2187"/>
                    <a:pt x="4" y="2183"/>
                    <a:pt x="9" y="2183"/>
                  </a:cubicBezTo>
                  <a:cubicBezTo>
                    <a:pt x="14" y="2183"/>
                    <a:pt x="18" y="2187"/>
                    <a:pt x="18" y="2192"/>
                  </a:cubicBezTo>
                  <a:close/>
                  <a:moveTo>
                    <a:pt x="18" y="2245"/>
                  </a:moveTo>
                  <a:lnTo>
                    <a:pt x="18" y="2245"/>
                  </a:lnTo>
                  <a:cubicBezTo>
                    <a:pt x="18" y="2250"/>
                    <a:pt x="14" y="2254"/>
                    <a:pt x="9" y="2254"/>
                  </a:cubicBezTo>
                  <a:cubicBezTo>
                    <a:pt x="4" y="2254"/>
                    <a:pt x="0" y="2250"/>
                    <a:pt x="0" y="2245"/>
                  </a:cubicBezTo>
                  <a:lnTo>
                    <a:pt x="0" y="2245"/>
                  </a:lnTo>
                  <a:cubicBezTo>
                    <a:pt x="0" y="2240"/>
                    <a:pt x="4" y="2236"/>
                    <a:pt x="9" y="2236"/>
                  </a:cubicBezTo>
                  <a:cubicBezTo>
                    <a:pt x="14" y="2236"/>
                    <a:pt x="18" y="2240"/>
                    <a:pt x="18" y="2245"/>
                  </a:cubicBezTo>
                  <a:close/>
                  <a:moveTo>
                    <a:pt x="18" y="2298"/>
                  </a:moveTo>
                  <a:lnTo>
                    <a:pt x="18" y="2298"/>
                  </a:lnTo>
                  <a:cubicBezTo>
                    <a:pt x="18" y="2302"/>
                    <a:pt x="14" y="2306"/>
                    <a:pt x="9" y="2306"/>
                  </a:cubicBezTo>
                  <a:cubicBezTo>
                    <a:pt x="4" y="2306"/>
                    <a:pt x="0" y="2302"/>
                    <a:pt x="0" y="2298"/>
                  </a:cubicBezTo>
                  <a:lnTo>
                    <a:pt x="0" y="2298"/>
                  </a:lnTo>
                  <a:cubicBezTo>
                    <a:pt x="0" y="2293"/>
                    <a:pt x="4" y="2289"/>
                    <a:pt x="9" y="2289"/>
                  </a:cubicBezTo>
                  <a:cubicBezTo>
                    <a:pt x="14" y="2289"/>
                    <a:pt x="18" y="2293"/>
                    <a:pt x="18" y="2298"/>
                  </a:cubicBezTo>
                  <a:close/>
                  <a:moveTo>
                    <a:pt x="18" y="2350"/>
                  </a:moveTo>
                  <a:lnTo>
                    <a:pt x="18" y="2350"/>
                  </a:lnTo>
                  <a:cubicBezTo>
                    <a:pt x="18" y="2355"/>
                    <a:pt x="14" y="2359"/>
                    <a:pt x="9" y="2359"/>
                  </a:cubicBezTo>
                  <a:cubicBezTo>
                    <a:pt x="4" y="2359"/>
                    <a:pt x="0" y="2355"/>
                    <a:pt x="0" y="2350"/>
                  </a:cubicBezTo>
                  <a:lnTo>
                    <a:pt x="0" y="2350"/>
                  </a:lnTo>
                  <a:cubicBezTo>
                    <a:pt x="0" y="2345"/>
                    <a:pt x="4" y="2342"/>
                    <a:pt x="9" y="2342"/>
                  </a:cubicBezTo>
                  <a:cubicBezTo>
                    <a:pt x="14" y="2342"/>
                    <a:pt x="18" y="2345"/>
                    <a:pt x="18" y="2350"/>
                  </a:cubicBezTo>
                  <a:close/>
                  <a:moveTo>
                    <a:pt x="18" y="2403"/>
                  </a:moveTo>
                  <a:lnTo>
                    <a:pt x="18" y="2403"/>
                  </a:lnTo>
                  <a:cubicBezTo>
                    <a:pt x="18" y="2408"/>
                    <a:pt x="14" y="2412"/>
                    <a:pt x="9" y="2412"/>
                  </a:cubicBezTo>
                  <a:cubicBezTo>
                    <a:pt x="4" y="2412"/>
                    <a:pt x="0" y="2408"/>
                    <a:pt x="0" y="2403"/>
                  </a:cubicBezTo>
                  <a:lnTo>
                    <a:pt x="0" y="2403"/>
                  </a:lnTo>
                  <a:cubicBezTo>
                    <a:pt x="0" y="2398"/>
                    <a:pt x="4" y="2394"/>
                    <a:pt x="9" y="2394"/>
                  </a:cubicBezTo>
                  <a:cubicBezTo>
                    <a:pt x="14" y="2394"/>
                    <a:pt x="18" y="2398"/>
                    <a:pt x="18" y="2403"/>
                  </a:cubicBezTo>
                  <a:close/>
                  <a:moveTo>
                    <a:pt x="18" y="2456"/>
                  </a:moveTo>
                  <a:lnTo>
                    <a:pt x="18" y="2456"/>
                  </a:lnTo>
                  <a:cubicBezTo>
                    <a:pt x="18" y="2461"/>
                    <a:pt x="14" y="2465"/>
                    <a:pt x="9" y="2465"/>
                  </a:cubicBezTo>
                  <a:cubicBezTo>
                    <a:pt x="4" y="2465"/>
                    <a:pt x="0" y="2461"/>
                    <a:pt x="0" y="2456"/>
                  </a:cubicBezTo>
                  <a:lnTo>
                    <a:pt x="0" y="2456"/>
                  </a:lnTo>
                  <a:cubicBezTo>
                    <a:pt x="0" y="2451"/>
                    <a:pt x="4" y="2447"/>
                    <a:pt x="9" y="2447"/>
                  </a:cubicBezTo>
                  <a:cubicBezTo>
                    <a:pt x="14" y="2447"/>
                    <a:pt x="18" y="2451"/>
                    <a:pt x="18" y="2456"/>
                  </a:cubicBezTo>
                  <a:close/>
                  <a:moveTo>
                    <a:pt x="18" y="2509"/>
                  </a:moveTo>
                  <a:lnTo>
                    <a:pt x="18" y="2509"/>
                  </a:lnTo>
                  <a:cubicBezTo>
                    <a:pt x="18" y="2514"/>
                    <a:pt x="14" y="2518"/>
                    <a:pt x="9" y="2518"/>
                  </a:cubicBezTo>
                  <a:cubicBezTo>
                    <a:pt x="4" y="2518"/>
                    <a:pt x="0" y="2514"/>
                    <a:pt x="0" y="2509"/>
                  </a:cubicBezTo>
                  <a:lnTo>
                    <a:pt x="0" y="2509"/>
                  </a:lnTo>
                  <a:cubicBezTo>
                    <a:pt x="0" y="2504"/>
                    <a:pt x="4" y="2500"/>
                    <a:pt x="9" y="2500"/>
                  </a:cubicBezTo>
                  <a:cubicBezTo>
                    <a:pt x="14" y="2500"/>
                    <a:pt x="18" y="2504"/>
                    <a:pt x="18" y="2509"/>
                  </a:cubicBezTo>
                  <a:close/>
                  <a:moveTo>
                    <a:pt x="18" y="2562"/>
                  </a:moveTo>
                  <a:lnTo>
                    <a:pt x="18" y="2562"/>
                  </a:lnTo>
                  <a:cubicBezTo>
                    <a:pt x="18" y="2566"/>
                    <a:pt x="14" y="2570"/>
                    <a:pt x="9" y="2570"/>
                  </a:cubicBezTo>
                  <a:cubicBezTo>
                    <a:pt x="4" y="2570"/>
                    <a:pt x="0" y="2566"/>
                    <a:pt x="0" y="2562"/>
                  </a:cubicBezTo>
                  <a:lnTo>
                    <a:pt x="0" y="2562"/>
                  </a:lnTo>
                  <a:cubicBezTo>
                    <a:pt x="0" y="2557"/>
                    <a:pt x="4" y="2553"/>
                    <a:pt x="9" y="2553"/>
                  </a:cubicBezTo>
                  <a:cubicBezTo>
                    <a:pt x="14" y="2553"/>
                    <a:pt x="18" y="2557"/>
                    <a:pt x="18" y="2562"/>
                  </a:cubicBezTo>
                  <a:close/>
                  <a:moveTo>
                    <a:pt x="18" y="2614"/>
                  </a:moveTo>
                  <a:lnTo>
                    <a:pt x="18" y="2614"/>
                  </a:lnTo>
                  <a:cubicBezTo>
                    <a:pt x="18" y="2619"/>
                    <a:pt x="14" y="2623"/>
                    <a:pt x="9" y="2623"/>
                  </a:cubicBezTo>
                  <a:cubicBezTo>
                    <a:pt x="4" y="2623"/>
                    <a:pt x="0" y="2619"/>
                    <a:pt x="0" y="2614"/>
                  </a:cubicBezTo>
                  <a:lnTo>
                    <a:pt x="0" y="2614"/>
                  </a:lnTo>
                  <a:cubicBezTo>
                    <a:pt x="0" y="2610"/>
                    <a:pt x="4" y="2606"/>
                    <a:pt x="9" y="2606"/>
                  </a:cubicBezTo>
                  <a:cubicBezTo>
                    <a:pt x="14" y="2606"/>
                    <a:pt x="18" y="2610"/>
                    <a:pt x="18" y="2614"/>
                  </a:cubicBezTo>
                  <a:close/>
                  <a:moveTo>
                    <a:pt x="18" y="2667"/>
                  </a:moveTo>
                  <a:lnTo>
                    <a:pt x="18" y="2667"/>
                  </a:lnTo>
                  <a:cubicBezTo>
                    <a:pt x="18" y="2672"/>
                    <a:pt x="14" y="2676"/>
                    <a:pt x="9" y="2676"/>
                  </a:cubicBezTo>
                  <a:cubicBezTo>
                    <a:pt x="4" y="2676"/>
                    <a:pt x="0" y="2672"/>
                    <a:pt x="0" y="2667"/>
                  </a:cubicBezTo>
                  <a:lnTo>
                    <a:pt x="0" y="2667"/>
                  </a:lnTo>
                  <a:cubicBezTo>
                    <a:pt x="0" y="2662"/>
                    <a:pt x="4" y="2658"/>
                    <a:pt x="9" y="2658"/>
                  </a:cubicBezTo>
                  <a:cubicBezTo>
                    <a:pt x="14" y="2658"/>
                    <a:pt x="18" y="2662"/>
                    <a:pt x="18" y="2667"/>
                  </a:cubicBezTo>
                  <a:close/>
                  <a:moveTo>
                    <a:pt x="18" y="2720"/>
                  </a:moveTo>
                  <a:lnTo>
                    <a:pt x="18" y="2720"/>
                  </a:lnTo>
                  <a:cubicBezTo>
                    <a:pt x="18" y="2725"/>
                    <a:pt x="14" y="2729"/>
                    <a:pt x="9" y="2729"/>
                  </a:cubicBezTo>
                  <a:cubicBezTo>
                    <a:pt x="4" y="2729"/>
                    <a:pt x="0" y="2725"/>
                    <a:pt x="0" y="2720"/>
                  </a:cubicBezTo>
                  <a:lnTo>
                    <a:pt x="0" y="2720"/>
                  </a:lnTo>
                  <a:cubicBezTo>
                    <a:pt x="0" y="2715"/>
                    <a:pt x="4" y="2711"/>
                    <a:pt x="9" y="2711"/>
                  </a:cubicBezTo>
                  <a:cubicBezTo>
                    <a:pt x="14" y="2711"/>
                    <a:pt x="18" y="2715"/>
                    <a:pt x="18" y="2720"/>
                  </a:cubicBezTo>
                  <a:close/>
                  <a:moveTo>
                    <a:pt x="18" y="2773"/>
                  </a:moveTo>
                  <a:lnTo>
                    <a:pt x="18" y="2773"/>
                  </a:lnTo>
                  <a:cubicBezTo>
                    <a:pt x="18" y="2778"/>
                    <a:pt x="14" y="2782"/>
                    <a:pt x="9" y="2782"/>
                  </a:cubicBezTo>
                  <a:cubicBezTo>
                    <a:pt x="4" y="2782"/>
                    <a:pt x="0" y="2778"/>
                    <a:pt x="0" y="2773"/>
                  </a:cubicBezTo>
                  <a:lnTo>
                    <a:pt x="0" y="2773"/>
                  </a:lnTo>
                  <a:cubicBezTo>
                    <a:pt x="0" y="2768"/>
                    <a:pt x="4" y="2764"/>
                    <a:pt x="9" y="2764"/>
                  </a:cubicBezTo>
                  <a:cubicBezTo>
                    <a:pt x="14" y="2764"/>
                    <a:pt x="18" y="2768"/>
                    <a:pt x="18" y="2773"/>
                  </a:cubicBezTo>
                  <a:close/>
                  <a:moveTo>
                    <a:pt x="18" y="2826"/>
                  </a:moveTo>
                  <a:lnTo>
                    <a:pt x="18" y="2826"/>
                  </a:lnTo>
                  <a:cubicBezTo>
                    <a:pt x="18" y="2831"/>
                    <a:pt x="14" y="2835"/>
                    <a:pt x="9" y="2835"/>
                  </a:cubicBezTo>
                  <a:cubicBezTo>
                    <a:pt x="4" y="2835"/>
                    <a:pt x="0" y="2831"/>
                    <a:pt x="0" y="2826"/>
                  </a:cubicBezTo>
                  <a:lnTo>
                    <a:pt x="0" y="2826"/>
                  </a:lnTo>
                  <a:cubicBezTo>
                    <a:pt x="0" y="2821"/>
                    <a:pt x="4" y="2817"/>
                    <a:pt x="9" y="2817"/>
                  </a:cubicBezTo>
                  <a:cubicBezTo>
                    <a:pt x="14" y="2817"/>
                    <a:pt x="18" y="2821"/>
                    <a:pt x="18" y="2826"/>
                  </a:cubicBezTo>
                  <a:close/>
                  <a:moveTo>
                    <a:pt x="18" y="2879"/>
                  </a:moveTo>
                  <a:lnTo>
                    <a:pt x="18" y="2879"/>
                  </a:lnTo>
                  <a:cubicBezTo>
                    <a:pt x="18" y="2883"/>
                    <a:pt x="14" y="2887"/>
                    <a:pt x="9" y="2887"/>
                  </a:cubicBezTo>
                  <a:cubicBezTo>
                    <a:pt x="4" y="2887"/>
                    <a:pt x="0" y="2883"/>
                    <a:pt x="0" y="2879"/>
                  </a:cubicBezTo>
                  <a:lnTo>
                    <a:pt x="0" y="2879"/>
                  </a:lnTo>
                  <a:cubicBezTo>
                    <a:pt x="0" y="2874"/>
                    <a:pt x="4" y="2870"/>
                    <a:pt x="9" y="2870"/>
                  </a:cubicBezTo>
                  <a:cubicBezTo>
                    <a:pt x="14" y="2870"/>
                    <a:pt x="18" y="2874"/>
                    <a:pt x="18" y="2879"/>
                  </a:cubicBezTo>
                  <a:close/>
                  <a:moveTo>
                    <a:pt x="18" y="2931"/>
                  </a:moveTo>
                  <a:lnTo>
                    <a:pt x="18" y="2931"/>
                  </a:lnTo>
                  <a:cubicBezTo>
                    <a:pt x="18" y="2936"/>
                    <a:pt x="14" y="2940"/>
                    <a:pt x="9" y="2940"/>
                  </a:cubicBezTo>
                  <a:cubicBezTo>
                    <a:pt x="4" y="2940"/>
                    <a:pt x="0" y="2936"/>
                    <a:pt x="0" y="2931"/>
                  </a:cubicBezTo>
                  <a:lnTo>
                    <a:pt x="0" y="2931"/>
                  </a:lnTo>
                  <a:cubicBezTo>
                    <a:pt x="0" y="2926"/>
                    <a:pt x="4" y="2923"/>
                    <a:pt x="9" y="2923"/>
                  </a:cubicBezTo>
                  <a:cubicBezTo>
                    <a:pt x="14" y="2923"/>
                    <a:pt x="18" y="2926"/>
                    <a:pt x="18" y="2931"/>
                  </a:cubicBezTo>
                  <a:close/>
                  <a:moveTo>
                    <a:pt x="18" y="2984"/>
                  </a:moveTo>
                  <a:lnTo>
                    <a:pt x="18" y="2984"/>
                  </a:lnTo>
                  <a:cubicBezTo>
                    <a:pt x="18" y="2989"/>
                    <a:pt x="14" y="2993"/>
                    <a:pt x="9" y="2993"/>
                  </a:cubicBezTo>
                  <a:cubicBezTo>
                    <a:pt x="4" y="2993"/>
                    <a:pt x="0" y="2989"/>
                    <a:pt x="0" y="2984"/>
                  </a:cubicBezTo>
                  <a:lnTo>
                    <a:pt x="0" y="2984"/>
                  </a:lnTo>
                  <a:cubicBezTo>
                    <a:pt x="0" y="2979"/>
                    <a:pt x="4" y="2975"/>
                    <a:pt x="9" y="2975"/>
                  </a:cubicBezTo>
                  <a:cubicBezTo>
                    <a:pt x="14" y="2975"/>
                    <a:pt x="18" y="2979"/>
                    <a:pt x="18" y="2984"/>
                  </a:cubicBezTo>
                  <a:close/>
                  <a:moveTo>
                    <a:pt x="18" y="3037"/>
                  </a:moveTo>
                  <a:lnTo>
                    <a:pt x="18" y="3037"/>
                  </a:lnTo>
                  <a:cubicBezTo>
                    <a:pt x="18" y="3042"/>
                    <a:pt x="14" y="3046"/>
                    <a:pt x="9" y="3046"/>
                  </a:cubicBezTo>
                  <a:cubicBezTo>
                    <a:pt x="4" y="3046"/>
                    <a:pt x="0" y="3042"/>
                    <a:pt x="0" y="3037"/>
                  </a:cubicBezTo>
                  <a:lnTo>
                    <a:pt x="0" y="3037"/>
                  </a:lnTo>
                  <a:cubicBezTo>
                    <a:pt x="0" y="3032"/>
                    <a:pt x="4" y="3028"/>
                    <a:pt x="9" y="3028"/>
                  </a:cubicBezTo>
                  <a:cubicBezTo>
                    <a:pt x="14" y="3028"/>
                    <a:pt x="18" y="3032"/>
                    <a:pt x="18" y="3037"/>
                  </a:cubicBezTo>
                  <a:close/>
                  <a:moveTo>
                    <a:pt x="18" y="3090"/>
                  </a:moveTo>
                  <a:lnTo>
                    <a:pt x="18" y="3090"/>
                  </a:lnTo>
                  <a:cubicBezTo>
                    <a:pt x="18" y="3095"/>
                    <a:pt x="14" y="3099"/>
                    <a:pt x="9" y="3099"/>
                  </a:cubicBezTo>
                  <a:cubicBezTo>
                    <a:pt x="4" y="3099"/>
                    <a:pt x="0" y="3095"/>
                    <a:pt x="0" y="3090"/>
                  </a:cubicBezTo>
                  <a:lnTo>
                    <a:pt x="0" y="3090"/>
                  </a:lnTo>
                  <a:cubicBezTo>
                    <a:pt x="0" y="3085"/>
                    <a:pt x="4" y="3081"/>
                    <a:pt x="9" y="3081"/>
                  </a:cubicBezTo>
                  <a:cubicBezTo>
                    <a:pt x="14" y="3081"/>
                    <a:pt x="18" y="3085"/>
                    <a:pt x="18" y="3090"/>
                  </a:cubicBezTo>
                  <a:close/>
                  <a:moveTo>
                    <a:pt x="18" y="3143"/>
                  </a:moveTo>
                  <a:lnTo>
                    <a:pt x="18" y="3143"/>
                  </a:lnTo>
                  <a:cubicBezTo>
                    <a:pt x="18" y="3147"/>
                    <a:pt x="14" y="3151"/>
                    <a:pt x="9" y="3151"/>
                  </a:cubicBezTo>
                  <a:cubicBezTo>
                    <a:pt x="4" y="3151"/>
                    <a:pt x="0" y="3147"/>
                    <a:pt x="0" y="3143"/>
                  </a:cubicBezTo>
                  <a:lnTo>
                    <a:pt x="0" y="3143"/>
                  </a:lnTo>
                  <a:cubicBezTo>
                    <a:pt x="0" y="3138"/>
                    <a:pt x="4" y="3134"/>
                    <a:pt x="9" y="3134"/>
                  </a:cubicBezTo>
                  <a:cubicBezTo>
                    <a:pt x="14" y="3134"/>
                    <a:pt x="18" y="3138"/>
                    <a:pt x="18" y="3143"/>
                  </a:cubicBezTo>
                  <a:close/>
                  <a:moveTo>
                    <a:pt x="18" y="3195"/>
                  </a:moveTo>
                  <a:lnTo>
                    <a:pt x="18" y="3195"/>
                  </a:lnTo>
                  <a:cubicBezTo>
                    <a:pt x="18" y="3200"/>
                    <a:pt x="14" y="3204"/>
                    <a:pt x="9" y="3204"/>
                  </a:cubicBezTo>
                  <a:cubicBezTo>
                    <a:pt x="4" y="3204"/>
                    <a:pt x="0" y="3200"/>
                    <a:pt x="0" y="3195"/>
                  </a:cubicBezTo>
                  <a:lnTo>
                    <a:pt x="0" y="3195"/>
                  </a:lnTo>
                  <a:cubicBezTo>
                    <a:pt x="0" y="3191"/>
                    <a:pt x="4" y="3187"/>
                    <a:pt x="9" y="3187"/>
                  </a:cubicBezTo>
                  <a:cubicBezTo>
                    <a:pt x="14" y="3187"/>
                    <a:pt x="18" y="3191"/>
                    <a:pt x="18" y="3195"/>
                  </a:cubicBezTo>
                  <a:close/>
                  <a:moveTo>
                    <a:pt x="18" y="3248"/>
                  </a:moveTo>
                  <a:lnTo>
                    <a:pt x="18" y="3248"/>
                  </a:lnTo>
                  <a:cubicBezTo>
                    <a:pt x="18" y="3253"/>
                    <a:pt x="14" y="3257"/>
                    <a:pt x="9" y="3257"/>
                  </a:cubicBezTo>
                  <a:cubicBezTo>
                    <a:pt x="4" y="3257"/>
                    <a:pt x="0" y="3253"/>
                    <a:pt x="0" y="3248"/>
                  </a:cubicBezTo>
                  <a:lnTo>
                    <a:pt x="0" y="3248"/>
                  </a:lnTo>
                  <a:cubicBezTo>
                    <a:pt x="0" y="3243"/>
                    <a:pt x="4" y="3239"/>
                    <a:pt x="9" y="3239"/>
                  </a:cubicBezTo>
                  <a:cubicBezTo>
                    <a:pt x="14" y="3239"/>
                    <a:pt x="18" y="3243"/>
                    <a:pt x="18" y="3248"/>
                  </a:cubicBezTo>
                  <a:close/>
                  <a:moveTo>
                    <a:pt x="18" y="3301"/>
                  </a:moveTo>
                  <a:lnTo>
                    <a:pt x="18" y="3301"/>
                  </a:lnTo>
                  <a:cubicBezTo>
                    <a:pt x="18" y="3306"/>
                    <a:pt x="14" y="3310"/>
                    <a:pt x="9" y="3310"/>
                  </a:cubicBezTo>
                  <a:cubicBezTo>
                    <a:pt x="4" y="3310"/>
                    <a:pt x="0" y="3306"/>
                    <a:pt x="0" y="3301"/>
                  </a:cubicBezTo>
                  <a:lnTo>
                    <a:pt x="0" y="3301"/>
                  </a:lnTo>
                  <a:cubicBezTo>
                    <a:pt x="0" y="3296"/>
                    <a:pt x="4" y="3292"/>
                    <a:pt x="9" y="3292"/>
                  </a:cubicBezTo>
                  <a:cubicBezTo>
                    <a:pt x="14" y="3292"/>
                    <a:pt x="18" y="3296"/>
                    <a:pt x="18" y="3301"/>
                  </a:cubicBezTo>
                  <a:close/>
                  <a:moveTo>
                    <a:pt x="18" y="3354"/>
                  </a:moveTo>
                  <a:lnTo>
                    <a:pt x="18" y="3354"/>
                  </a:lnTo>
                  <a:cubicBezTo>
                    <a:pt x="18" y="3359"/>
                    <a:pt x="14" y="3363"/>
                    <a:pt x="9" y="3363"/>
                  </a:cubicBezTo>
                  <a:cubicBezTo>
                    <a:pt x="4" y="3363"/>
                    <a:pt x="0" y="3359"/>
                    <a:pt x="0" y="3354"/>
                  </a:cubicBezTo>
                  <a:lnTo>
                    <a:pt x="0" y="3354"/>
                  </a:lnTo>
                  <a:cubicBezTo>
                    <a:pt x="0" y="3349"/>
                    <a:pt x="4" y="3345"/>
                    <a:pt x="9" y="3345"/>
                  </a:cubicBezTo>
                  <a:cubicBezTo>
                    <a:pt x="14" y="3345"/>
                    <a:pt x="18" y="3349"/>
                    <a:pt x="18" y="3354"/>
                  </a:cubicBezTo>
                  <a:close/>
                  <a:moveTo>
                    <a:pt x="18" y="3407"/>
                  </a:moveTo>
                  <a:lnTo>
                    <a:pt x="18" y="3407"/>
                  </a:lnTo>
                  <a:cubicBezTo>
                    <a:pt x="18" y="3412"/>
                    <a:pt x="14" y="3416"/>
                    <a:pt x="9" y="3416"/>
                  </a:cubicBezTo>
                  <a:cubicBezTo>
                    <a:pt x="4" y="3416"/>
                    <a:pt x="0" y="3412"/>
                    <a:pt x="0" y="3407"/>
                  </a:cubicBezTo>
                  <a:lnTo>
                    <a:pt x="0" y="3407"/>
                  </a:lnTo>
                  <a:cubicBezTo>
                    <a:pt x="0" y="3402"/>
                    <a:pt x="4" y="3398"/>
                    <a:pt x="9" y="3398"/>
                  </a:cubicBezTo>
                  <a:cubicBezTo>
                    <a:pt x="14" y="3398"/>
                    <a:pt x="18" y="3402"/>
                    <a:pt x="18" y="3407"/>
                  </a:cubicBezTo>
                  <a:close/>
                  <a:moveTo>
                    <a:pt x="18" y="3460"/>
                  </a:moveTo>
                  <a:lnTo>
                    <a:pt x="18" y="3460"/>
                  </a:lnTo>
                  <a:cubicBezTo>
                    <a:pt x="18" y="3464"/>
                    <a:pt x="14" y="3468"/>
                    <a:pt x="9" y="3468"/>
                  </a:cubicBezTo>
                  <a:cubicBezTo>
                    <a:pt x="4" y="3468"/>
                    <a:pt x="0" y="3464"/>
                    <a:pt x="0" y="3460"/>
                  </a:cubicBezTo>
                  <a:lnTo>
                    <a:pt x="0" y="3460"/>
                  </a:lnTo>
                  <a:cubicBezTo>
                    <a:pt x="0" y="3455"/>
                    <a:pt x="4" y="3451"/>
                    <a:pt x="9" y="3451"/>
                  </a:cubicBezTo>
                  <a:cubicBezTo>
                    <a:pt x="14" y="3451"/>
                    <a:pt x="18" y="3455"/>
                    <a:pt x="18" y="3460"/>
                  </a:cubicBezTo>
                  <a:close/>
                  <a:moveTo>
                    <a:pt x="18" y="3512"/>
                  </a:moveTo>
                  <a:lnTo>
                    <a:pt x="18" y="3512"/>
                  </a:lnTo>
                  <a:cubicBezTo>
                    <a:pt x="18" y="3517"/>
                    <a:pt x="14" y="3521"/>
                    <a:pt x="9" y="3521"/>
                  </a:cubicBezTo>
                  <a:cubicBezTo>
                    <a:pt x="4" y="3521"/>
                    <a:pt x="0" y="3517"/>
                    <a:pt x="0" y="3512"/>
                  </a:cubicBezTo>
                  <a:lnTo>
                    <a:pt x="0" y="3512"/>
                  </a:lnTo>
                  <a:cubicBezTo>
                    <a:pt x="0" y="3507"/>
                    <a:pt x="4" y="3504"/>
                    <a:pt x="9" y="3504"/>
                  </a:cubicBezTo>
                  <a:cubicBezTo>
                    <a:pt x="14" y="3504"/>
                    <a:pt x="18" y="3507"/>
                    <a:pt x="18" y="3512"/>
                  </a:cubicBezTo>
                  <a:close/>
                  <a:moveTo>
                    <a:pt x="18" y="3565"/>
                  </a:moveTo>
                  <a:lnTo>
                    <a:pt x="18" y="3565"/>
                  </a:lnTo>
                  <a:cubicBezTo>
                    <a:pt x="18" y="3570"/>
                    <a:pt x="14" y="3574"/>
                    <a:pt x="9" y="3574"/>
                  </a:cubicBezTo>
                  <a:cubicBezTo>
                    <a:pt x="4" y="3574"/>
                    <a:pt x="0" y="3570"/>
                    <a:pt x="0" y="3565"/>
                  </a:cubicBezTo>
                  <a:lnTo>
                    <a:pt x="0" y="3565"/>
                  </a:lnTo>
                  <a:cubicBezTo>
                    <a:pt x="0" y="3560"/>
                    <a:pt x="4" y="3556"/>
                    <a:pt x="9" y="3556"/>
                  </a:cubicBezTo>
                  <a:cubicBezTo>
                    <a:pt x="14" y="3556"/>
                    <a:pt x="18" y="3560"/>
                    <a:pt x="18" y="3565"/>
                  </a:cubicBezTo>
                  <a:close/>
                  <a:moveTo>
                    <a:pt x="18" y="3618"/>
                  </a:moveTo>
                  <a:lnTo>
                    <a:pt x="18" y="3618"/>
                  </a:lnTo>
                  <a:cubicBezTo>
                    <a:pt x="18" y="3623"/>
                    <a:pt x="14" y="3627"/>
                    <a:pt x="9" y="3627"/>
                  </a:cubicBezTo>
                  <a:cubicBezTo>
                    <a:pt x="4" y="3627"/>
                    <a:pt x="0" y="3623"/>
                    <a:pt x="0" y="3618"/>
                  </a:cubicBezTo>
                  <a:lnTo>
                    <a:pt x="0" y="3618"/>
                  </a:lnTo>
                  <a:cubicBezTo>
                    <a:pt x="0" y="3613"/>
                    <a:pt x="4" y="3609"/>
                    <a:pt x="9" y="3609"/>
                  </a:cubicBezTo>
                  <a:cubicBezTo>
                    <a:pt x="14" y="3609"/>
                    <a:pt x="18" y="3613"/>
                    <a:pt x="18" y="3618"/>
                  </a:cubicBezTo>
                  <a:close/>
                  <a:moveTo>
                    <a:pt x="18" y="3671"/>
                  </a:moveTo>
                  <a:lnTo>
                    <a:pt x="18" y="3671"/>
                  </a:lnTo>
                  <a:cubicBezTo>
                    <a:pt x="18" y="3676"/>
                    <a:pt x="14" y="3680"/>
                    <a:pt x="9" y="3680"/>
                  </a:cubicBezTo>
                  <a:cubicBezTo>
                    <a:pt x="4" y="3680"/>
                    <a:pt x="0" y="3676"/>
                    <a:pt x="0" y="3671"/>
                  </a:cubicBezTo>
                  <a:lnTo>
                    <a:pt x="0" y="3671"/>
                  </a:lnTo>
                  <a:cubicBezTo>
                    <a:pt x="0" y="3666"/>
                    <a:pt x="4" y="3662"/>
                    <a:pt x="9" y="3662"/>
                  </a:cubicBezTo>
                  <a:cubicBezTo>
                    <a:pt x="14" y="3662"/>
                    <a:pt x="18" y="3666"/>
                    <a:pt x="18" y="3671"/>
                  </a:cubicBezTo>
                  <a:close/>
                  <a:moveTo>
                    <a:pt x="18" y="3724"/>
                  </a:moveTo>
                  <a:lnTo>
                    <a:pt x="18" y="3724"/>
                  </a:lnTo>
                  <a:cubicBezTo>
                    <a:pt x="18" y="3728"/>
                    <a:pt x="14" y="3732"/>
                    <a:pt x="9" y="3732"/>
                  </a:cubicBezTo>
                  <a:cubicBezTo>
                    <a:pt x="4" y="3732"/>
                    <a:pt x="0" y="3728"/>
                    <a:pt x="0" y="3724"/>
                  </a:cubicBezTo>
                  <a:lnTo>
                    <a:pt x="0" y="3724"/>
                  </a:lnTo>
                  <a:cubicBezTo>
                    <a:pt x="0" y="3719"/>
                    <a:pt x="4" y="3715"/>
                    <a:pt x="9" y="3715"/>
                  </a:cubicBezTo>
                  <a:cubicBezTo>
                    <a:pt x="14" y="3715"/>
                    <a:pt x="18" y="3719"/>
                    <a:pt x="18" y="3724"/>
                  </a:cubicBezTo>
                  <a:close/>
                  <a:moveTo>
                    <a:pt x="18" y="3776"/>
                  </a:moveTo>
                  <a:lnTo>
                    <a:pt x="18" y="3776"/>
                  </a:lnTo>
                  <a:cubicBezTo>
                    <a:pt x="18" y="3781"/>
                    <a:pt x="14" y="3785"/>
                    <a:pt x="9" y="3785"/>
                  </a:cubicBezTo>
                  <a:cubicBezTo>
                    <a:pt x="4" y="3785"/>
                    <a:pt x="0" y="3781"/>
                    <a:pt x="0" y="3776"/>
                  </a:cubicBezTo>
                  <a:lnTo>
                    <a:pt x="0" y="3776"/>
                  </a:lnTo>
                  <a:cubicBezTo>
                    <a:pt x="0" y="3772"/>
                    <a:pt x="4" y="3768"/>
                    <a:pt x="9" y="3768"/>
                  </a:cubicBezTo>
                  <a:cubicBezTo>
                    <a:pt x="14" y="3768"/>
                    <a:pt x="18" y="3772"/>
                    <a:pt x="18" y="3776"/>
                  </a:cubicBezTo>
                  <a:close/>
                  <a:moveTo>
                    <a:pt x="18" y="3829"/>
                  </a:moveTo>
                  <a:lnTo>
                    <a:pt x="18" y="3829"/>
                  </a:lnTo>
                  <a:cubicBezTo>
                    <a:pt x="18" y="3834"/>
                    <a:pt x="14" y="3838"/>
                    <a:pt x="9" y="3838"/>
                  </a:cubicBezTo>
                  <a:cubicBezTo>
                    <a:pt x="4" y="3838"/>
                    <a:pt x="0" y="3834"/>
                    <a:pt x="0" y="3829"/>
                  </a:cubicBezTo>
                  <a:lnTo>
                    <a:pt x="0" y="3829"/>
                  </a:lnTo>
                  <a:cubicBezTo>
                    <a:pt x="0" y="3824"/>
                    <a:pt x="4" y="3820"/>
                    <a:pt x="9" y="3820"/>
                  </a:cubicBezTo>
                  <a:cubicBezTo>
                    <a:pt x="14" y="3820"/>
                    <a:pt x="18" y="3824"/>
                    <a:pt x="18" y="3829"/>
                  </a:cubicBezTo>
                  <a:close/>
                  <a:moveTo>
                    <a:pt x="18" y="3882"/>
                  </a:moveTo>
                  <a:lnTo>
                    <a:pt x="18" y="3882"/>
                  </a:lnTo>
                  <a:cubicBezTo>
                    <a:pt x="18" y="3887"/>
                    <a:pt x="14" y="3891"/>
                    <a:pt x="9" y="3891"/>
                  </a:cubicBezTo>
                  <a:cubicBezTo>
                    <a:pt x="4" y="3891"/>
                    <a:pt x="0" y="3887"/>
                    <a:pt x="0" y="3882"/>
                  </a:cubicBezTo>
                  <a:lnTo>
                    <a:pt x="0" y="3882"/>
                  </a:lnTo>
                  <a:cubicBezTo>
                    <a:pt x="0" y="3877"/>
                    <a:pt x="4" y="3873"/>
                    <a:pt x="9" y="3873"/>
                  </a:cubicBezTo>
                  <a:cubicBezTo>
                    <a:pt x="14" y="3873"/>
                    <a:pt x="18" y="3877"/>
                    <a:pt x="18" y="3882"/>
                  </a:cubicBezTo>
                  <a:close/>
                  <a:moveTo>
                    <a:pt x="18" y="3935"/>
                  </a:moveTo>
                  <a:lnTo>
                    <a:pt x="18" y="3935"/>
                  </a:lnTo>
                  <a:cubicBezTo>
                    <a:pt x="18" y="3940"/>
                    <a:pt x="14" y="3944"/>
                    <a:pt x="9" y="3944"/>
                  </a:cubicBezTo>
                  <a:cubicBezTo>
                    <a:pt x="4" y="3944"/>
                    <a:pt x="0" y="3940"/>
                    <a:pt x="0" y="3935"/>
                  </a:cubicBezTo>
                  <a:lnTo>
                    <a:pt x="0" y="3935"/>
                  </a:lnTo>
                  <a:cubicBezTo>
                    <a:pt x="0" y="3930"/>
                    <a:pt x="4" y="3926"/>
                    <a:pt x="9" y="3926"/>
                  </a:cubicBezTo>
                  <a:cubicBezTo>
                    <a:pt x="14" y="3926"/>
                    <a:pt x="18" y="3930"/>
                    <a:pt x="18" y="3935"/>
                  </a:cubicBezTo>
                  <a:close/>
                  <a:moveTo>
                    <a:pt x="18" y="3988"/>
                  </a:moveTo>
                  <a:lnTo>
                    <a:pt x="18" y="3988"/>
                  </a:lnTo>
                  <a:cubicBezTo>
                    <a:pt x="18" y="3993"/>
                    <a:pt x="14" y="3996"/>
                    <a:pt x="9" y="3996"/>
                  </a:cubicBezTo>
                  <a:cubicBezTo>
                    <a:pt x="4" y="3996"/>
                    <a:pt x="0" y="3993"/>
                    <a:pt x="0" y="3988"/>
                  </a:cubicBezTo>
                  <a:lnTo>
                    <a:pt x="0" y="3988"/>
                  </a:lnTo>
                  <a:cubicBezTo>
                    <a:pt x="0" y="3983"/>
                    <a:pt x="4" y="3979"/>
                    <a:pt x="9" y="3979"/>
                  </a:cubicBezTo>
                  <a:cubicBezTo>
                    <a:pt x="14" y="3979"/>
                    <a:pt x="18" y="3983"/>
                    <a:pt x="18" y="3988"/>
                  </a:cubicBezTo>
                  <a:close/>
                  <a:moveTo>
                    <a:pt x="18" y="4040"/>
                  </a:moveTo>
                  <a:lnTo>
                    <a:pt x="18" y="4041"/>
                  </a:lnTo>
                  <a:cubicBezTo>
                    <a:pt x="18" y="4045"/>
                    <a:pt x="14" y="4049"/>
                    <a:pt x="9" y="4049"/>
                  </a:cubicBezTo>
                  <a:cubicBezTo>
                    <a:pt x="4" y="4049"/>
                    <a:pt x="0" y="4045"/>
                    <a:pt x="0" y="4041"/>
                  </a:cubicBezTo>
                  <a:lnTo>
                    <a:pt x="0" y="4040"/>
                  </a:lnTo>
                  <a:cubicBezTo>
                    <a:pt x="0" y="4036"/>
                    <a:pt x="4" y="4032"/>
                    <a:pt x="9" y="4032"/>
                  </a:cubicBezTo>
                  <a:cubicBezTo>
                    <a:pt x="14" y="4032"/>
                    <a:pt x="18" y="4036"/>
                    <a:pt x="18" y="4040"/>
                  </a:cubicBezTo>
                  <a:close/>
                  <a:moveTo>
                    <a:pt x="18" y="4093"/>
                  </a:moveTo>
                  <a:lnTo>
                    <a:pt x="18" y="4093"/>
                  </a:lnTo>
                  <a:cubicBezTo>
                    <a:pt x="18" y="4098"/>
                    <a:pt x="14" y="4102"/>
                    <a:pt x="9" y="4102"/>
                  </a:cubicBezTo>
                  <a:cubicBezTo>
                    <a:pt x="4" y="4102"/>
                    <a:pt x="0" y="4098"/>
                    <a:pt x="0" y="4093"/>
                  </a:cubicBezTo>
                  <a:lnTo>
                    <a:pt x="0" y="4093"/>
                  </a:lnTo>
                  <a:cubicBezTo>
                    <a:pt x="0" y="4088"/>
                    <a:pt x="4" y="4085"/>
                    <a:pt x="9" y="4085"/>
                  </a:cubicBezTo>
                  <a:cubicBezTo>
                    <a:pt x="14" y="4085"/>
                    <a:pt x="18" y="4088"/>
                    <a:pt x="18" y="4093"/>
                  </a:cubicBezTo>
                  <a:close/>
                  <a:moveTo>
                    <a:pt x="18" y="4146"/>
                  </a:moveTo>
                  <a:lnTo>
                    <a:pt x="18" y="4146"/>
                  </a:lnTo>
                  <a:cubicBezTo>
                    <a:pt x="18" y="4151"/>
                    <a:pt x="14" y="4155"/>
                    <a:pt x="9" y="4155"/>
                  </a:cubicBezTo>
                  <a:cubicBezTo>
                    <a:pt x="4" y="4155"/>
                    <a:pt x="0" y="4151"/>
                    <a:pt x="0" y="4146"/>
                  </a:cubicBezTo>
                  <a:lnTo>
                    <a:pt x="0" y="4146"/>
                  </a:lnTo>
                  <a:cubicBezTo>
                    <a:pt x="0" y="4141"/>
                    <a:pt x="4" y="4137"/>
                    <a:pt x="9" y="4137"/>
                  </a:cubicBezTo>
                  <a:cubicBezTo>
                    <a:pt x="14" y="4137"/>
                    <a:pt x="18" y="4141"/>
                    <a:pt x="18" y="4146"/>
                  </a:cubicBezTo>
                  <a:close/>
                  <a:moveTo>
                    <a:pt x="18" y="4199"/>
                  </a:moveTo>
                  <a:lnTo>
                    <a:pt x="18" y="4199"/>
                  </a:lnTo>
                  <a:cubicBezTo>
                    <a:pt x="18" y="4204"/>
                    <a:pt x="14" y="4208"/>
                    <a:pt x="9" y="4208"/>
                  </a:cubicBezTo>
                  <a:cubicBezTo>
                    <a:pt x="4" y="4208"/>
                    <a:pt x="0" y="4204"/>
                    <a:pt x="0" y="4199"/>
                  </a:cubicBezTo>
                  <a:lnTo>
                    <a:pt x="0" y="4199"/>
                  </a:lnTo>
                  <a:cubicBezTo>
                    <a:pt x="0" y="4194"/>
                    <a:pt x="4" y="4190"/>
                    <a:pt x="9" y="4190"/>
                  </a:cubicBezTo>
                  <a:cubicBezTo>
                    <a:pt x="14" y="4190"/>
                    <a:pt x="18" y="4194"/>
                    <a:pt x="18" y="4199"/>
                  </a:cubicBezTo>
                  <a:close/>
                  <a:moveTo>
                    <a:pt x="18" y="4252"/>
                  </a:moveTo>
                  <a:lnTo>
                    <a:pt x="18" y="4252"/>
                  </a:lnTo>
                  <a:cubicBezTo>
                    <a:pt x="18" y="4257"/>
                    <a:pt x="14" y="4261"/>
                    <a:pt x="9" y="4261"/>
                  </a:cubicBezTo>
                  <a:cubicBezTo>
                    <a:pt x="4" y="4261"/>
                    <a:pt x="0" y="4257"/>
                    <a:pt x="0" y="4252"/>
                  </a:cubicBezTo>
                  <a:lnTo>
                    <a:pt x="0" y="4252"/>
                  </a:lnTo>
                  <a:cubicBezTo>
                    <a:pt x="0" y="4247"/>
                    <a:pt x="4" y="4243"/>
                    <a:pt x="9" y="4243"/>
                  </a:cubicBezTo>
                  <a:cubicBezTo>
                    <a:pt x="14" y="4243"/>
                    <a:pt x="18" y="4247"/>
                    <a:pt x="18" y="4252"/>
                  </a:cubicBezTo>
                  <a:close/>
                  <a:moveTo>
                    <a:pt x="18" y="4305"/>
                  </a:moveTo>
                  <a:lnTo>
                    <a:pt x="18" y="4305"/>
                  </a:lnTo>
                  <a:cubicBezTo>
                    <a:pt x="18" y="4309"/>
                    <a:pt x="14" y="4313"/>
                    <a:pt x="9" y="4313"/>
                  </a:cubicBezTo>
                  <a:cubicBezTo>
                    <a:pt x="4" y="4313"/>
                    <a:pt x="0" y="4309"/>
                    <a:pt x="0" y="4305"/>
                  </a:cubicBezTo>
                  <a:lnTo>
                    <a:pt x="0" y="4305"/>
                  </a:lnTo>
                  <a:cubicBezTo>
                    <a:pt x="0" y="4300"/>
                    <a:pt x="4" y="4296"/>
                    <a:pt x="9" y="4296"/>
                  </a:cubicBezTo>
                  <a:cubicBezTo>
                    <a:pt x="14" y="4296"/>
                    <a:pt x="18" y="4300"/>
                    <a:pt x="18" y="4305"/>
                  </a:cubicBezTo>
                  <a:close/>
                  <a:moveTo>
                    <a:pt x="18" y="4357"/>
                  </a:moveTo>
                  <a:lnTo>
                    <a:pt x="18" y="4357"/>
                  </a:lnTo>
                  <a:cubicBezTo>
                    <a:pt x="18" y="4362"/>
                    <a:pt x="14" y="4366"/>
                    <a:pt x="9" y="4366"/>
                  </a:cubicBezTo>
                  <a:cubicBezTo>
                    <a:pt x="4" y="4366"/>
                    <a:pt x="0" y="4362"/>
                    <a:pt x="0" y="4357"/>
                  </a:cubicBezTo>
                  <a:lnTo>
                    <a:pt x="0" y="4357"/>
                  </a:lnTo>
                  <a:cubicBezTo>
                    <a:pt x="0" y="4353"/>
                    <a:pt x="4" y="4349"/>
                    <a:pt x="9" y="4349"/>
                  </a:cubicBezTo>
                  <a:cubicBezTo>
                    <a:pt x="14" y="4349"/>
                    <a:pt x="18" y="4353"/>
                    <a:pt x="18" y="4357"/>
                  </a:cubicBezTo>
                  <a:close/>
                  <a:moveTo>
                    <a:pt x="18" y="4410"/>
                  </a:moveTo>
                  <a:lnTo>
                    <a:pt x="18" y="4410"/>
                  </a:lnTo>
                  <a:cubicBezTo>
                    <a:pt x="18" y="4415"/>
                    <a:pt x="14" y="4419"/>
                    <a:pt x="9" y="4419"/>
                  </a:cubicBezTo>
                  <a:cubicBezTo>
                    <a:pt x="4" y="4419"/>
                    <a:pt x="0" y="4415"/>
                    <a:pt x="0" y="4410"/>
                  </a:cubicBezTo>
                  <a:lnTo>
                    <a:pt x="0" y="4410"/>
                  </a:lnTo>
                  <a:cubicBezTo>
                    <a:pt x="0" y="4405"/>
                    <a:pt x="4" y="4401"/>
                    <a:pt x="9" y="4401"/>
                  </a:cubicBezTo>
                  <a:cubicBezTo>
                    <a:pt x="14" y="4401"/>
                    <a:pt x="18" y="4405"/>
                    <a:pt x="18" y="4410"/>
                  </a:cubicBezTo>
                  <a:close/>
                  <a:moveTo>
                    <a:pt x="18" y="4463"/>
                  </a:moveTo>
                  <a:lnTo>
                    <a:pt x="18" y="4463"/>
                  </a:lnTo>
                  <a:cubicBezTo>
                    <a:pt x="18" y="4468"/>
                    <a:pt x="14" y="4472"/>
                    <a:pt x="9" y="4472"/>
                  </a:cubicBezTo>
                  <a:cubicBezTo>
                    <a:pt x="4" y="4472"/>
                    <a:pt x="0" y="4468"/>
                    <a:pt x="0" y="4463"/>
                  </a:cubicBezTo>
                  <a:lnTo>
                    <a:pt x="0" y="4463"/>
                  </a:lnTo>
                  <a:cubicBezTo>
                    <a:pt x="0" y="4458"/>
                    <a:pt x="4" y="4454"/>
                    <a:pt x="9" y="4454"/>
                  </a:cubicBezTo>
                  <a:cubicBezTo>
                    <a:pt x="14" y="4454"/>
                    <a:pt x="18" y="4458"/>
                    <a:pt x="18" y="4463"/>
                  </a:cubicBezTo>
                  <a:close/>
                  <a:moveTo>
                    <a:pt x="18" y="4516"/>
                  </a:moveTo>
                  <a:lnTo>
                    <a:pt x="18" y="4516"/>
                  </a:lnTo>
                  <a:cubicBezTo>
                    <a:pt x="18" y="4521"/>
                    <a:pt x="14" y="4525"/>
                    <a:pt x="9" y="4525"/>
                  </a:cubicBezTo>
                  <a:cubicBezTo>
                    <a:pt x="4" y="4525"/>
                    <a:pt x="0" y="4521"/>
                    <a:pt x="0" y="4516"/>
                  </a:cubicBezTo>
                  <a:lnTo>
                    <a:pt x="0" y="4516"/>
                  </a:lnTo>
                  <a:cubicBezTo>
                    <a:pt x="0" y="4511"/>
                    <a:pt x="4" y="4507"/>
                    <a:pt x="9" y="4507"/>
                  </a:cubicBezTo>
                  <a:cubicBezTo>
                    <a:pt x="14" y="4507"/>
                    <a:pt x="18" y="4511"/>
                    <a:pt x="18" y="4516"/>
                  </a:cubicBezTo>
                  <a:close/>
                  <a:moveTo>
                    <a:pt x="18" y="4569"/>
                  </a:moveTo>
                  <a:lnTo>
                    <a:pt x="18" y="4569"/>
                  </a:lnTo>
                  <a:cubicBezTo>
                    <a:pt x="18" y="4574"/>
                    <a:pt x="14" y="4577"/>
                    <a:pt x="9" y="4577"/>
                  </a:cubicBezTo>
                  <a:cubicBezTo>
                    <a:pt x="4" y="4577"/>
                    <a:pt x="0" y="4574"/>
                    <a:pt x="0" y="4569"/>
                  </a:cubicBezTo>
                  <a:lnTo>
                    <a:pt x="0" y="4569"/>
                  </a:lnTo>
                  <a:cubicBezTo>
                    <a:pt x="0" y="4564"/>
                    <a:pt x="4" y="4560"/>
                    <a:pt x="9" y="4560"/>
                  </a:cubicBezTo>
                  <a:cubicBezTo>
                    <a:pt x="14" y="4560"/>
                    <a:pt x="18" y="4564"/>
                    <a:pt x="18" y="4569"/>
                  </a:cubicBezTo>
                  <a:close/>
                  <a:moveTo>
                    <a:pt x="18" y="4621"/>
                  </a:moveTo>
                  <a:lnTo>
                    <a:pt x="18" y="4622"/>
                  </a:lnTo>
                  <a:cubicBezTo>
                    <a:pt x="18" y="4626"/>
                    <a:pt x="14" y="4630"/>
                    <a:pt x="9" y="4630"/>
                  </a:cubicBezTo>
                  <a:cubicBezTo>
                    <a:pt x="4" y="4630"/>
                    <a:pt x="0" y="4626"/>
                    <a:pt x="0" y="4622"/>
                  </a:cubicBezTo>
                  <a:lnTo>
                    <a:pt x="0" y="4621"/>
                  </a:lnTo>
                  <a:cubicBezTo>
                    <a:pt x="0" y="4617"/>
                    <a:pt x="4" y="4613"/>
                    <a:pt x="9" y="4613"/>
                  </a:cubicBezTo>
                  <a:cubicBezTo>
                    <a:pt x="14" y="4613"/>
                    <a:pt x="18" y="4617"/>
                    <a:pt x="18" y="4621"/>
                  </a:cubicBezTo>
                  <a:close/>
                  <a:moveTo>
                    <a:pt x="18" y="4674"/>
                  </a:moveTo>
                  <a:lnTo>
                    <a:pt x="18" y="4674"/>
                  </a:lnTo>
                  <a:cubicBezTo>
                    <a:pt x="18" y="4679"/>
                    <a:pt x="14" y="4683"/>
                    <a:pt x="9" y="4683"/>
                  </a:cubicBezTo>
                  <a:cubicBezTo>
                    <a:pt x="4" y="4683"/>
                    <a:pt x="0" y="4679"/>
                    <a:pt x="0" y="4674"/>
                  </a:cubicBezTo>
                  <a:lnTo>
                    <a:pt x="0" y="4674"/>
                  </a:lnTo>
                  <a:cubicBezTo>
                    <a:pt x="0" y="4669"/>
                    <a:pt x="4" y="4666"/>
                    <a:pt x="9" y="4666"/>
                  </a:cubicBezTo>
                  <a:cubicBezTo>
                    <a:pt x="14" y="4666"/>
                    <a:pt x="18" y="4669"/>
                    <a:pt x="18" y="4674"/>
                  </a:cubicBezTo>
                  <a:close/>
                  <a:moveTo>
                    <a:pt x="18" y="4727"/>
                  </a:moveTo>
                  <a:lnTo>
                    <a:pt x="18" y="4727"/>
                  </a:lnTo>
                  <a:cubicBezTo>
                    <a:pt x="18" y="4732"/>
                    <a:pt x="14" y="4736"/>
                    <a:pt x="9" y="4736"/>
                  </a:cubicBezTo>
                  <a:cubicBezTo>
                    <a:pt x="4" y="4736"/>
                    <a:pt x="0" y="4732"/>
                    <a:pt x="0" y="4727"/>
                  </a:cubicBezTo>
                  <a:lnTo>
                    <a:pt x="0" y="4727"/>
                  </a:lnTo>
                  <a:cubicBezTo>
                    <a:pt x="0" y="4722"/>
                    <a:pt x="4" y="4718"/>
                    <a:pt x="9" y="4718"/>
                  </a:cubicBezTo>
                  <a:cubicBezTo>
                    <a:pt x="14" y="4718"/>
                    <a:pt x="18" y="4722"/>
                    <a:pt x="18" y="4727"/>
                  </a:cubicBezTo>
                  <a:close/>
                  <a:moveTo>
                    <a:pt x="18" y="4780"/>
                  </a:moveTo>
                  <a:lnTo>
                    <a:pt x="18" y="4780"/>
                  </a:lnTo>
                  <a:cubicBezTo>
                    <a:pt x="18" y="4785"/>
                    <a:pt x="14" y="4789"/>
                    <a:pt x="9" y="4789"/>
                  </a:cubicBezTo>
                  <a:cubicBezTo>
                    <a:pt x="4" y="4789"/>
                    <a:pt x="0" y="4785"/>
                    <a:pt x="0" y="4780"/>
                  </a:cubicBezTo>
                  <a:lnTo>
                    <a:pt x="0" y="4780"/>
                  </a:lnTo>
                  <a:cubicBezTo>
                    <a:pt x="0" y="4775"/>
                    <a:pt x="4" y="4771"/>
                    <a:pt x="9" y="4771"/>
                  </a:cubicBezTo>
                  <a:cubicBezTo>
                    <a:pt x="14" y="4771"/>
                    <a:pt x="18" y="4775"/>
                    <a:pt x="18" y="4780"/>
                  </a:cubicBezTo>
                  <a:close/>
                  <a:moveTo>
                    <a:pt x="18" y="4833"/>
                  </a:moveTo>
                  <a:lnTo>
                    <a:pt x="18" y="4833"/>
                  </a:lnTo>
                  <a:cubicBezTo>
                    <a:pt x="18" y="4838"/>
                    <a:pt x="14" y="4842"/>
                    <a:pt x="9" y="4842"/>
                  </a:cubicBezTo>
                  <a:cubicBezTo>
                    <a:pt x="4" y="4842"/>
                    <a:pt x="0" y="4838"/>
                    <a:pt x="0" y="4833"/>
                  </a:cubicBezTo>
                  <a:lnTo>
                    <a:pt x="0" y="4833"/>
                  </a:lnTo>
                  <a:cubicBezTo>
                    <a:pt x="0" y="4828"/>
                    <a:pt x="4" y="4824"/>
                    <a:pt x="9" y="4824"/>
                  </a:cubicBezTo>
                  <a:cubicBezTo>
                    <a:pt x="14" y="4824"/>
                    <a:pt x="18" y="4828"/>
                    <a:pt x="18" y="4833"/>
                  </a:cubicBezTo>
                  <a:close/>
                  <a:moveTo>
                    <a:pt x="18" y="4886"/>
                  </a:moveTo>
                  <a:lnTo>
                    <a:pt x="18" y="4886"/>
                  </a:lnTo>
                  <a:cubicBezTo>
                    <a:pt x="18" y="4890"/>
                    <a:pt x="14" y="4894"/>
                    <a:pt x="9" y="4894"/>
                  </a:cubicBezTo>
                  <a:cubicBezTo>
                    <a:pt x="4" y="4894"/>
                    <a:pt x="0" y="4890"/>
                    <a:pt x="0" y="4886"/>
                  </a:cubicBezTo>
                  <a:lnTo>
                    <a:pt x="0" y="4886"/>
                  </a:lnTo>
                  <a:cubicBezTo>
                    <a:pt x="0" y="4881"/>
                    <a:pt x="4" y="4877"/>
                    <a:pt x="9" y="4877"/>
                  </a:cubicBezTo>
                  <a:cubicBezTo>
                    <a:pt x="14" y="4877"/>
                    <a:pt x="18" y="4881"/>
                    <a:pt x="18" y="4886"/>
                  </a:cubicBezTo>
                  <a:close/>
                  <a:moveTo>
                    <a:pt x="18" y="4938"/>
                  </a:moveTo>
                  <a:lnTo>
                    <a:pt x="18" y="4938"/>
                  </a:lnTo>
                  <a:cubicBezTo>
                    <a:pt x="18" y="4943"/>
                    <a:pt x="14" y="4947"/>
                    <a:pt x="9" y="4947"/>
                  </a:cubicBezTo>
                  <a:cubicBezTo>
                    <a:pt x="4" y="4947"/>
                    <a:pt x="0" y="4943"/>
                    <a:pt x="0" y="4938"/>
                  </a:cubicBezTo>
                  <a:lnTo>
                    <a:pt x="0" y="4938"/>
                  </a:lnTo>
                  <a:cubicBezTo>
                    <a:pt x="0" y="4934"/>
                    <a:pt x="4" y="4930"/>
                    <a:pt x="9" y="4930"/>
                  </a:cubicBezTo>
                  <a:cubicBezTo>
                    <a:pt x="14" y="4930"/>
                    <a:pt x="18" y="4934"/>
                    <a:pt x="18" y="4938"/>
                  </a:cubicBezTo>
                  <a:close/>
                  <a:moveTo>
                    <a:pt x="18" y="4991"/>
                  </a:moveTo>
                  <a:lnTo>
                    <a:pt x="18" y="4991"/>
                  </a:lnTo>
                  <a:cubicBezTo>
                    <a:pt x="18" y="4996"/>
                    <a:pt x="14" y="5000"/>
                    <a:pt x="9" y="5000"/>
                  </a:cubicBezTo>
                  <a:cubicBezTo>
                    <a:pt x="4" y="5000"/>
                    <a:pt x="0" y="4996"/>
                    <a:pt x="0" y="4991"/>
                  </a:cubicBezTo>
                  <a:lnTo>
                    <a:pt x="0" y="4991"/>
                  </a:lnTo>
                  <a:cubicBezTo>
                    <a:pt x="0" y="4986"/>
                    <a:pt x="4" y="4982"/>
                    <a:pt x="9" y="4982"/>
                  </a:cubicBezTo>
                  <a:cubicBezTo>
                    <a:pt x="14" y="4982"/>
                    <a:pt x="18" y="4986"/>
                    <a:pt x="18" y="4991"/>
                  </a:cubicBezTo>
                  <a:close/>
                  <a:moveTo>
                    <a:pt x="18" y="5044"/>
                  </a:moveTo>
                  <a:lnTo>
                    <a:pt x="18" y="5044"/>
                  </a:lnTo>
                  <a:cubicBezTo>
                    <a:pt x="18" y="5049"/>
                    <a:pt x="14" y="5053"/>
                    <a:pt x="9" y="5053"/>
                  </a:cubicBezTo>
                  <a:cubicBezTo>
                    <a:pt x="4" y="5053"/>
                    <a:pt x="0" y="5049"/>
                    <a:pt x="0" y="5044"/>
                  </a:cubicBezTo>
                  <a:lnTo>
                    <a:pt x="0" y="5044"/>
                  </a:lnTo>
                  <a:cubicBezTo>
                    <a:pt x="0" y="5039"/>
                    <a:pt x="4" y="5035"/>
                    <a:pt x="9" y="5035"/>
                  </a:cubicBezTo>
                  <a:cubicBezTo>
                    <a:pt x="14" y="5035"/>
                    <a:pt x="18" y="5039"/>
                    <a:pt x="18" y="5044"/>
                  </a:cubicBezTo>
                  <a:close/>
                  <a:moveTo>
                    <a:pt x="18" y="5097"/>
                  </a:moveTo>
                  <a:lnTo>
                    <a:pt x="18" y="5097"/>
                  </a:lnTo>
                  <a:cubicBezTo>
                    <a:pt x="18" y="5102"/>
                    <a:pt x="14" y="5106"/>
                    <a:pt x="9" y="5106"/>
                  </a:cubicBezTo>
                  <a:cubicBezTo>
                    <a:pt x="4" y="5106"/>
                    <a:pt x="0" y="5102"/>
                    <a:pt x="0" y="5097"/>
                  </a:cubicBezTo>
                  <a:lnTo>
                    <a:pt x="0" y="5097"/>
                  </a:lnTo>
                  <a:cubicBezTo>
                    <a:pt x="0" y="5092"/>
                    <a:pt x="4" y="5088"/>
                    <a:pt x="9" y="5088"/>
                  </a:cubicBezTo>
                  <a:cubicBezTo>
                    <a:pt x="14" y="5088"/>
                    <a:pt x="18" y="5092"/>
                    <a:pt x="18" y="5097"/>
                  </a:cubicBezTo>
                  <a:close/>
                  <a:moveTo>
                    <a:pt x="18" y="5150"/>
                  </a:moveTo>
                  <a:lnTo>
                    <a:pt x="18" y="5150"/>
                  </a:lnTo>
                  <a:cubicBezTo>
                    <a:pt x="18" y="5155"/>
                    <a:pt x="14" y="5158"/>
                    <a:pt x="9" y="5158"/>
                  </a:cubicBezTo>
                  <a:cubicBezTo>
                    <a:pt x="4" y="5158"/>
                    <a:pt x="0" y="5155"/>
                    <a:pt x="0" y="5150"/>
                  </a:cubicBezTo>
                  <a:lnTo>
                    <a:pt x="0" y="5150"/>
                  </a:lnTo>
                  <a:cubicBezTo>
                    <a:pt x="0" y="5145"/>
                    <a:pt x="4" y="5141"/>
                    <a:pt x="9" y="5141"/>
                  </a:cubicBezTo>
                  <a:cubicBezTo>
                    <a:pt x="14" y="5141"/>
                    <a:pt x="18" y="5145"/>
                    <a:pt x="18" y="5150"/>
                  </a:cubicBezTo>
                  <a:close/>
                  <a:moveTo>
                    <a:pt x="18" y="5202"/>
                  </a:moveTo>
                  <a:lnTo>
                    <a:pt x="18" y="5203"/>
                  </a:lnTo>
                  <a:cubicBezTo>
                    <a:pt x="18" y="5207"/>
                    <a:pt x="14" y="5211"/>
                    <a:pt x="9" y="5211"/>
                  </a:cubicBezTo>
                  <a:cubicBezTo>
                    <a:pt x="4" y="5211"/>
                    <a:pt x="0" y="5207"/>
                    <a:pt x="0" y="5203"/>
                  </a:cubicBezTo>
                  <a:lnTo>
                    <a:pt x="0" y="5202"/>
                  </a:lnTo>
                  <a:cubicBezTo>
                    <a:pt x="0" y="5198"/>
                    <a:pt x="4" y="5194"/>
                    <a:pt x="9" y="5194"/>
                  </a:cubicBezTo>
                  <a:cubicBezTo>
                    <a:pt x="14" y="5194"/>
                    <a:pt x="18" y="5198"/>
                    <a:pt x="18" y="5202"/>
                  </a:cubicBezTo>
                  <a:close/>
                  <a:moveTo>
                    <a:pt x="18" y="5255"/>
                  </a:moveTo>
                  <a:lnTo>
                    <a:pt x="18" y="5255"/>
                  </a:lnTo>
                  <a:cubicBezTo>
                    <a:pt x="18" y="5260"/>
                    <a:pt x="14" y="5264"/>
                    <a:pt x="9" y="5264"/>
                  </a:cubicBezTo>
                  <a:cubicBezTo>
                    <a:pt x="4" y="5264"/>
                    <a:pt x="0" y="5260"/>
                    <a:pt x="0" y="5255"/>
                  </a:cubicBezTo>
                  <a:lnTo>
                    <a:pt x="0" y="5255"/>
                  </a:lnTo>
                  <a:cubicBezTo>
                    <a:pt x="0" y="5250"/>
                    <a:pt x="4" y="5247"/>
                    <a:pt x="9" y="5247"/>
                  </a:cubicBezTo>
                  <a:cubicBezTo>
                    <a:pt x="14" y="5247"/>
                    <a:pt x="18" y="5250"/>
                    <a:pt x="18" y="5255"/>
                  </a:cubicBezTo>
                  <a:close/>
                  <a:moveTo>
                    <a:pt x="18" y="5308"/>
                  </a:moveTo>
                  <a:lnTo>
                    <a:pt x="18" y="5308"/>
                  </a:lnTo>
                  <a:cubicBezTo>
                    <a:pt x="18" y="5313"/>
                    <a:pt x="14" y="5317"/>
                    <a:pt x="9" y="5317"/>
                  </a:cubicBezTo>
                  <a:cubicBezTo>
                    <a:pt x="4" y="5317"/>
                    <a:pt x="0" y="5313"/>
                    <a:pt x="0" y="5308"/>
                  </a:cubicBezTo>
                  <a:lnTo>
                    <a:pt x="0" y="5308"/>
                  </a:lnTo>
                  <a:cubicBezTo>
                    <a:pt x="0" y="5303"/>
                    <a:pt x="4" y="5299"/>
                    <a:pt x="9" y="5299"/>
                  </a:cubicBezTo>
                  <a:cubicBezTo>
                    <a:pt x="14" y="5299"/>
                    <a:pt x="18" y="5303"/>
                    <a:pt x="18" y="5308"/>
                  </a:cubicBezTo>
                  <a:close/>
                  <a:moveTo>
                    <a:pt x="18" y="5361"/>
                  </a:moveTo>
                  <a:lnTo>
                    <a:pt x="18" y="5361"/>
                  </a:lnTo>
                  <a:cubicBezTo>
                    <a:pt x="18" y="5366"/>
                    <a:pt x="14" y="5370"/>
                    <a:pt x="9" y="5370"/>
                  </a:cubicBezTo>
                  <a:cubicBezTo>
                    <a:pt x="4" y="5370"/>
                    <a:pt x="0" y="5366"/>
                    <a:pt x="0" y="5361"/>
                  </a:cubicBezTo>
                  <a:lnTo>
                    <a:pt x="0" y="5361"/>
                  </a:lnTo>
                  <a:cubicBezTo>
                    <a:pt x="0" y="5356"/>
                    <a:pt x="4" y="5352"/>
                    <a:pt x="9" y="5352"/>
                  </a:cubicBezTo>
                  <a:cubicBezTo>
                    <a:pt x="14" y="5352"/>
                    <a:pt x="18" y="5356"/>
                    <a:pt x="18" y="5361"/>
                  </a:cubicBezTo>
                  <a:close/>
                  <a:moveTo>
                    <a:pt x="18" y="5414"/>
                  </a:moveTo>
                  <a:lnTo>
                    <a:pt x="18" y="5414"/>
                  </a:lnTo>
                  <a:cubicBezTo>
                    <a:pt x="18" y="5419"/>
                    <a:pt x="14" y="5423"/>
                    <a:pt x="9" y="5423"/>
                  </a:cubicBezTo>
                  <a:cubicBezTo>
                    <a:pt x="4" y="5423"/>
                    <a:pt x="0" y="5419"/>
                    <a:pt x="0" y="5414"/>
                  </a:cubicBezTo>
                  <a:lnTo>
                    <a:pt x="0" y="5414"/>
                  </a:lnTo>
                  <a:cubicBezTo>
                    <a:pt x="0" y="5409"/>
                    <a:pt x="4" y="5405"/>
                    <a:pt x="9" y="5405"/>
                  </a:cubicBezTo>
                  <a:cubicBezTo>
                    <a:pt x="14" y="5405"/>
                    <a:pt x="18" y="5409"/>
                    <a:pt x="18" y="5414"/>
                  </a:cubicBezTo>
                  <a:close/>
                  <a:moveTo>
                    <a:pt x="18" y="5467"/>
                  </a:moveTo>
                  <a:lnTo>
                    <a:pt x="18" y="5467"/>
                  </a:lnTo>
                  <a:cubicBezTo>
                    <a:pt x="18" y="5471"/>
                    <a:pt x="14" y="5475"/>
                    <a:pt x="9" y="5475"/>
                  </a:cubicBezTo>
                  <a:cubicBezTo>
                    <a:pt x="4" y="5475"/>
                    <a:pt x="0" y="5471"/>
                    <a:pt x="0" y="5467"/>
                  </a:cubicBezTo>
                  <a:lnTo>
                    <a:pt x="0" y="5467"/>
                  </a:lnTo>
                  <a:cubicBezTo>
                    <a:pt x="0" y="5462"/>
                    <a:pt x="4" y="5458"/>
                    <a:pt x="9" y="5458"/>
                  </a:cubicBezTo>
                  <a:cubicBezTo>
                    <a:pt x="14" y="5458"/>
                    <a:pt x="18" y="5462"/>
                    <a:pt x="18" y="5467"/>
                  </a:cubicBezTo>
                  <a:close/>
                  <a:moveTo>
                    <a:pt x="18" y="5519"/>
                  </a:moveTo>
                  <a:lnTo>
                    <a:pt x="18" y="5519"/>
                  </a:lnTo>
                  <a:cubicBezTo>
                    <a:pt x="18" y="5524"/>
                    <a:pt x="14" y="5528"/>
                    <a:pt x="9" y="5528"/>
                  </a:cubicBezTo>
                  <a:cubicBezTo>
                    <a:pt x="4" y="5528"/>
                    <a:pt x="0" y="5524"/>
                    <a:pt x="0" y="5519"/>
                  </a:cubicBezTo>
                  <a:lnTo>
                    <a:pt x="0" y="5519"/>
                  </a:lnTo>
                  <a:cubicBezTo>
                    <a:pt x="0" y="5515"/>
                    <a:pt x="4" y="5511"/>
                    <a:pt x="9" y="5511"/>
                  </a:cubicBezTo>
                  <a:cubicBezTo>
                    <a:pt x="14" y="5511"/>
                    <a:pt x="18" y="5515"/>
                    <a:pt x="18" y="5519"/>
                  </a:cubicBezTo>
                  <a:close/>
                  <a:moveTo>
                    <a:pt x="18" y="5572"/>
                  </a:moveTo>
                  <a:lnTo>
                    <a:pt x="18" y="5572"/>
                  </a:lnTo>
                  <a:cubicBezTo>
                    <a:pt x="18" y="5577"/>
                    <a:pt x="14" y="5581"/>
                    <a:pt x="9" y="5581"/>
                  </a:cubicBezTo>
                  <a:cubicBezTo>
                    <a:pt x="4" y="5581"/>
                    <a:pt x="0" y="5577"/>
                    <a:pt x="0" y="5572"/>
                  </a:cubicBezTo>
                  <a:lnTo>
                    <a:pt x="0" y="5572"/>
                  </a:lnTo>
                  <a:cubicBezTo>
                    <a:pt x="0" y="5567"/>
                    <a:pt x="4" y="5563"/>
                    <a:pt x="9" y="5563"/>
                  </a:cubicBezTo>
                  <a:cubicBezTo>
                    <a:pt x="14" y="5563"/>
                    <a:pt x="18" y="5567"/>
                    <a:pt x="18" y="5572"/>
                  </a:cubicBezTo>
                  <a:close/>
                  <a:moveTo>
                    <a:pt x="18" y="5625"/>
                  </a:moveTo>
                  <a:lnTo>
                    <a:pt x="18" y="5625"/>
                  </a:lnTo>
                  <a:cubicBezTo>
                    <a:pt x="18" y="5630"/>
                    <a:pt x="14" y="5634"/>
                    <a:pt x="9" y="5634"/>
                  </a:cubicBezTo>
                  <a:cubicBezTo>
                    <a:pt x="4" y="5634"/>
                    <a:pt x="0" y="5630"/>
                    <a:pt x="0" y="5625"/>
                  </a:cubicBezTo>
                  <a:lnTo>
                    <a:pt x="0" y="5625"/>
                  </a:lnTo>
                  <a:cubicBezTo>
                    <a:pt x="0" y="5620"/>
                    <a:pt x="4" y="5616"/>
                    <a:pt x="9" y="5616"/>
                  </a:cubicBezTo>
                  <a:cubicBezTo>
                    <a:pt x="14" y="5616"/>
                    <a:pt x="18" y="5620"/>
                    <a:pt x="18" y="5625"/>
                  </a:cubicBezTo>
                  <a:close/>
                  <a:moveTo>
                    <a:pt x="18" y="5678"/>
                  </a:moveTo>
                  <a:lnTo>
                    <a:pt x="18" y="5678"/>
                  </a:lnTo>
                  <a:cubicBezTo>
                    <a:pt x="18" y="5683"/>
                    <a:pt x="14" y="5687"/>
                    <a:pt x="9" y="5687"/>
                  </a:cubicBezTo>
                  <a:cubicBezTo>
                    <a:pt x="4" y="5687"/>
                    <a:pt x="0" y="5683"/>
                    <a:pt x="0" y="5678"/>
                  </a:cubicBezTo>
                  <a:lnTo>
                    <a:pt x="0" y="5678"/>
                  </a:lnTo>
                  <a:cubicBezTo>
                    <a:pt x="0" y="5673"/>
                    <a:pt x="4" y="5669"/>
                    <a:pt x="9" y="5669"/>
                  </a:cubicBezTo>
                  <a:cubicBezTo>
                    <a:pt x="14" y="5669"/>
                    <a:pt x="18" y="5673"/>
                    <a:pt x="18" y="5678"/>
                  </a:cubicBezTo>
                  <a:close/>
                  <a:moveTo>
                    <a:pt x="18" y="5731"/>
                  </a:moveTo>
                  <a:lnTo>
                    <a:pt x="18" y="5731"/>
                  </a:lnTo>
                  <a:cubicBezTo>
                    <a:pt x="18" y="5736"/>
                    <a:pt x="14" y="5739"/>
                    <a:pt x="9" y="5739"/>
                  </a:cubicBezTo>
                  <a:cubicBezTo>
                    <a:pt x="4" y="5739"/>
                    <a:pt x="0" y="5736"/>
                    <a:pt x="0" y="5731"/>
                  </a:cubicBezTo>
                  <a:lnTo>
                    <a:pt x="0" y="5731"/>
                  </a:lnTo>
                  <a:cubicBezTo>
                    <a:pt x="0" y="5726"/>
                    <a:pt x="4" y="5722"/>
                    <a:pt x="9" y="5722"/>
                  </a:cubicBezTo>
                  <a:cubicBezTo>
                    <a:pt x="14" y="5722"/>
                    <a:pt x="18" y="5726"/>
                    <a:pt x="18" y="5731"/>
                  </a:cubicBezTo>
                  <a:close/>
                  <a:moveTo>
                    <a:pt x="18" y="5783"/>
                  </a:moveTo>
                  <a:lnTo>
                    <a:pt x="18" y="5784"/>
                  </a:lnTo>
                  <a:cubicBezTo>
                    <a:pt x="18" y="5788"/>
                    <a:pt x="14" y="5792"/>
                    <a:pt x="9" y="5792"/>
                  </a:cubicBezTo>
                  <a:cubicBezTo>
                    <a:pt x="4" y="5792"/>
                    <a:pt x="0" y="5788"/>
                    <a:pt x="0" y="5784"/>
                  </a:cubicBezTo>
                  <a:lnTo>
                    <a:pt x="0" y="5783"/>
                  </a:lnTo>
                  <a:cubicBezTo>
                    <a:pt x="0" y="5779"/>
                    <a:pt x="4" y="5775"/>
                    <a:pt x="9" y="5775"/>
                  </a:cubicBezTo>
                  <a:cubicBezTo>
                    <a:pt x="14" y="5775"/>
                    <a:pt x="18" y="5779"/>
                    <a:pt x="18" y="5783"/>
                  </a:cubicBezTo>
                  <a:close/>
                  <a:moveTo>
                    <a:pt x="18" y="5836"/>
                  </a:moveTo>
                  <a:lnTo>
                    <a:pt x="18" y="5836"/>
                  </a:lnTo>
                  <a:cubicBezTo>
                    <a:pt x="18" y="5841"/>
                    <a:pt x="14" y="5845"/>
                    <a:pt x="9" y="5845"/>
                  </a:cubicBezTo>
                  <a:cubicBezTo>
                    <a:pt x="4" y="5845"/>
                    <a:pt x="0" y="5841"/>
                    <a:pt x="0" y="5836"/>
                  </a:cubicBezTo>
                  <a:lnTo>
                    <a:pt x="0" y="5836"/>
                  </a:lnTo>
                  <a:cubicBezTo>
                    <a:pt x="0" y="5831"/>
                    <a:pt x="4" y="5828"/>
                    <a:pt x="9" y="5828"/>
                  </a:cubicBezTo>
                  <a:cubicBezTo>
                    <a:pt x="14" y="5828"/>
                    <a:pt x="18" y="5831"/>
                    <a:pt x="18" y="5836"/>
                  </a:cubicBezTo>
                  <a:close/>
                  <a:moveTo>
                    <a:pt x="18" y="5889"/>
                  </a:moveTo>
                  <a:lnTo>
                    <a:pt x="18" y="5889"/>
                  </a:lnTo>
                  <a:cubicBezTo>
                    <a:pt x="18" y="5894"/>
                    <a:pt x="14" y="5898"/>
                    <a:pt x="9" y="5898"/>
                  </a:cubicBezTo>
                  <a:cubicBezTo>
                    <a:pt x="4" y="5898"/>
                    <a:pt x="0" y="5894"/>
                    <a:pt x="0" y="5889"/>
                  </a:cubicBezTo>
                  <a:lnTo>
                    <a:pt x="0" y="5889"/>
                  </a:lnTo>
                  <a:cubicBezTo>
                    <a:pt x="0" y="5884"/>
                    <a:pt x="4" y="5880"/>
                    <a:pt x="9" y="5880"/>
                  </a:cubicBezTo>
                  <a:cubicBezTo>
                    <a:pt x="14" y="5880"/>
                    <a:pt x="18" y="5884"/>
                    <a:pt x="18" y="5889"/>
                  </a:cubicBezTo>
                  <a:close/>
                  <a:moveTo>
                    <a:pt x="18" y="5942"/>
                  </a:moveTo>
                  <a:lnTo>
                    <a:pt x="18" y="5942"/>
                  </a:lnTo>
                  <a:cubicBezTo>
                    <a:pt x="18" y="5947"/>
                    <a:pt x="14" y="5951"/>
                    <a:pt x="9" y="5951"/>
                  </a:cubicBezTo>
                  <a:cubicBezTo>
                    <a:pt x="4" y="5951"/>
                    <a:pt x="0" y="5947"/>
                    <a:pt x="0" y="5942"/>
                  </a:cubicBezTo>
                  <a:lnTo>
                    <a:pt x="0" y="5942"/>
                  </a:lnTo>
                  <a:cubicBezTo>
                    <a:pt x="0" y="5937"/>
                    <a:pt x="4" y="5933"/>
                    <a:pt x="9" y="5933"/>
                  </a:cubicBezTo>
                  <a:cubicBezTo>
                    <a:pt x="14" y="5933"/>
                    <a:pt x="18" y="5937"/>
                    <a:pt x="18" y="5942"/>
                  </a:cubicBezTo>
                  <a:close/>
                  <a:moveTo>
                    <a:pt x="18" y="5995"/>
                  </a:moveTo>
                  <a:lnTo>
                    <a:pt x="18" y="5995"/>
                  </a:lnTo>
                  <a:cubicBezTo>
                    <a:pt x="18" y="6000"/>
                    <a:pt x="14" y="6004"/>
                    <a:pt x="9" y="6004"/>
                  </a:cubicBezTo>
                  <a:cubicBezTo>
                    <a:pt x="4" y="6004"/>
                    <a:pt x="0" y="6000"/>
                    <a:pt x="0" y="5995"/>
                  </a:cubicBezTo>
                  <a:lnTo>
                    <a:pt x="0" y="5995"/>
                  </a:lnTo>
                  <a:cubicBezTo>
                    <a:pt x="0" y="5990"/>
                    <a:pt x="4" y="5986"/>
                    <a:pt x="9" y="5986"/>
                  </a:cubicBezTo>
                  <a:cubicBezTo>
                    <a:pt x="14" y="5986"/>
                    <a:pt x="18" y="5990"/>
                    <a:pt x="18" y="5995"/>
                  </a:cubicBezTo>
                  <a:close/>
                  <a:moveTo>
                    <a:pt x="18" y="6048"/>
                  </a:moveTo>
                  <a:lnTo>
                    <a:pt x="18" y="6048"/>
                  </a:lnTo>
                  <a:cubicBezTo>
                    <a:pt x="18" y="6052"/>
                    <a:pt x="14" y="6056"/>
                    <a:pt x="9" y="6056"/>
                  </a:cubicBezTo>
                  <a:cubicBezTo>
                    <a:pt x="4" y="6056"/>
                    <a:pt x="0" y="6052"/>
                    <a:pt x="0" y="6048"/>
                  </a:cubicBezTo>
                  <a:lnTo>
                    <a:pt x="0" y="6048"/>
                  </a:lnTo>
                  <a:cubicBezTo>
                    <a:pt x="0" y="6043"/>
                    <a:pt x="4" y="6039"/>
                    <a:pt x="9" y="6039"/>
                  </a:cubicBezTo>
                  <a:cubicBezTo>
                    <a:pt x="14" y="6039"/>
                    <a:pt x="18" y="6043"/>
                    <a:pt x="18" y="6048"/>
                  </a:cubicBezTo>
                  <a:close/>
                  <a:moveTo>
                    <a:pt x="18" y="6100"/>
                  </a:moveTo>
                  <a:lnTo>
                    <a:pt x="18" y="6100"/>
                  </a:lnTo>
                  <a:cubicBezTo>
                    <a:pt x="18" y="6105"/>
                    <a:pt x="14" y="6109"/>
                    <a:pt x="9" y="6109"/>
                  </a:cubicBezTo>
                  <a:cubicBezTo>
                    <a:pt x="4" y="6109"/>
                    <a:pt x="0" y="6105"/>
                    <a:pt x="0" y="6100"/>
                  </a:cubicBezTo>
                  <a:lnTo>
                    <a:pt x="0" y="6100"/>
                  </a:lnTo>
                  <a:cubicBezTo>
                    <a:pt x="0" y="6096"/>
                    <a:pt x="4" y="6092"/>
                    <a:pt x="9" y="6092"/>
                  </a:cubicBezTo>
                  <a:cubicBezTo>
                    <a:pt x="14" y="6092"/>
                    <a:pt x="18" y="6096"/>
                    <a:pt x="18" y="6100"/>
                  </a:cubicBezTo>
                  <a:close/>
                  <a:moveTo>
                    <a:pt x="18" y="6153"/>
                  </a:moveTo>
                  <a:lnTo>
                    <a:pt x="18" y="6153"/>
                  </a:lnTo>
                  <a:cubicBezTo>
                    <a:pt x="18" y="6158"/>
                    <a:pt x="14" y="6162"/>
                    <a:pt x="9" y="6162"/>
                  </a:cubicBezTo>
                  <a:cubicBezTo>
                    <a:pt x="4" y="6162"/>
                    <a:pt x="0" y="6158"/>
                    <a:pt x="0" y="6153"/>
                  </a:cubicBezTo>
                  <a:lnTo>
                    <a:pt x="0" y="6153"/>
                  </a:lnTo>
                  <a:cubicBezTo>
                    <a:pt x="0" y="6148"/>
                    <a:pt x="4" y="6144"/>
                    <a:pt x="9" y="6144"/>
                  </a:cubicBezTo>
                  <a:cubicBezTo>
                    <a:pt x="14" y="6144"/>
                    <a:pt x="18" y="6148"/>
                    <a:pt x="18" y="6153"/>
                  </a:cubicBezTo>
                  <a:close/>
                  <a:moveTo>
                    <a:pt x="18" y="6206"/>
                  </a:moveTo>
                  <a:lnTo>
                    <a:pt x="18" y="6206"/>
                  </a:lnTo>
                  <a:cubicBezTo>
                    <a:pt x="18" y="6211"/>
                    <a:pt x="14" y="6215"/>
                    <a:pt x="9" y="6215"/>
                  </a:cubicBezTo>
                  <a:cubicBezTo>
                    <a:pt x="4" y="6215"/>
                    <a:pt x="0" y="6211"/>
                    <a:pt x="0" y="6206"/>
                  </a:cubicBezTo>
                  <a:lnTo>
                    <a:pt x="0" y="6206"/>
                  </a:lnTo>
                  <a:cubicBezTo>
                    <a:pt x="0" y="6201"/>
                    <a:pt x="4" y="6197"/>
                    <a:pt x="9" y="6197"/>
                  </a:cubicBezTo>
                  <a:cubicBezTo>
                    <a:pt x="14" y="6197"/>
                    <a:pt x="18" y="6201"/>
                    <a:pt x="18" y="6206"/>
                  </a:cubicBezTo>
                  <a:close/>
                  <a:moveTo>
                    <a:pt x="18" y="6259"/>
                  </a:moveTo>
                  <a:lnTo>
                    <a:pt x="18" y="6259"/>
                  </a:lnTo>
                  <a:cubicBezTo>
                    <a:pt x="18" y="6264"/>
                    <a:pt x="14" y="6268"/>
                    <a:pt x="9" y="6268"/>
                  </a:cubicBezTo>
                  <a:cubicBezTo>
                    <a:pt x="4" y="6268"/>
                    <a:pt x="0" y="6264"/>
                    <a:pt x="0" y="6259"/>
                  </a:cubicBezTo>
                  <a:lnTo>
                    <a:pt x="0" y="6259"/>
                  </a:lnTo>
                  <a:cubicBezTo>
                    <a:pt x="0" y="6254"/>
                    <a:pt x="4" y="6250"/>
                    <a:pt x="9" y="6250"/>
                  </a:cubicBezTo>
                  <a:cubicBezTo>
                    <a:pt x="14" y="6250"/>
                    <a:pt x="18" y="6254"/>
                    <a:pt x="18" y="6259"/>
                  </a:cubicBezTo>
                  <a:close/>
                  <a:moveTo>
                    <a:pt x="18" y="6312"/>
                  </a:moveTo>
                  <a:lnTo>
                    <a:pt x="18" y="6312"/>
                  </a:lnTo>
                  <a:cubicBezTo>
                    <a:pt x="18" y="6317"/>
                    <a:pt x="14" y="6320"/>
                    <a:pt x="9" y="6320"/>
                  </a:cubicBezTo>
                  <a:cubicBezTo>
                    <a:pt x="4" y="6320"/>
                    <a:pt x="0" y="6317"/>
                    <a:pt x="0" y="6312"/>
                  </a:cubicBezTo>
                  <a:lnTo>
                    <a:pt x="0" y="6312"/>
                  </a:lnTo>
                  <a:cubicBezTo>
                    <a:pt x="0" y="6307"/>
                    <a:pt x="4" y="6303"/>
                    <a:pt x="9" y="6303"/>
                  </a:cubicBezTo>
                  <a:cubicBezTo>
                    <a:pt x="14" y="6303"/>
                    <a:pt x="18" y="6307"/>
                    <a:pt x="18" y="6312"/>
                  </a:cubicBezTo>
                  <a:close/>
                  <a:moveTo>
                    <a:pt x="18" y="6364"/>
                  </a:moveTo>
                  <a:lnTo>
                    <a:pt x="18" y="6365"/>
                  </a:lnTo>
                  <a:cubicBezTo>
                    <a:pt x="18" y="6369"/>
                    <a:pt x="14" y="6373"/>
                    <a:pt x="9" y="6373"/>
                  </a:cubicBezTo>
                  <a:cubicBezTo>
                    <a:pt x="4" y="6373"/>
                    <a:pt x="0" y="6369"/>
                    <a:pt x="0" y="6365"/>
                  </a:cubicBezTo>
                  <a:lnTo>
                    <a:pt x="0" y="6364"/>
                  </a:lnTo>
                  <a:cubicBezTo>
                    <a:pt x="0" y="6360"/>
                    <a:pt x="4" y="6356"/>
                    <a:pt x="9" y="6356"/>
                  </a:cubicBezTo>
                  <a:cubicBezTo>
                    <a:pt x="14" y="6356"/>
                    <a:pt x="18" y="6360"/>
                    <a:pt x="18" y="6364"/>
                  </a:cubicBezTo>
                  <a:close/>
                  <a:moveTo>
                    <a:pt x="18" y="6417"/>
                  </a:moveTo>
                  <a:lnTo>
                    <a:pt x="18" y="6417"/>
                  </a:lnTo>
                  <a:cubicBezTo>
                    <a:pt x="18" y="6422"/>
                    <a:pt x="14" y="6426"/>
                    <a:pt x="9" y="6426"/>
                  </a:cubicBezTo>
                  <a:cubicBezTo>
                    <a:pt x="4" y="6426"/>
                    <a:pt x="0" y="6422"/>
                    <a:pt x="0" y="6417"/>
                  </a:cubicBezTo>
                  <a:lnTo>
                    <a:pt x="0" y="6417"/>
                  </a:lnTo>
                  <a:cubicBezTo>
                    <a:pt x="0" y="6412"/>
                    <a:pt x="4" y="6409"/>
                    <a:pt x="9" y="6409"/>
                  </a:cubicBezTo>
                  <a:cubicBezTo>
                    <a:pt x="14" y="6409"/>
                    <a:pt x="18" y="6412"/>
                    <a:pt x="18" y="6417"/>
                  </a:cubicBezTo>
                  <a:close/>
                  <a:moveTo>
                    <a:pt x="18" y="6470"/>
                  </a:moveTo>
                  <a:lnTo>
                    <a:pt x="18" y="6470"/>
                  </a:lnTo>
                  <a:cubicBezTo>
                    <a:pt x="18" y="6475"/>
                    <a:pt x="14" y="6479"/>
                    <a:pt x="9" y="6479"/>
                  </a:cubicBezTo>
                  <a:cubicBezTo>
                    <a:pt x="4" y="6479"/>
                    <a:pt x="0" y="6475"/>
                    <a:pt x="0" y="6470"/>
                  </a:cubicBezTo>
                  <a:lnTo>
                    <a:pt x="0" y="6470"/>
                  </a:lnTo>
                  <a:cubicBezTo>
                    <a:pt x="0" y="6465"/>
                    <a:pt x="4" y="6461"/>
                    <a:pt x="9" y="6461"/>
                  </a:cubicBezTo>
                  <a:cubicBezTo>
                    <a:pt x="14" y="6461"/>
                    <a:pt x="18" y="6465"/>
                    <a:pt x="18" y="6470"/>
                  </a:cubicBezTo>
                  <a:close/>
                  <a:moveTo>
                    <a:pt x="12" y="6511"/>
                  </a:moveTo>
                  <a:lnTo>
                    <a:pt x="12" y="6511"/>
                  </a:lnTo>
                  <a:cubicBezTo>
                    <a:pt x="17" y="6511"/>
                    <a:pt x="21" y="6515"/>
                    <a:pt x="21" y="6520"/>
                  </a:cubicBezTo>
                  <a:cubicBezTo>
                    <a:pt x="21" y="6525"/>
                    <a:pt x="17" y="6529"/>
                    <a:pt x="12" y="6529"/>
                  </a:cubicBezTo>
                  <a:lnTo>
                    <a:pt x="12" y="6529"/>
                  </a:lnTo>
                  <a:cubicBezTo>
                    <a:pt x="7" y="6529"/>
                    <a:pt x="3" y="6525"/>
                    <a:pt x="3" y="6520"/>
                  </a:cubicBezTo>
                  <a:cubicBezTo>
                    <a:pt x="3" y="6515"/>
                    <a:pt x="7" y="6511"/>
                    <a:pt x="12" y="6511"/>
                  </a:cubicBezTo>
                  <a:close/>
                  <a:moveTo>
                    <a:pt x="65" y="6511"/>
                  </a:moveTo>
                  <a:lnTo>
                    <a:pt x="65" y="6511"/>
                  </a:lnTo>
                  <a:cubicBezTo>
                    <a:pt x="70" y="6511"/>
                    <a:pt x="74" y="6515"/>
                    <a:pt x="74" y="6520"/>
                  </a:cubicBezTo>
                  <a:cubicBezTo>
                    <a:pt x="74" y="6525"/>
                    <a:pt x="70" y="6529"/>
                    <a:pt x="65" y="6529"/>
                  </a:cubicBezTo>
                  <a:lnTo>
                    <a:pt x="65" y="6529"/>
                  </a:lnTo>
                  <a:cubicBezTo>
                    <a:pt x="60" y="6529"/>
                    <a:pt x="56" y="6525"/>
                    <a:pt x="56" y="6520"/>
                  </a:cubicBezTo>
                  <a:cubicBezTo>
                    <a:pt x="56" y="6515"/>
                    <a:pt x="60" y="6511"/>
                    <a:pt x="65" y="6511"/>
                  </a:cubicBezTo>
                  <a:close/>
                  <a:moveTo>
                    <a:pt x="118" y="6511"/>
                  </a:moveTo>
                  <a:lnTo>
                    <a:pt x="118" y="6511"/>
                  </a:lnTo>
                  <a:cubicBezTo>
                    <a:pt x="123" y="6511"/>
                    <a:pt x="127" y="6515"/>
                    <a:pt x="127" y="6520"/>
                  </a:cubicBezTo>
                  <a:cubicBezTo>
                    <a:pt x="127" y="6525"/>
                    <a:pt x="123" y="6529"/>
                    <a:pt x="118" y="6529"/>
                  </a:cubicBezTo>
                  <a:lnTo>
                    <a:pt x="118" y="6529"/>
                  </a:lnTo>
                  <a:cubicBezTo>
                    <a:pt x="113" y="6529"/>
                    <a:pt x="109" y="6525"/>
                    <a:pt x="109" y="6520"/>
                  </a:cubicBezTo>
                  <a:cubicBezTo>
                    <a:pt x="109" y="6515"/>
                    <a:pt x="113" y="6511"/>
                    <a:pt x="118" y="6511"/>
                  </a:cubicBezTo>
                  <a:close/>
                  <a:moveTo>
                    <a:pt x="171" y="6511"/>
                  </a:moveTo>
                  <a:lnTo>
                    <a:pt x="171" y="6511"/>
                  </a:lnTo>
                  <a:cubicBezTo>
                    <a:pt x="175" y="6511"/>
                    <a:pt x="179" y="6515"/>
                    <a:pt x="179" y="6520"/>
                  </a:cubicBezTo>
                  <a:cubicBezTo>
                    <a:pt x="179" y="6525"/>
                    <a:pt x="175" y="6529"/>
                    <a:pt x="171" y="6529"/>
                  </a:cubicBezTo>
                  <a:lnTo>
                    <a:pt x="171" y="6529"/>
                  </a:lnTo>
                  <a:cubicBezTo>
                    <a:pt x="166" y="6529"/>
                    <a:pt x="162" y="6525"/>
                    <a:pt x="162" y="6520"/>
                  </a:cubicBezTo>
                  <a:cubicBezTo>
                    <a:pt x="162" y="6515"/>
                    <a:pt x="166" y="6511"/>
                    <a:pt x="171" y="6511"/>
                  </a:cubicBezTo>
                  <a:close/>
                  <a:moveTo>
                    <a:pt x="223" y="6511"/>
                  </a:moveTo>
                  <a:lnTo>
                    <a:pt x="223" y="6511"/>
                  </a:lnTo>
                  <a:cubicBezTo>
                    <a:pt x="228" y="6511"/>
                    <a:pt x="232" y="6515"/>
                    <a:pt x="232" y="6520"/>
                  </a:cubicBezTo>
                  <a:cubicBezTo>
                    <a:pt x="232" y="6525"/>
                    <a:pt x="228" y="6529"/>
                    <a:pt x="223" y="6529"/>
                  </a:cubicBezTo>
                  <a:lnTo>
                    <a:pt x="223" y="6529"/>
                  </a:lnTo>
                  <a:cubicBezTo>
                    <a:pt x="219" y="6529"/>
                    <a:pt x="215" y="6525"/>
                    <a:pt x="215" y="6520"/>
                  </a:cubicBezTo>
                  <a:cubicBezTo>
                    <a:pt x="215" y="6515"/>
                    <a:pt x="219" y="6511"/>
                    <a:pt x="223" y="6511"/>
                  </a:cubicBezTo>
                  <a:close/>
                  <a:moveTo>
                    <a:pt x="276" y="6511"/>
                  </a:moveTo>
                  <a:lnTo>
                    <a:pt x="276" y="6511"/>
                  </a:lnTo>
                  <a:cubicBezTo>
                    <a:pt x="281" y="6511"/>
                    <a:pt x="285" y="6515"/>
                    <a:pt x="285" y="6520"/>
                  </a:cubicBezTo>
                  <a:cubicBezTo>
                    <a:pt x="285" y="6525"/>
                    <a:pt x="281" y="6529"/>
                    <a:pt x="276" y="6529"/>
                  </a:cubicBezTo>
                  <a:lnTo>
                    <a:pt x="276" y="6529"/>
                  </a:lnTo>
                  <a:cubicBezTo>
                    <a:pt x="271" y="6529"/>
                    <a:pt x="267" y="6525"/>
                    <a:pt x="267" y="6520"/>
                  </a:cubicBezTo>
                  <a:cubicBezTo>
                    <a:pt x="267" y="6515"/>
                    <a:pt x="271" y="6511"/>
                    <a:pt x="276" y="6511"/>
                  </a:cubicBezTo>
                  <a:close/>
                  <a:moveTo>
                    <a:pt x="329" y="6511"/>
                  </a:moveTo>
                  <a:lnTo>
                    <a:pt x="329" y="6511"/>
                  </a:lnTo>
                  <a:cubicBezTo>
                    <a:pt x="334" y="6511"/>
                    <a:pt x="338" y="6515"/>
                    <a:pt x="338" y="6520"/>
                  </a:cubicBezTo>
                  <a:cubicBezTo>
                    <a:pt x="338" y="6525"/>
                    <a:pt x="334" y="6529"/>
                    <a:pt x="329" y="6529"/>
                  </a:cubicBezTo>
                  <a:lnTo>
                    <a:pt x="329" y="6529"/>
                  </a:lnTo>
                  <a:cubicBezTo>
                    <a:pt x="324" y="6529"/>
                    <a:pt x="320" y="6525"/>
                    <a:pt x="320" y="6520"/>
                  </a:cubicBezTo>
                  <a:cubicBezTo>
                    <a:pt x="320" y="6515"/>
                    <a:pt x="324" y="6511"/>
                    <a:pt x="329" y="6511"/>
                  </a:cubicBezTo>
                  <a:close/>
                  <a:moveTo>
                    <a:pt x="382" y="6511"/>
                  </a:moveTo>
                  <a:lnTo>
                    <a:pt x="382" y="6511"/>
                  </a:lnTo>
                  <a:cubicBezTo>
                    <a:pt x="387" y="6511"/>
                    <a:pt x="391" y="6515"/>
                    <a:pt x="391" y="6520"/>
                  </a:cubicBezTo>
                  <a:cubicBezTo>
                    <a:pt x="391" y="6525"/>
                    <a:pt x="387" y="6529"/>
                    <a:pt x="382" y="6529"/>
                  </a:cubicBezTo>
                  <a:lnTo>
                    <a:pt x="382" y="6529"/>
                  </a:lnTo>
                  <a:cubicBezTo>
                    <a:pt x="377" y="6529"/>
                    <a:pt x="373" y="6525"/>
                    <a:pt x="373" y="6520"/>
                  </a:cubicBezTo>
                  <a:cubicBezTo>
                    <a:pt x="373" y="6515"/>
                    <a:pt x="377" y="6511"/>
                    <a:pt x="382" y="6511"/>
                  </a:cubicBezTo>
                  <a:close/>
                  <a:moveTo>
                    <a:pt x="435" y="6511"/>
                  </a:moveTo>
                  <a:lnTo>
                    <a:pt x="435" y="6511"/>
                  </a:lnTo>
                  <a:cubicBezTo>
                    <a:pt x="440" y="6511"/>
                    <a:pt x="444" y="6515"/>
                    <a:pt x="444" y="6520"/>
                  </a:cubicBezTo>
                  <a:cubicBezTo>
                    <a:pt x="444" y="6525"/>
                    <a:pt x="440" y="6529"/>
                    <a:pt x="435" y="6529"/>
                  </a:cubicBezTo>
                  <a:lnTo>
                    <a:pt x="435" y="6529"/>
                  </a:lnTo>
                  <a:cubicBezTo>
                    <a:pt x="430" y="6529"/>
                    <a:pt x="426" y="6525"/>
                    <a:pt x="426" y="6520"/>
                  </a:cubicBezTo>
                  <a:cubicBezTo>
                    <a:pt x="426" y="6515"/>
                    <a:pt x="430" y="6511"/>
                    <a:pt x="435" y="6511"/>
                  </a:cubicBezTo>
                  <a:close/>
                  <a:moveTo>
                    <a:pt x="488" y="6511"/>
                  </a:moveTo>
                  <a:lnTo>
                    <a:pt x="488" y="6511"/>
                  </a:lnTo>
                  <a:cubicBezTo>
                    <a:pt x="492" y="6511"/>
                    <a:pt x="496" y="6515"/>
                    <a:pt x="496" y="6520"/>
                  </a:cubicBezTo>
                  <a:cubicBezTo>
                    <a:pt x="496" y="6525"/>
                    <a:pt x="492" y="6529"/>
                    <a:pt x="488" y="6529"/>
                  </a:cubicBezTo>
                  <a:lnTo>
                    <a:pt x="488" y="6529"/>
                  </a:lnTo>
                  <a:cubicBezTo>
                    <a:pt x="483" y="6529"/>
                    <a:pt x="479" y="6525"/>
                    <a:pt x="479" y="6520"/>
                  </a:cubicBezTo>
                  <a:cubicBezTo>
                    <a:pt x="479" y="6515"/>
                    <a:pt x="483" y="6511"/>
                    <a:pt x="488" y="6511"/>
                  </a:cubicBezTo>
                  <a:close/>
                  <a:moveTo>
                    <a:pt x="540" y="6511"/>
                  </a:moveTo>
                  <a:lnTo>
                    <a:pt x="540" y="6511"/>
                  </a:lnTo>
                  <a:cubicBezTo>
                    <a:pt x="545" y="6511"/>
                    <a:pt x="549" y="6515"/>
                    <a:pt x="549" y="6520"/>
                  </a:cubicBezTo>
                  <a:cubicBezTo>
                    <a:pt x="549" y="6525"/>
                    <a:pt x="545" y="6529"/>
                    <a:pt x="540" y="6529"/>
                  </a:cubicBezTo>
                  <a:lnTo>
                    <a:pt x="540" y="6529"/>
                  </a:lnTo>
                  <a:cubicBezTo>
                    <a:pt x="535" y="6529"/>
                    <a:pt x="532" y="6525"/>
                    <a:pt x="532" y="6520"/>
                  </a:cubicBezTo>
                  <a:cubicBezTo>
                    <a:pt x="532" y="6515"/>
                    <a:pt x="535" y="6511"/>
                    <a:pt x="540" y="6511"/>
                  </a:cubicBezTo>
                  <a:close/>
                  <a:moveTo>
                    <a:pt x="593" y="6511"/>
                  </a:moveTo>
                  <a:lnTo>
                    <a:pt x="593" y="6511"/>
                  </a:lnTo>
                  <a:cubicBezTo>
                    <a:pt x="598" y="6511"/>
                    <a:pt x="602" y="6515"/>
                    <a:pt x="602" y="6520"/>
                  </a:cubicBezTo>
                  <a:cubicBezTo>
                    <a:pt x="602" y="6525"/>
                    <a:pt x="598" y="6529"/>
                    <a:pt x="593" y="6529"/>
                  </a:cubicBezTo>
                  <a:lnTo>
                    <a:pt x="593" y="6529"/>
                  </a:lnTo>
                  <a:cubicBezTo>
                    <a:pt x="588" y="6529"/>
                    <a:pt x="584" y="6525"/>
                    <a:pt x="584" y="6520"/>
                  </a:cubicBezTo>
                  <a:cubicBezTo>
                    <a:pt x="584" y="6515"/>
                    <a:pt x="588" y="6511"/>
                    <a:pt x="593" y="6511"/>
                  </a:cubicBezTo>
                  <a:close/>
                  <a:moveTo>
                    <a:pt x="646" y="6511"/>
                  </a:moveTo>
                  <a:lnTo>
                    <a:pt x="646" y="6511"/>
                  </a:lnTo>
                  <a:cubicBezTo>
                    <a:pt x="651" y="6511"/>
                    <a:pt x="655" y="6515"/>
                    <a:pt x="655" y="6520"/>
                  </a:cubicBezTo>
                  <a:cubicBezTo>
                    <a:pt x="655" y="6525"/>
                    <a:pt x="651" y="6529"/>
                    <a:pt x="646" y="6529"/>
                  </a:cubicBezTo>
                  <a:lnTo>
                    <a:pt x="646" y="6529"/>
                  </a:lnTo>
                  <a:cubicBezTo>
                    <a:pt x="641" y="6529"/>
                    <a:pt x="637" y="6525"/>
                    <a:pt x="637" y="6520"/>
                  </a:cubicBezTo>
                  <a:cubicBezTo>
                    <a:pt x="637" y="6515"/>
                    <a:pt x="641" y="6511"/>
                    <a:pt x="646" y="6511"/>
                  </a:cubicBezTo>
                  <a:close/>
                  <a:moveTo>
                    <a:pt x="699" y="6511"/>
                  </a:moveTo>
                  <a:lnTo>
                    <a:pt x="699" y="6511"/>
                  </a:lnTo>
                  <a:cubicBezTo>
                    <a:pt x="704" y="6511"/>
                    <a:pt x="708" y="6515"/>
                    <a:pt x="708" y="6520"/>
                  </a:cubicBezTo>
                  <a:cubicBezTo>
                    <a:pt x="708" y="6525"/>
                    <a:pt x="704" y="6529"/>
                    <a:pt x="699" y="6529"/>
                  </a:cubicBezTo>
                  <a:lnTo>
                    <a:pt x="699" y="6529"/>
                  </a:lnTo>
                  <a:cubicBezTo>
                    <a:pt x="694" y="6529"/>
                    <a:pt x="690" y="6525"/>
                    <a:pt x="690" y="6520"/>
                  </a:cubicBezTo>
                  <a:cubicBezTo>
                    <a:pt x="690" y="6515"/>
                    <a:pt x="694" y="6511"/>
                    <a:pt x="699" y="6511"/>
                  </a:cubicBezTo>
                  <a:close/>
                  <a:moveTo>
                    <a:pt x="752" y="6511"/>
                  </a:moveTo>
                  <a:lnTo>
                    <a:pt x="752" y="6511"/>
                  </a:lnTo>
                  <a:cubicBezTo>
                    <a:pt x="756" y="6511"/>
                    <a:pt x="760" y="6515"/>
                    <a:pt x="760" y="6520"/>
                  </a:cubicBezTo>
                  <a:cubicBezTo>
                    <a:pt x="760" y="6525"/>
                    <a:pt x="756" y="6529"/>
                    <a:pt x="752" y="6529"/>
                  </a:cubicBezTo>
                  <a:lnTo>
                    <a:pt x="752" y="6529"/>
                  </a:lnTo>
                  <a:cubicBezTo>
                    <a:pt x="747" y="6529"/>
                    <a:pt x="743" y="6525"/>
                    <a:pt x="743" y="6520"/>
                  </a:cubicBezTo>
                  <a:cubicBezTo>
                    <a:pt x="743" y="6515"/>
                    <a:pt x="747" y="6511"/>
                    <a:pt x="752" y="6511"/>
                  </a:cubicBezTo>
                  <a:close/>
                  <a:moveTo>
                    <a:pt x="804" y="6511"/>
                  </a:moveTo>
                  <a:lnTo>
                    <a:pt x="804" y="6511"/>
                  </a:lnTo>
                  <a:cubicBezTo>
                    <a:pt x="809" y="6511"/>
                    <a:pt x="813" y="6515"/>
                    <a:pt x="813" y="6520"/>
                  </a:cubicBezTo>
                  <a:cubicBezTo>
                    <a:pt x="813" y="6525"/>
                    <a:pt x="809" y="6529"/>
                    <a:pt x="804" y="6529"/>
                  </a:cubicBezTo>
                  <a:lnTo>
                    <a:pt x="804" y="6529"/>
                  </a:lnTo>
                  <a:cubicBezTo>
                    <a:pt x="800" y="6529"/>
                    <a:pt x="796" y="6525"/>
                    <a:pt x="796" y="6520"/>
                  </a:cubicBezTo>
                  <a:cubicBezTo>
                    <a:pt x="796" y="6515"/>
                    <a:pt x="800" y="6511"/>
                    <a:pt x="804" y="6511"/>
                  </a:cubicBezTo>
                  <a:close/>
                  <a:moveTo>
                    <a:pt x="857" y="6511"/>
                  </a:moveTo>
                  <a:lnTo>
                    <a:pt x="857" y="6511"/>
                  </a:lnTo>
                  <a:cubicBezTo>
                    <a:pt x="862" y="6511"/>
                    <a:pt x="866" y="6515"/>
                    <a:pt x="866" y="6520"/>
                  </a:cubicBezTo>
                  <a:cubicBezTo>
                    <a:pt x="866" y="6525"/>
                    <a:pt x="862" y="6529"/>
                    <a:pt x="857" y="6529"/>
                  </a:cubicBezTo>
                  <a:lnTo>
                    <a:pt x="857" y="6529"/>
                  </a:lnTo>
                  <a:cubicBezTo>
                    <a:pt x="852" y="6529"/>
                    <a:pt x="848" y="6525"/>
                    <a:pt x="848" y="6520"/>
                  </a:cubicBezTo>
                  <a:cubicBezTo>
                    <a:pt x="848" y="6515"/>
                    <a:pt x="852" y="6511"/>
                    <a:pt x="857" y="6511"/>
                  </a:cubicBezTo>
                  <a:close/>
                  <a:moveTo>
                    <a:pt x="910" y="6511"/>
                  </a:moveTo>
                  <a:lnTo>
                    <a:pt x="910" y="6511"/>
                  </a:lnTo>
                  <a:cubicBezTo>
                    <a:pt x="915" y="6511"/>
                    <a:pt x="919" y="6515"/>
                    <a:pt x="919" y="6520"/>
                  </a:cubicBezTo>
                  <a:cubicBezTo>
                    <a:pt x="919" y="6525"/>
                    <a:pt x="915" y="6529"/>
                    <a:pt x="910" y="6529"/>
                  </a:cubicBezTo>
                  <a:lnTo>
                    <a:pt x="910" y="6529"/>
                  </a:lnTo>
                  <a:cubicBezTo>
                    <a:pt x="905" y="6529"/>
                    <a:pt x="901" y="6525"/>
                    <a:pt x="901" y="6520"/>
                  </a:cubicBezTo>
                  <a:cubicBezTo>
                    <a:pt x="901" y="6515"/>
                    <a:pt x="905" y="6511"/>
                    <a:pt x="910" y="6511"/>
                  </a:cubicBezTo>
                  <a:close/>
                  <a:moveTo>
                    <a:pt x="963" y="6511"/>
                  </a:moveTo>
                  <a:lnTo>
                    <a:pt x="963" y="6511"/>
                  </a:lnTo>
                  <a:cubicBezTo>
                    <a:pt x="968" y="6511"/>
                    <a:pt x="972" y="6515"/>
                    <a:pt x="972" y="6520"/>
                  </a:cubicBezTo>
                  <a:cubicBezTo>
                    <a:pt x="972" y="6525"/>
                    <a:pt x="968" y="6529"/>
                    <a:pt x="963" y="6529"/>
                  </a:cubicBezTo>
                  <a:lnTo>
                    <a:pt x="963" y="6529"/>
                  </a:lnTo>
                  <a:cubicBezTo>
                    <a:pt x="958" y="6529"/>
                    <a:pt x="954" y="6525"/>
                    <a:pt x="954" y="6520"/>
                  </a:cubicBezTo>
                  <a:cubicBezTo>
                    <a:pt x="954" y="6515"/>
                    <a:pt x="958" y="6511"/>
                    <a:pt x="963" y="6511"/>
                  </a:cubicBezTo>
                  <a:close/>
                  <a:moveTo>
                    <a:pt x="1016" y="6511"/>
                  </a:moveTo>
                  <a:lnTo>
                    <a:pt x="1016" y="6511"/>
                  </a:lnTo>
                  <a:cubicBezTo>
                    <a:pt x="1021" y="6511"/>
                    <a:pt x="1025" y="6515"/>
                    <a:pt x="1025" y="6520"/>
                  </a:cubicBezTo>
                  <a:cubicBezTo>
                    <a:pt x="1025" y="6525"/>
                    <a:pt x="1021" y="6529"/>
                    <a:pt x="1016" y="6529"/>
                  </a:cubicBezTo>
                  <a:lnTo>
                    <a:pt x="1016" y="6529"/>
                  </a:lnTo>
                  <a:cubicBezTo>
                    <a:pt x="1011" y="6529"/>
                    <a:pt x="1007" y="6525"/>
                    <a:pt x="1007" y="6520"/>
                  </a:cubicBezTo>
                  <a:cubicBezTo>
                    <a:pt x="1007" y="6515"/>
                    <a:pt x="1011" y="6511"/>
                    <a:pt x="1016" y="6511"/>
                  </a:cubicBezTo>
                  <a:close/>
                  <a:moveTo>
                    <a:pt x="1069" y="6511"/>
                  </a:moveTo>
                  <a:lnTo>
                    <a:pt x="1069" y="6511"/>
                  </a:lnTo>
                  <a:cubicBezTo>
                    <a:pt x="1073" y="6511"/>
                    <a:pt x="1077" y="6515"/>
                    <a:pt x="1077" y="6520"/>
                  </a:cubicBezTo>
                  <a:cubicBezTo>
                    <a:pt x="1077" y="6525"/>
                    <a:pt x="1073" y="6529"/>
                    <a:pt x="1069" y="6529"/>
                  </a:cubicBezTo>
                  <a:lnTo>
                    <a:pt x="1069" y="6529"/>
                  </a:lnTo>
                  <a:cubicBezTo>
                    <a:pt x="1064" y="6529"/>
                    <a:pt x="1060" y="6525"/>
                    <a:pt x="1060" y="6520"/>
                  </a:cubicBezTo>
                  <a:cubicBezTo>
                    <a:pt x="1060" y="6515"/>
                    <a:pt x="1064" y="6511"/>
                    <a:pt x="1069" y="6511"/>
                  </a:cubicBezTo>
                  <a:close/>
                  <a:moveTo>
                    <a:pt x="1121" y="6511"/>
                  </a:moveTo>
                  <a:lnTo>
                    <a:pt x="1121" y="6511"/>
                  </a:lnTo>
                  <a:cubicBezTo>
                    <a:pt x="1126" y="6511"/>
                    <a:pt x="1130" y="6515"/>
                    <a:pt x="1130" y="6520"/>
                  </a:cubicBezTo>
                  <a:cubicBezTo>
                    <a:pt x="1130" y="6525"/>
                    <a:pt x="1126" y="6529"/>
                    <a:pt x="1121" y="6529"/>
                  </a:cubicBezTo>
                  <a:lnTo>
                    <a:pt x="1121" y="6529"/>
                  </a:lnTo>
                  <a:cubicBezTo>
                    <a:pt x="1116" y="6529"/>
                    <a:pt x="1113" y="6525"/>
                    <a:pt x="1113" y="6520"/>
                  </a:cubicBezTo>
                  <a:cubicBezTo>
                    <a:pt x="1113" y="6515"/>
                    <a:pt x="1116" y="6511"/>
                    <a:pt x="1121" y="6511"/>
                  </a:cubicBezTo>
                  <a:close/>
                  <a:moveTo>
                    <a:pt x="1174" y="6511"/>
                  </a:moveTo>
                  <a:lnTo>
                    <a:pt x="1174" y="6511"/>
                  </a:lnTo>
                  <a:cubicBezTo>
                    <a:pt x="1179" y="6511"/>
                    <a:pt x="1183" y="6515"/>
                    <a:pt x="1183" y="6520"/>
                  </a:cubicBezTo>
                  <a:cubicBezTo>
                    <a:pt x="1183" y="6525"/>
                    <a:pt x="1179" y="6529"/>
                    <a:pt x="1174" y="6529"/>
                  </a:cubicBezTo>
                  <a:lnTo>
                    <a:pt x="1174" y="6529"/>
                  </a:lnTo>
                  <a:cubicBezTo>
                    <a:pt x="1169" y="6529"/>
                    <a:pt x="1165" y="6525"/>
                    <a:pt x="1165" y="6520"/>
                  </a:cubicBezTo>
                  <a:cubicBezTo>
                    <a:pt x="1165" y="6515"/>
                    <a:pt x="1169" y="6511"/>
                    <a:pt x="1174" y="6511"/>
                  </a:cubicBezTo>
                  <a:close/>
                  <a:moveTo>
                    <a:pt x="1227" y="6511"/>
                  </a:moveTo>
                  <a:lnTo>
                    <a:pt x="1227" y="6511"/>
                  </a:lnTo>
                  <a:cubicBezTo>
                    <a:pt x="1232" y="6511"/>
                    <a:pt x="1236" y="6515"/>
                    <a:pt x="1236" y="6520"/>
                  </a:cubicBezTo>
                  <a:cubicBezTo>
                    <a:pt x="1236" y="6525"/>
                    <a:pt x="1232" y="6529"/>
                    <a:pt x="1227" y="6529"/>
                  </a:cubicBezTo>
                  <a:lnTo>
                    <a:pt x="1227" y="6529"/>
                  </a:lnTo>
                  <a:cubicBezTo>
                    <a:pt x="1222" y="6529"/>
                    <a:pt x="1218" y="6525"/>
                    <a:pt x="1218" y="6520"/>
                  </a:cubicBezTo>
                  <a:cubicBezTo>
                    <a:pt x="1218" y="6515"/>
                    <a:pt x="1222" y="6511"/>
                    <a:pt x="1227" y="6511"/>
                  </a:cubicBezTo>
                  <a:close/>
                  <a:moveTo>
                    <a:pt x="1280" y="6511"/>
                  </a:moveTo>
                  <a:lnTo>
                    <a:pt x="1280" y="6511"/>
                  </a:lnTo>
                  <a:cubicBezTo>
                    <a:pt x="1285" y="6511"/>
                    <a:pt x="1289" y="6515"/>
                    <a:pt x="1289" y="6520"/>
                  </a:cubicBezTo>
                  <a:cubicBezTo>
                    <a:pt x="1289" y="6525"/>
                    <a:pt x="1285" y="6529"/>
                    <a:pt x="1280" y="6529"/>
                  </a:cubicBezTo>
                  <a:lnTo>
                    <a:pt x="1280" y="6529"/>
                  </a:lnTo>
                  <a:cubicBezTo>
                    <a:pt x="1275" y="6529"/>
                    <a:pt x="1271" y="6525"/>
                    <a:pt x="1271" y="6520"/>
                  </a:cubicBezTo>
                  <a:cubicBezTo>
                    <a:pt x="1271" y="6515"/>
                    <a:pt x="1275" y="6511"/>
                    <a:pt x="1280" y="6511"/>
                  </a:cubicBezTo>
                  <a:close/>
                  <a:moveTo>
                    <a:pt x="1333" y="6511"/>
                  </a:moveTo>
                  <a:lnTo>
                    <a:pt x="1333" y="6511"/>
                  </a:lnTo>
                  <a:cubicBezTo>
                    <a:pt x="1337" y="6511"/>
                    <a:pt x="1341" y="6515"/>
                    <a:pt x="1341" y="6520"/>
                  </a:cubicBezTo>
                  <a:cubicBezTo>
                    <a:pt x="1341" y="6525"/>
                    <a:pt x="1337" y="6529"/>
                    <a:pt x="1333" y="6529"/>
                  </a:cubicBezTo>
                  <a:lnTo>
                    <a:pt x="1333" y="6529"/>
                  </a:lnTo>
                  <a:cubicBezTo>
                    <a:pt x="1328" y="6529"/>
                    <a:pt x="1324" y="6525"/>
                    <a:pt x="1324" y="6520"/>
                  </a:cubicBezTo>
                  <a:cubicBezTo>
                    <a:pt x="1324" y="6515"/>
                    <a:pt x="1328" y="6511"/>
                    <a:pt x="1333" y="6511"/>
                  </a:cubicBezTo>
                  <a:close/>
                  <a:moveTo>
                    <a:pt x="1385" y="6511"/>
                  </a:moveTo>
                  <a:lnTo>
                    <a:pt x="1385" y="6511"/>
                  </a:lnTo>
                  <a:cubicBezTo>
                    <a:pt x="1390" y="6511"/>
                    <a:pt x="1394" y="6515"/>
                    <a:pt x="1394" y="6520"/>
                  </a:cubicBezTo>
                  <a:cubicBezTo>
                    <a:pt x="1394" y="6525"/>
                    <a:pt x="1390" y="6529"/>
                    <a:pt x="1385" y="6529"/>
                  </a:cubicBezTo>
                  <a:lnTo>
                    <a:pt x="1385" y="6529"/>
                  </a:lnTo>
                  <a:cubicBezTo>
                    <a:pt x="1381" y="6529"/>
                    <a:pt x="1377" y="6525"/>
                    <a:pt x="1377" y="6520"/>
                  </a:cubicBezTo>
                  <a:cubicBezTo>
                    <a:pt x="1377" y="6515"/>
                    <a:pt x="1381" y="6511"/>
                    <a:pt x="1385" y="6511"/>
                  </a:cubicBezTo>
                  <a:close/>
                  <a:moveTo>
                    <a:pt x="1438" y="6511"/>
                  </a:moveTo>
                  <a:lnTo>
                    <a:pt x="1438" y="6511"/>
                  </a:lnTo>
                  <a:cubicBezTo>
                    <a:pt x="1443" y="6511"/>
                    <a:pt x="1447" y="6515"/>
                    <a:pt x="1447" y="6520"/>
                  </a:cubicBezTo>
                  <a:cubicBezTo>
                    <a:pt x="1447" y="6525"/>
                    <a:pt x="1443" y="6529"/>
                    <a:pt x="1438" y="6529"/>
                  </a:cubicBezTo>
                  <a:lnTo>
                    <a:pt x="1438" y="6529"/>
                  </a:lnTo>
                  <a:cubicBezTo>
                    <a:pt x="1433" y="6529"/>
                    <a:pt x="1429" y="6525"/>
                    <a:pt x="1429" y="6520"/>
                  </a:cubicBezTo>
                  <a:cubicBezTo>
                    <a:pt x="1429" y="6515"/>
                    <a:pt x="1433" y="6511"/>
                    <a:pt x="1438" y="6511"/>
                  </a:cubicBezTo>
                  <a:close/>
                  <a:moveTo>
                    <a:pt x="1491" y="6511"/>
                  </a:moveTo>
                  <a:lnTo>
                    <a:pt x="1491" y="6511"/>
                  </a:lnTo>
                  <a:cubicBezTo>
                    <a:pt x="1496" y="6511"/>
                    <a:pt x="1500" y="6515"/>
                    <a:pt x="1500" y="6520"/>
                  </a:cubicBezTo>
                  <a:cubicBezTo>
                    <a:pt x="1500" y="6525"/>
                    <a:pt x="1496" y="6529"/>
                    <a:pt x="1491" y="6529"/>
                  </a:cubicBezTo>
                  <a:lnTo>
                    <a:pt x="1491" y="6529"/>
                  </a:lnTo>
                  <a:cubicBezTo>
                    <a:pt x="1486" y="6529"/>
                    <a:pt x="1482" y="6525"/>
                    <a:pt x="1482" y="6520"/>
                  </a:cubicBezTo>
                  <a:cubicBezTo>
                    <a:pt x="1482" y="6515"/>
                    <a:pt x="1486" y="6511"/>
                    <a:pt x="1491" y="6511"/>
                  </a:cubicBezTo>
                  <a:close/>
                  <a:moveTo>
                    <a:pt x="1544" y="6511"/>
                  </a:moveTo>
                  <a:lnTo>
                    <a:pt x="1544" y="6511"/>
                  </a:lnTo>
                  <a:cubicBezTo>
                    <a:pt x="1549" y="6511"/>
                    <a:pt x="1553" y="6515"/>
                    <a:pt x="1553" y="6520"/>
                  </a:cubicBezTo>
                  <a:cubicBezTo>
                    <a:pt x="1553" y="6525"/>
                    <a:pt x="1549" y="6529"/>
                    <a:pt x="1544" y="6529"/>
                  </a:cubicBezTo>
                  <a:lnTo>
                    <a:pt x="1544" y="6529"/>
                  </a:lnTo>
                  <a:cubicBezTo>
                    <a:pt x="1539" y="6529"/>
                    <a:pt x="1535" y="6525"/>
                    <a:pt x="1535" y="6520"/>
                  </a:cubicBezTo>
                  <a:cubicBezTo>
                    <a:pt x="1535" y="6515"/>
                    <a:pt x="1539" y="6511"/>
                    <a:pt x="1544" y="6511"/>
                  </a:cubicBezTo>
                  <a:close/>
                  <a:moveTo>
                    <a:pt x="1597" y="6511"/>
                  </a:moveTo>
                  <a:lnTo>
                    <a:pt x="1597" y="6511"/>
                  </a:lnTo>
                  <a:cubicBezTo>
                    <a:pt x="1602" y="6511"/>
                    <a:pt x="1606" y="6515"/>
                    <a:pt x="1606" y="6520"/>
                  </a:cubicBezTo>
                  <a:cubicBezTo>
                    <a:pt x="1606" y="6525"/>
                    <a:pt x="1602" y="6529"/>
                    <a:pt x="1597" y="6529"/>
                  </a:cubicBezTo>
                  <a:lnTo>
                    <a:pt x="1597" y="6529"/>
                  </a:lnTo>
                  <a:cubicBezTo>
                    <a:pt x="1592" y="6529"/>
                    <a:pt x="1588" y="6525"/>
                    <a:pt x="1588" y="6520"/>
                  </a:cubicBezTo>
                  <a:cubicBezTo>
                    <a:pt x="1588" y="6515"/>
                    <a:pt x="1592" y="6511"/>
                    <a:pt x="1597" y="6511"/>
                  </a:cubicBezTo>
                  <a:close/>
                  <a:moveTo>
                    <a:pt x="1650" y="6511"/>
                  </a:moveTo>
                  <a:lnTo>
                    <a:pt x="1650" y="6511"/>
                  </a:lnTo>
                  <a:cubicBezTo>
                    <a:pt x="1654" y="6511"/>
                    <a:pt x="1658" y="6515"/>
                    <a:pt x="1658" y="6520"/>
                  </a:cubicBezTo>
                  <a:cubicBezTo>
                    <a:pt x="1658" y="6525"/>
                    <a:pt x="1654" y="6529"/>
                    <a:pt x="1650" y="6529"/>
                  </a:cubicBezTo>
                  <a:lnTo>
                    <a:pt x="1650" y="6529"/>
                  </a:lnTo>
                  <a:cubicBezTo>
                    <a:pt x="1645" y="6529"/>
                    <a:pt x="1641" y="6525"/>
                    <a:pt x="1641" y="6520"/>
                  </a:cubicBezTo>
                  <a:cubicBezTo>
                    <a:pt x="1641" y="6515"/>
                    <a:pt x="1645" y="6511"/>
                    <a:pt x="1650" y="6511"/>
                  </a:cubicBezTo>
                  <a:close/>
                  <a:moveTo>
                    <a:pt x="1702" y="6511"/>
                  </a:moveTo>
                  <a:lnTo>
                    <a:pt x="1702" y="6511"/>
                  </a:lnTo>
                  <a:cubicBezTo>
                    <a:pt x="1707" y="6511"/>
                    <a:pt x="1711" y="6515"/>
                    <a:pt x="1711" y="6520"/>
                  </a:cubicBezTo>
                  <a:cubicBezTo>
                    <a:pt x="1711" y="6525"/>
                    <a:pt x="1707" y="6529"/>
                    <a:pt x="1702" y="6529"/>
                  </a:cubicBezTo>
                  <a:lnTo>
                    <a:pt x="1702" y="6529"/>
                  </a:lnTo>
                  <a:cubicBezTo>
                    <a:pt x="1697" y="6529"/>
                    <a:pt x="1694" y="6525"/>
                    <a:pt x="1694" y="6520"/>
                  </a:cubicBezTo>
                  <a:cubicBezTo>
                    <a:pt x="1694" y="6515"/>
                    <a:pt x="1697" y="6511"/>
                    <a:pt x="1702" y="6511"/>
                  </a:cubicBezTo>
                  <a:close/>
                  <a:moveTo>
                    <a:pt x="1755" y="6511"/>
                  </a:moveTo>
                  <a:lnTo>
                    <a:pt x="1755" y="6511"/>
                  </a:lnTo>
                  <a:cubicBezTo>
                    <a:pt x="1760" y="6511"/>
                    <a:pt x="1764" y="6515"/>
                    <a:pt x="1764" y="6520"/>
                  </a:cubicBezTo>
                  <a:cubicBezTo>
                    <a:pt x="1764" y="6525"/>
                    <a:pt x="1760" y="6529"/>
                    <a:pt x="1755" y="6529"/>
                  </a:cubicBezTo>
                  <a:lnTo>
                    <a:pt x="1755" y="6529"/>
                  </a:lnTo>
                  <a:cubicBezTo>
                    <a:pt x="1750" y="6529"/>
                    <a:pt x="1746" y="6525"/>
                    <a:pt x="1746" y="6520"/>
                  </a:cubicBezTo>
                  <a:cubicBezTo>
                    <a:pt x="1746" y="6515"/>
                    <a:pt x="1750" y="6511"/>
                    <a:pt x="1755" y="6511"/>
                  </a:cubicBezTo>
                  <a:close/>
                  <a:moveTo>
                    <a:pt x="1808" y="6511"/>
                  </a:moveTo>
                  <a:lnTo>
                    <a:pt x="1808" y="6511"/>
                  </a:lnTo>
                  <a:cubicBezTo>
                    <a:pt x="1813" y="6511"/>
                    <a:pt x="1817" y="6515"/>
                    <a:pt x="1817" y="6520"/>
                  </a:cubicBezTo>
                  <a:cubicBezTo>
                    <a:pt x="1817" y="6525"/>
                    <a:pt x="1813" y="6529"/>
                    <a:pt x="1808" y="6529"/>
                  </a:cubicBezTo>
                  <a:lnTo>
                    <a:pt x="1808" y="6529"/>
                  </a:lnTo>
                  <a:cubicBezTo>
                    <a:pt x="1803" y="6529"/>
                    <a:pt x="1799" y="6525"/>
                    <a:pt x="1799" y="6520"/>
                  </a:cubicBezTo>
                  <a:cubicBezTo>
                    <a:pt x="1799" y="6515"/>
                    <a:pt x="1803" y="6511"/>
                    <a:pt x="1808" y="6511"/>
                  </a:cubicBezTo>
                  <a:close/>
                  <a:moveTo>
                    <a:pt x="1861" y="6511"/>
                  </a:moveTo>
                  <a:lnTo>
                    <a:pt x="1861" y="6511"/>
                  </a:lnTo>
                  <a:cubicBezTo>
                    <a:pt x="1866" y="6511"/>
                    <a:pt x="1870" y="6515"/>
                    <a:pt x="1870" y="6520"/>
                  </a:cubicBezTo>
                  <a:cubicBezTo>
                    <a:pt x="1870" y="6525"/>
                    <a:pt x="1866" y="6529"/>
                    <a:pt x="1861" y="6529"/>
                  </a:cubicBezTo>
                  <a:lnTo>
                    <a:pt x="1861" y="6529"/>
                  </a:lnTo>
                  <a:cubicBezTo>
                    <a:pt x="1856" y="6529"/>
                    <a:pt x="1852" y="6525"/>
                    <a:pt x="1852" y="6520"/>
                  </a:cubicBezTo>
                  <a:cubicBezTo>
                    <a:pt x="1852" y="6515"/>
                    <a:pt x="1856" y="6511"/>
                    <a:pt x="1861" y="6511"/>
                  </a:cubicBezTo>
                  <a:close/>
                  <a:moveTo>
                    <a:pt x="1914" y="6511"/>
                  </a:moveTo>
                  <a:lnTo>
                    <a:pt x="1914" y="6511"/>
                  </a:lnTo>
                  <a:cubicBezTo>
                    <a:pt x="1918" y="6511"/>
                    <a:pt x="1922" y="6515"/>
                    <a:pt x="1922" y="6520"/>
                  </a:cubicBezTo>
                  <a:cubicBezTo>
                    <a:pt x="1922" y="6525"/>
                    <a:pt x="1918" y="6529"/>
                    <a:pt x="1914" y="6529"/>
                  </a:cubicBezTo>
                  <a:lnTo>
                    <a:pt x="1914" y="6529"/>
                  </a:lnTo>
                  <a:cubicBezTo>
                    <a:pt x="1909" y="6529"/>
                    <a:pt x="1905" y="6525"/>
                    <a:pt x="1905" y="6520"/>
                  </a:cubicBezTo>
                  <a:cubicBezTo>
                    <a:pt x="1905" y="6515"/>
                    <a:pt x="1909" y="6511"/>
                    <a:pt x="1914" y="6511"/>
                  </a:cubicBezTo>
                  <a:close/>
                  <a:moveTo>
                    <a:pt x="1966" y="6511"/>
                  </a:moveTo>
                  <a:lnTo>
                    <a:pt x="1966" y="6511"/>
                  </a:lnTo>
                  <a:cubicBezTo>
                    <a:pt x="1971" y="6511"/>
                    <a:pt x="1975" y="6515"/>
                    <a:pt x="1975" y="6520"/>
                  </a:cubicBezTo>
                  <a:cubicBezTo>
                    <a:pt x="1975" y="6525"/>
                    <a:pt x="1971" y="6529"/>
                    <a:pt x="1966" y="6529"/>
                  </a:cubicBezTo>
                  <a:lnTo>
                    <a:pt x="1966" y="6529"/>
                  </a:lnTo>
                  <a:cubicBezTo>
                    <a:pt x="1962" y="6529"/>
                    <a:pt x="1958" y="6525"/>
                    <a:pt x="1958" y="6520"/>
                  </a:cubicBezTo>
                  <a:cubicBezTo>
                    <a:pt x="1958" y="6515"/>
                    <a:pt x="1962" y="6511"/>
                    <a:pt x="1966" y="6511"/>
                  </a:cubicBezTo>
                  <a:close/>
                  <a:moveTo>
                    <a:pt x="2019" y="6511"/>
                  </a:moveTo>
                  <a:lnTo>
                    <a:pt x="2019" y="6511"/>
                  </a:lnTo>
                  <a:cubicBezTo>
                    <a:pt x="2024" y="6511"/>
                    <a:pt x="2028" y="6515"/>
                    <a:pt x="2028" y="6520"/>
                  </a:cubicBezTo>
                  <a:cubicBezTo>
                    <a:pt x="2028" y="6525"/>
                    <a:pt x="2024" y="6529"/>
                    <a:pt x="2019" y="6529"/>
                  </a:cubicBezTo>
                  <a:lnTo>
                    <a:pt x="2019" y="6529"/>
                  </a:lnTo>
                  <a:cubicBezTo>
                    <a:pt x="2014" y="6529"/>
                    <a:pt x="2010" y="6525"/>
                    <a:pt x="2010" y="6520"/>
                  </a:cubicBezTo>
                  <a:cubicBezTo>
                    <a:pt x="2010" y="6515"/>
                    <a:pt x="2014" y="6511"/>
                    <a:pt x="2019" y="6511"/>
                  </a:cubicBezTo>
                  <a:close/>
                  <a:moveTo>
                    <a:pt x="2072" y="6511"/>
                  </a:moveTo>
                  <a:lnTo>
                    <a:pt x="2072" y="6511"/>
                  </a:lnTo>
                  <a:cubicBezTo>
                    <a:pt x="2077" y="6511"/>
                    <a:pt x="2081" y="6515"/>
                    <a:pt x="2081" y="6520"/>
                  </a:cubicBezTo>
                  <a:cubicBezTo>
                    <a:pt x="2081" y="6525"/>
                    <a:pt x="2077" y="6529"/>
                    <a:pt x="2072" y="6529"/>
                  </a:cubicBezTo>
                  <a:lnTo>
                    <a:pt x="2072" y="6529"/>
                  </a:lnTo>
                  <a:cubicBezTo>
                    <a:pt x="2067" y="6529"/>
                    <a:pt x="2063" y="6525"/>
                    <a:pt x="2063" y="6520"/>
                  </a:cubicBezTo>
                  <a:cubicBezTo>
                    <a:pt x="2063" y="6515"/>
                    <a:pt x="2067" y="6511"/>
                    <a:pt x="2072" y="6511"/>
                  </a:cubicBezTo>
                  <a:close/>
                  <a:moveTo>
                    <a:pt x="2125" y="6511"/>
                  </a:moveTo>
                  <a:lnTo>
                    <a:pt x="2125" y="6511"/>
                  </a:lnTo>
                  <a:cubicBezTo>
                    <a:pt x="2130" y="6511"/>
                    <a:pt x="2134" y="6515"/>
                    <a:pt x="2134" y="6520"/>
                  </a:cubicBezTo>
                  <a:cubicBezTo>
                    <a:pt x="2134" y="6525"/>
                    <a:pt x="2130" y="6529"/>
                    <a:pt x="2125" y="6529"/>
                  </a:cubicBezTo>
                  <a:lnTo>
                    <a:pt x="2125" y="6529"/>
                  </a:lnTo>
                  <a:cubicBezTo>
                    <a:pt x="2120" y="6529"/>
                    <a:pt x="2116" y="6525"/>
                    <a:pt x="2116" y="6520"/>
                  </a:cubicBezTo>
                  <a:cubicBezTo>
                    <a:pt x="2116" y="6515"/>
                    <a:pt x="2120" y="6511"/>
                    <a:pt x="2125" y="6511"/>
                  </a:cubicBezTo>
                  <a:close/>
                  <a:moveTo>
                    <a:pt x="2178" y="6511"/>
                  </a:moveTo>
                  <a:lnTo>
                    <a:pt x="2178" y="6511"/>
                  </a:lnTo>
                  <a:cubicBezTo>
                    <a:pt x="2183" y="6511"/>
                    <a:pt x="2187" y="6515"/>
                    <a:pt x="2187" y="6520"/>
                  </a:cubicBezTo>
                  <a:cubicBezTo>
                    <a:pt x="2187" y="6525"/>
                    <a:pt x="2183" y="6529"/>
                    <a:pt x="2178" y="6529"/>
                  </a:cubicBezTo>
                  <a:lnTo>
                    <a:pt x="2178" y="6529"/>
                  </a:lnTo>
                  <a:cubicBezTo>
                    <a:pt x="2173" y="6529"/>
                    <a:pt x="2169" y="6525"/>
                    <a:pt x="2169" y="6520"/>
                  </a:cubicBezTo>
                  <a:cubicBezTo>
                    <a:pt x="2169" y="6515"/>
                    <a:pt x="2173" y="6511"/>
                    <a:pt x="2178" y="6511"/>
                  </a:cubicBezTo>
                  <a:close/>
                  <a:moveTo>
                    <a:pt x="2231" y="6511"/>
                  </a:moveTo>
                  <a:lnTo>
                    <a:pt x="2231" y="6511"/>
                  </a:lnTo>
                  <a:cubicBezTo>
                    <a:pt x="2235" y="6511"/>
                    <a:pt x="2239" y="6515"/>
                    <a:pt x="2239" y="6520"/>
                  </a:cubicBezTo>
                  <a:cubicBezTo>
                    <a:pt x="2239" y="6525"/>
                    <a:pt x="2235" y="6529"/>
                    <a:pt x="2231" y="6529"/>
                  </a:cubicBezTo>
                  <a:lnTo>
                    <a:pt x="2231" y="6529"/>
                  </a:lnTo>
                  <a:cubicBezTo>
                    <a:pt x="2226" y="6529"/>
                    <a:pt x="2222" y="6525"/>
                    <a:pt x="2222" y="6520"/>
                  </a:cubicBezTo>
                  <a:cubicBezTo>
                    <a:pt x="2222" y="6515"/>
                    <a:pt x="2226" y="6511"/>
                    <a:pt x="2231" y="6511"/>
                  </a:cubicBezTo>
                  <a:close/>
                  <a:moveTo>
                    <a:pt x="2283" y="6511"/>
                  </a:moveTo>
                  <a:lnTo>
                    <a:pt x="2283" y="6511"/>
                  </a:lnTo>
                  <a:cubicBezTo>
                    <a:pt x="2288" y="6511"/>
                    <a:pt x="2292" y="6515"/>
                    <a:pt x="2292" y="6520"/>
                  </a:cubicBezTo>
                  <a:cubicBezTo>
                    <a:pt x="2292" y="6525"/>
                    <a:pt x="2288" y="6529"/>
                    <a:pt x="2283" y="6529"/>
                  </a:cubicBezTo>
                  <a:lnTo>
                    <a:pt x="2283" y="6529"/>
                  </a:lnTo>
                  <a:cubicBezTo>
                    <a:pt x="2278" y="6529"/>
                    <a:pt x="2275" y="6525"/>
                    <a:pt x="2275" y="6520"/>
                  </a:cubicBezTo>
                  <a:cubicBezTo>
                    <a:pt x="2275" y="6515"/>
                    <a:pt x="2278" y="6511"/>
                    <a:pt x="2283" y="6511"/>
                  </a:cubicBezTo>
                  <a:close/>
                  <a:moveTo>
                    <a:pt x="2336" y="6511"/>
                  </a:moveTo>
                  <a:lnTo>
                    <a:pt x="2336" y="6511"/>
                  </a:lnTo>
                  <a:cubicBezTo>
                    <a:pt x="2341" y="6511"/>
                    <a:pt x="2345" y="6515"/>
                    <a:pt x="2345" y="6520"/>
                  </a:cubicBezTo>
                  <a:cubicBezTo>
                    <a:pt x="2345" y="6525"/>
                    <a:pt x="2341" y="6529"/>
                    <a:pt x="2336" y="6529"/>
                  </a:cubicBezTo>
                  <a:lnTo>
                    <a:pt x="2336" y="6529"/>
                  </a:lnTo>
                  <a:cubicBezTo>
                    <a:pt x="2331" y="6529"/>
                    <a:pt x="2327" y="6525"/>
                    <a:pt x="2327" y="6520"/>
                  </a:cubicBezTo>
                  <a:cubicBezTo>
                    <a:pt x="2327" y="6515"/>
                    <a:pt x="2331" y="6511"/>
                    <a:pt x="2336" y="6511"/>
                  </a:cubicBezTo>
                  <a:close/>
                  <a:moveTo>
                    <a:pt x="2389" y="6511"/>
                  </a:moveTo>
                  <a:lnTo>
                    <a:pt x="2389" y="6511"/>
                  </a:lnTo>
                  <a:cubicBezTo>
                    <a:pt x="2394" y="6511"/>
                    <a:pt x="2398" y="6515"/>
                    <a:pt x="2398" y="6520"/>
                  </a:cubicBezTo>
                  <a:cubicBezTo>
                    <a:pt x="2398" y="6525"/>
                    <a:pt x="2394" y="6529"/>
                    <a:pt x="2389" y="6529"/>
                  </a:cubicBezTo>
                  <a:lnTo>
                    <a:pt x="2389" y="6529"/>
                  </a:lnTo>
                  <a:cubicBezTo>
                    <a:pt x="2384" y="6529"/>
                    <a:pt x="2380" y="6525"/>
                    <a:pt x="2380" y="6520"/>
                  </a:cubicBezTo>
                  <a:cubicBezTo>
                    <a:pt x="2380" y="6515"/>
                    <a:pt x="2384" y="6511"/>
                    <a:pt x="2389" y="6511"/>
                  </a:cubicBezTo>
                  <a:close/>
                  <a:moveTo>
                    <a:pt x="2442" y="6511"/>
                  </a:moveTo>
                  <a:lnTo>
                    <a:pt x="2442" y="6511"/>
                  </a:lnTo>
                  <a:cubicBezTo>
                    <a:pt x="2447" y="6511"/>
                    <a:pt x="2451" y="6515"/>
                    <a:pt x="2451" y="6520"/>
                  </a:cubicBezTo>
                  <a:cubicBezTo>
                    <a:pt x="2451" y="6525"/>
                    <a:pt x="2447" y="6529"/>
                    <a:pt x="2442" y="6529"/>
                  </a:cubicBezTo>
                  <a:lnTo>
                    <a:pt x="2442" y="6529"/>
                  </a:lnTo>
                  <a:cubicBezTo>
                    <a:pt x="2437" y="6529"/>
                    <a:pt x="2433" y="6525"/>
                    <a:pt x="2433" y="6520"/>
                  </a:cubicBezTo>
                  <a:cubicBezTo>
                    <a:pt x="2433" y="6515"/>
                    <a:pt x="2437" y="6511"/>
                    <a:pt x="2442" y="6511"/>
                  </a:cubicBezTo>
                  <a:close/>
                  <a:moveTo>
                    <a:pt x="2495" y="6511"/>
                  </a:moveTo>
                  <a:lnTo>
                    <a:pt x="2495" y="6511"/>
                  </a:lnTo>
                  <a:cubicBezTo>
                    <a:pt x="2499" y="6511"/>
                    <a:pt x="2503" y="6515"/>
                    <a:pt x="2503" y="6520"/>
                  </a:cubicBezTo>
                  <a:cubicBezTo>
                    <a:pt x="2503" y="6525"/>
                    <a:pt x="2499" y="6529"/>
                    <a:pt x="2495" y="6529"/>
                  </a:cubicBezTo>
                  <a:lnTo>
                    <a:pt x="2495" y="6529"/>
                  </a:lnTo>
                  <a:cubicBezTo>
                    <a:pt x="2490" y="6529"/>
                    <a:pt x="2486" y="6525"/>
                    <a:pt x="2486" y="6520"/>
                  </a:cubicBezTo>
                  <a:cubicBezTo>
                    <a:pt x="2486" y="6515"/>
                    <a:pt x="2490" y="6511"/>
                    <a:pt x="2495" y="6511"/>
                  </a:cubicBezTo>
                  <a:close/>
                  <a:moveTo>
                    <a:pt x="2547" y="6511"/>
                  </a:moveTo>
                  <a:lnTo>
                    <a:pt x="2547" y="6511"/>
                  </a:lnTo>
                  <a:cubicBezTo>
                    <a:pt x="2552" y="6511"/>
                    <a:pt x="2556" y="6515"/>
                    <a:pt x="2556" y="6520"/>
                  </a:cubicBezTo>
                  <a:cubicBezTo>
                    <a:pt x="2556" y="6525"/>
                    <a:pt x="2552" y="6529"/>
                    <a:pt x="2547" y="6529"/>
                  </a:cubicBezTo>
                  <a:lnTo>
                    <a:pt x="2547" y="6529"/>
                  </a:lnTo>
                  <a:cubicBezTo>
                    <a:pt x="2543" y="6529"/>
                    <a:pt x="2539" y="6525"/>
                    <a:pt x="2539" y="6520"/>
                  </a:cubicBezTo>
                  <a:cubicBezTo>
                    <a:pt x="2539" y="6515"/>
                    <a:pt x="2543" y="6511"/>
                    <a:pt x="2547" y="6511"/>
                  </a:cubicBezTo>
                  <a:close/>
                  <a:moveTo>
                    <a:pt x="2600" y="6511"/>
                  </a:moveTo>
                  <a:lnTo>
                    <a:pt x="2600" y="6511"/>
                  </a:lnTo>
                  <a:cubicBezTo>
                    <a:pt x="2605" y="6511"/>
                    <a:pt x="2609" y="6515"/>
                    <a:pt x="2609" y="6520"/>
                  </a:cubicBezTo>
                  <a:cubicBezTo>
                    <a:pt x="2609" y="6525"/>
                    <a:pt x="2605" y="6529"/>
                    <a:pt x="2600" y="6529"/>
                  </a:cubicBezTo>
                  <a:lnTo>
                    <a:pt x="2600" y="6529"/>
                  </a:lnTo>
                  <a:cubicBezTo>
                    <a:pt x="2595" y="6529"/>
                    <a:pt x="2591" y="6525"/>
                    <a:pt x="2591" y="6520"/>
                  </a:cubicBezTo>
                  <a:cubicBezTo>
                    <a:pt x="2591" y="6515"/>
                    <a:pt x="2595" y="6511"/>
                    <a:pt x="2600" y="6511"/>
                  </a:cubicBezTo>
                  <a:close/>
                  <a:moveTo>
                    <a:pt x="2653" y="6511"/>
                  </a:moveTo>
                  <a:lnTo>
                    <a:pt x="2653" y="6511"/>
                  </a:lnTo>
                  <a:cubicBezTo>
                    <a:pt x="2658" y="6511"/>
                    <a:pt x="2662" y="6515"/>
                    <a:pt x="2662" y="6520"/>
                  </a:cubicBezTo>
                  <a:cubicBezTo>
                    <a:pt x="2662" y="6525"/>
                    <a:pt x="2658" y="6529"/>
                    <a:pt x="2653" y="6529"/>
                  </a:cubicBezTo>
                  <a:lnTo>
                    <a:pt x="2653" y="6529"/>
                  </a:lnTo>
                  <a:cubicBezTo>
                    <a:pt x="2648" y="6529"/>
                    <a:pt x="2644" y="6525"/>
                    <a:pt x="2644" y="6520"/>
                  </a:cubicBezTo>
                  <a:cubicBezTo>
                    <a:pt x="2644" y="6515"/>
                    <a:pt x="2648" y="6511"/>
                    <a:pt x="2653" y="6511"/>
                  </a:cubicBezTo>
                  <a:close/>
                  <a:moveTo>
                    <a:pt x="2706" y="6511"/>
                  </a:moveTo>
                  <a:lnTo>
                    <a:pt x="2706" y="6511"/>
                  </a:lnTo>
                  <a:cubicBezTo>
                    <a:pt x="2711" y="6511"/>
                    <a:pt x="2715" y="6515"/>
                    <a:pt x="2715" y="6520"/>
                  </a:cubicBezTo>
                  <a:cubicBezTo>
                    <a:pt x="2715" y="6525"/>
                    <a:pt x="2711" y="6529"/>
                    <a:pt x="2706" y="6529"/>
                  </a:cubicBezTo>
                  <a:lnTo>
                    <a:pt x="2706" y="6529"/>
                  </a:lnTo>
                  <a:cubicBezTo>
                    <a:pt x="2701" y="6529"/>
                    <a:pt x="2697" y="6525"/>
                    <a:pt x="2697" y="6520"/>
                  </a:cubicBezTo>
                  <a:cubicBezTo>
                    <a:pt x="2697" y="6515"/>
                    <a:pt x="2701" y="6511"/>
                    <a:pt x="2706" y="6511"/>
                  </a:cubicBezTo>
                  <a:close/>
                  <a:moveTo>
                    <a:pt x="2759" y="6511"/>
                  </a:moveTo>
                  <a:lnTo>
                    <a:pt x="2759" y="6511"/>
                  </a:lnTo>
                  <a:cubicBezTo>
                    <a:pt x="2764" y="6511"/>
                    <a:pt x="2767" y="6515"/>
                    <a:pt x="2767" y="6520"/>
                  </a:cubicBezTo>
                  <a:cubicBezTo>
                    <a:pt x="2767" y="6525"/>
                    <a:pt x="2764" y="6529"/>
                    <a:pt x="2759" y="6529"/>
                  </a:cubicBezTo>
                  <a:lnTo>
                    <a:pt x="2759" y="6529"/>
                  </a:lnTo>
                  <a:cubicBezTo>
                    <a:pt x="2754" y="6529"/>
                    <a:pt x="2750" y="6525"/>
                    <a:pt x="2750" y="6520"/>
                  </a:cubicBezTo>
                  <a:cubicBezTo>
                    <a:pt x="2750" y="6515"/>
                    <a:pt x="2754" y="6511"/>
                    <a:pt x="2759" y="6511"/>
                  </a:cubicBezTo>
                  <a:close/>
                  <a:moveTo>
                    <a:pt x="2811" y="6511"/>
                  </a:moveTo>
                  <a:lnTo>
                    <a:pt x="2812" y="6511"/>
                  </a:lnTo>
                  <a:cubicBezTo>
                    <a:pt x="2816" y="6511"/>
                    <a:pt x="2820" y="6515"/>
                    <a:pt x="2820" y="6520"/>
                  </a:cubicBezTo>
                  <a:cubicBezTo>
                    <a:pt x="2820" y="6525"/>
                    <a:pt x="2816" y="6529"/>
                    <a:pt x="2812" y="6529"/>
                  </a:cubicBezTo>
                  <a:lnTo>
                    <a:pt x="2811" y="6529"/>
                  </a:lnTo>
                  <a:cubicBezTo>
                    <a:pt x="2807" y="6529"/>
                    <a:pt x="2803" y="6525"/>
                    <a:pt x="2803" y="6520"/>
                  </a:cubicBezTo>
                  <a:cubicBezTo>
                    <a:pt x="2803" y="6515"/>
                    <a:pt x="2807" y="6511"/>
                    <a:pt x="2811" y="6511"/>
                  </a:cubicBezTo>
                  <a:close/>
                  <a:moveTo>
                    <a:pt x="2864" y="6511"/>
                  </a:moveTo>
                  <a:lnTo>
                    <a:pt x="2864" y="6511"/>
                  </a:lnTo>
                  <a:cubicBezTo>
                    <a:pt x="2869" y="6511"/>
                    <a:pt x="2873" y="6515"/>
                    <a:pt x="2873" y="6520"/>
                  </a:cubicBezTo>
                  <a:cubicBezTo>
                    <a:pt x="2873" y="6525"/>
                    <a:pt x="2869" y="6529"/>
                    <a:pt x="2864" y="6529"/>
                  </a:cubicBezTo>
                  <a:lnTo>
                    <a:pt x="2864" y="6529"/>
                  </a:lnTo>
                  <a:cubicBezTo>
                    <a:pt x="2859" y="6529"/>
                    <a:pt x="2856" y="6525"/>
                    <a:pt x="2856" y="6520"/>
                  </a:cubicBezTo>
                  <a:cubicBezTo>
                    <a:pt x="2856" y="6515"/>
                    <a:pt x="2859" y="6511"/>
                    <a:pt x="2864" y="6511"/>
                  </a:cubicBezTo>
                  <a:close/>
                  <a:moveTo>
                    <a:pt x="2917" y="6511"/>
                  </a:moveTo>
                  <a:lnTo>
                    <a:pt x="2917" y="6511"/>
                  </a:lnTo>
                  <a:cubicBezTo>
                    <a:pt x="2922" y="6511"/>
                    <a:pt x="2926" y="6515"/>
                    <a:pt x="2926" y="6520"/>
                  </a:cubicBezTo>
                  <a:cubicBezTo>
                    <a:pt x="2926" y="6525"/>
                    <a:pt x="2922" y="6529"/>
                    <a:pt x="2917" y="6529"/>
                  </a:cubicBezTo>
                  <a:lnTo>
                    <a:pt x="2917" y="6529"/>
                  </a:lnTo>
                  <a:cubicBezTo>
                    <a:pt x="2912" y="6529"/>
                    <a:pt x="2908" y="6525"/>
                    <a:pt x="2908" y="6520"/>
                  </a:cubicBezTo>
                  <a:cubicBezTo>
                    <a:pt x="2908" y="6515"/>
                    <a:pt x="2912" y="6511"/>
                    <a:pt x="2917" y="6511"/>
                  </a:cubicBezTo>
                  <a:close/>
                  <a:moveTo>
                    <a:pt x="2970" y="6511"/>
                  </a:moveTo>
                  <a:lnTo>
                    <a:pt x="2970" y="6511"/>
                  </a:lnTo>
                  <a:cubicBezTo>
                    <a:pt x="2975" y="6511"/>
                    <a:pt x="2979" y="6515"/>
                    <a:pt x="2979" y="6520"/>
                  </a:cubicBezTo>
                  <a:cubicBezTo>
                    <a:pt x="2979" y="6525"/>
                    <a:pt x="2975" y="6529"/>
                    <a:pt x="2970" y="6529"/>
                  </a:cubicBezTo>
                  <a:lnTo>
                    <a:pt x="2970" y="6529"/>
                  </a:lnTo>
                  <a:cubicBezTo>
                    <a:pt x="2965" y="6529"/>
                    <a:pt x="2961" y="6525"/>
                    <a:pt x="2961" y="6520"/>
                  </a:cubicBezTo>
                  <a:cubicBezTo>
                    <a:pt x="2961" y="6515"/>
                    <a:pt x="2965" y="6511"/>
                    <a:pt x="2970" y="6511"/>
                  </a:cubicBezTo>
                  <a:close/>
                  <a:moveTo>
                    <a:pt x="3023" y="6511"/>
                  </a:moveTo>
                  <a:lnTo>
                    <a:pt x="3023" y="6511"/>
                  </a:lnTo>
                  <a:cubicBezTo>
                    <a:pt x="3028" y="6511"/>
                    <a:pt x="3032" y="6515"/>
                    <a:pt x="3032" y="6520"/>
                  </a:cubicBezTo>
                  <a:cubicBezTo>
                    <a:pt x="3032" y="6525"/>
                    <a:pt x="3028" y="6529"/>
                    <a:pt x="3023" y="6529"/>
                  </a:cubicBezTo>
                  <a:lnTo>
                    <a:pt x="3023" y="6529"/>
                  </a:lnTo>
                  <a:cubicBezTo>
                    <a:pt x="3018" y="6529"/>
                    <a:pt x="3014" y="6525"/>
                    <a:pt x="3014" y="6520"/>
                  </a:cubicBezTo>
                  <a:cubicBezTo>
                    <a:pt x="3014" y="6515"/>
                    <a:pt x="3018" y="6511"/>
                    <a:pt x="3023" y="6511"/>
                  </a:cubicBezTo>
                  <a:close/>
                  <a:moveTo>
                    <a:pt x="3076" y="6511"/>
                  </a:moveTo>
                  <a:lnTo>
                    <a:pt x="3076" y="6511"/>
                  </a:lnTo>
                  <a:cubicBezTo>
                    <a:pt x="3080" y="6511"/>
                    <a:pt x="3084" y="6515"/>
                    <a:pt x="3084" y="6520"/>
                  </a:cubicBezTo>
                  <a:cubicBezTo>
                    <a:pt x="3084" y="6525"/>
                    <a:pt x="3080" y="6529"/>
                    <a:pt x="3076" y="6529"/>
                  </a:cubicBezTo>
                  <a:lnTo>
                    <a:pt x="3076" y="6529"/>
                  </a:lnTo>
                  <a:cubicBezTo>
                    <a:pt x="3071" y="6529"/>
                    <a:pt x="3067" y="6525"/>
                    <a:pt x="3067" y="6520"/>
                  </a:cubicBezTo>
                  <a:cubicBezTo>
                    <a:pt x="3067" y="6515"/>
                    <a:pt x="3071" y="6511"/>
                    <a:pt x="3076" y="6511"/>
                  </a:cubicBezTo>
                  <a:close/>
                  <a:moveTo>
                    <a:pt x="3128" y="6511"/>
                  </a:moveTo>
                  <a:lnTo>
                    <a:pt x="3128" y="6511"/>
                  </a:lnTo>
                  <a:cubicBezTo>
                    <a:pt x="3133" y="6511"/>
                    <a:pt x="3137" y="6515"/>
                    <a:pt x="3137" y="6520"/>
                  </a:cubicBezTo>
                  <a:cubicBezTo>
                    <a:pt x="3137" y="6525"/>
                    <a:pt x="3133" y="6529"/>
                    <a:pt x="3128" y="6529"/>
                  </a:cubicBezTo>
                  <a:lnTo>
                    <a:pt x="3128" y="6529"/>
                  </a:lnTo>
                  <a:cubicBezTo>
                    <a:pt x="3124" y="6529"/>
                    <a:pt x="3120" y="6525"/>
                    <a:pt x="3120" y="6520"/>
                  </a:cubicBezTo>
                  <a:cubicBezTo>
                    <a:pt x="3120" y="6515"/>
                    <a:pt x="3124" y="6511"/>
                    <a:pt x="3128" y="6511"/>
                  </a:cubicBezTo>
                  <a:close/>
                  <a:moveTo>
                    <a:pt x="3181" y="6511"/>
                  </a:moveTo>
                  <a:lnTo>
                    <a:pt x="3181" y="6511"/>
                  </a:lnTo>
                  <a:cubicBezTo>
                    <a:pt x="3186" y="6511"/>
                    <a:pt x="3190" y="6515"/>
                    <a:pt x="3190" y="6520"/>
                  </a:cubicBezTo>
                  <a:cubicBezTo>
                    <a:pt x="3190" y="6525"/>
                    <a:pt x="3186" y="6529"/>
                    <a:pt x="3181" y="6529"/>
                  </a:cubicBezTo>
                  <a:lnTo>
                    <a:pt x="3181" y="6529"/>
                  </a:lnTo>
                  <a:cubicBezTo>
                    <a:pt x="3176" y="6529"/>
                    <a:pt x="3172" y="6525"/>
                    <a:pt x="3172" y="6520"/>
                  </a:cubicBezTo>
                  <a:cubicBezTo>
                    <a:pt x="3172" y="6515"/>
                    <a:pt x="3176" y="6511"/>
                    <a:pt x="3181" y="6511"/>
                  </a:cubicBezTo>
                  <a:close/>
                  <a:moveTo>
                    <a:pt x="3234" y="6511"/>
                  </a:moveTo>
                  <a:lnTo>
                    <a:pt x="3234" y="6511"/>
                  </a:lnTo>
                  <a:cubicBezTo>
                    <a:pt x="3239" y="6511"/>
                    <a:pt x="3243" y="6515"/>
                    <a:pt x="3243" y="6520"/>
                  </a:cubicBezTo>
                  <a:cubicBezTo>
                    <a:pt x="3243" y="6525"/>
                    <a:pt x="3239" y="6529"/>
                    <a:pt x="3234" y="6529"/>
                  </a:cubicBezTo>
                  <a:lnTo>
                    <a:pt x="3234" y="6529"/>
                  </a:lnTo>
                  <a:cubicBezTo>
                    <a:pt x="3229" y="6529"/>
                    <a:pt x="3225" y="6525"/>
                    <a:pt x="3225" y="6520"/>
                  </a:cubicBezTo>
                  <a:cubicBezTo>
                    <a:pt x="3225" y="6515"/>
                    <a:pt x="3229" y="6511"/>
                    <a:pt x="3234" y="6511"/>
                  </a:cubicBezTo>
                  <a:close/>
                  <a:moveTo>
                    <a:pt x="3287" y="6511"/>
                  </a:moveTo>
                  <a:lnTo>
                    <a:pt x="3287" y="6511"/>
                  </a:lnTo>
                  <a:cubicBezTo>
                    <a:pt x="3292" y="6511"/>
                    <a:pt x="3296" y="6515"/>
                    <a:pt x="3296" y="6520"/>
                  </a:cubicBezTo>
                  <a:cubicBezTo>
                    <a:pt x="3296" y="6525"/>
                    <a:pt x="3292" y="6529"/>
                    <a:pt x="3287" y="6529"/>
                  </a:cubicBezTo>
                  <a:lnTo>
                    <a:pt x="3287" y="6529"/>
                  </a:lnTo>
                  <a:cubicBezTo>
                    <a:pt x="3282" y="6529"/>
                    <a:pt x="3278" y="6525"/>
                    <a:pt x="3278" y="6520"/>
                  </a:cubicBezTo>
                  <a:cubicBezTo>
                    <a:pt x="3278" y="6515"/>
                    <a:pt x="3282" y="6511"/>
                    <a:pt x="3287" y="6511"/>
                  </a:cubicBezTo>
                  <a:close/>
                  <a:moveTo>
                    <a:pt x="3340" y="6511"/>
                  </a:moveTo>
                  <a:lnTo>
                    <a:pt x="3340" y="6511"/>
                  </a:lnTo>
                  <a:cubicBezTo>
                    <a:pt x="3345" y="6511"/>
                    <a:pt x="3348" y="6515"/>
                    <a:pt x="3348" y="6520"/>
                  </a:cubicBezTo>
                  <a:cubicBezTo>
                    <a:pt x="3348" y="6525"/>
                    <a:pt x="3345" y="6529"/>
                    <a:pt x="3340" y="6529"/>
                  </a:cubicBezTo>
                  <a:lnTo>
                    <a:pt x="3340" y="6529"/>
                  </a:lnTo>
                  <a:cubicBezTo>
                    <a:pt x="3335" y="6529"/>
                    <a:pt x="3331" y="6525"/>
                    <a:pt x="3331" y="6520"/>
                  </a:cubicBezTo>
                  <a:cubicBezTo>
                    <a:pt x="3331" y="6515"/>
                    <a:pt x="3335" y="6511"/>
                    <a:pt x="3340" y="6511"/>
                  </a:cubicBezTo>
                  <a:close/>
                  <a:moveTo>
                    <a:pt x="3392" y="6511"/>
                  </a:moveTo>
                  <a:lnTo>
                    <a:pt x="3393" y="6511"/>
                  </a:lnTo>
                  <a:cubicBezTo>
                    <a:pt x="3397" y="6511"/>
                    <a:pt x="3401" y="6515"/>
                    <a:pt x="3401" y="6520"/>
                  </a:cubicBezTo>
                  <a:cubicBezTo>
                    <a:pt x="3401" y="6525"/>
                    <a:pt x="3397" y="6529"/>
                    <a:pt x="3393" y="6529"/>
                  </a:cubicBezTo>
                  <a:lnTo>
                    <a:pt x="3392" y="6529"/>
                  </a:lnTo>
                  <a:cubicBezTo>
                    <a:pt x="3388" y="6529"/>
                    <a:pt x="3384" y="6525"/>
                    <a:pt x="3384" y="6520"/>
                  </a:cubicBezTo>
                  <a:cubicBezTo>
                    <a:pt x="3384" y="6515"/>
                    <a:pt x="3388" y="6511"/>
                    <a:pt x="3392" y="6511"/>
                  </a:cubicBezTo>
                  <a:close/>
                  <a:moveTo>
                    <a:pt x="3445" y="6511"/>
                  </a:moveTo>
                  <a:lnTo>
                    <a:pt x="3445" y="6511"/>
                  </a:lnTo>
                  <a:cubicBezTo>
                    <a:pt x="3450" y="6511"/>
                    <a:pt x="3454" y="6515"/>
                    <a:pt x="3454" y="6520"/>
                  </a:cubicBezTo>
                  <a:cubicBezTo>
                    <a:pt x="3454" y="6525"/>
                    <a:pt x="3450" y="6529"/>
                    <a:pt x="3445" y="6529"/>
                  </a:cubicBezTo>
                  <a:lnTo>
                    <a:pt x="3445" y="6529"/>
                  </a:lnTo>
                  <a:cubicBezTo>
                    <a:pt x="3440" y="6529"/>
                    <a:pt x="3437" y="6525"/>
                    <a:pt x="3437" y="6520"/>
                  </a:cubicBezTo>
                  <a:cubicBezTo>
                    <a:pt x="3437" y="6515"/>
                    <a:pt x="3440" y="6511"/>
                    <a:pt x="3445" y="6511"/>
                  </a:cubicBezTo>
                  <a:close/>
                  <a:moveTo>
                    <a:pt x="3498" y="6511"/>
                  </a:moveTo>
                  <a:lnTo>
                    <a:pt x="3498" y="6511"/>
                  </a:lnTo>
                  <a:cubicBezTo>
                    <a:pt x="3503" y="6511"/>
                    <a:pt x="3507" y="6515"/>
                    <a:pt x="3507" y="6520"/>
                  </a:cubicBezTo>
                  <a:cubicBezTo>
                    <a:pt x="3507" y="6525"/>
                    <a:pt x="3503" y="6529"/>
                    <a:pt x="3498" y="6529"/>
                  </a:cubicBezTo>
                  <a:lnTo>
                    <a:pt x="3498" y="6529"/>
                  </a:lnTo>
                  <a:cubicBezTo>
                    <a:pt x="3493" y="6529"/>
                    <a:pt x="3489" y="6525"/>
                    <a:pt x="3489" y="6520"/>
                  </a:cubicBezTo>
                  <a:cubicBezTo>
                    <a:pt x="3489" y="6515"/>
                    <a:pt x="3493" y="6511"/>
                    <a:pt x="3498" y="6511"/>
                  </a:cubicBezTo>
                  <a:close/>
                  <a:moveTo>
                    <a:pt x="3551" y="6511"/>
                  </a:moveTo>
                  <a:lnTo>
                    <a:pt x="3551" y="6511"/>
                  </a:lnTo>
                  <a:cubicBezTo>
                    <a:pt x="3556" y="6511"/>
                    <a:pt x="3560" y="6515"/>
                    <a:pt x="3560" y="6520"/>
                  </a:cubicBezTo>
                  <a:cubicBezTo>
                    <a:pt x="3560" y="6525"/>
                    <a:pt x="3556" y="6529"/>
                    <a:pt x="3551" y="6529"/>
                  </a:cubicBezTo>
                  <a:lnTo>
                    <a:pt x="3551" y="6529"/>
                  </a:lnTo>
                  <a:cubicBezTo>
                    <a:pt x="3546" y="6529"/>
                    <a:pt x="3542" y="6525"/>
                    <a:pt x="3542" y="6520"/>
                  </a:cubicBezTo>
                  <a:cubicBezTo>
                    <a:pt x="3542" y="6515"/>
                    <a:pt x="3546" y="6511"/>
                    <a:pt x="3551" y="6511"/>
                  </a:cubicBezTo>
                  <a:close/>
                  <a:moveTo>
                    <a:pt x="3604" y="6511"/>
                  </a:moveTo>
                  <a:lnTo>
                    <a:pt x="3604" y="6511"/>
                  </a:lnTo>
                  <a:cubicBezTo>
                    <a:pt x="3609" y="6511"/>
                    <a:pt x="3613" y="6515"/>
                    <a:pt x="3613" y="6520"/>
                  </a:cubicBezTo>
                  <a:cubicBezTo>
                    <a:pt x="3613" y="6525"/>
                    <a:pt x="3609" y="6529"/>
                    <a:pt x="3604" y="6529"/>
                  </a:cubicBezTo>
                  <a:lnTo>
                    <a:pt x="3604" y="6529"/>
                  </a:lnTo>
                  <a:cubicBezTo>
                    <a:pt x="3599" y="6529"/>
                    <a:pt x="3595" y="6525"/>
                    <a:pt x="3595" y="6520"/>
                  </a:cubicBezTo>
                  <a:cubicBezTo>
                    <a:pt x="3595" y="6515"/>
                    <a:pt x="3599" y="6511"/>
                    <a:pt x="3604" y="6511"/>
                  </a:cubicBezTo>
                  <a:close/>
                  <a:moveTo>
                    <a:pt x="3657" y="6511"/>
                  </a:moveTo>
                  <a:lnTo>
                    <a:pt x="3657" y="6511"/>
                  </a:lnTo>
                  <a:cubicBezTo>
                    <a:pt x="3661" y="6511"/>
                    <a:pt x="3665" y="6515"/>
                    <a:pt x="3665" y="6520"/>
                  </a:cubicBezTo>
                  <a:cubicBezTo>
                    <a:pt x="3665" y="6525"/>
                    <a:pt x="3661" y="6529"/>
                    <a:pt x="3657" y="6529"/>
                  </a:cubicBezTo>
                  <a:lnTo>
                    <a:pt x="3657" y="6529"/>
                  </a:lnTo>
                  <a:cubicBezTo>
                    <a:pt x="3652" y="6529"/>
                    <a:pt x="3648" y="6525"/>
                    <a:pt x="3648" y="6520"/>
                  </a:cubicBezTo>
                  <a:cubicBezTo>
                    <a:pt x="3648" y="6515"/>
                    <a:pt x="3652" y="6511"/>
                    <a:pt x="3657" y="6511"/>
                  </a:cubicBezTo>
                  <a:close/>
                  <a:moveTo>
                    <a:pt x="3709" y="6511"/>
                  </a:moveTo>
                  <a:lnTo>
                    <a:pt x="3709" y="6511"/>
                  </a:lnTo>
                  <a:cubicBezTo>
                    <a:pt x="3714" y="6511"/>
                    <a:pt x="3718" y="6515"/>
                    <a:pt x="3718" y="6520"/>
                  </a:cubicBezTo>
                  <a:cubicBezTo>
                    <a:pt x="3718" y="6525"/>
                    <a:pt x="3714" y="6529"/>
                    <a:pt x="3709" y="6529"/>
                  </a:cubicBezTo>
                  <a:lnTo>
                    <a:pt x="3709" y="6529"/>
                  </a:lnTo>
                  <a:cubicBezTo>
                    <a:pt x="3705" y="6529"/>
                    <a:pt x="3701" y="6525"/>
                    <a:pt x="3701" y="6520"/>
                  </a:cubicBezTo>
                  <a:cubicBezTo>
                    <a:pt x="3701" y="6515"/>
                    <a:pt x="3705" y="6511"/>
                    <a:pt x="3709" y="6511"/>
                  </a:cubicBezTo>
                  <a:close/>
                  <a:moveTo>
                    <a:pt x="3762" y="6511"/>
                  </a:moveTo>
                  <a:lnTo>
                    <a:pt x="3762" y="6511"/>
                  </a:lnTo>
                  <a:cubicBezTo>
                    <a:pt x="3767" y="6511"/>
                    <a:pt x="3771" y="6515"/>
                    <a:pt x="3771" y="6520"/>
                  </a:cubicBezTo>
                  <a:cubicBezTo>
                    <a:pt x="3771" y="6525"/>
                    <a:pt x="3767" y="6529"/>
                    <a:pt x="3762" y="6529"/>
                  </a:cubicBezTo>
                  <a:lnTo>
                    <a:pt x="3762" y="6529"/>
                  </a:lnTo>
                  <a:cubicBezTo>
                    <a:pt x="3757" y="6529"/>
                    <a:pt x="3753" y="6525"/>
                    <a:pt x="3753" y="6520"/>
                  </a:cubicBezTo>
                  <a:cubicBezTo>
                    <a:pt x="3753" y="6515"/>
                    <a:pt x="3757" y="6511"/>
                    <a:pt x="3762" y="6511"/>
                  </a:cubicBezTo>
                  <a:close/>
                  <a:moveTo>
                    <a:pt x="3815" y="6511"/>
                  </a:moveTo>
                  <a:lnTo>
                    <a:pt x="3815" y="6511"/>
                  </a:lnTo>
                  <a:cubicBezTo>
                    <a:pt x="3820" y="6511"/>
                    <a:pt x="3824" y="6515"/>
                    <a:pt x="3824" y="6520"/>
                  </a:cubicBezTo>
                  <a:cubicBezTo>
                    <a:pt x="3824" y="6525"/>
                    <a:pt x="3820" y="6529"/>
                    <a:pt x="3815" y="6529"/>
                  </a:cubicBezTo>
                  <a:lnTo>
                    <a:pt x="3815" y="6529"/>
                  </a:lnTo>
                  <a:cubicBezTo>
                    <a:pt x="3810" y="6529"/>
                    <a:pt x="3806" y="6525"/>
                    <a:pt x="3806" y="6520"/>
                  </a:cubicBezTo>
                  <a:cubicBezTo>
                    <a:pt x="3806" y="6515"/>
                    <a:pt x="3810" y="6511"/>
                    <a:pt x="3815" y="6511"/>
                  </a:cubicBezTo>
                  <a:close/>
                  <a:moveTo>
                    <a:pt x="3868" y="6511"/>
                  </a:moveTo>
                  <a:lnTo>
                    <a:pt x="3868" y="6511"/>
                  </a:lnTo>
                  <a:cubicBezTo>
                    <a:pt x="3873" y="6511"/>
                    <a:pt x="3877" y="6515"/>
                    <a:pt x="3877" y="6520"/>
                  </a:cubicBezTo>
                  <a:cubicBezTo>
                    <a:pt x="3877" y="6525"/>
                    <a:pt x="3873" y="6529"/>
                    <a:pt x="3868" y="6529"/>
                  </a:cubicBezTo>
                  <a:lnTo>
                    <a:pt x="3868" y="6529"/>
                  </a:lnTo>
                  <a:cubicBezTo>
                    <a:pt x="3863" y="6529"/>
                    <a:pt x="3859" y="6525"/>
                    <a:pt x="3859" y="6520"/>
                  </a:cubicBezTo>
                  <a:cubicBezTo>
                    <a:pt x="3859" y="6515"/>
                    <a:pt x="3863" y="6511"/>
                    <a:pt x="3868" y="6511"/>
                  </a:cubicBezTo>
                  <a:close/>
                  <a:moveTo>
                    <a:pt x="3921" y="6511"/>
                  </a:moveTo>
                  <a:lnTo>
                    <a:pt x="3921" y="6511"/>
                  </a:lnTo>
                  <a:cubicBezTo>
                    <a:pt x="3926" y="6511"/>
                    <a:pt x="3929" y="6515"/>
                    <a:pt x="3929" y="6520"/>
                  </a:cubicBezTo>
                  <a:cubicBezTo>
                    <a:pt x="3929" y="6525"/>
                    <a:pt x="3926" y="6529"/>
                    <a:pt x="3921" y="6529"/>
                  </a:cubicBezTo>
                  <a:lnTo>
                    <a:pt x="3921" y="6529"/>
                  </a:lnTo>
                  <a:cubicBezTo>
                    <a:pt x="3916" y="6529"/>
                    <a:pt x="3912" y="6525"/>
                    <a:pt x="3912" y="6520"/>
                  </a:cubicBezTo>
                  <a:cubicBezTo>
                    <a:pt x="3912" y="6515"/>
                    <a:pt x="3916" y="6511"/>
                    <a:pt x="3921" y="6511"/>
                  </a:cubicBezTo>
                  <a:close/>
                  <a:moveTo>
                    <a:pt x="3973" y="6511"/>
                  </a:moveTo>
                  <a:lnTo>
                    <a:pt x="3974" y="6511"/>
                  </a:lnTo>
                  <a:cubicBezTo>
                    <a:pt x="3978" y="6511"/>
                    <a:pt x="3982" y="6515"/>
                    <a:pt x="3982" y="6520"/>
                  </a:cubicBezTo>
                  <a:cubicBezTo>
                    <a:pt x="3982" y="6525"/>
                    <a:pt x="3978" y="6529"/>
                    <a:pt x="3974" y="6529"/>
                  </a:cubicBezTo>
                  <a:lnTo>
                    <a:pt x="3973" y="6529"/>
                  </a:lnTo>
                  <a:cubicBezTo>
                    <a:pt x="3969" y="6529"/>
                    <a:pt x="3965" y="6525"/>
                    <a:pt x="3965" y="6520"/>
                  </a:cubicBezTo>
                  <a:cubicBezTo>
                    <a:pt x="3965" y="6515"/>
                    <a:pt x="3969" y="6511"/>
                    <a:pt x="3973" y="6511"/>
                  </a:cubicBezTo>
                  <a:close/>
                  <a:moveTo>
                    <a:pt x="4026" y="6511"/>
                  </a:moveTo>
                  <a:lnTo>
                    <a:pt x="4026" y="6511"/>
                  </a:lnTo>
                  <a:cubicBezTo>
                    <a:pt x="4031" y="6511"/>
                    <a:pt x="4035" y="6515"/>
                    <a:pt x="4035" y="6520"/>
                  </a:cubicBezTo>
                  <a:cubicBezTo>
                    <a:pt x="4035" y="6525"/>
                    <a:pt x="4031" y="6529"/>
                    <a:pt x="4026" y="6529"/>
                  </a:cubicBezTo>
                  <a:lnTo>
                    <a:pt x="4026" y="6529"/>
                  </a:lnTo>
                  <a:cubicBezTo>
                    <a:pt x="4021" y="6529"/>
                    <a:pt x="4018" y="6525"/>
                    <a:pt x="4018" y="6520"/>
                  </a:cubicBezTo>
                  <a:cubicBezTo>
                    <a:pt x="4018" y="6515"/>
                    <a:pt x="4021" y="6511"/>
                    <a:pt x="4026" y="6511"/>
                  </a:cubicBezTo>
                  <a:close/>
                  <a:moveTo>
                    <a:pt x="4068" y="6518"/>
                  </a:moveTo>
                  <a:lnTo>
                    <a:pt x="4068" y="6518"/>
                  </a:lnTo>
                  <a:cubicBezTo>
                    <a:pt x="4068" y="6513"/>
                    <a:pt x="4072" y="6509"/>
                    <a:pt x="4077" y="6509"/>
                  </a:cubicBezTo>
                  <a:cubicBezTo>
                    <a:pt x="4082" y="6509"/>
                    <a:pt x="4086" y="6513"/>
                    <a:pt x="4086" y="6518"/>
                  </a:cubicBezTo>
                  <a:lnTo>
                    <a:pt x="4086" y="6518"/>
                  </a:lnTo>
                  <a:cubicBezTo>
                    <a:pt x="4086" y="6523"/>
                    <a:pt x="4082" y="6527"/>
                    <a:pt x="4077" y="6527"/>
                  </a:cubicBezTo>
                  <a:cubicBezTo>
                    <a:pt x="4072" y="6527"/>
                    <a:pt x="4068" y="6523"/>
                    <a:pt x="4068" y="6518"/>
                  </a:cubicBezTo>
                  <a:close/>
                  <a:moveTo>
                    <a:pt x="4068" y="6465"/>
                  </a:moveTo>
                  <a:lnTo>
                    <a:pt x="4068" y="6465"/>
                  </a:lnTo>
                  <a:cubicBezTo>
                    <a:pt x="4068" y="6460"/>
                    <a:pt x="4072" y="6456"/>
                    <a:pt x="4077" y="6456"/>
                  </a:cubicBezTo>
                  <a:cubicBezTo>
                    <a:pt x="4082" y="6456"/>
                    <a:pt x="4086" y="6460"/>
                    <a:pt x="4086" y="6465"/>
                  </a:cubicBezTo>
                  <a:lnTo>
                    <a:pt x="4086" y="6465"/>
                  </a:lnTo>
                  <a:cubicBezTo>
                    <a:pt x="4086" y="6470"/>
                    <a:pt x="4082" y="6474"/>
                    <a:pt x="4077" y="6474"/>
                  </a:cubicBezTo>
                  <a:cubicBezTo>
                    <a:pt x="4072" y="6474"/>
                    <a:pt x="4068" y="6470"/>
                    <a:pt x="4068" y="6465"/>
                  </a:cubicBezTo>
                  <a:close/>
                  <a:moveTo>
                    <a:pt x="4068" y="6412"/>
                  </a:moveTo>
                  <a:lnTo>
                    <a:pt x="4068" y="6412"/>
                  </a:lnTo>
                  <a:cubicBezTo>
                    <a:pt x="4068" y="6407"/>
                    <a:pt x="4072" y="6403"/>
                    <a:pt x="4077" y="6403"/>
                  </a:cubicBezTo>
                  <a:cubicBezTo>
                    <a:pt x="4082" y="6403"/>
                    <a:pt x="4086" y="6407"/>
                    <a:pt x="4086" y="6412"/>
                  </a:cubicBezTo>
                  <a:lnTo>
                    <a:pt x="4086" y="6412"/>
                  </a:lnTo>
                  <a:cubicBezTo>
                    <a:pt x="4086" y="6417"/>
                    <a:pt x="4082" y="6421"/>
                    <a:pt x="4077" y="6421"/>
                  </a:cubicBezTo>
                  <a:cubicBezTo>
                    <a:pt x="4072" y="6421"/>
                    <a:pt x="4068" y="6417"/>
                    <a:pt x="4068" y="6412"/>
                  </a:cubicBezTo>
                  <a:close/>
                  <a:moveTo>
                    <a:pt x="4068" y="6359"/>
                  </a:moveTo>
                  <a:lnTo>
                    <a:pt x="4068" y="6359"/>
                  </a:lnTo>
                  <a:cubicBezTo>
                    <a:pt x="4068" y="6354"/>
                    <a:pt x="4072" y="6351"/>
                    <a:pt x="4077" y="6351"/>
                  </a:cubicBezTo>
                  <a:cubicBezTo>
                    <a:pt x="4082" y="6351"/>
                    <a:pt x="4086" y="6354"/>
                    <a:pt x="4086" y="6359"/>
                  </a:cubicBezTo>
                  <a:lnTo>
                    <a:pt x="4086" y="6359"/>
                  </a:lnTo>
                  <a:cubicBezTo>
                    <a:pt x="4086" y="6364"/>
                    <a:pt x="4082" y="6368"/>
                    <a:pt x="4077" y="6368"/>
                  </a:cubicBezTo>
                  <a:cubicBezTo>
                    <a:pt x="4072" y="6368"/>
                    <a:pt x="4068" y="6364"/>
                    <a:pt x="4068" y="6359"/>
                  </a:cubicBezTo>
                  <a:close/>
                  <a:moveTo>
                    <a:pt x="4068" y="6307"/>
                  </a:moveTo>
                  <a:lnTo>
                    <a:pt x="4068" y="6307"/>
                  </a:lnTo>
                  <a:cubicBezTo>
                    <a:pt x="4068" y="6302"/>
                    <a:pt x="4072" y="6298"/>
                    <a:pt x="4077" y="6298"/>
                  </a:cubicBezTo>
                  <a:cubicBezTo>
                    <a:pt x="4082" y="6298"/>
                    <a:pt x="4086" y="6302"/>
                    <a:pt x="4086" y="6307"/>
                  </a:cubicBezTo>
                  <a:lnTo>
                    <a:pt x="4086" y="6307"/>
                  </a:lnTo>
                  <a:cubicBezTo>
                    <a:pt x="4086" y="6311"/>
                    <a:pt x="4082" y="6315"/>
                    <a:pt x="4077" y="6315"/>
                  </a:cubicBezTo>
                  <a:cubicBezTo>
                    <a:pt x="4072" y="6315"/>
                    <a:pt x="4068" y="6311"/>
                    <a:pt x="4068" y="6307"/>
                  </a:cubicBezTo>
                  <a:close/>
                  <a:moveTo>
                    <a:pt x="4068" y="6254"/>
                  </a:moveTo>
                  <a:lnTo>
                    <a:pt x="4068" y="6254"/>
                  </a:lnTo>
                  <a:cubicBezTo>
                    <a:pt x="4068" y="6249"/>
                    <a:pt x="4072" y="6245"/>
                    <a:pt x="4077" y="6245"/>
                  </a:cubicBezTo>
                  <a:cubicBezTo>
                    <a:pt x="4082" y="6245"/>
                    <a:pt x="4086" y="6249"/>
                    <a:pt x="4086" y="6254"/>
                  </a:cubicBezTo>
                  <a:lnTo>
                    <a:pt x="4086" y="6254"/>
                  </a:lnTo>
                  <a:cubicBezTo>
                    <a:pt x="4086" y="6259"/>
                    <a:pt x="4082" y="6263"/>
                    <a:pt x="4077" y="6263"/>
                  </a:cubicBezTo>
                  <a:cubicBezTo>
                    <a:pt x="4072" y="6263"/>
                    <a:pt x="4068" y="6259"/>
                    <a:pt x="4068" y="6254"/>
                  </a:cubicBezTo>
                  <a:close/>
                  <a:moveTo>
                    <a:pt x="4068" y="6201"/>
                  </a:moveTo>
                  <a:lnTo>
                    <a:pt x="4068" y="6201"/>
                  </a:lnTo>
                  <a:cubicBezTo>
                    <a:pt x="4068" y="6196"/>
                    <a:pt x="4072" y="6192"/>
                    <a:pt x="4077" y="6192"/>
                  </a:cubicBezTo>
                  <a:cubicBezTo>
                    <a:pt x="4082" y="6192"/>
                    <a:pt x="4086" y="6196"/>
                    <a:pt x="4086" y="6201"/>
                  </a:cubicBezTo>
                  <a:lnTo>
                    <a:pt x="4086" y="6201"/>
                  </a:lnTo>
                  <a:cubicBezTo>
                    <a:pt x="4086" y="6206"/>
                    <a:pt x="4082" y="6210"/>
                    <a:pt x="4077" y="6210"/>
                  </a:cubicBezTo>
                  <a:cubicBezTo>
                    <a:pt x="4072" y="6210"/>
                    <a:pt x="4068" y="6206"/>
                    <a:pt x="4068" y="6201"/>
                  </a:cubicBezTo>
                  <a:close/>
                  <a:moveTo>
                    <a:pt x="4068" y="6148"/>
                  </a:moveTo>
                  <a:lnTo>
                    <a:pt x="4068" y="6148"/>
                  </a:lnTo>
                  <a:cubicBezTo>
                    <a:pt x="4068" y="6143"/>
                    <a:pt x="4072" y="6139"/>
                    <a:pt x="4077" y="6139"/>
                  </a:cubicBezTo>
                  <a:cubicBezTo>
                    <a:pt x="4082" y="6139"/>
                    <a:pt x="4086" y="6143"/>
                    <a:pt x="4086" y="6148"/>
                  </a:cubicBezTo>
                  <a:lnTo>
                    <a:pt x="4086" y="6148"/>
                  </a:lnTo>
                  <a:cubicBezTo>
                    <a:pt x="4086" y="6153"/>
                    <a:pt x="4082" y="6157"/>
                    <a:pt x="4077" y="6157"/>
                  </a:cubicBezTo>
                  <a:cubicBezTo>
                    <a:pt x="4072" y="6157"/>
                    <a:pt x="4068" y="6153"/>
                    <a:pt x="4068" y="6148"/>
                  </a:cubicBezTo>
                  <a:close/>
                  <a:moveTo>
                    <a:pt x="4068" y="6095"/>
                  </a:moveTo>
                  <a:lnTo>
                    <a:pt x="4068" y="6095"/>
                  </a:lnTo>
                  <a:cubicBezTo>
                    <a:pt x="4068" y="6090"/>
                    <a:pt x="4072" y="6086"/>
                    <a:pt x="4077" y="6086"/>
                  </a:cubicBezTo>
                  <a:cubicBezTo>
                    <a:pt x="4082" y="6086"/>
                    <a:pt x="4086" y="6090"/>
                    <a:pt x="4086" y="6095"/>
                  </a:cubicBezTo>
                  <a:lnTo>
                    <a:pt x="4086" y="6095"/>
                  </a:lnTo>
                  <a:cubicBezTo>
                    <a:pt x="4086" y="6100"/>
                    <a:pt x="4082" y="6104"/>
                    <a:pt x="4077" y="6104"/>
                  </a:cubicBezTo>
                  <a:cubicBezTo>
                    <a:pt x="4072" y="6104"/>
                    <a:pt x="4068" y="6100"/>
                    <a:pt x="4068" y="6095"/>
                  </a:cubicBezTo>
                  <a:close/>
                  <a:moveTo>
                    <a:pt x="4068" y="6042"/>
                  </a:moveTo>
                  <a:lnTo>
                    <a:pt x="4068" y="6042"/>
                  </a:lnTo>
                  <a:cubicBezTo>
                    <a:pt x="4068" y="6038"/>
                    <a:pt x="4072" y="6034"/>
                    <a:pt x="4077" y="6034"/>
                  </a:cubicBezTo>
                  <a:cubicBezTo>
                    <a:pt x="4082" y="6034"/>
                    <a:pt x="4086" y="6038"/>
                    <a:pt x="4086" y="6042"/>
                  </a:cubicBezTo>
                  <a:lnTo>
                    <a:pt x="4086" y="6042"/>
                  </a:lnTo>
                  <a:cubicBezTo>
                    <a:pt x="4086" y="6047"/>
                    <a:pt x="4082" y="6051"/>
                    <a:pt x="4077" y="6051"/>
                  </a:cubicBezTo>
                  <a:cubicBezTo>
                    <a:pt x="4072" y="6051"/>
                    <a:pt x="4068" y="6047"/>
                    <a:pt x="4068" y="6042"/>
                  </a:cubicBezTo>
                  <a:close/>
                  <a:moveTo>
                    <a:pt x="4068" y="5990"/>
                  </a:moveTo>
                  <a:lnTo>
                    <a:pt x="4068" y="5990"/>
                  </a:lnTo>
                  <a:cubicBezTo>
                    <a:pt x="4068" y="5985"/>
                    <a:pt x="4072" y="5981"/>
                    <a:pt x="4077" y="5981"/>
                  </a:cubicBezTo>
                  <a:cubicBezTo>
                    <a:pt x="4082" y="5981"/>
                    <a:pt x="4086" y="5985"/>
                    <a:pt x="4086" y="5990"/>
                  </a:cubicBezTo>
                  <a:lnTo>
                    <a:pt x="4086" y="5990"/>
                  </a:lnTo>
                  <a:cubicBezTo>
                    <a:pt x="4086" y="5994"/>
                    <a:pt x="4082" y="5998"/>
                    <a:pt x="4077" y="5998"/>
                  </a:cubicBezTo>
                  <a:cubicBezTo>
                    <a:pt x="4072" y="5998"/>
                    <a:pt x="4068" y="5994"/>
                    <a:pt x="4068" y="5990"/>
                  </a:cubicBezTo>
                  <a:close/>
                  <a:moveTo>
                    <a:pt x="4068" y="5937"/>
                  </a:moveTo>
                  <a:lnTo>
                    <a:pt x="4068" y="5937"/>
                  </a:lnTo>
                  <a:cubicBezTo>
                    <a:pt x="4068" y="5932"/>
                    <a:pt x="4072" y="5928"/>
                    <a:pt x="4077" y="5928"/>
                  </a:cubicBezTo>
                  <a:cubicBezTo>
                    <a:pt x="4082" y="5928"/>
                    <a:pt x="4086" y="5932"/>
                    <a:pt x="4086" y="5937"/>
                  </a:cubicBezTo>
                  <a:lnTo>
                    <a:pt x="4086" y="5937"/>
                  </a:lnTo>
                  <a:cubicBezTo>
                    <a:pt x="4086" y="5942"/>
                    <a:pt x="4082" y="5946"/>
                    <a:pt x="4077" y="5946"/>
                  </a:cubicBezTo>
                  <a:cubicBezTo>
                    <a:pt x="4072" y="5946"/>
                    <a:pt x="4068" y="5942"/>
                    <a:pt x="4068" y="5937"/>
                  </a:cubicBezTo>
                  <a:close/>
                  <a:moveTo>
                    <a:pt x="4068" y="5884"/>
                  </a:moveTo>
                  <a:lnTo>
                    <a:pt x="4068" y="5884"/>
                  </a:lnTo>
                  <a:cubicBezTo>
                    <a:pt x="4068" y="5879"/>
                    <a:pt x="4072" y="5875"/>
                    <a:pt x="4077" y="5875"/>
                  </a:cubicBezTo>
                  <a:cubicBezTo>
                    <a:pt x="4082" y="5875"/>
                    <a:pt x="4086" y="5879"/>
                    <a:pt x="4086" y="5884"/>
                  </a:cubicBezTo>
                  <a:lnTo>
                    <a:pt x="4086" y="5884"/>
                  </a:lnTo>
                  <a:cubicBezTo>
                    <a:pt x="4086" y="5889"/>
                    <a:pt x="4082" y="5893"/>
                    <a:pt x="4077" y="5893"/>
                  </a:cubicBezTo>
                  <a:cubicBezTo>
                    <a:pt x="4072" y="5893"/>
                    <a:pt x="4068" y="5889"/>
                    <a:pt x="4068" y="5884"/>
                  </a:cubicBezTo>
                  <a:close/>
                  <a:moveTo>
                    <a:pt x="4068" y="5831"/>
                  </a:moveTo>
                  <a:lnTo>
                    <a:pt x="4068" y="5831"/>
                  </a:lnTo>
                  <a:cubicBezTo>
                    <a:pt x="4068" y="5826"/>
                    <a:pt x="4072" y="5822"/>
                    <a:pt x="4077" y="5822"/>
                  </a:cubicBezTo>
                  <a:cubicBezTo>
                    <a:pt x="4082" y="5822"/>
                    <a:pt x="4086" y="5826"/>
                    <a:pt x="4086" y="5831"/>
                  </a:cubicBezTo>
                  <a:lnTo>
                    <a:pt x="4086" y="5831"/>
                  </a:lnTo>
                  <a:cubicBezTo>
                    <a:pt x="4086" y="5836"/>
                    <a:pt x="4082" y="5840"/>
                    <a:pt x="4077" y="5840"/>
                  </a:cubicBezTo>
                  <a:cubicBezTo>
                    <a:pt x="4072" y="5840"/>
                    <a:pt x="4068" y="5836"/>
                    <a:pt x="4068" y="5831"/>
                  </a:cubicBezTo>
                  <a:close/>
                  <a:moveTo>
                    <a:pt x="4068" y="5778"/>
                  </a:moveTo>
                  <a:lnTo>
                    <a:pt x="4068" y="5778"/>
                  </a:lnTo>
                  <a:cubicBezTo>
                    <a:pt x="4068" y="5773"/>
                    <a:pt x="4072" y="5770"/>
                    <a:pt x="4077" y="5770"/>
                  </a:cubicBezTo>
                  <a:cubicBezTo>
                    <a:pt x="4082" y="5770"/>
                    <a:pt x="4086" y="5773"/>
                    <a:pt x="4086" y="5778"/>
                  </a:cubicBezTo>
                  <a:lnTo>
                    <a:pt x="4086" y="5778"/>
                  </a:lnTo>
                  <a:cubicBezTo>
                    <a:pt x="4086" y="5783"/>
                    <a:pt x="4082" y="5787"/>
                    <a:pt x="4077" y="5787"/>
                  </a:cubicBezTo>
                  <a:cubicBezTo>
                    <a:pt x="4072" y="5787"/>
                    <a:pt x="4068" y="5783"/>
                    <a:pt x="4068" y="5778"/>
                  </a:cubicBezTo>
                  <a:close/>
                  <a:moveTo>
                    <a:pt x="4068" y="5726"/>
                  </a:moveTo>
                  <a:lnTo>
                    <a:pt x="4068" y="5726"/>
                  </a:lnTo>
                  <a:cubicBezTo>
                    <a:pt x="4068" y="5721"/>
                    <a:pt x="4072" y="5717"/>
                    <a:pt x="4077" y="5717"/>
                  </a:cubicBezTo>
                  <a:cubicBezTo>
                    <a:pt x="4082" y="5717"/>
                    <a:pt x="4086" y="5721"/>
                    <a:pt x="4086" y="5726"/>
                  </a:cubicBezTo>
                  <a:lnTo>
                    <a:pt x="4086" y="5726"/>
                  </a:lnTo>
                  <a:cubicBezTo>
                    <a:pt x="4086" y="5730"/>
                    <a:pt x="4082" y="5734"/>
                    <a:pt x="4077" y="5734"/>
                  </a:cubicBezTo>
                  <a:cubicBezTo>
                    <a:pt x="4072" y="5734"/>
                    <a:pt x="4068" y="5730"/>
                    <a:pt x="4068" y="5726"/>
                  </a:cubicBezTo>
                  <a:close/>
                  <a:moveTo>
                    <a:pt x="4068" y="5673"/>
                  </a:moveTo>
                  <a:lnTo>
                    <a:pt x="4068" y="5673"/>
                  </a:lnTo>
                  <a:cubicBezTo>
                    <a:pt x="4068" y="5668"/>
                    <a:pt x="4072" y="5664"/>
                    <a:pt x="4077" y="5664"/>
                  </a:cubicBezTo>
                  <a:cubicBezTo>
                    <a:pt x="4082" y="5664"/>
                    <a:pt x="4086" y="5668"/>
                    <a:pt x="4086" y="5673"/>
                  </a:cubicBezTo>
                  <a:lnTo>
                    <a:pt x="4086" y="5673"/>
                  </a:lnTo>
                  <a:cubicBezTo>
                    <a:pt x="4086" y="5678"/>
                    <a:pt x="4082" y="5682"/>
                    <a:pt x="4077" y="5682"/>
                  </a:cubicBezTo>
                  <a:cubicBezTo>
                    <a:pt x="4072" y="5682"/>
                    <a:pt x="4068" y="5678"/>
                    <a:pt x="4068" y="5673"/>
                  </a:cubicBezTo>
                  <a:close/>
                  <a:moveTo>
                    <a:pt x="4068" y="5620"/>
                  </a:moveTo>
                  <a:lnTo>
                    <a:pt x="4068" y="5620"/>
                  </a:lnTo>
                  <a:cubicBezTo>
                    <a:pt x="4068" y="5615"/>
                    <a:pt x="4072" y="5611"/>
                    <a:pt x="4077" y="5611"/>
                  </a:cubicBezTo>
                  <a:cubicBezTo>
                    <a:pt x="4082" y="5611"/>
                    <a:pt x="4086" y="5615"/>
                    <a:pt x="4086" y="5620"/>
                  </a:cubicBezTo>
                  <a:lnTo>
                    <a:pt x="4086" y="5620"/>
                  </a:lnTo>
                  <a:cubicBezTo>
                    <a:pt x="4086" y="5625"/>
                    <a:pt x="4082" y="5629"/>
                    <a:pt x="4077" y="5629"/>
                  </a:cubicBezTo>
                  <a:cubicBezTo>
                    <a:pt x="4072" y="5629"/>
                    <a:pt x="4068" y="5625"/>
                    <a:pt x="4068" y="5620"/>
                  </a:cubicBezTo>
                  <a:close/>
                  <a:moveTo>
                    <a:pt x="4068" y="5567"/>
                  </a:moveTo>
                  <a:lnTo>
                    <a:pt x="4068" y="5567"/>
                  </a:lnTo>
                  <a:cubicBezTo>
                    <a:pt x="4068" y="5562"/>
                    <a:pt x="4072" y="5558"/>
                    <a:pt x="4077" y="5558"/>
                  </a:cubicBezTo>
                  <a:cubicBezTo>
                    <a:pt x="4082" y="5558"/>
                    <a:pt x="4086" y="5562"/>
                    <a:pt x="4086" y="5567"/>
                  </a:cubicBezTo>
                  <a:lnTo>
                    <a:pt x="4086" y="5567"/>
                  </a:lnTo>
                  <a:cubicBezTo>
                    <a:pt x="4086" y="5572"/>
                    <a:pt x="4082" y="5576"/>
                    <a:pt x="4077" y="5576"/>
                  </a:cubicBezTo>
                  <a:cubicBezTo>
                    <a:pt x="4072" y="5576"/>
                    <a:pt x="4068" y="5572"/>
                    <a:pt x="4068" y="5567"/>
                  </a:cubicBezTo>
                  <a:close/>
                  <a:moveTo>
                    <a:pt x="4068" y="5514"/>
                  </a:moveTo>
                  <a:lnTo>
                    <a:pt x="4068" y="5514"/>
                  </a:lnTo>
                  <a:cubicBezTo>
                    <a:pt x="4068" y="5509"/>
                    <a:pt x="4072" y="5505"/>
                    <a:pt x="4077" y="5505"/>
                  </a:cubicBezTo>
                  <a:cubicBezTo>
                    <a:pt x="4082" y="5505"/>
                    <a:pt x="4086" y="5509"/>
                    <a:pt x="4086" y="5514"/>
                  </a:cubicBezTo>
                  <a:lnTo>
                    <a:pt x="4086" y="5514"/>
                  </a:lnTo>
                  <a:cubicBezTo>
                    <a:pt x="4086" y="5519"/>
                    <a:pt x="4082" y="5523"/>
                    <a:pt x="4077" y="5523"/>
                  </a:cubicBezTo>
                  <a:cubicBezTo>
                    <a:pt x="4072" y="5523"/>
                    <a:pt x="4068" y="5519"/>
                    <a:pt x="4068" y="5514"/>
                  </a:cubicBezTo>
                  <a:close/>
                  <a:moveTo>
                    <a:pt x="4068" y="5461"/>
                  </a:moveTo>
                  <a:lnTo>
                    <a:pt x="4068" y="5461"/>
                  </a:lnTo>
                  <a:cubicBezTo>
                    <a:pt x="4068" y="5457"/>
                    <a:pt x="4072" y="5453"/>
                    <a:pt x="4077" y="5453"/>
                  </a:cubicBezTo>
                  <a:cubicBezTo>
                    <a:pt x="4082" y="5453"/>
                    <a:pt x="4086" y="5457"/>
                    <a:pt x="4086" y="5461"/>
                  </a:cubicBezTo>
                  <a:lnTo>
                    <a:pt x="4086" y="5461"/>
                  </a:lnTo>
                  <a:cubicBezTo>
                    <a:pt x="4086" y="5466"/>
                    <a:pt x="4082" y="5470"/>
                    <a:pt x="4077" y="5470"/>
                  </a:cubicBezTo>
                  <a:cubicBezTo>
                    <a:pt x="4072" y="5470"/>
                    <a:pt x="4068" y="5466"/>
                    <a:pt x="4068" y="5461"/>
                  </a:cubicBezTo>
                  <a:close/>
                  <a:moveTo>
                    <a:pt x="4068" y="5409"/>
                  </a:moveTo>
                  <a:lnTo>
                    <a:pt x="4068" y="5409"/>
                  </a:lnTo>
                  <a:cubicBezTo>
                    <a:pt x="4068" y="5404"/>
                    <a:pt x="4072" y="5400"/>
                    <a:pt x="4077" y="5400"/>
                  </a:cubicBezTo>
                  <a:cubicBezTo>
                    <a:pt x="4082" y="5400"/>
                    <a:pt x="4086" y="5404"/>
                    <a:pt x="4086" y="5409"/>
                  </a:cubicBezTo>
                  <a:lnTo>
                    <a:pt x="4086" y="5409"/>
                  </a:lnTo>
                  <a:cubicBezTo>
                    <a:pt x="4086" y="5413"/>
                    <a:pt x="4082" y="5417"/>
                    <a:pt x="4077" y="5417"/>
                  </a:cubicBezTo>
                  <a:cubicBezTo>
                    <a:pt x="4072" y="5417"/>
                    <a:pt x="4068" y="5413"/>
                    <a:pt x="4068" y="5409"/>
                  </a:cubicBezTo>
                  <a:close/>
                  <a:moveTo>
                    <a:pt x="4068" y="5356"/>
                  </a:moveTo>
                  <a:lnTo>
                    <a:pt x="4068" y="5356"/>
                  </a:lnTo>
                  <a:cubicBezTo>
                    <a:pt x="4068" y="5351"/>
                    <a:pt x="4072" y="5347"/>
                    <a:pt x="4077" y="5347"/>
                  </a:cubicBezTo>
                  <a:cubicBezTo>
                    <a:pt x="4082" y="5347"/>
                    <a:pt x="4086" y="5351"/>
                    <a:pt x="4086" y="5356"/>
                  </a:cubicBezTo>
                  <a:lnTo>
                    <a:pt x="4086" y="5356"/>
                  </a:lnTo>
                  <a:cubicBezTo>
                    <a:pt x="4086" y="5361"/>
                    <a:pt x="4082" y="5365"/>
                    <a:pt x="4077" y="5365"/>
                  </a:cubicBezTo>
                  <a:cubicBezTo>
                    <a:pt x="4072" y="5365"/>
                    <a:pt x="4068" y="5361"/>
                    <a:pt x="4068" y="5356"/>
                  </a:cubicBezTo>
                  <a:close/>
                  <a:moveTo>
                    <a:pt x="4068" y="5303"/>
                  </a:moveTo>
                  <a:lnTo>
                    <a:pt x="4068" y="5303"/>
                  </a:lnTo>
                  <a:cubicBezTo>
                    <a:pt x="4068" y="5298"/>
                    <a:pt x="4072" y="5294"/>
                    <a:pt x="4077" y="5294"/>
                  </a:cubicBezTo>
                  <a:cubicBezTo>
                    <a:pt x="4082" y="5294"/>
                    <a:pt x="4086" y="5298"/>
                    <a:pt x="4086" y="5303"/>
                  </a:cubicBezTo>
                  <a:lnTo>
                    <a:pt x="4086" y="5303"/>
                  </a:lnTo>
                  <a:cubicBezTo>
                    <a:pt x="4086" y="5308"/>
                    <a:pt x="4082" y="5312"/>
                    <a:pt x="4077" y="5312"/>
                  </a:cubicBezTo>
                  <a:cubicBezTo>
                    <a:pt x="4072" y="5312"/>
                    <a:pt x="4068" y="5308"/>
                    <a:pt x="4068" y="5303"/>
                  </a:cubicBezTo>
                  <a:close/>
                  <a:moveTo>
                    <a:pt x="4068" y="5250"/>
                  </a:moveTo>
                  <a:lnTo>
                    <a:pt x="4068" y="5250"/>
                  </a:lnTo>
                  <a:cubicBezTo>
                    <a:pt x="4068" y="5245"/>
                    <a:pt x="4072" y="5241"/>
                    <a:pt x="4077" y="5241"/>
                  </a:cubicBezTo>
                  <a:cubicBezTo>
                    <a:pt x="4082" y="5241"/>
                    <a:pt x="4086" y="5245"/>
                    <a:pt x="4086" y="5250"/>
                  </a:cubicBezTo>
                  <a:lnTo>
                    <a:pt x="4086" y="5250"/>
                  </a:lnTo>
                  <a:cubicBezTo>
                    <a:pt x="4086" y="5255"/>
                    <a:pt x="4082" y="5259"/>
                    <a:pt x="4077" y="5259"/>
                  </a:cubicBezTo>
                  <a:cubicBezTo>
                    <a:pt x="4072" y="5259"/>
                    <a:pt x="4068" y="5255"/>
                    <a:pt x="4068" y="5250"/>
                  </a:cubicBezTo>
                  <a:close/>
                  <a:moveTo>
                    <a:pt x="4068" y="5197"/>
                  </a:moveTo>
                  <a:lnTo>
                    <a:pt x="4068" y="5197"/>
                  </a:lnTo>
                  <a:cubicBezTo>
                    <a:pt x="4068" y="5192"/>
                    <a:pt x="4072" y="5189"/>
                    <a:pt x="4077" y="5189"/>
                  </a:cubicBezTo>
                  <a:cubicBezTo>
                    <a:pt x="4082" y="5189"/>
                    <a:pt x="4086" y="5192"/>
                    <a:pt x="4086" y="5197"/>
                  </a:cubicBezTo>
                  <a:lnTo>
                    <a:pt x="4086" y="5197"/>
                  </a:lnTo>
                  <a:cubicBezTo>
                    <a:pt x="4086" y="5202"/>
                    <a:pt x="4082" y="5206"/>
                    <a:pt x="4077" y="5206"/>
                  </a:cubicBezTo>
                  <a:cubicBezTo>
                    <a:pt x="4072" y="5206"/>
                    <a:pt x="4068" y="5202"/>
                    <a:pt x="4068" y="5197"/>
                  </a:cubicBezTo>
                  <a:close/>
                  <a:moveTo>
                    <a:pt x="4068" y="5145"/>
                  </a:moveTo>
                  <a:lnTo>
                    <a:pt x="4068" y="5145"/>
                  </a:lnTo>
                  <a:cubicBezTo>
                    <a:pt x="4068" y="5140"/>
                    <a:pt x="4072" y="5136"/>
                    <a:pt x="4077" y="5136"/>
                  </a:cubicBezTo>
                  <a:cubicBezTo>
                    <a:pt x="4082" y="5136"/>
                    <a:pt x="4086" y="5140"/>
                    <a:pt x="4086" y="5145"/>
                  </a:cubicBezTo>
                  <a:lnTo>
                    <a:pt x="4086" y="5145"/>
                  </a:lnTo>
                  <a:cubicBezTo>
                    <a:pt x="4086" y="5149"/>
                    <a:pt x="4082" y="5153"/>
                    <a:pt x="4077" y="5153"/>
                  </a:cubicBezTo>
                  <a:cubicBezTo>
                    <a:pt x="4072" y="5153"/>
                    <a:pt x="4068" y="5149"/>
                    <a:pt x="4068" y="5145"/>
                  </a:cubicBezTo>
                  <a:close/>
                  <a:moveTo>
                    <a:pt x="4068" y="5092"/>
                  </a:moveTo>
                  <a:lnTo>
                    <a:pt x="4068" y="5092"/>
                  </a:lnTo>
                  <a:cubicBezTo>
                    <a:pt x="4068" y="5087"/>
                    <a:pt x="4072" y="5083"/>
                    <a:pt x="4077" y="5083"/>
                  </a:cubicBezTo>
                  <a:cubicBezTo>
                    <a:pt x="4082" y="5083"/>
                    <a:pt x="4086" y="5087"/>
                    <a:pt x="4086" y="5092"/>
                  </a:cubicBezTo>
                  <a:lnTo>
                    <a:pt x="4086" y="5092"/>
                  </a:lnTo>
                  <a:cubicBezTo>
                    <a:pt x="4086" y="5097"/>
                    <a:pt x="4082" y="5101"/>
                    <a:pt x="4077" y="5101"/>
                  </a:cubicBezTo>
                  <a:cubicBezTo>
                    <a:pt x="4072" y="5101"/>
                    <a:pt x="4068" y="5097"/>
                    <a:pt x="4068" y="5092"/>
                  </a:cubicBezTo>
                  <a:close/>
                  <a:moveTo>
                    <a:pt x="4068" y="5039"/>
                  </a:moveTo>
                  <a:lnTo>
                    <a:pt x="4068" y="5039"/>
                  </a:lnTo>
                  <a:cubicBezTo>
                    <a:pt x="4068" y="5034"/>
                    <a:pt x="4072" y="5030"/>
                    <a:pt x="4077" y="5030"/>
                  </a:cubicBezTo>
                  <a:cubicBezTo>
                    <a:pt x="4082" y="5030"/>
                    <a:pt x="4086" y="5034"/>
                    <a:pt x="4086" y="5039"/>
                  </a:cubicBezTo>
                  <a:lnTo>
                    <a:pt x="4086" y="5039"/>
                  </a:lnTo>
                  <a:cubicBezTo>
                    <a:pt x="4086" y="5044"/>
                    <a:pt x="4082" y="5048"/>
                    <a:pt x="4077" y="5048"/>
                  </a:cubicBezTo>
                  <a:cubicBezTo>
                    <a:pt x="4072" y="5048"/>
                    <a:pt x="4068" y="5044"/>
                    <a:pt x="4068" y="5039"/>
                  </a:cubicBezTo>
                  <a:close/>
                  <a:moveTo>
                    <a:pt x="4068" y="4986"/>
                  </a:moveTo>
                  <a:lnTo>
                    <a:pt x="4068" y="4986"/>
                  </a:lnTo>
                  <a:cubicBezTo>
                    <a:pt x="4068" y="4981"/>
                    <a:pt x="4072" y="4977"/>
                    <a:pt x="4077" y="4977"/>
                  </a:cubicBezTo>
                  <a:cubicBezTo>
                    <a:pt x="4082" y="4977"/>
                    <a:pt x="4086" y="4981"/>
                    <a:pt x="4086" y="4986"/>
                  </a:cubicBezTo>
                  <a:lnTo>
                    <a:pt x="4086" y="4986"/>
                  </a:lnTo>
                  <a:cubicBezTo>
                    <a:pt x="4086" y="4991"/>
                    <a:pt x="4082" y="4995"/>
                    <a:pt x="4077" y="4995"/>
                  </a:cubicBezTo>
                  <a:cubicBezTo>
                    <a:pt x="4072" y="4995"/>
                    <a:pt x="4068" y="4991"/>
                    <a:pt x="4068" y="4986"/>
                  </a:cubicBezTo>
                  <a:close/>
                  <a:moveTo>
                    <a:pt x="4068" y="4933"/>
                  </a:moveTo>
                  <a:lnTo>
                    <a:pt x="4068" y="4933"/>
                  </a:lnTo>
                  <a:cubicBezTo>
                    <a:pt x="4068" y="4928"/>
                    <a:pt x="4072" y="4924"/>
                    <a:pt x="4077" y="4924"/>
                  </a:cubicBezTo>
                  <a:cubicBezTo>
                    <a:pt x="4082" y="4924"/>
                    <a:pt x="4086" y="4928"/>
                    <a:pt x="4086" y="4933"/>
                  </a:cubicBezTo>
                  <a:lnTo>
                    <a:pt x="4086" y="4933"/>
                  </a:lnTo>
                  <a:cubicBezTo>
                    <a:pt x="4086" y="4938"/>
                    <a:pt x="4082" y="4942"/>
                    <a:pt x="4077" y="4942"/>
                  </a:cubicBezTo>
                  <a:cubicBezTo>
                    <a:pt x="4072" y="4942"/>
                    <a:pt x="4068" y="4938"/>
                    <a:pt x="4068" y="4933"/>
                  </a:cubicBezTo>
                  <a:close/>
                  <a:moveTo>
                    <a:pt x="4068" y="4880"/>
                  </a:moveTo>
                  <a:lnTo>
                    <a:pt x="4068" y="4880"/>
                  </a:lnTo>
                  <a:cubicBezTo>
                    <a:pt x="4068" y="4876"/>
                    <a:pt x="4072" y="4872"/>
                    <a:pt x="4077" y="4872"/>
                  </a:cubicBezTo>
                  <a:cubicBezTo>
                    <a:pt x="4082" y="4872"/>
                    <a:pt x="4086" y="4876"/>
                    <a:pt x="4086" y="4880"/>
                  </a:cubicBezTo>
                  <a:lnTo>
                    <a:pt x="4086" y="4880"/>
                  </a:lnTo>
                  <a:cubicBezTo>
                    <a:pt x="4086" y="4885"/>
                    <a:pt x="4082" y="4889"/>
                    <a:pt x="4077" y="4889"/>
                  </a:cubicBezTo>
                  <a:cubicBezTo>
                    <a:pt x="4072" y="4889"/>
                    <a:pt x="4068" y="4885"/>
                    <a:pt x="4068" y="4880"/>
                  </a:cubicBezTo>
                  <a:close/>
                  <a:moveTo>
                    <a:pt x="4068" y="4828"/>
                  </a:moveTo>
                  <a:lnTo>
                    <a:pt x="4068" y="4828"/>
                  </a:lnTo>
                  <a:cubicBezTo>
                    <a:pt x="4068" y="4823"/>
                    <a:pt x="4072" y="4819"/>
                    <a:pt x="4077" y="4819"/>
                  </a:cubicBezTo>
                  <a:cubicBezTo>
                    <a:pt x="4082" y="4819"/>
                    <a:pt x="4086" y="4823"/>
                    <a:pt x="4086" y="4828"/>
                  </a:cubicBezTo>
                  <a:lnTo>
                    <a:pt x="4086" y="4828"/>
                  </a:lnTo>
                  <a:cubicBezTo>
                    <a:pt x="4086" y="4832"/>
                    <a:pt x="4082" y="4836"/>
                    <a:pt x="4077" y="4836"/>
                  </a:cubicBezTo>
                  <a:cubicBezTo>
                    <a:pt x="4072" y="4836"/>
                    <a:pt x="4068" y="4832"/>
                    <a:pt x="4068" y="4828"/>
                  </a:cubicBezTo>
                  <a:close/>
                  <a:moveTo>
                    <a:pt x="4068" y="4775"/>
                  </a:moveTo>
                  <a:lnTo>
                    <a:pt x="4068" y="4775"/>
                  </a:lnTo>
                  <a:cubicBezTo>
                    <a:pt x="4068" y="4770"/>
                    <a:pt x="4072" y="4766"/>
                    <a:pt x="4077" y="4766"/>
                  </a:cubicBezTo>
                  <a:cubicBezTo>
                    <a:pt x="4082" y="4766"/>
                    <a:pt x="4086" y="4770"/>
                    <a:pt x="4086" y="4775"/>
                  </a:cubicBezTo>
                  <a:lnTo>
                    <a:pt x="4086" y="4775"/>
                  </a:lnTo>
                  <a:cubicBezTo>
                    <a:pt x="4086" y="4780"/>
                    <a:pt x="4082" y="4784"/>
                    <a:pt x="4077" y="4784"/>
                  </a:cubicBezTo>
                  <a:cubicBezTo>
                    <a:pt x="4072" y="4784"/>
                    <a:pt x="4068" y="4780"/>
                    <a:pt x="4068" y="4775"/>
                  </a:cubicBezTo>
                  <a:close/>
                  <a:moveTo>
                    <a:pt x="4068" y="4722"/>
                  </a:moveTo>
                  <a:lnTo>
                    <a:pt x="4068" y="4722"/>
                  </a:lnTo>
                  <a:cubicBezTo>
                    <a:pt x="4068" y="4717"/>
                    <a:pt x="4072" y="4713"/>
                    <a:pt x="4077" y="4713"/>
                  </a:cubicBezTo>
                  <a:cubicBezTo>
                    <a:pt x="4082" y="4713"/>
                    <a:pt x="4086" y="4717"/>
                    <a:pt x="4086" y="4722"/>
                  </a:cubicBezTo>
                  <a:lnTo>
                    <a:pt x="4086" y="4722"/>
                  </a:lnTo>
                  <a:cubicBezTo>
                    <a:pt x="4086" y="4727"/>
                    <a:pt x="4082" y="4731"/>
                    <a:pt x="4077" y="4731"/>
                  </a:cubicBezTo>
                  <a:cubicBezTo>
                    <a:pt x="4072" y="4731"/>
                    <a:pt x="4068" y="4727"/>
                    <a:pt x="4068" y="4722"/>
                  </a:cubicBezTo>
                  <a:close/>
                  <a:moveTo>
                    <a:pt x="4068" y="4669"/>
                  </a:moveTo>
                  <a:lnTo>
                    <a:pt x="4068" y="4669"/>
                  </a:lnTo>
                  <a:cubicBezTo>
                    <a:pt x="4068" y="4664"/>
                    <a:pt x="4072" y="4660"/>
                    <a:pt x="4077" y="4660"/>
                  </a:cubicBezTo>
                  <a:cubicBezTo>
                    <a:pt x="4082" y="4660"/>
                    <a:pt x="4086" y="4664"/>
                    <a:pt x="4086" y="4669"/>
                  </a:cubicBezTo>
                  <a:lnTo>
                    <a:pt x="4086" y="4669"/>
                  </a:lnTo>
                  <a:cubicBezTo>
                    <a:pt x="4086" y="4674"/>
                    <a:pt x="4082" y="4678"/>
                    <a:pt x="4077" y="4678"/>
                  </a:cubicBezTo>
                  <a:cubicBezTo>
                    <a:pt x="4072" y="4678"/>
                    <a:pt x="4068" y="4674"/>
                    <a:pt x="4068" y="4669"/>
                  </a:cubicBezTo>
                  <a:close/>
                  <a:moveTo>
                    <a:pt x="4068" y="4616"/>
                  </a:moveTo>
                  <a:lnTo>
                    <a:pt x="4068" y="4616"/>
                  </a:lnTo>
                  <a:cubicBezTo>
                    <a:pt x="4068" y="4611"/>
                    <a:pt x="4072" y="4608"/>
                    <a:pt x="4077" y="4608"/>
                  </a:cubicBezTo>
                  <a:cubicBezTo>
                    <a:pt x="4082" y="4608"/>
                    <a:pt x="4086" y="4611"/>
                    <a:pt x="4086" y="4616"/>
                  </a:cubicBezTo>
                  <a:lnTo>
                    <a:pt x="4086" y="4616"/>
                  </a:lnTo>
                  <a:cubicBezTo>
                    <a:pt x="4086" y="4621"/>
                    <a:pt x="4082" y="4625"/>
                    <a:pt x="4077" y="4625"/>
                  </a:cubicBezTo>
                  <a:cubicBezTo>
                    <a:pt x="4072" y="4625"/>
                    <a:pt x="4068" y="4621"/>
                    <a:pt x="4068" y="4616"/>
                  </a:cubicBezTo>
                  <a:close/>
                  <a:moveTo>
                    <a:pt x="4068" y="4564"/>
                  </a:moveTo>
                  <a:lnTo>
                    <a:pt x="4068" y="4564"/>
                  </a:lnTo>
                  <a:cubicBezTo>
                    <a:pt x="4068" y="4559"/>
                    <a:pt x="4072" y="4555"/>
                    <a:pt x="4077" y="4555"/>
                  </a:cubicBezTo>
                  <a:cubicBezTo>
                    <a:pt x="4082" y="4555"/>
                    <a:pt x="4086" y="4559"/>
                    <a:pt x="4086" y="4564"/>
                  </a:cubicBezTo>
                  <a:lnTo>
                    <a:pt x="4086" y="4564"/>
                  </a:lnTo>
                  <a:cubicBezTo>
                    <a:pt x="4086" y="4568"/>
                    <a:pt x="4082" y="4572"/>
                    <a:pt x="4077" y="4572"/>
                  </a:cubicBezTo>
                  <a:cubicBezTo>
                    <a:pt x="4072" y="4572"/>
                    <a:pt x="4068" y="4568"/>
                    <a:pt x="4068" y="4564"/>
                  </a:cubicBezTo>
                  <a:close/>
                  <a:moveTo>
                    <a:pt x="4068" y="4511"/>
                  </a:moveTo>
                  <a:lnTo>
                    <a:pt x="4068" y="4511"/>
                  </a:lnTo>
                  <a:cubicBezTo>
                    <a:pt x="4068" y="4506"/>
                    <a:pt x="4072" y="4502"/>
                    <a:pt x="4077" y="4502"/>
                  </a:cubicBezTo>
                  <a:cubicBezTo>
                    <a:pt x="4082" y="4502"/>
                    <a:pt x="4086" y="4506"/>
                    <a:pt x="4086" y="4511"/>
                  </a:cubicBezTo>
                  <a:lnTo>
                    <a:pt x="4086" y="4511"/>
                  </a:lnTo>
                  <a:cubicBezTo>
                    <a:pt x="4086" y="4516"/>
                    <a:pt x="4082" y="4520"/>
                    <a:pt x="4077" y="4520"/>
                  </a:cubicBezTo>
                  <a:cubicBezTo>
                    <a:pt x="4072" y="4520"/>
                    <a:pt x="4068" y="4516"/>
                    <a:pt x="4068" y="4511"/>
                  </a:cubicBezTo>
                  <a:close/>
                  <a:moveTo>
                    <a:pt x="4068" y="4458"/>
                  </a:moveTo>
                  <a:lnTo>
                    <a:pt x="4068" y="4458"/>
                  </a:lnTo>
                  <a:cubicBezTo>
                    <a:pt x="4068" y="4453"/>
                    <a:pt x="4072" y="4449"/>
                    <a:pt x="4077" y="4449"/>
                  </a:cubicBezTo>
                  <a:cubicBezTo>
                    <a:pt x="4082" y="4449"/>
                    <a:pt x="4086" y="4453"/>
                    <a:pt x="4086" y="4458"/>
                  </a:cubicBezTo>
                  <a:lnTo>
                    <a:pt x="4086" y="4458"/>
                  </a:lnTo>
                  <a:cubicBezTo>
                    <a:pt x="4086" y="4463"/>
                    <a:pt x="4082" y="4467"/>
                    <a:pt x="4077" y="4467"/>
                  </a:cubicBezTo>
                  <a:cubicBezTo>
                    <a:pt x="4072" y="4467"/>
                    <a:pt x="4068" y="4463"/>
                    <a:pt x="4068" y="4458"/>
                  </a:cubicBezTo>
                  <a:close/>
                  <a:moveTo>
                    <a:pt x="4068" y="4405"/>
                  </a:moveTo>
                  <a:lnTo>
                    <a:pt x="4068" y="4405"/>
                  </a:lnTo>
                  <a:cubicBezTo>
                    <a:pt x="4068" y="4400"/>
                    <a:pt x="4072" y="4396"/>
                    <a:pt x="4077" y="4396"/>
                  </a:cubicBezTo>
                  <a:cubicBezTo>
                    <a:pt x="4082" y="4396"/>
                    <a:pt x="4086" y="4400"/>
                    <a:pt x="4086" y="4405"/>
                  </a:cubicBezTo>
                  <a:lnTo>
                    <a:pt x="4086" y="4405"/>
                  </a:lnTo>
                  <a:cubicBezTo>
                    <a:pt x="4086" y="4410"/>
                    <a:pt x="4082" y="4414"/>
                    <a:pt x="4077" y="4414"/>
                  </a:cubicBezTo>
                  <a:cubicBezTo>
                    <a:pt x="4072" y="4414"/>
                    <a:pt x="4068" y="4410"/>
                    <a:pt x="4068" y="4405"/>
                  </a:cubicBezTo>
                  <a:close/>
                  <a:moveTo>
                    <a:pt x="4068" y="4352"/>
                  </a:moveTo>
                  <a:lnTo>
                    <a:pt x="4068" y="4352"/>
                  </a:lnTo>
                  <a:cubicBezTo>
                    <a:pt x="4068" y="4347"/>
                    <a:pt x="4072" y="4343"/>
                    <a:pt x="4077" y="4343"/>
                  </a:cubicBezTo>
                  <a:cubicBezTo>
                    <a:pt x="4082" y="4343"/>
                    <a:pt x="4086" y="4347"/>
                    <a:pt x="4086" y="4352"/>
                  </a:cubicBezTo>
                  <a:lnTo>
                    <a:pt x="4086" y="4352"/>
                  </a:lnTo>
                  <a:cubicBezTo>
                    <a:pt x="4086" y="4357"/>
                    <a:pt x="4082" y="4361"/>
                    <a:pt x="4077" y="4361"/>
                  </a:cubicBezTo>
                  <a:cubicBezTo>
                    <a:pt x="4072" y="4361"/>
                    <a:pt x="4068" y="4357"/>
                    <a:pt x="4068" y="4352"/>
                  </a:cubicBezTo>
                  <a:close/>
                  <a:moveTo>
                    <a:pt x="4068" y="4299"/>
                  </a:moveTo>
                  <a:lnTo>
                    <a:pt x="4068" y="4299"/>
                  </a:lnTo>
                  <a:cubicBezTo>
                    <a:pt x="4068" y="4295"/>
                    <a:pt x="4072" y="4291"/>
                    <a:pt x="4077" y="4291"/>
                  </a:cubicBezTo>
                  <a:cubicBezTo>
                    <a:pt x="4082" y="4291"/>
                    <a:pt x="4086" y="4295"/>
                    <a:pt x="4086" y="4299"/>
                  </a:cubicBezTo>
                  <a:lnTo>
                    <a:pt x="4086" y="4299"/>
                  </a:lnTo>
                  <a:cubicBezTo>
                    <a:pt x="4086" y="4304"/>
                    <a:pt x="4082" y="4308"/>
                    <a:pt x="4077" y="4308"/>
                  </a:cubicBezTo>
                  <a:cubicBezTo>
                    <a:pt x="4072" y="4308"/>
                    <a:pt x="4068" y="4304"/>
                    <a:pt x="4068" y="4299"/>
                  </a:cubicBezTo>
                  <a:close/>
                  <a:moveTo>
                    <a:pt x="4068" y="4247"/>
                  </a:moveTo>
                  <a:lnTo>
                    <a:pt x="4068" y="4247"/>
                  </a:lnTo>
                  <a:cubicBezTo>
                    <a:pt x="4068" y="4242"/>
                    <a:pt x="4072" y="4238"/>
                    <a:pt x="4077" y="4238"/>
                  </a:cubicBezTo>
                  <a:cubicBezTo>
                    <a:pt x="4082" y="4238"/>
                    <a:pt x="4086" y="4242"/>
                    <a:pt x="4086" y="4247"/>
                  </a:cubicBezTo>
                  <a:lnTo>
                    <a:pt x="4086" y="4247"/>
                  </a:lnTo>
                  <a:cubicBezTo>
                    <a:pt x="4086" y="4251"/>
                    <a:pt x="4082" y="4255"/>
                    <a:pt x="4077" y="4255"/>
                  </a:cubicBezTo>
                  <a:cubicBezTo>
                    <a:pt x="4072" y="4255"/>
                    <a:pt x="4068" y="4251"/>
                    <a:pt x="4068" y="4247"/>
                  </a:cubicBezTo>
                  <a:close/>
                  <a:moveTo>
                    <a:pt x="4068" y="4194"/>
                  </a:moveTo>
                  <a:lnTo>
                    <a:pt x="4068" y="4194"/>
                  </a:lnTo>
                  <a:cubicBezTo>
                    <a:pt x="4068" y="4189"/>
                    <a:pt x="4072" y="4185"/>
                    <a:pt x="4077" y="4185"/>
                  </a:cubicBezTo>
                  <a:cubicBezTo>
                    <a:pt x="4082" y="4185"/>
                    <a:pt x="4086" y="4189"/>
                    <a:pt x="4086" y="4194"/>
                  </a:cubicBezTo>
                  <a:lnTo>
                    <a:pt x="4086" y="4194"/>
                  </a:lnTo>
                  <a:cubicBezTo>
                    <a:pt x="4086" y="4199"/>
                    <a:pt x="4082" y="4203"/>
                    <a:pt x="4077" y="4203"/>
                  </a:cubicBezTo>
                  <a:cubicBezTo>
                    <a:pt x="4072" y="4203"/>
                    <a:pt x="4068" y="4199"/>
                    <a:pt x="4068" y="4194"/>
                  </a:cubicBezTo>
                  <a:close/>
                  <a:moveTo>
                    <a:pt x="4068" y="4141"/>
                  </a:moveTo>
                  <a:lnTo>
                    <a:pt x="4068" y="4141"/>
                  </a:lnTo>
                  <a:cubicBezTo>
                    <a:pt x="4068" y="4136"/>
                    <a:pt x="4072" y="4132"/>
                    <a:pt x="4077" y="4132"/>
                  </a:cubicBezTo>
                  <a:cubicBezTo>
                    <a:pt x="4082" y="4132"/>
                    <a:pt x="4086" y="4136"/>
                    <a:pt x="4086" y="4141"/>
                  </a:cubicBezTo>
                  <a:lnTo>
                    <a:pt x="4086" y="4141"/>
                  </a:lnTo>
                  <a:cubicBezTo>
                    <a:pt x="4086" y="4146"/>
                    <a:pt x="4082" y="4150"/>
                    <a:pt x="4077" y="4150"/>
                  </a:cubicBezTo>
                  <a:cubicBezTo>
                    <a:pt x="4072" y="4150"/>
                    <a:pt x="4068" y="4146"/>
                    <a:pt x="4068" y="4141"/>
                  </a:cubicBezTo>
                  <a:close/>
                  <a:moveTo>
                    <a:pt x="4068" y="4088"/>
                  </a:moveTo>
                  <a:lnTo>
                    <a:pt x="4068" y="4088"/>
                  </a:lnTo>
                  <a:cubicBezTo>
                    <a:pt x="4068" y="4083"/>
                    <a:pt x="4072" y="4079"/>
                    <a:pt x="4077" y="4079"/>
                  </a:cubicBezTo>
                  <a:cubicBezTo>
                    <a:pt x="4082" y="4079"/>
                    <a:pt x="4086" y="4083"/>
                    <a:pt x="4086" y="4088"/>
                  </a:cubicBezTo>
                  <a:lnTo>
                    <a:pt x="4086" y="4088"/>
                  </a:lnTo>
                  <a:cubicBezTo>
                    <a:pt x="4086" y="4093"/>
                    <a:pt x="4082" y="4097"/>
                    <a:pt x="4077" y="4097"/>
                  </a:cubicBezTo>
                  <a:cubicBezTo>
                    <a:pt x="4072" y="4097"/>
                    <a:pt x="4068" y="4093"/>
                    <a:pt x="4068" y="4088"/>
                  </a:cubicBezTo>
                  <a:close/>
                  <a:moveTo>
                    <a:pt x="4068" y="4035"/>
                  </a:moveTo>
                  <a:lnTo>
                    <a:pt x="4068" y="4035"/>
                  </a:lnTo>
                  <a:cubicBezTo>
                    <a:pt x="4068" y="4030"/>
                    <a:pt x="4072" y="4027"/>
                    <a:pt x="4077" y="4027"/>
                  </a:cubicBezTo>
                  <a:cubicBezTo>
                    <a:pt x="4082" y="4027"/>
                    <a:pt x="4086" y="4030"/>
                    <a:pt x="4086" y="4035"/>
                  </a:cubicBezTo>
                  <a:lnTo>
                    <a:pt x="4086" y="4035"/>
                  </a:lnTo>
                  <a:cubicBezTo>
                    <a:pt x="4086" y="4040"/>
                    <a:pt x="4082" y="4044"/>
                    <a:pt x="4077" y="4044"/>
                  </a:cubicBezTo>
                  <a:cubicBezTo>
                    <a:pt x="4072" y="4044"/>
                    <a:pt x="4068" y="4040"/>
                    <a:pt x="4068" y="4035"/>
                  </a:cubicBezTo>
                  <a:close/>
                  <a:moveTo>
                    <a:pt x="4068" y="3983"/>
                  </a:moveTo>
                  <a:lnTo>
                    <a:pt x="4068" y="3983"/>
                  </a:lnTo>
                  <a:cubicBezTo>
                    <a:pt x="4068" y="3978"/>
                    <a:pt x="4072" y="3974"/>
                    <a:pt x="4077" y="3974"/>
                  </a:cubicBezTo>
                  <a:cubicBezTo>
                    <a:pt x="4082" y="3974"/>
                    <a:pt x="4086" y="3978"/>
                    <a:pt x="4086" y="3983"/>
                  </a:cubicBezTo>
                  <a:lnTo>
                    <a:pt x="4086" y="3983"/>
                  </a:lnTo>
                  <a:cubicBezTo>
                    <a:pt x="4086" y="3987"/>
                    <a:pt x="4082" y="3991"/>
                    <a:pt x="4077" y="3991"/>
                  </a:cubicBezTo>
                  <a:cubicBezTo>
                    <a:pt x="4072" y="3991"/>
                    <a:pt x="4068" y="3987"/>
                    <a:pt x="4068" y="3983"/>
                  </a:cubicBezTo>
                  <a:close/>
                  <a:moveTo>
                    <a:pt x="4068" y="3930"/>
                  </a:moveTo>
                  <a:lnTo>
                    <a:pt x="4068" y="3930"/>
                  </a:lnTo>
                  <a:cubicBezTo>
                    <a:pt x="4068" y="3925"/>
                    <a:pt x="4072" y="3921"/>
                    <a:pt x="4077" y="3921"/>
                  </a:cubicBezTo>
                  <a:cubicBezTo>
                    <a:pt x="4082" y="3921"/>
                    <a:pt x="4086" y="3925"/>
                    <a:pt x="4086" y="3930"/>
                  </a:cubicBezTo>
                  <a:lnTo>
                    <a:pt x="4086" y="3930"/>
                  </a:lnTo>
                  <a:cubicBezTo>
                    <a:pt x="4086" y="3935"/>
                    <a:pt x="4082" y="3939"/>
                    <a:pt x="4077" y="3939"/>
                  </a:cubicBezTo>
                  <a:cubicBezTo>
                    <a:pt x="4072" y="3939"/>
                    <a:pt x="4068" y="3935"/>
                    <a:pt x="4068" y="3930"/>
                  </a:cubicBezTo>
                  <a:close/>
                  <a:moveTo>
                    <a:pt x="4068" y="3877"/>
                  </a:moveTo>
                  <a:lnTo>
                    <a:pt x="4068" y="3877"/>
                  </a:lnTo>
                  <a:cubicBezTo>
                    <a:pt x="4068" y="3872"/>
                    <a:pt x="4072" y="3868"/>
                    <a:pt x="4077" y="3868"/>
                  </a:cubicBezTo>
                  <a:cubicBezTo>
                    <a:pt x="4082" y="3868"/>
                    <a:pt x="4086" y="3872"/>
                    <a:pt x="4086" y="3877"/>
                  </a:cubicBezTo>
                  <a:lnTo>
                    <a:pt x="4086" y="3877"/>
                  </a:lnTo>
                  <a:cubicBezTo>
                    <a:pt x="4086" y="3882"/>
                    <a:pt x="4082" y="3886"/>
                    <a:pt x="4077" y="3886"/>
                  </a:cubicBezTo>
                  <a:cubicBezTo>
                    <a:pt x="4072" y="3886"/>
                    <a:pt x="4068" y="3882"/>
                    <a:pt x="4068" y="3877"/>
                  </a:cubicBezTo>
                  <a:close/>
                  <a:moveTo>
                    <a:pt x="4068" y="3824"/>
                  </a:moveTo>
                  <a:lnTo>
                    <a:pt x="4068" y="3824"/>
                  </a:lnTo>
                  <a:cubicBezTo>
                    <a:pt x="4068" y="3819"/>
                    <a:pt x="4072" y="3815"/>
                    <a:pt x="4077" y="3815"/>
                  </a:cubicBezTo>
                  <a:cubicBezTo>
                    <a:pt x="4082" y="3815"/>
                    <a:pt x="4086" y="3819"/>
                    <a:pt x="4086" y="3824"/>
                  </a:cubicBezTo>
                  <a:lnTo>
                    <a:pt x="4086" y="3824"/>
                  </a:lnTo>
                  <a:cubicBezTo>
                    <a:pt x="4086" y="3829"/>
                    <a:pt x="4082" y="3833"/>
                    <a:pt x="4077" y="3833"/>
                  </a:cubicBezTo>
                  <a:cubicBezTo>
                    <a:pt x="4072" y="3833"/>
                    <a:pt x="4068" y="3829"/>
                    <a:pt x="4068" y="3824"/>
                  </a:cubicBezTo>
                  <a:close/>
                  <a:moveTo>
                    <a:pt x="4068" y="3771"/>
                  </a:moveTo>
                  <a:lnTo>
                    <a:pt x="4068" y="3771"/>
                  </a:lnTo>
                  <a:cubicBezTo>
                    <a:pt x="4068" y="3766"/>
                    <a:pt x="4072" y="3762"/>
                    <a:pt x="4077" y="3762"/>
                  </a:cubicBezTo>
                  <a:cubicBezTo>
                    <a:pt x="4082" y="3762"/>
                    <a:pt x="4086" y="3766"/>
                    <a:pt x="4086" y="3771"/>
                  </a:cubicBezTo>
                  <a:lnTo>
                    <a:pt x="4086" y="3771"/>
                  </a:lnTo>
                  <a:cubicBezTo>
                    <a:pt x="4086" y="3776"/>
                    <a:pt x="4082" y="3780"/>
                    <a:pt x="4077" y="3780"/>
                  </a:cubicBezTo>
                  <a:cubicBezTo>
                    <a:pt x="4072" y="3780"/>
                    <a:pt x="4068" y="3776"/>
                    <a:pt x="4068" y="3771"/>
                  </a:cubicBezTo>
                  <a:close/>
                  <a:moveTo>
                    <a:pt x="4068" y="3718"/>
                  </a:moveTo>
                  <a:lnTo>
                    <a:pt x="4068" y="3718"/>
                  </a:lnTo>
                  <a:cubicBezTo>
                    <a:pt x="4068" y="3714"/>
                    <a:pt x="4072" y="3710"/>
                    <a:pt x="4077" y="3710"/>
                  </a:cubicBezTo>
                  <a:cubicBezTo>
                    <a:pt x="4082" y="3710"/>
                    <a:pt x="4086" y="3714"/>
                    <a:pt x="4086" y="3718"/>
                  </a:cubicBezTo>
                  <a:lnTo>
                    <a:pt x="4086" y="3718"/>
                  </a:lnTo>
                  <a:cubicBezTo>
                    <a:pt x="4086" y="3723"/>
                    <a:pt x="4082" y="3727"/>
                    <a:pt x="4077" y="3727"/>
                  </a:cubicBezTo>
                  <a:cubicBezTo>
                    <a:pt x="4072" y="3727"/>
                    <a:pt x="4068" y="3723"/>
                    <a:pt x="4068" y="3718"/>
                  </a:cubicBezTo>
                  <a:close/>
                  <a:moveTo>
                    <a:pt x="4068" y="3666"/>
                  </a:moveTo>
                  <a:lnTo>
                    <a:pt x="4068" y="3666"/>
                  </a:lnTo>
                  <a:cubicBezTo>
                    <a:pt x="4068" y="3661"/>
                    <a:pt x="4072" y="3657"/>
                    <a:pt x="4077" y="3657"/>
                  </a:cubicBezTo>
                  <a:cubicBezTo>
                    <a:pt x="4082" y="3657"/>
                    <a:pt x="4086" y="3661"/>
                    <a:pt x="4086" y="3666"/>
                  </a:cubicBezTo>
                  <a:lnTo>
                    <a:pt x="4086" y="3666"/>
                  </a:lnTo>
                  <a:cubicBezTo>
                    <a:pt x="4086" y="3670"/>
                    <a:pt x="4082" y="3674"/>
                    <a:pt x="4077" y="3674"/>
                  </a:cubicBezTo>
                  <a:cubicBezTo>
                    <a:pt x="4072" y="3674"/>
                    <a:pt x="4068" y="3670"/>
                    <a:pt x="4068" y="3666"/>
                  </a:cubicBezTo>
                  <a:close/>
                  <a:moveTo>
                    <a:pt x="4068" y="3613"/>
                  </a:moveTo>
                  <a:lnTo>
                    <a:pt x="4068" y="3613"/>
                  </a:lnTo>
                  <a:cubicBezTo>
                    <a:pt x="4068" y="3608"/>
                    <a:pt x="4072" y="3604"/>
                    <a:pt x="4077" y="3604"/>
                  </a:cubicBezTo>
                  <a:cubicBezTo>
                    <a:pt x="4082" y="3604"/>
                    <a:pt x="4086" y="3608"/>
                    <a:pt x="4086" y="3613"/>
                  </a:cubicBezTo>
                  <a:lnTo>
                    <a:pt x="4086" y="3613"/>
                  </a:lnTo>
                  <a:cubicBezTo>
                    <a:pt x="4086" y="3618"/>
                    <a:pt x="4082" y="3622"/>
                    <a:pt x="4077" y="3622"/>
                  </a:cubicBezTo>
                  <a:cubicBezTo>
                    <a:pt x="4072" y="3622"/>
                    <a:pt x="4068" y="3618"/>
                    <a:pt x="4068" y="3613"/>
                  </a:cubicBezTo>
                  <a:close/>
                  <a:moveTo>
                    <a:pt x="4068" y="3560"/>
                  </a:moveTo>
                  <a:lnTo>
                    <a:pt x="4068" y="3560"/>
                  </a:lnTo>
                  <a:cubicBezTo>
                    <a:pt x="4068" y="3555"/>
                    <a:pt x="4072" y="3551"/>
                    <a:pt x="4077" y="3551"/>
                  </a:cubicBezTo>
                  <a:cubicBezTo>
                    <a:pt x="4082" y="3551"/>
                    <a:pt x="4086" y="3555"/>
                    <a:pt x="4086" y="3560"/>
                  </a:cubicBezTo>
                  <a:lnTo>
                    <a:pt x="4086" y="3560"/>
                  </a:lnTo>
                  <a:cubicBezTo>
                    <a:pt x="4086" y="3565"/>
                    <a:pt x="4082" y="3569"/>
                    <a:pt x="4077" y="3569"/>
                  </a:cubicBezTo>
                  <a:cubicBezTo>
                    <a:pt x="4072" y="3569"/>
                    <a:pt x="4068" y="3565"/>
                    <a:pt x="4068" y="3560"/>
                  </a:cubicBezTo>
                  <a:close/>
                  <a:moveTo>
                    <a:pt x="4068" y="3507"/>
                  </a:moveTo>
                  <a:lnTo>
                    <a:pt x="4068" y="3507"/>
                  </a:lnTo>
                  <a:cubicBezTo>
                    <a:pt x="4068" y="3502"/>
                    <a:pt x="4072" y="3498"/>
                    <a:pt x="4077" y="3498"/>
                  </a:cubicBezTo>
                  <a:cubicBezTo>
                    <a:pt x="4082" y="3498"/>
                    <a:pt x="4086" y="3502"/>
                    <a:pt x="4086" y="3507"/>
                  </a:cubicBezTo>
                  <a:lnTo>
                    <a:pt x="4086" y="3507"/>
                  </a:lnTo>
                  <a:cubicBezTo>
                    <a:pt x="4086" y="3512"/>
                    <a:pt x="4082" y="3516"/>
                    <a:pt x="4077" y="3516"/>
                  </a:cubicBezTo>
                  <a:cubicBezTo>
                    <a:pt x="4072" y="3516"/>
                    <a:pt x="4068" y="3512"/>
                    <a:pt x="4068" y="3507"/>
                  </a:cubicBezTo>
                  <a:close/>
                  <a:moveTo>
                    <a:pt x="4068" y="3454"/>
                  </a:moveTo>
                  <a:lnTo>
                    <a:pt x="4068" y="3454"/>
                  </a:lnTo>
                  <a:cubicBezTo>
                    <a:pt x="4068" y="3449"/>
                    <a:pt x="4072" y="3446"/>
                    <a:pt x="4077" y="3446"/>
                  </a:cubicBezTo>
                  <a:cubicBezTo>
                    <a:pt x="4082" y="3446"/>
                    <a:pt x="4086" y="3449"/>
                    <a:pt x="4086" y="3454"/>
                  </a:cubicBezTo>
                  <a:lnTo>
                    <a:pt x="4086" y="3454"/>
                  </a:lnTo>
                  <a:cubicBezTo>
                    <a:pt x="4086" y="3459"/>
                    <a:pt x="4082" y="3463"/>
                    <a:pt x="4077" y="3463"/>
                  </a:cubicBezTo>
                  <a:cubicBezTo>
                    <a:pt x="4072" y="3463"/>
                    <a:pt x="4068" y="3459"/>
                    <a:pt x="4068" y="3454"/>
                  </a:cubicBezTo>
                  <a:close/>
                  <a:moveTo>
                    <a:pt x="4068" y="3402"/>
                  </a:moveTo>
                  <a:lnTo>
                    <a:pt x="4068" y="3402"/>
                  </a:lnTo>
                  <a:cubicBezTo>
                    <a:pt x="4068" y="3397"/>
                    <a:pt x="4072" y="3393"/>
                    <a:pt x="4077" y="3393"/>
                  </a:cubicBezTo>
                  <a:cubicBezTo>
                    <a:pt x="4082" y="3393"/>
                    <a:pt x="4086" y="3397"/>
                    <a:pt x="4086" y="3402"/>
                  </a:cubicBezTo>
                  <a:lnTo>
                    <a:pt x="4086" y="3402"/>
                  </a:lnTo>
                  <a:cubicBezTo>
                    <a:pt x="4086" y="3406"/>
                    <a:pt x="4082" y="3410"/>
                    <a:pt x="4077" y="3410"/>
                  </a:cubicBezTo>
                  <a:cubicBezTo>
                    <a:pt x="4072" y="3410"/>
                    <a:pt x="4068" y="3406"/>
                    <a:pt x="4068" y="3402"/>
                  </a:cubicBezTo>
                  <a:close/>
                  <a:moveTo>
                    <a:pt x="4068" y="3349"/>
                  </a:moveTo>
                  <a:lnTo>
                    <a:pt x="4068" y="3349"/>
                  </a:lnTo>
                  <a:cubicBezTo>
                    <a:pt x="4068" y="3344"/>
                    <a:pt x="4072" y="3340"/>
                    <a:pt x="4077" y="3340"/>
                  </a:cubicBezTo>
                  <a:cubicBezTo>
                    <a:pt x="4082" y="3340"/>
                    <a:pt x="4086" y="3344"/>
                    <a:pt x="4086" y="3349"/>
                  </a:cubicBezTo>
                  <a:lnTo>
                    <a:pt x="4086" y="3349"/>
                  </a:lnTo>
                  <a:cubicBezTo>
                    <a:pt x="4086" y="3354"/>
                    <a:pt x="4082" y="3358"/>
                    <a:pt x="4077" y="3358"/>
                  </a:cubicBezTo>
                  <a:cubicBezTo>
                    <a:pt x="4072" y="3358"/>
                    <a:pt x="4068" y="3354"/>
                    <a:pt x="4068" y="3349"/>
                  </a:cubicBezTo>
                  <a:close/>
                  <a:moveTo>
                    <a:pt x="4068" y="3296"/>
                  </a:moveTo>
                  <a:lnTo>
                    <a:pt x="4068" y="3296"/>
                  </a:lnTo>
                  <a:cubicBezTo>
                    <a:pt x="4068" y="3291"/>
                    <a:pt x="4072" y="3287"/>
                    <a:pt x="4077" y="3287"/>
                  </a:cubicBezTo>
                  <a:cubicBezTo>
                    <a:pt x="4082" y="3287"/>
                    <a:pt x="4086" y="3291"/>
                    <a:pt x="4086" y="3296"/>
                  </a:cubicBezTo>
                  <a:lnTo>
                    <a:pt x="4086" y="3296"/>
                  </a:lnTo>
                  <a:cubicBezTo>
                    <a:pt x="4086" y="3301"/>
                    <a:pt x="4082" y="3305"/>
                    <a:pt x="4077" y="3305"/>
                  </a:cubicBezTo>
                  <a:cubicBezTo>
                    <a:pt x="4072" y="3305"/>
                    <a:pt x="4068" y="3301"/>
                    <a:pt x="4068" y="3296"/>
                  </a:cubicBezTo>
                  <a:close/>
                  <a:moveTo>
                    <a:pt x="4068" y="3243"/>
                  </a:moveTo>
                  <a:lnTo>
                    <a:pt x="4068" y="3243"/>
                  </a:lnTo>
                  <a:cubicBezTo>
                    <a:pt x="4068" y="3238"/>
                    <a:pt x="4072" y="3234"/>
                    <a:pt x="4077" y="3234"/>
                  </a:cubicBezTo>
                  <a:cubicBezTo>
                    <a:pt x="4082" y="3234"/>
                    <a:pt x="4086" y="3238"/>
                    <a:pt x="4086" y="3243"/>
                  </a:cubicBezTo>
                  <a:lnTo>
                    <a:pt x="4086" y="3243"/>
                  </a:lnTo>
                  <a:cubicBezTo>
                    <a:pt x="4086" y="3248"/>
                    <a:pt x="4082" y="3252"/>
                    <a:pt x="4077" y="3252"/>
                  </a:cubicBezTo>
                  <a:cubicBezTo>
                    <a:pt x="4072" y="3252"/>
                    <a:pt x="4068" y="3248"/>
                    <a:pt x="4068" y="3243"/>
                  </a:cubicBezTo>
                  <a:close/>
                  <a:moveTo>
                    <a:pt x="4068" y="3190"/>
                  </a:moveTo>
                  <a:lnTo>
                    <a:pt x="4068" y="3190"/>
                  </a:lnTo>
                  <a:cubicBezTo>
                    <a:pt x="4068" y="3185"/>
                    <a:pt x="4072" y="3181"/>
                    <a:pt x="4077" y="3181"/>
                  </a:cubicBezTo>
                  <a:cubicBezTo>
                    <a:pt x="4082" y="3181"/>
                    <a:pt x="4086" y="3185"/>
                    <a:pt x="4086" y="3190"/>
                  </a:cubicBezTo>
                  <a:lnTo>
                    <a:pt x="4086" y="3190"/>
                  </a:lnTo>
                  <a:cubicBezTo>
                    <a:pt x="4086" y="3195"/>
                    <a:pt x="4082" y="3199"/>
                    <a:pt x="4077" y="3199"/>
                  </a:cubicBezTo>
                  <a:cubicBezTo>
                    <a:pt x="4072" y="3199"/>
                    <a:pt x="4068" y="3195"/>
                    <a:pt x="4068" y="3190"/>
                  </a:cubicBezTo>
                  <a:close/>
                  <a:moveTo>
                    <a:pt x="4068" y="3137"/>
                  </a:moveTo>
                  <a:lnTo>
                    <a:pt x="4068" y="3137"/>
                  </a:lnTo>
                  <a:cubicBezTo>
                    <a:pt x="4068" y="3133"/>
                    <a:pt x="4072" y="3129"/>
                    <a:pt x="4077" y="3129"/>
                  </a:cubicBezTo>
                  <a:cubicBezTo>
                    <a:pt x="4082" y="3129"/>
                    <a:pt x="4086" y="3133"/>
                    <a:pt x="4086" y="3137"/>
                  </a:cubicBezTo>
                  <a:lnTo>
                    <a:pt x="4086" y="3137"/>
                  </a:lnTo>
                  <a:cubicBezTo>
                    <a:pt x="4086" y="3142"/>
                    <a:pt x="4082" y="3146"/>
                    <a:pt x="4077" y="3146"/>
                  </a:cubicBezTo>
                  <a:cubicBezTo>
                    <a:pt x="4072" y="3146"/>
                    <a:pt x="4068" y="3142"/>
                    <a:pt x="4068" y="3137"/>
                  </a:cubicBezTo>
                  <a:close/>
                  <a:moveTo>
                    <a:pt x="4068" y="3085"/>
                  </a:moveTo>
                  <a:lnTo>
                    <a:pt x="4068" y="3085"/>
                  </a:lnTo>
                  <a:cubicBezTo>
                    <a:pt x="4068" y="3080"/>
                    <a:pt x="4072" y="3076"/>
                    <a:pt x="4077" y="3076"/>
                  </a:cubicBezTo>
                  <a:cubicBezTo>
                    <a:pt x="4082" y="3076"/>
                    <a:pt x="4086" y="3080"/>
                    <a:pt x="4086" y="3085"/>
                  </a:cubicBezTo>
                  <a:lnTo>
                    <a:pt x="4086" y="3085"/>
                  </a:lnTo>
                  <a:cubicBezTo>
                    <a:pt x="4086" y="3090"/>
                    <a:pt x="4082" y="3093"/>
                    <a:pt x="4077" y="3093"/>
                  </a:cubicBezTo>
                  <a:cubicBezTo>
                    <a:pt x="4072" y="3093"/>
                    <a:pt x="4068" y="3090"/>
                    <a:pt x="4068" y="3085"/>
                  </a:cubicBezTo>
                  <a:close/>
                  <a:moveTo>
                    <a:pt x="4068" y="3032"/>
                  </a:moveTo>
                  <a:lnTo>
                    <a:pt x="4068" y="3032"/>
                  </a:lnTo>
                  <a:cubicBezTo>
                    <a:pt x="4068" y="3027"/>
                    <a:pt x="4072" y="3023"/>
                    <a:pt x="4077" y="3023"/>
                  </a:cubicBezTo>
                  <a:cubicBezTo>
                    <a:pt x="4082" y="3023"/>
                    <a:pt x="4086" y="3027"/>
                    <a:pt x="4086" y="3032"/>
                  </a:cubicBezTo>
                  <a:lnTo>
                    <a:pt x="4086" y="3032"/>
                  </a:lnTo>
                  <a:cubicBezTo>
                    <a:pt x="4086" y="3037"/>
                    <a:pt x="4082" y="3041"/>
                    <a:pt x="4077" y="3041"/>
                  </a:cubicBezTo>
                  <a:cubicBezTo>
                    <a:pt x="4072" y="3041"/>
                    <a:pt x="4068" y="3037"/>
                    <a:pt x="4068" y="3032"/>
                  </a:cubicBezTo>
                  <a:close/>
                  <a:moveTo>
                    <a:pt x="4068" y="2979"/>
                  </a:moveTo>
                  <a:lnTo>
                    <a:pt x="4068" y="2979"/>
                  </a:lnTo>
                  <a:cubicBezTo>
                    <a:pt x="4068" y="2974"/>
                    <a:pt x="4072" y="2970"/>
                    <a:pt x="4077" y="2970"/>
                  </a:cubicBezTo>
                  <a:cubicBezTo>
                    <a:pt x="4082" y="2970"/>
                    <a:pt x="4086" y="2974"/>
                    <a:pt x="4086" y="2979"/>
                  </a:cubicBezTo>
                  <a:lnTo>
                    <a:pt x="4086" y="2979"/>
                  </a:lnTo>
                  <a:cubicBezTo>
                    <a:pt x="4086" y="2984"/>
                    <a:pt x="4082" y="2988"/>
                    <a:pt x="4077" y="2988"/>
                  </a:cubicBezTo>
                  <a:cubicBezTo>
                    <a:pt x="4072" y="2988"/>
                    <a:pt x="4068" y="2984"/>
                    <a:pt x="4068" y="2979"/>
                  </a:cubicBezTo>
                  <a:close/>
                  <a:moveTo>
                    <a:pt x="4068" y="2926"/>
                  </a:moveTo>
                  <a:lnTo>
                    <a:pt x="4068" y="2926"/>
                  </a:lnTo>
                  <a:cubicBezTo>
                    <a:pt x="4068" y="2921"/>
                    <a:pt x="4072" y="2917"/>
                    <a:pt x="4077" y="2917"/>
                  </a:cubicBezTo>
                  <a:cubicBezTo>
                    <a:pt x="4082" y="2917"/>
                    <a:pt x="4086" y="2921"/>
                    <a:pt x="4086" y="2926"/>
                  </a:cubicBezTo>
                  <a:lnTo>
                    <a:pt x="4086" y="2926"/>
                  </a:lnTo>
                  <a:cubicBezTo>
                    <a:pt x="4086" y="2931"/>
                    <a:pt x="4082" y="2935"/>
                    <a:pt x="4077" y="2935"/>
                  </a:cubicBezTo>
                  <a:cubicBezTo>
                    <a:pt x="4072" y="2935"/>
                    <a:pt x="4068" y="2931"/>
                    <a:pt x="4068" y="2926"/>
                  </a:cubicBezTo>
                  <a:close/>
                  <a:moveTo>
                    <a:pt x="4068" y="2873"/>
                  </a:moveTo>
                  <a:lnTo>
                    <a:pt x="4068" y="2873"/>
                  </a:lnTo>
                  <a:cubicBezTo>
                    <a:pt x="4068" y="2868"/>
                    <a:pt x="4072" y="2865"/>
                    <a:pt x="4077" y="2865"/>
                  </a:cubicBezTo>
                  <a:cubicBezTo>
                    <a:pt x="4082" y="2865"/>
                    <a:pt x="4086" y="2868"/>
                    <a:pt x="4086" y="2873"/>
                  </a:cubicBezTo>
                  <a:lnTo>
                    <a:pt x="4086" y="2873"/>
                  </a:lnTo>
                  <a:cubicBezTo>
                    <a:pt x="4086" y="2878"/>
                    <a:pt x="4082" y="2882"/>
                    <a:pt x="4077" y="2882"/>
                  </a:cubicBezTo>
                  <a:cubicBezTo>
                    <a:pt x="4072" y="2882"/>
                    <a:pt x="4068" y="2878"/>
                    <a:pt x="4068" y="2873"/>
                  </a:cubicBezTo>
                  <a:close/>
                  <a:moveTo>
                    <a:pt x="4068" y="2821"/>
                  </a:moveTo>
                  <a:lnTo>
                    <a:pt x="4068" y="2821"/>
                  </a:lnTo>
                  <a:cubicBezTo>
                    <a:pt x="4068" y="2816"/>
                    <a:pt x="4072" y="2812"/>
                    <a:pt x="4077" y="2812"/>
                  </a:cubicBezTo>
                  <a:cubicBezTo>
                    <a:pt x="4082" y="2812"/>
                    <a:pt x="4086" y="2816"/>
                    <a:pt x="4086" y="2821"/>
                  </a:cubicBezTo>
                  <a:lnTo>
                    <a:pt x="4086" y="2821"/>
                  </a:lnTo>
                  <a:cubicBezTo>
                    <a:pt x="4086" y="2825"/>
                    <a:pt x="4082" y="2829"/>
                    <a:pt x="4077" y="2829"/>
                  </a:cubicBezTo>
                  <a:cubicBezTo>
                    <a:pt x="4072" y="2829"/>
                    <a:pt x="4068" y="2825"/>
                    <a:pt x="4068" y="2821"/>
                  </a:cubicBezTo>
                  <a:close/>
                  <a:moveTo>
                    <a:pt x="4068" y="2768"/>
                  </a:moveTo>
                  <a:lnTo>
                    <a:pt x="4068" y="2768"/>
                  </a:lnTo>
                  <a:cubicBezTo>
                    <a:pt x="4068" y="2763"/>
                    <a:pt x="4072" y="2759"/>
                    <a:pt x="4077" y="2759"/>
                  </a:cubicBezTo>
                  <a:cubicBezTo>
                    <a:pt x="4082" y="2759"/>
                    <a:pt x="4086" y="2763"/>
                    <a:pt x="4086" y="2768"/>
                  </a:cubicBezTo>
                  <a:lnTo>
                    <a:pt x="4086" y="2768"/>
                  </a:lnTo>
                  <a:cubicBezTo>
                    <a:pt x="4086" y="2773"/>
                    <a:pt x="4082" y="2777"/>
                    <a:pt x="4077" y="2777"/>
                  </a:cubicBezTo>
                  <a:cubicBezTo>
                    <a:pt x="4072" y="2777"/>
                    <a:pt x="4068" y="2773"/>
                    <a:pt x="4068" y="2768"/>
                  </a:cubicBezTo>
                  <a:close/>
                  <a:moveTo>
                    <a:pt x="4068" y="2715"/>
                  </a:moveTo>
                  <a:lnTo>
                    <a:pt x="4068" y="2715"/>
                  </a:lnTo>
                  <a:cubicBezTo>
                    <a:pt x="4068" y="2710"/>
                    <a:pt x="4072" y="2706"/>
                    <a:pt x="4077" y="2706"/>
                  </a:cubicBezTo>
                  <a:cubicBezTo>
                    <a:pt x="4082" y="2706"/>
                    <a:pt x="4086" y="2710"/>
                    <a:pt x="4086" y="2715"/>
                  </a:cubicBezTo>
                  <a:lnTo>
                    <a:pt x="4086" y="2715"/>
                  </a:lnTo>
                  <a:cubicBezTo>
                    <a:pt x="4086" y="2720"/>
                    <a:pt x="4082" y="2724"/>
                    <a:pt x="4077" y="2724"/>
                  </a:cubicBezTo>
                  <a:cubicBezTo>
                    <a:pt x="4072" y="2724"/>
                    <a:pt x="4068" y="2720"/>
                    <a:pt x="4068" y="2715"/>
                  </a:cubicBezTo>
                  <a:close/>
                  <a:moveTo>
                    <a:pt x="4068" y="2662"/>
                  </a:moveTo>
                  <a:lnTo>
                    <a:pt x="4068" y="2662"/>
                  </a:lnTo>
                  <a:cubicBezTo>
                    <a:pt x="4068" y="2657"/>
                    <a:pt x="4072" y="2653"/>
                    <a:pt x="4077" y="2653"/>
                  </a:cubicBezTo>
                  <a:cubicBezTo>
                    <a:pt x="4082" y="2653"/>
                    <a:pt x="4086" y="2657"/>
                    <a:pt x="4086" y="2662"/>
                  </a:cubicBezTo>
                  <a:lnTo>
                    <a:pt x="4086" y="2662"/>
                  </a:lnTo>
                  <a:cubicBezTo>
                    <a:pt x="4086" y="2667"/>
                    <a:pt x="4082" y="2671"/>
                    <a:pt x="4077" y="2671"/>
                  </a:cubicBezTo>
                  <a:cubicBezTo>
                    <a:pt x="4072" y="2671"/>
                    <a:pt x="4068" y="2667"/>
                    <a:pt x="4068" y="2662"/>
                  </a:cubicBezTo>
                  <a:close/>
                  <a:moveTo>
                    <a:pt x="4068" y="2609"/>
                  </a:moveTo>
                  <a:lnTo>
                    <a:pt x="4068" y="2609"/>
                  </a:lnTo>
                  <a:cubicBezTo>
                    <a:pt x="4068" y="2604"/>
                    <a:pt x="4072" y="2600"/>
                    <a:pt x="4077" y="2600"/>
                  </a:cubicBezTo>
                  <a:cubicBezTo>
                    <a:pt x="4082" y="2600"/>
                    <a:pt x="4086" y="2604"/>
                    <a:pt x="4086" y="2609"/>
                  </a:cubicBezTo>
                  <a:lnTo>
                    <a:pt x="4086" y="2609"/>
                  </a:lnTo>
                  <a:cubicBezTo>
                    <a:pt x="4086" y="2614"/>
                    <a:pt x="4082" y="2618"/>
                    <a:pt x="4077" y="2618"/>
                  </a:cubicBezTo>
                  <a:cubicBezTo>
                    <a:pt x="4072" y="2618"/>
                    <a:pt x="4068" y="2614"/>
                    <a:pt x="4068" y="2609"/>
                  </a:cubicBezTo>
                  <a:close/>
                  <a:moveTo>
                    <a:pt x="4068" y="2556"/>
                  </a:moveTo>
                  <a:lnTo>
                    <a:pt x="4068" y="2556"/>
                  </a:lnTo>
                  <a:cubicBezTo>
                    <a:pt x="4068" y="2552"/>
                    <a:pt x="4072" y="2548"/>
                    <a:pt x="4077" y="2548"/>
                  </a:cubicBezTo>
                  <a:cubicBezTo>
                    <a:pt x="4082" y="2548"/>
                    <a:pt x="4086" y="2552"/>
                    <a:pt x="4086" y="2556"/>
                  </a:cubicBezTo>
                  <a:lnTo>
                    <a:pt x="4086" y="2556"/>
                  </a:lnTo>
                  <a:cubicBezTo>
                    <a:pt x="4086" y="2561"/>
                    <a:pt x="4082" y="2565"/>
                    <a:pt x="4077" y="2565"/>
                  </a:cubicBezTo>
                  <a:cubicBezTo>
                    <a:pt x="4072" y="2565"/>
                    <a:pt x="4068" y="2561"/>
                    <a:pt x="4068" y="2556"/>
                  </a:cubicBezTo>
                  <a:close/>
                  <a:moveTo>
                    <a:pt x="4068" y="2504"/>
                  </a:moveTo>
                  <a:lnTo>
                    <a:pt x="4068" y="2504"/>
                  </a:lnTo>
                  <a:cubicBezTo>
                    <a:pt x="4068" y="2499"/>
                    <a:pt x="4072" y="2495"/>
                    <a:pt x="4077" y="2495"/>
                  </a:cubicBezTo>
                  <a:cubicBezTo>
                    <a:pt x="4082" y="2495"/>
                    <a:pt x="4086" y="2499"/>
                    <a:pt x="4086" y="2504"/>
                  </a:cubicBezTo>
                  <a:lnTo>
                    <a:pt x="4086" y="2504"/>
                  </a:lnTo>
                  <a:cubicBezTo>
                    <a:pt x="4086" y="2509"/>
                    <a:pt x="4082" y="2512"/>
                    <a:pt x="4077" y="2512"/>
                  </a:cubicBezTo>
                  <a:cubicBezTo>
                    <a:pt x="4072" y="2512"/>
                    <a:pt x="4068" y="2509"/>
                    <a:pt x="4068" y="2504"/>
                  </a:cubicBezTo>
                  <a:close/>
                  <a:moveTo>
                    <a:pt x="4068" y="2451"/>
                  </a:moveTo>
                  <a:lnTo>
                    <a:pt x="4068" y="2451"/>
                  </a:lnTo>
                  <a:cubicBezTo>
                    <a:pt x="4068" y="2446"/>
                    <a:pt x="4072" y="2442"/>
                    <a:pt x="4077" y="2442"/>
                  </a:cubicBezTo>
                  <a:cubicBezTo>
                    <a:pt x="4082" y="2442"/>
                    <a:pt x="4086" y="2446"/>
                    <a:pt x="4086" y="2451"/>
                  </a:cubicBezTo>
                  <a:lnTo>
                    <a:pt x="4086" y="2451"/>
                  </a:lnTo>
                  <a:cubicBezTo>
                    <a:pt x="4086" y="2456"/>
                    <a:pt x="4082" y="2460"/>
                    <a:pt x="4077" y="2460"/>
                  </a:cubicBezTo>
                  <a:cubicBezTo>
                    <a:pt x="4072" y="2460"/>
                    <a:pt x="4068" y="2456"/>
                    <a:pt x="4068" y="2451"/>
                  </a:cubicBezTo>
                  <a:close/>
                  <a:moveTo>
                    <a:pt x="4068" y="2398"/>
                  </a:moveTo>
                  <a:lnTo>
                    <a:pt x="4068" y="2398"/>
                  </a:lnTo>
                  <a:cubicBezTo>
                    <a:pt x="4068" y="2393"/>
                    <a:pt x="4072" y="2389"/>
                    <a:pt x="4077" y="2389"/>
                  </a:cubicBezTo>
                  <a:cubicBezTo>
                    <a:pt x="4082" y="2389"/>
                    <a:pt x="4086" y="2393"/>
                    <a:pt x="4086" y="2398"/>
                  </a:cubicBezTo>
                  <a:lnTo>
                    <a:pt x="4086" y="2398"/>
                  </a:lnTo>
                  <a:cubicBezTo>
                    <a:pt x="4086" y="2403"/>
                    <a:pt x="4082" y="2407"/>
                    <a:pt x="4077" y="2407"/>
                  </a:cubicBezTo>
                  <a:cubicBezTo>
                    <a:pt x="4072" y="2407"/>
                    <a:pt x="4068" y="2403"/>
                    <a:pt x="4068" y="2398"/>
                  </a:cubicBezTo>
                  <a:close/>
                  <a:moveTo>
                    <a:pt x="4068" y="2345"/>
                  </a:moveTo>
                  <a:lnTo>
                    <a:pt x="4068" y="2345"/>
                  </a:lnTo>
                  <a:cubicBezTo>
                    <a:pt x="4068" y="2340"/>
                    <a:pt x="4072" y="2336"/>
                    <a:pt x="4077" y="2336"/>
                  </a:cubicBezTo>
                  <a:cubicBezTo>
                    <a:pt x="4082" y="2336"/>
                    <a:pt x="4086" y="2340"/>
                    <a:pt x="4086" y="2345"/>
                  </a:cubicBezTo>
                  <a:lnTo>
                    <a:pt x="4086" y="2345"/>
                  </a:lnTo>
                  <a:cubicBezTo>
                    <a:pt x="4086" y="2350"/>
                    <a:pt x="4082" y="2354"/>
                    <a:pt x="4077" y="2354"/>
                  </a:cubicBezTo>
                  <a:cubicBezTo>
                    <a:pt x="4072" y="2354"/>
                    <a:pt x="4068" y="2350"/>
                    <a:pt x="4068" y="2345"/>
                  </a:cubicBezTo>
                  <a:close/>
                  <a:moveTo>
                    <a:pt x="4068" y="2292"/>
                  </a:moveTo>
                  <a:lnTo>
                    <a:pt x="4068" y="2292"/>
                  </a:lnTo>
                  <a:cubicBezTo>
                    <a:pt x="4068" y="2288"/>
                    <a:pt x="4072" y="2284"/>
                    <a:pt x="4077" y="2284"/>
                  </a:cubicBezTo>
                  <a:cubicBezTo>
                    <a:pt x="4082" y="2284"/>
                    <a:pt x="4086" y="2288"/>
                    <a:pt x="4086" y="2292"/>
                  </a:cubicBezTo>
                  <a:lnTo>
                    <a:pt x="4086" y="2292"/>
                  </a:lnTo>
                  <a:cubicBezTo>
                    <a:pt x="4086" y="2297"/>
                    <a:pt x="4082" y="2301"/>
                    <a:pt x="4077" y="2301"/>
                  </a:cubicBezTo>
                  <a:cubicBezTo>
                    <a:pt x="4072" y="2301"/>
                    <a:pt x="4068" y="2297"/>
                    <a:pt x="4068" y="2292"/>
                  </a:cubicBezTo>
                  <a:close/>
                  <a:moveTo>
                    <a:pt x="4068" y="2240"/>
                  </a:moveTo>
                  <a:lnTo>
                    <a:pt x="4068" y="2240"/>
                  </a:lnTo>
                  <a:cubicBezTo>
                    <a:pt x="4068" y="2235"/>
                    <a:pt x="4072" y="2231"/>
                    <a:pt x="4077" y="2231"/>
                  </a:cubicBezTo>
                  <a:cubicBezTo>
                    <a:pt x="4082" y="2231"/>
                    <a:pt x="4086" y="2235"/>
                    <a:pt x="4086" y="2240"/>
                  </a:cubicBezTo>
                  <a:lnTo>
                    <a:pt x="4086" y="2240"/>
                  </a:lnTo>
                  <a:cubicBezTo>
                    <a:pt x="4086" y="2244"/>
                    <a:pt x="4082" y="2248"/>
                    <a:pt x="4077" y="2248"/>
                  </a:cubicBezTo>
                  <a:cubicBezTo>
                    <a:pt x="4072" y="2248"/>
                    <a:pt x="4068" y="2244"/>
                    <a:pt x="4068" y="2240"/>
                  </a:cubicBezTo>
                  <a:close/>
                  <a:moveTo>
                    <a:pt x="4068" y="2187"/>
                  </a:moveTo>
                  <a:lnTo>
                    <a:pt x="4068" y="2187"/>
                  </a:lnTo>
                  <a:cubicBezTo>
                    <a:pt x="4068" y="2182"/>
                    <a:pt x="4072" y="2178"/>
                    <a:pt x="4077" y="2178"/>
                  </a:cubicBezTo>
                  <a:cubicBezTo>
                    <a:pt x="4082" y="2178"/>
                    <a:pt x="4086" y="2182"/>
                    <a:pt x="4086" y="2187"/>
                  </a:cubicBezTo>
                  <a:lnTo>
                    <a:pt x="4086" y="2187"/>
                  </a:lnTo>
                  <a:cubicBezTo>
                    <a:pt x="4086" y="2192"/>
                    <a:pt x="4082" y="2196"/>
                    <a:pt x="4077" y="2196"/>
                  </a:cubicBezTo>
                  <a:cubicBezTo>
                    <a:pt x="4072" y="2196"/>
                    <a:pt x="4068" y="2192"/>
                    <a:pt x="4068" y="2187"/>
                  </a:cubicBezTo>
                  <a:close/>
                  <a:moveTo>
                    <a:pt x="4068" y="2134"/>
                  </a:moveTo>
                  <a:lnTo>
                    <a:pt x="4068" y="2134"/>
                  </a:lnTo>
                  <a:cubicBezTo>
                    <a:pt x="4068" y="2129"/>
                    <a:pt x="4072" y="2125"/>
                    <a:pt x="4077" y="2125"/>
                  </a:cubicBezTo>
                  <a:cubicBezTo>
                    <a:pt x="4082" y="2125"/>
                    <a:pt x="4086" y="2129"/>
                    <a:pt x="4086" y="2134"/>
                  </a:cubicBezTo>
                  <a:lnTo>
                    <a:pt x="4086" y="2134"/>
                  </a:lnTo>
                  <a:cubicBezTo>
                    <a:pt x="4086" y="2139"/>
                    <a:pt x="4082" y="2143"/>
                    <a:pt x="4077" y="2143"/>
                  </a:cubicBezTo>
                  <a:cubicBezTo>
                    <a:pt x="4072" y="2143"/>
                    <a:pt x="4068" y="2139"/>
                    <a:pt x="4068" y="2134"/>
                  </a:cubicBezTo>
                  <a:close/>
                  <a:moveTo>
                    <a:pt x="4068" y="2081"/>
                  </a:moveTo>
                  <a:lnTo>
                    <a:pt x="4068" y="2081"/>
                  </a:lnTo>
                  <a:cubicBezTo>
                    <a:pt x="4068" y="2076"/>
                    <a:pt x="4072" y="2072"/>
                    <a:pt x="4077" y="2072"/>
                  </a:cubicBezTo>
                  <a:cubicBezTo>
                    <a:pt x="4082" y="2072"/>
                    <a:pt x="4086" y="2076"/>
                    <a:pt x="4086" y="2081"/>
                  </a:cubicBezTo>
                  <a:lnTo>
                    <a:pt x="4086" y="2081"/>
                  </a:lnTo>
                  <a:cubicBezTo>
                    <a:pt x="4086" y="2086"/>
                    <a:pt x="4082" y="2090"/>
                    <a:pt x="4077" y="2090"/>
                  </a:cubicBezTo>
                  <a:cubicBezTo>
                    <a:pt x="4072" y="2090"/>
                    <a:pt x="4068" y="2086"/>
                    <a:pt x="4068" y="2081"/>
                  </a:cubicBezTo>
                  <a:close/>
                  <a:moveTo>
                    <a:pt x="4068" y="2028"/>
                  </a:moveTo>
                  <a:lnTo>
                    <a:pt x="4068" y="2028"/>
                  </a:lnTo>
                  <a:cubicBezTo>
                    <a:pt x="4068" y="2023"/>
                    <a:pt x="4072" y="2019"/>
                    <a:pt x="4077" y="2019"/>
                  </a:cubicBezTo>
                  <a:cubicBezTo>
                    <a:pt x="4082" y="2019"/>
                    <a:pt x="4086" y="2023"/>
                    <a:pt x="4086" y="2028"/>
                  </a:cubicBezTo>
                  <a:lnTo>
                    <a:pt x="4086" y="2028"/>
                  </a:lnTo>
                  <a:cubicBezTo>
                    <a:pt x="4086" y="2033"/>
                    <a:pt x="4082" y="2037"/>
                    <a:pt x="4077" y="2037"/>
                  </a:cubicBezTo>
                  <a:cubicBezTo>
                    <a:pt x="4072" y="2037"/>
                    <a:pt x="4068" y="2033"/>
                    <a:pt x="4068" y="2028"/>
                  </a:cubicBezTo>
                  <a:close/>
                  <a:moveTo>
                    <a:pt x="4068" y="1975"/>
                  </a:moveTo>
                  <a:lnTo>
                    <a:pt x="4068" y="1975"/>
                  </a:lnTo>
                  <a:cubicBezTo>
                    <a:pt x="4068" y="1971"/>
                    <a:pt x="4072" y="1967"/>
                    <a:pt x="4077" y="1967"/>
                  </a:cubicBezTo>
                  <a:cubicBezTo>
                    <a:pt x="4082" y="1967"/>
                    <a:pt x="4086" y="1971"/>
                    <a:pt x="4086" y="1975"/>
                  </a:cubicBezTo>
                  <a:lnTo>
                    <a:pt x="4086" y="1975"/>
                  </a:lnTo>
                  <a:cubicBezTo>
                    <a:pt x="4086" y="1980"/>
                    <a:pt x="4082" y="1984"/>
                    <a:pt x="4077" y="1984"/>
                  </a:cubicBezTo>
                  <a:cubicBezTo>
                    <a:pt x="4072" y="1984"/>
                    <a:pt x="4068" y="1980"/>
                    <a:pt x="4068" y="1975"/>
                  </a:cubicBezTo>
                  <a:close/>
                  <a:moveTo>
                    <a:pt x="4068" y="1923"/>
                  </a:moveTo>
                  <a:lnTo>
                    <a:pt x="4068" y="1923"/>
                  </a:lnTo>
                  <a:cubicBezTo>
                    <a:pt x="4068" y="1918"/>
                    <a:pt x="4072" y="1914"/>
                    <a:pt x="4077" y="1914"/>
                  </a:cubicBezTo>
                  <a:cubicBezTo>
                    <a:pt x="4082" y="1914"/>
                    <a:pt x="4086" y="1918"/>
                    <a:pt x="4086" y="1923"/>
                  </a:cubicBezTo>
                  <a:lnTo>
                    <a:pt x="4086" y="1923"/>
                  </a:lnTo>
                  <a:cubicBezTo>
                    <a:pt x="4086" y="1928"/>
                    <a:pt x="4082" y="1931"/>
                    <a:pt x="4077" y="1931"/>
                  </a:cubicBezTo>
                  <a:cubicBezTo>
                    <a:pt x="4072" y="1931"/>
                    <a:pt x="4068" y="1928"/>
                    <a:pt x="4068" y="1923"/>
                  </a:cubicBezTo>
                  <a:close/>
                  <a:moveTo>
                    <a:pt x="4068" y="1870"/>
                  </a:moveTo>
                  <a:lnTo>
                    <a:pt x="4068" y="1870"/>
                  </a:lnTo>
                  <a:cubicBezTo>
                    <a:pt x="4068" y="1865"/>
                    <a:pt x="4072" y="1861"/>
                    <a:pt x="4077" y="1861"/>
                  </a:cubicBezTo>
                  <a:cubicBezTo>
                    <a:pt x="4082" y="1861"/>
                    <a:pt x="4086" y="1865"/>
                    <a:pt x="4086" y="1870"/>
                  </a:cubicBezTo>
                  <a:lnTo>
                    <a:pt x="4086" y="1870"/>
                  </a:lnTo>
                  <a:cubicBezTo>
                    <a:pt x="4086" y="1875"/>
                    <a:pt x="4082" y="1879"/>
                    <a:pt x="4077" y="1879"/>
                  </a:cubicBezTo>
                  <a:cubicBezTo>
                    <a:pt x="4072" y="1879"/>
                    <a:pt x="4068" y="1875"/>
                    <a:pt x="4068" y="1870"/>
                  </a:cubicBezTo>
                  <a:close/>
                  <a:moveTo>
                    <a:pt x="4068" y="1817"/>
                  </a:moveTo>
                  <a:lnTo>
                    <a:pt x="4068" y="1817"/>
                  </a:lnTo>
                  <a:cubicBezTo>
                    <a:pt x="4068" y="1812"/>
                    <a:pt x="4072" y="1808"/>
                    <a:pt x="4077" y="1808"/>
                  </a:cubicBezTo>
                  <a:cubicBezTo>
                    <a:pt x="4082" y="1808"/>
                    <a:pt x="4086" y="1812"/>
                    <a:pt x="4086" y="1817"/>
                  </a:cubicBezTo>
                  <a:lnTo>
                    <a:pt x="4086" y="1817"/>
                  </a:lnTo>
                  <a:cubicBezTo>
                    <a:pt x="4086" y="1822"/>
                    <a:pt x="4082" y="1826"/>
                    <a:pt x="4077" y="1826"/>
                  </a:cubicBezTo>
                  <a:cubicBezTo>
                    <a:pt x="4072" y="1826"/>
                    <a:pt x="4068" y="1822"/>
                    <a:pt x="4068" y="1817"/>
                  </a:cubicBezTo>
                  <a:close/>
                  <a:moveTo>
                    <a:pt x="4068" y="1764"/>
                  </a:moveTo>
                  <a:lnTo>
                    <a:pt x="4068" y="1764"/>
                  </a:lnTo>
                  <a:cubicBezTo>
                    <a:pt x="4068" y="1759"/>
                    <a:pt x="4072" y="1755"/>
                    <a:pt x="4077" y="1755"/>
                  </a:cubicBezTo>
                  <a:cubicBezTo>
                    <a:pt x="4082" y="1755"/>
                    <a:pt x="4086" y="1759"/>
                    <a:pt x="4086" y="1764"/>
                  </a:cubicBezTo>
                  <a:lnTo>
                    <a:pt x="4086" y="1764"/>
                  </a:lnTo>
                  <a:cubicBezTo>
                    <a:pt x="4086" y="1769"/>
                    <a:pt x="4082" y="1773"/>
                    <a:pt x="4077" y="1773"/>
                  </a:cubicBezTo>
                  <a:cubicBezTo>
                    <a:pt x="4072" y="1773"/>
                    <a:pt x="4068" y="1769"/>
                    <a:pt x="4068" y="1764"/>
                  </a:cubicBezTo>
                  <a:close/>
                  <a:moveTo>
                    <a:pt x="4068" y="1711"/>
                  </a:moveTo>
                  <a:lnTo>
                    <a:pt x="4068" y="1711"/>
                  </a:lnTo>
                  <a:cubicBezTo>
                    <a:pt x="4068" y="1707"/>
                    <a:pt x="4072" y="1703"/>
                    <a:pt x="4077" y="1703"/>
                  </a:cubicBezTo>
                  <a:cubicBezTo>
                    <a:pt x="4082" y="1703"/>
                    <a:pt x="4086" y="1707"/>
                    <a:pt x="4086" y="1711"/>
                  </a:cubicBezTo>
                  <a:lnTo>
                    <a:pt x="4086" y="1711"/>
                  </a:lnTo>
                  <a:cubicBezTo>
                    <a:pt x="4086" y="1716"/>
                    <a:pt x="4082" y="1720"/>
                    <a:pt x="4077" y="1720"/>
                  </a:cubicBezTo>
                  <a:cubicBezTo>
                    <a:pt x="4072" y="1720"/>
                    <a:pt x="4068" y="1716"/>
                    <a:pt x="4068" y="1711"/>
                  </a:cubicBezTo>
                  <a:close/>
                  <a:moveTo>
                    <a:pt x="4068" y="1659"/>
                  </a:moveTo>
                  <a:lnTo>
                    <a:pt x="4068" y="1659"/>
                  </a:lnTo>
                  <a:cubicBezTo>
                    <a:pt x="4068" y="1654"/>
                    <a:pt x="4072" y="1650"/>
                    <a:pt x="4077" y="1650"/>
                  </a:cubicBezTo>
                  <a:cubicBezTo>
                    <a:pt x="4082" y="1650"/>
                    <a:pt x="4086" y="1654"/>
                    <a:pt x="4086" y="1659"/>
                  </a:cubicBezTo>
                  <a:lnTo>
                    <a:pt x="4086" y="1659"/>
                  </a:lnTo>
                  <a:cubicBezTo>
                    <a:pt x="4086" y="1663"/>
                    <a:pt x="4082" y="1667"/>
                    <a:pt x="4077" y="1667"/>
                  </a:cubicBezTo>
                  <a:cubicBezTo>
                    <a:pt x="4072" y="1667"/>
                    <a:pt x="4068" y="1663"/>
                    <a:pt x="4068" y="1659"/>
                  </a:cubicBezTo>
                  <a:close/>
                  <a:moveTo>
                    <a:pt x="4068" y="1606"/>
                  </a:moveTo>
                  <a:lnTo>
                    <a:pt x="4068" y="1606"/>
                  </a:lnTo>
                  <a:cubicBezTo>
                    <a:pt x="4068" y="1601"/>
                    <a:pt x="4072" y="1597"/>
                    <a:pt x="4077" y="1597"/>
                  </a:cubicBezTo>
                  <a:cubicBezTo>
                    <a:pt x="4082" y="1597"/>
                    <a:pt x="4086" y="1601"/>
                    <a:pt x="4086" y="1606"/>
                  </a:cubicBezTo>
                  <a:lnTo>
                    <a:pt x="4086" y="1606"/>
                  </a:lnTo>
                  <a:cubicBezTo>
                    <a:pt x="4086" y="1611"/>
                    <a:pt x="4082" y="1615"/>
                    <a:pt x="4077" y="1615"/>
                  </a:cubicBezTo>
                  <a:cubicBezTo>
                    <a:pt x="4072" y="1615"/>
                    <a:pt x="4068" y="1611"/>
                    <a:pt x="4068" y="1606"/>
                  </a:cubicBezTo>
                  <a:close/>
                  <a:moveTo>
                    <a:pt x="4068" y="1553"/>
                  </a:moveTo>
                  <a:lnTo>
                    <a:pt x="4068" y="1553"/>
                  </a:lnTo>
                  <a:cubicBezTo>
                    <a:pt x="4068" y="1548"/>
                    <a:pt x="4072" y="1544"/>
                    <a:pt x="4077" y="1544"/>
                  </a:cubicBezTo>
                  <a:cubicBezTo>
                    <a:pt x="4082" y="1544"/>
                    <a:pt x="4086" y="1548"/>
                    <a:pt x="4086" y="1553"/>
                  </a:cubicBezTo>
                  <a:lnTo>
                    <a:pt x="4086" y="1553"/>
                  </a:lnTo>
                  <a:cubicBezTo>
                    <a:pt x="4086" y="1558"/>
                    <a:pt x="4082" y="1562"/>
                    <a:pt x="4077" y="1562"/>
                  </a:cubicBezTo>
                  <a:cubicBezTo>
                    <a:pt x="4072" y="1562"/>
                    <a:pt x="4068" y="1558"/>
                    <a:pt x="4068" y="1553"/>
                  </a:cubicBezTo>
                  <a:close/>
                  <a:moveTo>
                    <a:pt x="4068" y="1500"/>
                  </a:moveTo>
                  <a:lnTo>
                    <a:pt x="4068" y="1500"/>
                  </a:lnTo>
                  <a:cubicBezTo>
                    <a:pt x="4068" y="1495"/>
                    <a:pt x="4072" y="1491"/>
                    <a:pt x="4077" y="1491"/>
                  </a:cubicBezTo>
                  <a:cubicBezTo>
                    <a:pt x="4082" y="1491"/>
                    <a:pt x="4086" y="1495"/>
                    <a:pt x="4086" y="1500"/>
                  </a:cubicBezTo>
                  <a:lnTo>
                    <a:pt x="4086" y="1500"/>
                  </a:lnTo>
                  <a:cubicBezTo>
                    <a:pt x="4086" y="1505"/>
                    <a:pt x="4082" y="1509"/>
                    <a:pt x="4077" y="1509"/>
                  </a:cubicBezTo>
                  <a:cubicBezTo>
                    <a:pt x="4072" y="1509"/>
                    <a:pt x="4068" y="1505"/>
                    <a:pt x="4068" y="1500"/>
                  </a:cubicBezTo>
                  <a:close/>
                  <a:moveTo>
                    <a:pt x="4068" y="1447"/>
                  </a:moveTo>
                  <a:lnTo>
                    <a:pt x="4068" y="1447"/>
                  </a:lnTo>
                  <a:cubicBezTo>
                    <a:pt x="4068" y="1442"/>
                    <a:pt x="4072" y="1438"/>
                    <a:pt x="4077" y="1438"/>
                  </a:cubicBezTo>
                  <a:cubicBezTo>
                    <a:pt x="4082" y="1438"/>
                    <a:pt x="4086" y="1442"/>
                    <a:pt x="4086" y="1447"/>
                  </a:cubicBezTo>
                  <a:lnTo>
                    <a:pt x="4086" y="1447"/>
                  </a:lnTo>
                  <a:cubicBezTo>
                    <a:pt x="4086" y="1452"/>
                    <a:pt x="4082" y="1456"/>
                    <a:pt x="4077" y="1456"/>
                  </a:cubicBezTo>
                  <a:cubicBezTo>
                    <a:pt x="4072" y="1456"/>
                    <a:pt x="4068" y="1452"/>
                    <a:pt x="4068" y="1447"/>
                  </a:cubicBezTo>
                  <a:close/>
                  <a:moveTo>
                    <a:pt x="4068" y="1394"/>
                  </a:moveTo>
                  <a:lnTo>
                    <a:pt x="4068" y="1394"/>
                  </a:lnTo>
                  <a:cubicBezTo>
                    <a:pt x="4068" y="1390"/>
                    <a:pt x="4072" y="1386"/>
                    <a:pt x="4077" y="1386"/>
                  </a:cubicBezTo>
                  <a:cubicBezTo>
                    <a:pt x="4082" y="1386"/>
                    <a:pt x="4086" y="1390"/>
                    <a:pt x="4086" y="1394"/>
                  </a:cubicBezTo>
                  <a:lnTo>
                    <a:pt x="4086" y="1394"/>
                  </a:lnTo>
                  <a:cubicBezTo>
                    <a:pt x="4086" y="1399"/>
                    <a:pt x="4082" y="1403"/>
                    <a:pt x="4077" y="1403"/>
                  </a:cubicBezTo>
                  <a:cubicBezTo>
                    <a:pt x="4072" y="1403"/>
                    <a:pt x="4068" y="1399"/>
                    <a:pt x="4068" y="1394"/>
                  </a:cubicBezTo>
                  <a:close/>
                  <a:moveTo>
                    <a:pt x="4068" y="1342"/>
                  </a:moveTo>
                  <a:lnTo>
                    <a:pt x="4068" y="1342"/>
                  </a:lnTo>
                  <a:cubicBezTo>
                    <a:pt x="4068" y="1337"/>
                    <a:pt x="4072" y="1333"/>
                    <a:pt x="4077" y="1333"/>
                  </a:cubicBezTo>
                  <a:cubicBezTo>
                    <a:pt x="4082" y="1333"/>
                    <a:pt x="4086" y="1337"/>
                    <a:pt x="4086" y="1342"/>
                  </a:cubicBezTo>
                  <a:lnTo>
                    <a:pt x="4086" y="1342"/>
                  </a:lnTo>
                  <a:cubicBezTo>
                    <a:pt x="4086" y="1347"/>
                    <a:pt x="4082" y="1350"/>
                    <a:pt x="4077" y="1350"/>
                  </a:cubicBezTo>
                  <a:cubicBezTo>
                    <a:pt x="4072" y="1350"/>
                    <a:pt x="4068" y="1347"/>
                    <a:pt x="4068" y="1342"/>
                  </a:cubicBezTo>
                  <a:close/>
                  <a:moveTo>
                    <a:pt x="4068" y="1289"/>
                  </a:moveTo>
                  <a:lnTo>
                    <a:pt x="4068" y="1289"/>
                  </a:lnTo>
                  <a:cubicBezTo>
                    <a:pt x="4068" y="1284"/>
                    <a:pt x="4072" y="1280"/>
                    <a:pt x="4077" y="1280"/>
                  </a:cubicBezTo>
                  <a:cubicBezTo>
                    <a:pt x="4082" y="1280"/>
                    <a:pt x="4086" y="1284"/>
                    <a:pt x="4086" y="1289"/>
                  </a:cubicBezTo>
                  <a:lnTo>
                    <a:pt x="4086" y="1289"/>
                  </a:lnTo>
                  <a:cubicBezTo>
                    <a:pt x="4086" y="1294"/>
                    <a:pt x="4082" y="1298"/>
                    <a:pt x="4077" y="1298"/>
                  </a:cubicBezTo>
                  <a:cubicBezTo>
                    <a:pt x="4072" y="1298"/>
                    <a:pt x="4068" y="1294"/>
                    <a:pt x="4068" y="1289"/>
                  </a:cubicBezTo>
                  <a:close/>
                  <a:moveTo>
                    <a:pt x="4068" y="1236"/>
                  </a:moveTo>
                  <a:lnTo>
                    <a:pt x="4068" y="1236"/>
                  </a:lnTo>
                  <a:cubicBezTo>
                    <a:pt x="4068" y="1231"/>
                    <a:pt x="4072" y="1227"/>
                    <a:pt x="4077" y="1227"/>
                  </a:cubicBezTo>
                  <a:cubicBezTo>
                    <a:pt x="4082" y="1227"/>
                    <a:pt x="4086" y="1231"/>
                    <a:pt x="4086" y="1236"/>
                  </a:cubicBezTo>
                  <a:lnTo>
                    <a:pt x="4086" y="1236"/>
                  </a:lnTo>
                  <a:cubicBezTo>
                    <a:pt x="4086" y="1241"/>
                    <a:pt x="4082" y="1245"/>
                    <a:pt x="4077" y="1245"/>
                  </a:cubicBezTo>
                  <a:cubicBezTo>
                    <a:pt x="4072" y="1245"/>
                    <a:pt x="4068" y="1241"/>
                    <a:pt x="4068" y="1236"/>
                  </a:cubicBezTo>
                  <a:close/>
                  <a:moveTo>
                    <a:pt x="4068" y="1183"/>
                  </a:moveTo>
                  <a:lnTo>
                    <a:pt x="4068" y="1183"/>
                  </a:lnTo>
                  <a:cubicBezTo>
                    <a:pt x="4068" y="1178"/>
                    <a:pt x="4072" y="1174"/>
                    <a:pt x="4077" y="1174"/>
                  </a:cubicBezTo>
                  <a:cubicBezTo>
                    <a:pt x="4082" y="1174"/>
                    <a:pt x="4086" y="1178"/>
                    <a:pt x="4086" y="1183"/>
                  </a:cubicBezTo>
                  <a:lnTo>
                    <a:pt x="4086" y="1183"/>
                  </a:lnTo>
                  <a:cubicBezTo>
                    <a:pt x="4086" y="1188"/>
                    <a:pt x="4082" y="1192"/>
                    <a:pt x="4077" y="1192"/>
                  </a:cubicBezTo>
                  <a:cubicBezTo>
                    <a:pt x="4072" y="1192"/>
                    <a:pt x="4068" y="1188"/>
                    <a:pt x="4068" y="1183"/>
                  </a:cubicBezTo>
                  <a:close/>
                  <a:moveTo>
                    <a:pt x="4068" y="1130"/>
                  </a:moveTo>
                  <a:lnTo>
                    <a:pt x="4068" y="1130"/>
                  </a:lnTo>
                  <a:cubicBezTo>
                    <a:pt x="4068" y="1126"/>
                    <a:pt x="4072" y="1122"/>
                    <a:pt x="4077" y="1122"/>
                  </a:cubicBezTo>
                  <a:cubicBezTo>
                    <a:pt x="4082" y="1122"/>
                    <a:pt x="4086" y="1126"/>
                    <a:pt x="4086" y="1130"/>
                  </a:cubicBezTo>
                  <a:lnTo>
                    <a:pt x="4086" y="1130"/>
                  </a:lnTo>
                  <a:cubicBezTo>
                    <a:pt x="4086" y="1135"/>
                    <a:pt x="4082" y="1139"/>
                    <a:pt x="4077" y="1139"/>
                  </a:cubicBezTo>
                  <a:cubicBezTo>
                    <a:pt x="4072" y="1139"/>
                    <a:pt x="4068" y="1135"/>
                    <a:pt x="4068" y="1130"/>
                  </a:cubicBezTo>
                  <a:close/>
                  <a:moveTo>
                    <a:pt x="4068" y="1078"/>
                  </a:moveTo>
                  <a:lnTo>
                    <a:pt x="4068" y="1078"/>
                  </a:lnTo>
                  <a:cubicBezTo>
                    <a:pt x="4068" y="1073"/>
                    <a:pt x="4072" y="1069"/>
                    <a:pt x="4077" y="1069"/>
                  </a:cubicBezTo>
                  <a:cubicBezTo>
                    <a:pt x="4082" y="1069"/>
                    <a:pt x="4086" y="1073"/>
                    <a:pt x="4086" y="1078"/>
                  </a:cubicBezTo>
                  <a:lnTo>
                    <a:pt x="4086" y="1078"/>
                  </a:lnTo>
                  <a:cubicBezTo>
                    <a:pt x="4086" y="1082"/>
                    <a:pt x="4082" y="1086"/>
                    <a:pt x="4077" y="1086"/>
                  </a:cubicBezTo>
                  <a:cubicBezTo>
                    <a:pt x="4072" y="1086"/>
                    <a:pt x="4068" y="1082"/>
                    <a:pt x="4068" y="1078"/>
                  </a:cubicBezTo>
                  <a:close/>
                  <a:moveTo>
                    <a:pt x="4068" y="1025"/>
                  </a:moveTo>
                  <a:lnTo>
                    <a:pt x="4068" y="1025"/>
                  </a:lnTo>
                  <a:cubicBezTo>
                    <a:pt x="4068" y="1020"/>
                    <a:pt x="4072" y="1016"/>
                    <a:pt x="4077" y="1016"/>
                  </a:cubicBezTo>
                  <a:cubicBezTo>
                    <a:pt x="4082" y="1016"/>
                    <a:pt x="4086" y="1020"/>
                    <a:pt x="4086" y="1025"/>
                  </a:cubicBezTo>
                  <a:lnTo>
                    <a:pt x="4086" y="1025"/>
                  </a:lnTo>
                  <a:cubicBezTo>
                    <a:pt x="4086" y="1030"/>
                    <a:pt x="4082" y="1034"/>
                    <a:pt x="4077" y="1034"/>
                  </a:cubicBezTo>
                  <a:cubicBezTo>
                    <a:pt x="4072" y="1034"/>
                    <a:pt x="4068" y="1030"/>
                    <a:pt x="4068" y="1025"/>
                  </a:cubicBezTo>
                  <a:close/>
                  <a:moveTo>
                    <a:pt x="4068" y="972"/>
                  </a:moveTo>
                  <a:lnTo>
                    <a:pt x="4068" y="972"/>
                  </a:lnTo>
                  <a:cubicBezTo>
                    <a:pt x="4068" y="967"/>
                    <a:pt x="4072" y="963"/>
                    <a:pt x="4077" y="963"/>
                  </a:cubicBezTo>
                  <a:cubicBezTo>
                    <a:pt x="4082" y="963"/>
                    <a:pt x="4086" y="967"/>
                    <a:pt x="4086" y="972"/>
                  </a:cubicBezTo>
                  <a:lnTo>
                    <a:pt x="4086" y="972"/>
                  </a:lnTo>
                  <a:cubicBezTo>
                    <a:pt x="4086" y="977"/>
                    <a:pt x="4082" y="981"/>
                    <a:pt x="4077" y="981"/>
                  </a:cubicBezTo>
                  <a:cubicBezTo>
                    <a:pt x="4072" y="981"/>
                    <a:pt x="4068" y="977"/>
                    <a:pt x="4068" y="972"/>
                  </a:cubicBezTo>
                  <a:close/>
                  <a:moveTo>
                    <a:pt x="4068" y="919"/>
                  </a:moveTo>
                  <a:lnTo>
                    <a:pt x="4068" y="919"/>
                  </a:lnTo>
                  <a:cubicBezTo>
                    <a:pt x="4068" y="914"/>
                    <a:pt x="4072" y="910"/>
                    <a:pt x="4077" y="910"/>
                  </a:cubicBezTo>
                  <a:cubicBezTo>
                    <a:pt x="4082" y="910"/>
                    <a:pt x="4086" y="914"/>
                    <a:pt x="4086" y="919"/>
                  </a:cubicBezTo>
                  <a:lnTo>
                    <a:pt x="4086" y="919"/>
                  </a:lnTo>
                  <a:cubicBezTo>
                    <a:pt x="4086" y="924"/>
                    <a:pt x="4082" y="928"/>
                    <a:pt x="4077" y="928"/>
                  </a:cubicBezTo>
                  <a:cubicBezTo>
                    <a:pt x="4072" y="928"/>
                    <a:pt x="4068" y="924"/>
                    <a:pt x="4068" y="919"/>
                  </a:cubicBezTo>
                  <a:close/>
                  <a:moveTo>
                    <a:pt x="4068" y="866"/>
                  </a:moveTo>
                  <a:lnTo>
                    <a:pt x="4068" y="866"/>
                  </a:lnTo>
                  <a:cubicBezTo>
                    <a:pt x="4068" y="861"/>
                    <a:pt x="4072" y="857"/>
                    <a:pt x="4077" y="857"/>
                  </a:cubicBezTo>
                  <a:cubicBezTo>
                    <a:pt x="4082" y="857"/>
                    <a:pt x="4086" y="861"/>
                    <a:pt x="4086" y="866"/>
                  </a:cubicBezTo>
                  <a:lnTo>
                    <a:pt x="4086" y="866"/>
                  </a:lnTo>
                  <a:cubicBezTo>
                    <a:pt x="4086" y="871"/>
                    <a:pt x="4082" y="875"/>
                    <a:pt x="4077" y="875"/>
                  </a:cubicBezTo>
                  <a:cubicBezTo>
                    <a:pt x="4072" y="875"/>
                    <a:pt x="4068" y="871"/>
                    <a:pt x="4068" y="866"/>
                  </a:cubicBezTo>
                  <a:close/>
                  <a:moveTo>
                    <a:pt x="4068" y="813"/>
                  </a:moveTo>
                  <a:lnTo>
                    <a:pt x="4068" y="813"/>
                  </a:lnTo>
                  <a:cubicBezTo>
                    <a:pt x="4068" y="809"/>
                    <a:pt x="4072" y="805"/>
                    <a:pt x="4077" y="805"/>
                  </a:cubicBezTo>
                  <a:cubicBezTo>
                    <a:pt x="4082" y="805"/>
                    <a:pt x="4086" y="809"/>
                    <a:pt x="4086" y="813"/>
                  </a:cubicBezTo>
                  <a:lnTo>
                    <a:pt x="4086" y="813"/>
                  </a:lnTo>
                  <a:cubicBezTo>
                    <a:pt x="4086" y="818"/>
                    <a:pt x="4082" y="822"/>
                    <a:pt x="4077" y="822"/>
                  </a:cubicBezTo>
                  <a:cubicBezTo>
                    <a:pt x="4072" y="822"/>
                    <a:pt x="4068" y="818"/>
                    <a:pt x="4068" y="813"/>
                  </a:cubicBezTo>
                  <a:close/>
                  <a:moveTo>
                    <a:pt x="4068" y="761"/>
                  </a:moveTo>
                  <a:lnTo>
                    <a:pt x="4068" y="761"/>
                  </a:lnTo>
                  <a:cubicBezTo>
                    <a:pt x="4068" y="756"/>
                    <a:pt x="4072" y="752"/>
                    <a:pt x="4077" y="752"/>
                  </a:cubicBezTo>
                  <a:cubicBezTo>
                    <a:pt x="4082" y="752"/>
                    <a:pt x="4086" y="756"/>
                    <a:pt x="4086" y="761"/>
                  </a:cubicBezTo>
                  <a:lnTo>
                    <a:pt x="4086" y="761"/>
                  </a:lnTo>
                  <a:cubicBezTo>
                    <a:pt x="4086" y="766"/>
                    <a:pt x="4082" y="769"/>
                    <a:pt x="4077" y="769"/>
                  </a:cubicBezTo>
                  <a:cubicBezTo>
                    <a:pt x="4072" y="769"/>
                    <a:pt x="4068" y="766"/>
                    <a:pt x="4068" y="761"/>
                  </a:cubicBezTo>
                  <a:close/>
                  <a:moveTo>
                    <a:pt x="4068" y="708"/>
                  </a:moveTo>
                  <a:lnTo>
                    <a:pt x="4068" y="708"/>
                  </a:lnTo>
                  <a:cubicBezTo>
                    <a:pt x="4068" y="703"/>
                    <a:pt x="4072" y="699"/>
                    <a:pt x="4077" y="699"/>
                  </a:cubicBezTo>
                  <a:cubicBezTo>
                    <a:pt x="4082" y="699"/>
                    <a:pt x="4086" y="703"/>
                    <a:pt x="4086" y="708"/>
                  </a:cubicBezTo>
                  <a:lnTo>
                    <a:pt x="4086" y="708"/>
                  </a:lnTo>
                  <a:cubicBezTo>
                    <a:pt x="4086" y="713"/>
                    <a:pt x="4082" y="717"/>
                    <a:pt x="4077" y="717"/>
                  </a:cubicBezTo>
                  <a:cubicBezTo>
                    <a:pt x="4072" y="717"/>
                    <a:pt x="4068" y="713"/>
                    <a:pt x="4068" y="708"/>
                  </a:cubicBezTo>
                  <a:close/>
                  <a:moveTo>
                    <a:pt x="4068" y="655"/>
                  </a:moveTo>
                  <a:lnTo>
                    <a:pt x="4068" y="655"/>
                  </a:lnTo>
                  <a:cubicBezTo>
                    <a:pt x="4068" y="650"/>
                    <a:pt x="4072" y="646"/>
                    <a:pt x="4077" y="646"/>
                  </a:cubicBezTo>
                  <a:cubicBezTo>
                    <a:pt x="4082" y="646"/>
                    <a:pt x="4086" y="650"/>
                    <a:pt x="4086" y="655"/>
                  </a:cubicBezTo>
                  <a:lnTo>
                    <a:pt x="4086" y="655"/>
                  </a:lnTo>
                  <a:cubicBezTo>
                    <a:pt x="4086" y="660"/>
                    <a:pt x="4082" y="664"/>
                    <a:pt x="4077" y="664"/>
                  </a:cubicBezTo>
                  <a:cubicBezTo>
                    <a:pt x="4072" y="664"/>
                    <a:pt x="4068" y="660"/>
                    <a:pt x="4068" y="655"/>
                  </a:cubicBezTo>
                  <a:close/>
                  <a:moveTo>
                    <a:pt x="4068" y="602"/>
                  </a:moveTo>
                  <a:lnTo>
                    <a:pt x="4068" y="602"/>
                  </a:lnTo>
                  <a:cubicBezTo>
                    <a:pt x="4068" y="597"/>
                    <a:pt x="4072" y="593"/>
                    <a:pt x="4077" y="593"/>
                  </a:cubicBezTo>
                  <a:cubicBezTo>
                    <a:pt x="4082" y="593"/>
                    <a:pt x="4086" y="597"/>
                    <a:pt x="4086" y="602"/>
                  </a:cubicBezTo>
                  <a:lnTo>
                    <a:pt x="4086" y="602"/>
                  </a:lnTo>
                  <a:cubicBezTo>
                    <a:pt x="4086" y="607"/>
                    <a:pt x="4082" y="611"/>
                    <a:pt x="4077" y="611"/>
                  </a:cubicBezTo>
                  <a:cubicBezTo>
                    <a:pt x="4072" y="611"/>
                    <a:pt x="4068" y="607"/>
                    <a:pt x="4068" y="602"/>
                  </a:cubicBezTo>
                  <a:close/>
                  <a:moveTo>
                    <a:pt x="4068" y="549"/>
                  </a:moveTo>
                  <a:lnTo>
                    <a:pt x="4068" y="549"/>
                  </a:lnTo>
                  <a:cubicBezTo>
                    <a:pt x="4068" y="545"/>
                    <a:pt x="4072" y="541"/>
                    <a:pt x="4077" y="541"/>
                  </a:cubicBezTo>
                  <a:cubicBezTo>
                    <a:pt x="4082" y="541"/>
                    <a:pt x="4086" y="545"/>
                    <a:pt x="4086" y="549"/>
                  </a:cubicBezTo>
                  <a:lnTo>
                    <a:pt x="4086" y="549"/>
                  </a:lnTo>
                  <a:cubicBezTo>
                    <a:pt x="4086" y="554"/>
                    <a:pt x="4082" y="558"/>
                    <a:pt x="4077" y="558"/>
                  </a:cubicBezTo>
                  <a:cubicBezTo>
                    <a:pt x="4072" y="558"/>
                    <a:pt x="4068" y="554"/>
                    <a:pt x="4068" y="549"/>
                  </a:cubicBezTo>
                  <a:close/>
                  <a:moveTo>
                    <a:pt x="4068" y="497"/>
                  </a:moveTo>
                  <a:lnTo>
                    <a:pt x="4068" y="497"/>
                  </a:lnTo>
                  <a:cubicBezTo>
                    <a:pt x="4068" y="492"/>
                    <a:pt x="4072" y="488"/>
                    <a:pt x="4077" y="488"/>
                  </a:cubicBezTo>
                  <a:cubicBezTo>
                    <a:pt x="4082" y="488"/>
                    <a:pt x="4086" y="492"/>
                    <a:pt x="4086" y="497"/>
                  </a:cubicBezTo>
                  <a:lnTo>
                    <a:pt x="4086" y="497"/>
                  </a:lnTo>
                  <a:cubicBezTo>
                    <a:pt x="4086" y="501"/>
                    <a:pt x="4082" y="505"/>
                    <a:pt x="4077" y="505"/>
                  </a:cubicBezTo>
                  <a:cubicBezTo>
                    <a:pt x="4072" y="505"/>
                    <a:pt x="4068" y="501"/>
                    <a:pt x="4068" y="497"/>
                  </a:cubicBezTo>
                  <a:close/>
                  <a:moveTo>
                    <a:pt x="4068" y="444"/>
                  </a:moveTo>
                  <a:lnTo>
                    <a:pt x="4068" y="444"/>
                  </a:lnTo>
                  <a:cubicBezTo>
                    <a:pt x="4068" y="439"/>
                    <a:pt x="4072" y="435"/>
                    <a:pt x="4077" y="435"/>
                  </a:cubicBezTo>
                  <a:cubicBezTo>
                    <a:pt x="4082" y="435"/>
                    <a:pt x="4086" y="439"/>
                    <a:pt x="4086" y="444"/>
                  </a:cubicBezTo>
                  <a:lnTo>
                    <a:pt x="4086" y="444"/>
                  </a:lnTo>
                  <a:cubicBezTo>
                    <a:pt x="4086" y="449"/>
                    <a:pt x="4082" y="453"/>
                    <a:pt x="4077" y="453"/>
                  </a:cubicBezTo>
                  <a:cubicBezTo>
                    <a:pt x="4072" y="453"/>
                    <a:pt x="4068" y="449"/>
                    <a:pt x="4068" y="444"/>
                  </a:cubicBezTo>
                  <a:close/>
                  <a:moveTo>
                    <a:pt x="4068" y="391"/>
                  </a:moveTo>
                  <a:lnTo>
                    <a:pt x="4068" y="391"/>
                  </a:lnTo>
                  <a:cubicBezTo>
                    <a:pt x="4068" y="386"/>
                    <a:pt x="4072" y="382"/>
                    <a:pt x="4077" y="382"/>
                  </a:cubicBezTo>
                  <a:cubicBezTo>
                    <a:pt x="4082" y="382"/>
                    <a:pt x="4086" y="386"/>
                    <a:pt x="4086" y="391"/>
                  </a:cubicBezTo>
                  <a:lnTo>
                    <a:pt x="4086" y="391"/>
                  </a:lnTo>
                  <a:cubicBezTo>
                    <a:pt x="4086" y="396"/>
                    <a:pt x="4082" y="400"/>
                    <a:pt x="4077" y="400"/>
                  </a:cubicBezTo>
                  <a:cubicBezTo>
                    <a:pt x="4072" y="400"/>
                    <a:pt x="4068" y="396"/>
                    <a:pt x="4068" y="391"/>
                  </a:cubicBezTo>
                  <a:close/>
                  <a:moveTo>
                    <a:pt x="4068" y="338"/>
                  </a:moveTo>
                  <a:lnTo>
                    <a:pt x="4068" y="338"/>
                  </a:lnTo>
                  <a:cubicBezTo>
                    <a:pt x="4068" y="333"/>
                    <a:pt x="4072" y="329"/>
                    <a:pt x="4077" y="329"/>
                  </a:cubicBezTo>
                  <a:cubicBezTo>
                    <a:pt x="4082" y="329"/>
                    <a:pt x="4086" y="333"/>
                    <a:pt x="4086" y="338"/>
                  </a:cubicBezTo>
                  <a:lnTo>
                    <a:pt x="4086" y="338"/>
                  </a:lnTo>
                  <a:cubicBezTo>
                    <a:pt x="4086" y="343"/>
                    <a:pt x="4082" y="347"/>
                    <a:pt x="4077" y="347"/>
                  </a:cubicBezTo>
                  <a:cubicBezTo>
                    <a:pt x="4072" y="347"/>
                    <a:pt x="4068" y="343"/>
                    <a:pt x="4068" y="338"/>
                  </a:cubicBezTo>
                  <a:close/>
                  <a:moveTo>
                    <a:pt x="4068" y="285"/>
                  </a:moveTo>
                  <a:lnTo>
                    <a:pt x="4068" y="285"/>
                  </a:lnTo>
                  <a:cubicBezTo>
                    <a:pt x="4068" y="280"/>
                    <a:pt x="4072" y="276"/>
                    <a:pt x="4077" y="276"/>
                  </a:cubicBezTo>
                  <a:cubicBezTo>
                    <a:pt x="4082" y="276"/>
                    <a:pt x="4086" y="280"/>
                    <a:pt x="4086" y="285"/>
                  </a:cubicBezTo>
                  <a:lnTo>
                    <a:pt x="4086" y="285"/>
                  </a:lnTo>
                  <a:cubicBezTo>
                    <a:pt x="4086" y="290"/>
                    <a:pt x="4082" y="294"/>
                    <a:pt x="4077" y="294"/>
                  </a:cubicBezTo>
                  <a:cubicBezTo>
                    <a:pt x="4072" y="294"/>
                    <a:pt x="4068" y="290"/>
                    <a:pt x="4068" y="285"/>
                  </a:cubicBezTo>
                  <a:close/>
                  <a:moveTo>
                    <a:pt x="4068" y="232"/>
                  </a:moveTo>
                  <a:lnTo>
                    <a:pt x="4068" y="232"/>
                  </a:lnTo>
                  <a:cubicBezTo>
                    <a:pt x="4068" y="228"/>
                    <a:pt x="4072" y="224"/>
                    <a:pt x="4077" y="224"/>
                  </a:cubicBezTo>
                  <a:cubicBezTo>
                    <a:pt x="4082" y="224"/>
                    <a:pt x="4086" y="228"/>
                    <a:pt x="4086" y="232"/>
                  </a:cubicBezTo>
                  <a:lnTo>
                    <a:pt x="4086" y="232"/>
                  </a:lnTo>
                  <a:cubicBezTo>
                    <a:pt x="4086" y="237"/>
                    <a:pt x="4082" y="241"/>
                    <a:pt x="4077" y="241"/>
                  </a:cubicBezTo>
                  <a:cubicBezTo>
                    <a:pt x="4072" y="241"/>
                    <a:pt x="4068" y="237"/>
                    <a:pt x="4068" y="232"/>
                  </a:cubicBezTo>
                  <a:close/>
                  <a:moveTo>
                    <a:pt x="4068" y="180"/>
                  </a:moveTo>
                  <a:lnTo>
                    <a:pt x="4068" y="180"/>
                  </a:lnTo>
                  <a:cubicBezTo>
                    <a:pt x="4068" y="175"/>
                    <a:pt x="4072" y="171"/>
                    <a:pt x="4077" y="171"/>
                  </a:cubicBezTo>
                  <a:cubicBezTo>
                    <a:pt x="4082" y="171"/>
                    <a:pt x="4086" y="175"/>
                    <a:pt x="4086" y="180"/>
                  </a:cubicBezTo>
                  <a:lnTo>
                    <a:pt x="4086" y="180"/>
                  </a:lnTo>
                  <a:cubicBezTo>
                    <a:pt x="4086" y="185"/>
                    <a:pt x="4082" y="188"/>
                    <a:pt x="4077" y="188"/>
                  </a:cubicBezTo>
                  <a:cubicBezTo>
                    <a:pt x="4072" y="188"/>
                    <a:pt x="4068" y="185"/>
                    <a:pt x="4068" y="180"/>
                  </a:cubicBezTo>
                  <a:close/>
                  <a:moveTo>
                    <a:pt x="4068" y="127"/>
                  </a:moveTo>
                  <a:lnTo>
                    <a:pt x="4068" y="127"/>
                  </a:lnTo>
                  <a:cubicBezTo>
                    <a:pt x="4068" y="122"/>
                    <a:pt x="4072" y="118"/>
                    <a:pt x="4077" y="118"/>
                  </a:cubicBezTo>
                  <a:cubicBezTo>
                    <a:pt x="4082" y="118"/>
                    <a:pt x="4086" y="122"/>
                    <a:pt x="4086" y="127"/>
                  </a:cubicBezTo>
                  <a:lnTo>
                    <a:pt x="4086" y="127"/>
                  </a:lnTo>
                  <a:cubicBezTo>
                    <a:pt x="4086" y="132"/>
                    <a:pt x="4082" y="136"/>
                    <a:pt x="4077" y="136"/>
                  </a:cubicBezTo>
                  <a:cubicBezTo>
                    <a:pt x="4072" y="136"/>
                    <a:pt x="4068" y="132"/>
                    <a:pt x="4068" y="127"/>
                  </a:cubicBezTo>
                  <a:close/>
                  <a:moveTo>
                    <a:pt x="4068" y="74"/>
                  </a:moveTo>
                  <a:lnTo>
                    <a:pt x="4068" y="74"/>
                  </a:lnTo>
                  <a:cubicBezTo>
                    <a:pt x="4068" y="69"/>
                    <a:pt x="4072" y="65"/>
                    <a:pt x="4077" y="65"/>
                  </a:cubicBezTo>
                  <a:cubicBezTo>
                    <a:pt x="4082" y="65"/>
                    <a:pt x="4086" y="69"/>
                    <a:pt x="4086" y="74"/>
                  </a:cubicBezTo>
                  <a:lnTo>
                    <a:pt x="4086" y="74"/>
                  </a:lnTo>
                  <a:cubicBezTo>
                    <a:pt x="4086" y="79"/>
                    <a:pt x="4082" y="83"/>
                    <a:pt x="4077" y="83"/>
                  </a:cubicBezTo>
                  <a:cubicBezTo>
                    <a:pt x="4072" y="83"/>
                    <a:pt x="4068" y="79"/>
                    <a:pt x="4068" y="74"/>
                  </a:cubicBezTo>
                  <a:close/>
                  <a:moveTo>
                    <a:pt x="4068" y="21"/>
                  </a:moveTo>
                  <a:lnTo>
                    <a:pt x="4068" y="21"/>
                  </a:lnTo>
                  <a:cubicBezTo>
                    <a:pt x="4068" y="16"/>
                    <a:pt x="4072" y="12"/>
                    <a:pt x="4077" y="12"/>
                  </a:cubicBezTo>
                  <a:cubicBezTo>
                    <a:pt x="4082" y="12"/>
                    <a:pt x="4086" y="16"/>
                    <a:pt x="4086" y="21"/>
                  </a:cubicBezTo>
                  <a:lnTo>
                    <a:pt x="4086" y="21"/>
                  </a:lnTo>
                  <a:cubicBezTo>
                    <a:pt x="4086" y="26"/>
                    <a:pt x="4082" y="30"/>
                    <a:pt x="4077" y="30"/>
                  </a:cubicBezTo>
                  <a:cubicBezTo>
                    <a:pt x="4072" y="30"/>
                    <a:pt x="4068" y="26"/>
                    <a:pt x="4068" y="21"/>
                  </a:cubicBezTo>
                  <a:close/>
                  <a:moveTo>
                    <a:pt x="4037" y="18"/>
                  </a:moveTo>
                  <a:lnTo>
                    <a:pt x="4037" y="18"/>
                  </a:lnTo>
                  <a:cubicBezTo>
                    <a:pt x="4032" y="18"/>
                    <a:pt x="4028" y="14"/>
                    <a:pt x="4028" y="9"/>
                  </a:cubicBezTo>
                  <a:cubicBezTo>
                    <a:pt x="4028" y="4"/>
                    <a:pt x="4032" y="0"/>
                    <a:pt x="4037" y="0"/>
                  </a:cubicBezTo>
                  <a:lnTo>
                    <a:pt x="4037" y="0"/>
                  </a:lnTo>
                  <a:cubicBezTo>
                    <a:pt x="4041" y="0"/>
                    <a:pt x="4045" y="4"/>
                    <a:pt x="4045" y="9"/>
                  </a:cubicBezTo>
                  <a:cubicBezTo>
                    <a:pt x="4045" y="14"/>
                    <a:pt x="4041" y="18"/>
                    <a:pt x="4037" y="18"/>
                  </a:cubicBezTo>
                  <a:close/>
                  <a:moveTo>
                    <a:pt x="3984" y="18"/>
                  </a:moveTo>
                  <a:lnTo>
                    <a:pt x="3984" y="18"/>
                  </a:lnTo>
                  <a:cubicBezTo>
                    <a:pt x="3979" y="18"/>
                    <a:pt x="3975" y="14"/>
                    <a:pt x="3975" y="9"/>
                  </a:cubicBezTo>
                  <a:cubicBezTo>
                    <a:pt x="3975" y="4"/>
                    <a:pt x="3979" y="0"/>
                    <a:pt x="3984" y="0"/>
                  </a:cubicBezTo>
                  <a:lnTo>
                    <a:pt x="3984" y="0"/>
                  </a:lnTo>
                  <a:cubicBezTo>
                    <a:pt x="3989" y="0"/>
                    <a:pt x="3993" y="4"/>
                    <a:pt x="3993" y="9"/>
                  </a:cubicBezTo>
                  <a:cubicBezTo>
                    <a:pt x="3993" y="14"/>
                    <a:pt x="3989" y="18"/>
                    <a:pt x="3984" y="18"/>
                  </a:cubicBezTo>
                  <a:close/>
                  <a:moveTo>
                    <a:pt x="3931" y="18"/>
                  </a:moveTo>
                  <a:lnTo>
                    <a:pt x="3931" y="18"/>
                  </a:lnTo>
                  <a:cubicBezTo>
                    <a:pt x="3926" y="18"/>
                    <a:pt x="3922" y="14"/>
                    <a:pt x="3922" y="9"/>
                  </a:cubicBezTo>
                  <a:cubicBezTo>
                    <a:pt x="3922" y="4"/>
                    <a:pt x="3926" y="0"/>
                    <a:pt x="3931" y="0"/>
                  </a:cubicBezTo>
                  <a:lnTo>
                    <a:pt x="3931" y="0"/>
                  </a:lnTo>
                  <a:cubicBezTo>
                    <a:pt x="3936" y="0"/>
                    <a:pt x="3940" y="4"/>
                    <a:pt x="3940" y="9"/>
                  </a:cubicBezTo>
                  <a:cubicBezTo>
                    <a:pt x="3940" y="14"/>
                    <a:pt x="3936" y="18"/>
                    <a:pt x="3931" y="18"/>
                  </a:cubicBezTo>
                  <a:close/>
                  <a:moveTo>
                    <a:pt x="3878" y="18"/>
                  </a:moveTo>
                  <a:lnTo>
                    <a:pt x="3878" y="18"/>
                  </a:lnTo>
                  <a:cubicBezTo>
                    <a:pt x="3873" y="18"/>
                    <a:pt x="3869" y="14"/>
                    <a:pt x="3869" y="9"/>
                  </a:cubicBezTo>
                  <a:cubicBezTo>
                    <a:pt x="3869" y="4"/>
                    <a:pt x="3873" y="0"/>
                    <a:pt x="3878" y="0"/>
                  </a:cubicBezTo>
                  <a:lnTo>
                    <a:pt x="3878" y="0"/>
                  </a:lnTo>
                  <a:cubicBezTo>
                    <a:pt x="3883" y="0"/>
                    <a:pt x="3887" y="4"/>
                    <a:pt x="3887" y="9"/>
                  </a:cubicBezTo>
                  <a:cubicBezTo>
                    <a:pt x="3887" y="14"/>
                    <a:pt x="3883" y="18"/>
                    <a:pt x="3878" y="18"/>
                  </a:cubicBezTo>
                  <a:close/>
                  <a:moveTo>
                    <a:pt x="3825" y="18"/>
                  </a:moveTo>
                  <a:lnTo>
                    <a:pt x="3825" y="18"/>
                  </a:lnTo>
                  <a:cubicBezTo>
                    <a:pt x="3820" y="18"/>
                    <a:pt x="3816" y="14"/>
                    <a:pt x="3816" y="9"/>
                  </a:cubicBezTo>
                  <a:cubicBezTo>
                    <a:pt x="3816" y="4"/>
                    <a:pt x="3820" y="0"/>
                    <a:pt x="3825" y="0"/>
                  </a:cubicBezTo>
                  <a:lnTo>
                    <a:pt x="3825" y="0"/>
                  </a:lnTo>
                  <a:cubicBezTo>
                    <a:pt x="3830" y="0"/>
                    <a:pt x="3834" y="4"/>
                    <a:pt x="3834" y="9"/>
                  </a:cubicBezTo>
                  <a:cubicBezTo>
                    <a:pt x="3834" y="14"/>
                    <a:pt x="3830" y="18"/>
                    <a:pt x="3825" y="18"/>
                  </a:cubicBezTo>
                  <a:close/>
                  <a:moveTo>
                    <a:pt x="3772" y="18"/>
                  </a:moveTo>
                  <a:lnTo>
                    <a:pt x="3772" y="18"/>
                  </a:lnTo>
                  <a:cubicBezTo>
                    <a:pt x="3768" y="18"/>
                    <a:pt x="3764" y="14"/>
                    <a:pt x="3764" y="9"/>
                  </a:cubicBezTo>
                  <a:cubicBezTo>
                    <a:pt x="3764" y="4"/>
                    <a:pt x="3768" y="0"/>
                    <a:pt x="3772" y="0"/>
                  </a:cubicBezTo>
                  <a:lnTo>
                    <a:pt x="3772" y="0"/>
                  </a:lnTo>
                  <a:cubicBezTo>
                    <a:pt x="3777" y="0"/>
                    <a:pt x="3781" y="4"/>
                    <a:pt x="3781" y="9"/>
                  </a:cubicBezTo>
                  <a:cubicBezTo>
                    <a:pt x="3781" y="14"/>
                    <a:pt x="3777" y="18"/>
                    <a:pt x="3772" y="18"/>
                  </a:cubicBezTo>
                  <a:close/>
                  <a:moveTo>
                    <a:pt x="3720" y="18"/>
                  </a:moveTo>
                  <a:lnTo>
                    <a:pt x="3720" y="18"/>
                  </a:lnTo>
                  <a:cubicBezTo>
                    <a:pt x="3715" y="18"/>
                    <a:pt x="3711" y="14"/>
                    <a:pt x="3711" y="9"/>
                  </a:cubicBezTo>
                  <a:cubicBezTo>
                    <a:pt x="3711" y="4"/>
                    <a:pt x="3715" y="0"/>
                    <a:pt x="3720" y="0"/>
                  </a:cubicBezTo>
                  <a:lnTo>
                    <a:pt x="3720" y="0"/>
                  </a:lnTo>
                  <a:cubicBezTo>
                    <a:pt x="3724" y="0"/>
                    <a:pt x="3728" y="4"/>
                    <a:pt x="3728" y="9"/>
                  </a:cubicBezTo>
                  <a:cubicBezTo>
                    <a:pt x="3728" y="14"/>
                    <a:pt x="3724" y="18"/>
                    <a:pt x="3720" y="18"/>
                  </a:cubicBezTo>
                  <a:close/>
                  <a:moveTo>
                    <a:pt x="3667" y="18"/>
                  </a:moveTo>
                  <a:lnTo>
                    <a:pt x="3667" y="18"/>
                  </a:lnTo>
                  <a:cubicBezTo>
                    <a:pt x="3662" y="18"/>
                    <a:pt x="3658" y="14"/>
                    <a:pt x="3658" y="9"/>
                  </a:cubicBezTo>
                  <a:cubicBezTo>
                    <a:pt x="3658" y="4"/>
                    <a:pt x="3662" y="0"/>
                    <a:pt x="3667" y="0"/>
                  </a:cubicBezTo>
                  <a:lnTo>
                    <a:pt x="3667" y="0"/>
                  </a:lnTo>
                  <a:cubicBezTo>
                    <a:pt x="3672" y="0"/>
                    <a:pt x="3676" y="4"/>
                    <a:pt x="3676" y="9"/>
                  </a:cubicBezTo>
                  <a:cubicBezTo>
                    <a:pt x="3676" y="14"/>
                    <a:pt x="3672" y="18"/>
                    <a:pt x="3667" y="18"/>
                  </a:cubicBezTo>
                  <a:close/>
                  <a:moveTo>
                    <a:pt x="3614" y="18"/>
                  </a:moveTo>
                  <a:lnTo>
                    <a:pt x="3614" y="18"/>
                  </a:lnTo>
                  <a:cubicBezTo>
                    <a:pt x="3609" y="18"/>
                    <a:pt x="3605" y="14"/>
                    <a:pt x="3605" y="9"/>
                  </a:cubicBezTo>
                  <a:cubicBezTo>
                    <a:pt x="3605" y="4"/>
                    <a:pt x="3609" y="0"/>
                    <a:pt x="3614" y="0"/>
                  </a:cubicBezTo>
                  <a:lnTo>
                    <a:pt x="3614" y="0"/>
                  </a:lnTo>
                  <a:cubicBezTo>
                    <a:pt x="3619" y="0"/>
                    <a:pt x="3623" y="4"/>
                    <a:pt x="3623" y="9"/>
                  </a:cubicBezTo>
                  <a:cubicBezTo>
                    <a:pt x="3623" y="14"/>
                    <a:pt x="3619" y="18"/>
                    <a:pt x="3614" y="18"/>
                  </a:cubicBezTo>
                  <a:close/>
                  <a:moveTo>
                    <a:pt x="3561" y="18"/>
                  </a:moveTo>
                  <a:lnTo>
                    <a:pt x="3561" y="18"/>
                  </a:lnTo>
                  <a:cubicBezTo>
                    <a:pt x="3556" y="18"/>
                    <a:pt x="3552" y="14"/>
                    <a:pt x="3552" y="9"/>
                  </a:cubicBezTo>
                  <a:cubicBezTo>
                    <a:pt x="3552" y="4"/>
                    <a:pt x="3556" y="0"/>
                    <a:pt x="3561" y="0"/>
                  </a:cubicBezTo>
                  <a:lnTo>
                    <a:pt x="3561" y="0"/>
                  </a:lnTo>
                  <a:cubicBezTo>
                    <a:pt x="3566" y="0"/>
                    <a:pt x="3570" y="4"/>
                    <a:pt x="3570" y="9"/>
                  </a:cubicBezTo>
                  <a:cubicBezTo>
                    <a:pt x="3570" y="14"/>
                    <a:pt x="3566" y="18"/>
                    <a:pt x="3561" y="18"/>
                  </a:cubicBezTo>
                  <a:close/>
                  <a:moveTo>
                    <a:pt x="3508" y="18"/>
                  </a:moveTo>
                  <a:lnTo>
                    <a:pt x="3508" y="18"/>
                  </a:lnTo>
                  <a:cubicBezTo>
                    <a:pt x="3503" y="18"/>
                    <a:pt x="3500" y="14"/>
                    <a:pt x="3500" y="9"/>
                  </a:cubicBezTo>
                  <a:cubicBezTo>
                    <a:pt x="3500" y="4"/>
                    <a:pt x="3503" y="0"/>
                    <a:pt x="3508" y="0"/>
                  </a:cubicBezTo>
                  <a:lnTo>
                    <a:pt x="3508" y="0"/>
                  </a:lnTo>
                  <a:cubicBezTo>
                    <a:pt x="3513" y="0"/>
                    <a:pt x="3517" y="4"/>
                    <a:pt x="3517" y="9"/>
                  </a:cubicBezTo>
                  <a:cubicBezTo>
                    <a:pt x="3517" y="14"/>
                    <a:pt x="3513" y="18"/>
                    <a:pt x="3508" y="18"/>
                  </a:cubicBezTo>
                  <a:close/>
                  <a:moveTo>
                    <a:pt x="3456" y="18"/>
                  </a:moveTo>
                  <a:lnTo>
                    <a:pt x="3456" y="18"/>
                  </a:lnTo>
                  <a:cubicBezTo>
                    <a:pt x="3451" y="18"/>
                    <a:pt x="3447" y="14"/>
                    <a:pt x="3447" y="9"/>
                  </a:cubicBezTo>
                  <a:cubicBezTo>
                    <a:pt x="3447" y="4"/>
                    <a:pt x="3451" y="0"/>
                    <a:pt x="3456" y="0"/>
                  </a:cubicBezTo>
                  <a:lnTo>
                    <a:pt x="3456" y="0"/>
                  </a:lnTo>
                  <a:cubicBezTo>
                    <a:pt x="3460" y="0"/>
                    <a:pt x="3464" y="4"/>
                    <a:pt x="3464" y="9"/>
                  </a:cubicBezTo>
                  <a:cubicBezTo>
                    <a:pt x="3464" y="14"/>
                    <a:pt x="3460" y="18"/>
                    <a:pt x="3456" y="18"/>
                  </a:cubicBezTo>
                  <a:close/>
                  <a:moveTo>
                    <a:pt x="3403" y="18"/>
                  </a:moveTo>
                  <a:lnTo>
                    <a:pt x="3403" y="18"/>
                  </a:lnTo>
                  <a:cubicBezTo>
                    <a:pt x="3398" y="18"/>
                    <a:pt x="3394" y="14"/>
                    <a:pt x="3394" y="9"/>
                  </a:cubicBezTo>
                  <a:cubicBezTo>
                    <a:pt x="3394" y="4"/>
                    <a:pt x="3398" y="0"/>
                    <a:pt x="3403" y="0"/>
                  </a:cubicBezTo>
                  <a:lnTo>
                    <a:pt x="3403" y="0"/>
                  </a:lnTo>
                  <a:cubicBezTo>
                    <a:pt x="3408" y="0"/>
                    <a:pt x="3412" y="4"/>
                    <a:pt x="3412" y="9"/>
                  </a:cubicBezTo>
                  <a:cubicBezTo>
                    <a:pt x="3412" y="14"/>
                    <a:pt x="3408" y="18"/>
                    <a:pt x="3403" y="18"/>
                  </a:cubicBezTo>
                  <a:close/>
                  <a:moveTo>
                    <a:pt x="3350" y="18"/>
                  </a:moveTo>
                  <a:lnTo>
                    <a:pt x="3350" y="18"/>
                  </a:lnTo>
                  <a:cubicBezTo>
                    <a:pt x="3345" y="18"/>
                    <a:pt x="3341" y="14"/>
                    <a:pt x="3341" y="9"/>
                  </a:cubicBezTo>
                  <a:cubicBezTo>
                    <a:pt x="3341" y="4"/>
                    <a:pt x="3345" y="0"/>
                    <a:pt x="3350" y="0"/>
                  </a:cubicBezTo>
                  <a:lnTo>
                    <a:pt x="3350" y="0"/>
                  </a:lnTo>
                  <a:cubicBezTo>
                    <a:pt x="3355" y="0"/>
                    <a:pt x="3359" y="4"/>
                    <a:pt x="3359" y="9"/>
                  </a:cubicBezTo>
                  <a:cubicBezTo>
                    <a:pt x="3359" y="14"/>
                    <a:pt x="3355" y="18"/>
                    <a:pt x="3350" y="18"/>
                  </a:cubicBezTo>
                  <a:close/>
                  <a:moveTo>
                    <a:pt x="3297" y="18"/>
                  </a:moveTo>
                  <a:lnTo>
                    <a:pt x="3297" y="18"/>
                  </a:lnTo>
                  <a:cubicBezTo>
                    <a:pt x="3292" y="18"/>
                    <a:pt x="3288" y="14"/>
                    <a:pt x="3288" y="9"/>
                  </a:cubicBezTo>
                  <a:cubicBezTo>
                    <a:pt x="3288" y="4"/>
                    <a:pt x="3292" y="0"/>
                    <a:pt x="3297" y="0"/>
                  </a:cubicBezTo>
                  <a:lnTo>
                    <a:pt x="3297" y="0"/>
                  </a:lnTo>
                  <a:cubicBezTo>
                    <a:pt x="3302" y="0"/>
                    <a:pt x="3306" y="4"/>
                    <a:pt x="3306" y="9"/>
                  </a:cubicBezTo>
                  <a:cubicBezTo>
                    <a:pt x="3306" y="14"/>
                    <a:pt x="3302" y="18"/>
                    <a:pt x="3297" y="18"/>
                  </a:cubicBezTo>
                  <a:close/>
                  <a:moveTo>
                    <a:pt x="3244" y="18"/>
                  </a:moveTo>
                  <a:lnTo>
                    <a:pt x="3244" y="18"/>
                  </a:lnTo>
                  <a:cubicBezTo>
                    <a:pt x="3239" y="18"/>
                    <a:pt x="3235" y="14"/>
                    <a:pt x="3235" y="9"/>
                  </a:cubicBezTo>
                  <a:cubicBezTo>
                    <a:pt x="3235" y="4"/>
                    <a:pt x="3239" y="0"/>
                    <a:pt x="3244" y="0"/>
                  </a:cubicBezTo>
                  <a:lnTo>
                    <a:pt x="3244" y="0"/>
                  </a:lnTo>
                  <a:cubicBezTo>
                    <a:pt x="3249" y="0"/>
                    <a:pt x="3253" y="4"/>
                    <a:pt x="3253" y="9"/>
                  </a:cubicBezTo>
                  <a:cubicBezTo>
                    <a:pt x="3253" y="14"/>
                    <a:pt x="3249" y="18"/>
                    <a:pt x="3244" y="18"/>
                  </a:cubicBezTo>
                  <a:close/>
                  <a:moveTo>
                    <a:pt x="3191" y="18"/>
                  </a:moveTo>
                  <a:lnTo>
                    <a:pt x="3191" y="18"/>
                  </a:lnTo>
                  <a:cubicBezTo>
                    <a:pt x="3187" y="18"/>
                    <a:pt x="3183" y="14"/>
                    <a:pt x="3183" y="9"/>
                  </a:cubicBezTo>
                  <a:cubicBezTo>
                    <a:pt x="3183" y="4"/>
                    <a:pt x="3187" y="0"/>
                    <a:pt x="3191" y="0"/>
                  </a:cubicBezTo>
                  <a:lnTo>
                    <a:pt x="3191" y="0"/>
                  </a:lnTo>
                  <a:cubicBezTo>
                    <a:pt x="3196" y="0"/>
                    <a:pt x="3200" y="4"/>
                    <a:pt x="3200" y="9"/>
                  </a:cubicBezTo>
                  <a:cubicBezTo>
                    <a:pt x="3200" y="14"/>
                    <a:pt x="3196" y="18"/>
                    <a:pt x="3191" y="18"/>
                  </a:cubicBezTo>
                  <a:close/>
                  <a:moveTo>
                    <a:pt x="3139" y="18"/>
                  </a:moveTo>
                  <a:lnTo>
                    <a:pt x="3139" y="18"/>
                  </a:lnTo>
                  <a:cubicBezTo>
                    <a:pt x="3134" y="18"/>
                    <a:pt x="3130" y="14"/>
                    <a:pt x="3130" y="9"/>
                  </a:cubicBezTo>
                  <a:cubicBezTo>
                    <a:pt x="3130" y="4"/>
                    <a:pt x="3134" y="0"/>
                    <a:pt x="3139" y="0"/>
                  </a:cubicBezTo>
                  <a:lnTo>
                    <a:pt x="3139" y="0"/>
                  </a:lnTo>
                  <a:cubicBezTo>
                    <a:pt x="3143" y="0"/>
                    <a:pt x="3147" y="4"/>
                    <a:pt x="3147" y="9"/>
                  </a:cubicBezTo>
                  <a:cubicBezTo>
                    <a:pt x="3147" y="14"/>
                    <a:pt x="3143" y="18"/>
                    <a:pt x="3139" y="18"/>
                  </a:cubicBezTo>
                  <a:close/>
                  <a:moveTo>
                    <a:pt x="3086" y="18"/>
                  </a:moveTo>
                  <a:lnTo>
                    <a:pt x="3086" y="18"/>
                  </a:lnTo>
                  <a:cubicBezTo>
                    <a:pt x="3081" y="18"/>
                    <a:pt x="3077" y="14"/>
                    <a:pt x="3077" y="9"/>
                  </a:cubicBezTo>
                  <a:cubicBezTo>
                    <a:pt x="3077" y="4"/>
                    <a:pt x="3081" y="0"/>
                    <a:pt x="3086" y="0"/>
                  </a:cubicBezTo>
                  <a:lnTo>
                    <a:pt x="3086" y="0"/>
                  </a:lnTo>
                  <a:cubicBezTo>
                    <a:pt x="3091" y="0"/>
                    <a:pt x="3095" y="4"/>
                    <a:pt x="3095" y="9"/>
                  </a:cubicBezTo>
                  <a:cubicBezTo>
                    <a:pt x="3095" y="14"/>
                    <a:pt x="3091" y="18"/>
                    <a:pt x="3086" y="18"/>
                  </a:cubicBezTo>
                  <a:close/>
                  <a:moveTo>
                    <a:pt x="3033" y="18"/>
                  </a:moveTo>
                  <a:lnTo>
                    <a:pt x="3033" y="18"/>
                  </a:lnTo>
                  <a:cubicBezTo>
                    <a:pt x="3028" y="18"/>
                    <a:pt x="3024" y="14"/>
                    <a:pt x="3024" y="9"/>
                  </a:cubicBezTo>
                  <a:cubicBezTo>
                    <a:pt x="3024" y="4"/>
                    <a:pt x="3028" y="0"/>
                    <a:pt x="3033" y="0"/>
                  </a:cubicBezTo>
                  <a:lnTo>
                    <a:pt x="3033" y="0"/>
                  </a:lnTo>
                  <a:cubicBezTo>
                    <a:pt x="3038" y="0"/>
                    <a:pt x="3042" y="4"/>
                    <a:pt x="3042" y="9"/>
                  </a:cubicBezTo>
                  <a:cubicBezTo>
                    <a:pt x="3042" y="14"/>
                    <a:pt x="3038" y="18"/>
                    <a:pt x="3033" y="18"/>
                  </a:cubicBezTo>
                  <a:close/>
                  <a:moveTo>
                    <a:pt x="2980" y="18"/>
                  </a:moveTo>
                  <a:lnTo>
                    <a:pt x="2980" y="18"/>
                  </a:lnTo>
                  <a:cubicBezTo>
                    <a:pt x="2975" y="18"/>
                    <a:pt x="2971" y="14"/>
                    <a:pt x="2971" y="9"/>
                  </a:cubicBezTo>
                  <a:cubicBezTo>
                    <a:pt x="2971" y="4"/>
                    <a:pt x="2975" y="0"/>
                    <a:pt x="2980" y="0"/>
                  </a:cubicBezTo>
                  <a:lnTo>
                    <a:pt x="2980" y="0"/>
                  </a:lnTo>
                  <a:cubicBezTo>
                    <a:pt x="2985" y="0"/>
                    <a:pt x="2989" y="4"/>
                    <a:pt x="2989" y="9"/>
                  </a:cubicBezTo>
                  <a:cubicBezTo>
                    <a:pt x="2989" y="14"/>
                    <a:pt x="2985" y="18"/>
                    <a:pt x="2980" y="18"/>
                  </a:cubicBezTo>
                  <a:close/>
                  <a:moveTo>
                    <a:pt x="2927" y="18"/>
                  </a:moveTo>
                  <a:lnTo>
                    <a:pt x="2927" y="18"/>
                  </a:lnTo>
                  <a:cubicBezTo>
                    <a:pt x="2922" y="18"/>
                    <a:pt x="2919" y="14"/>
                    <a:pt x="2919" y="9"/>
                  </a:cubicBezTo>
                  <a:cubicBezTo>
                    <a:pt x="2919" y="4"/>
                    <a:pt x="2922" y="0"/>
                    <a:pt x="2927" y="0"/>
                  </a:cubicBezTo>
                  <a:lnTo>
                    <a:pt x="2927" y="0"/>
                  </a:lnTo>
                  <a:cubicBezTo>
                    <a:pt x="2932" y="0"/>
                    <a:pt x="2936" y="4"/>
                    <a:pt x="2936" y="9"/>
                  </a:cubicBezTo>
                  <a:cubicBezTo>
                    <a:pt x="2936" y="14"/>
                    <a:pt x="2932" y="18"/>
                    <a:pt x="2927" y="18"/>
                  </a:cubicBezTo>
                  <a:close/>
                  <a:moveTo>
                    <a:pt x="2875" y="18"/>
                  </a:moveTo>
                  <a:lnTo>
                    <a:pt x="2875" y="18"/>
                  </a:lnTo>
                  <a:cubicBezTo>
                    <a:pt x="2870" y="18"/>
                    <a:pt x="2866" y="14"/>
                    <a:pt x="2866" y="9"/>
                  </a:cubicBezTo>
                  <a:cubicBezTo>
                    <a:pt x="2866" y="4"/>
                    <a:pt x="2870" y="0"/>
                    <a:pt x="2875" y="0"/>
                  </a:cubicBezTo>
                  <a:lnTo>
                    <a:pt x="2875" y="0"/>
                  </a:lnTo>
                  <a:cubicBezTo>
                    <a:pt x="2879" y="0"/>
                    <a:pt x="2883" y="4"/>
                    <a:pt x="2883" y="9"/>
                  </a:cubicBezTo>
                  <a:cubicBezTo>
                    <a:pt x="2883" y="14"/>
                    <a:pt x="2879" y="18"/>
                    <a:pt x="2875" y="18"/>
                  </a:cubicBezTo>
                  <a:close/>
                  <a:moveTo>
                    <a:pt x="2822" y="18"/>
                  </a:moveTo>
                  <a:lnTo>
                    <a:pt x="2822" y="18"/>
                  </a:lnTo>
                  <a:cubicBezTo>
                    <a:pt x="2817" y="18"/>
                    <a:pt x="2813" y="14"/>
                    <a:pt x="2813" y="9"/>
                  </a:cubicBezTo>
                  <a:cubicBezTo>
                    <a:pt x="2813" y="4"/>
                    <a:pt x="2817" y="0"/>
                    <a:pt x="2822" y="0"/>
                  </a:cubicBezTo>
                  <a:lnTo>
                    <a:pt x="2822" y="0"/>
                  </a:lnTo>
                  <a:cubicBezTo>
                    <a:pt x="2827" y="0"/>
                    <a:pt x="2831" y="4"/>
                    <a:pt x="2831" y="9"/>
                  </a:cubicBezTo>
                  <a:cubicBezTo>
                    <a:pt x="2831" y="14"/>
                    <a:pt x="2827" y="18"/>
                    <a:pt x="2822" y="18"/>
                  </a:cubicBezTo>
                  <a:close/>
                  <a:moveTo>
                    <a:pt x="2769" y="18"/>
                  </a:moveTo>
                  <a:lnTo>
                    <a:pt x="2769" y="18"/>
                  </a:lnTo>
                  <a:cubicBezTo>
                    <a:pt x="2764" y="18"/>
                    <a:pt x="2760" y="14"/>
                    <a:pt x="2760" y="9"/>
                  </a:cubicBezTo>
                  <a:cubicBezTo>
                    <a:pt x="2760" y="4"/>
                    <a:pt x="2764" y="0"/>
                    <a:pt x="2769" y="0"/>
                  </a:cubicBezTo>
                  <a:lnTo>
                    <a:pt x="2769" y="0"/>
                  </a:lnTo>
                  <a:cubicBezTo>
                    <a:pt x="2774" y="0"/>
                    <a:pt x="2778" y="4"/>
                    <a:pt x="2778" y="9"/>
                  </a:cubicBezTo>
                  <a:cubicBezTo>
                    <a:pt x="2778" y="14"/>
                    <a:pt x="2774" y="18"/>
                    <a:pt x="2769" y="18"/>
                  </a:cubicBezTo>
                  <a:close/>
                  <a:moveTo>
                    <a:pt x="2716" y="18"/>
                  </a:moveTo>
                  <a:lnTo>
                    <a:pt x="2716" y="18"/>
                  </a:lnTo>
                  <a:cubicBezTo>
                    <a:pt x="2711" y="18"/>
                    <a:pt x="2707" y="14"/>
                    <a:pt x="2707" y="9"/>
                  </a:cubicBezTo>
                  <a:cubicBezTo>
                    <a:pt x="2707" y="4"/>
                    <a:pt x="2711" y="0"/>
                    <a:pt x="2716" y="0"/>
                  </a:cubicBezTo>
                  <a:lnTo>
                    <a:pt x="2716" y="0"/>
                  </a:lnTo>
                  <a:cubicBezTo>
                    <a:pt x="2721" y="0"/>
                    <a:pt x="2725" y="4"/>
                    <a:pt x="2725" y="9"/>
                  </a:cubicBezTo>
                  <a:cubicBezTo>
                    <a:pt x="2725" y="14"/>
                    <a:pt x="2721" y="18"/>
                    <a:pt x="2716" y="18"/>
                  </a:cubicBezTo>
                  <a:close/>
                  <a:moveTo>
                    <a:pt x="2663" y="18"/>
                  </a:moveTo>
                  <a:lnTo>
                    <a:pt x="2663" y="18"/>
                  </a:lnTo>
                  <a:cubicBezTo>
                    <a:pt x="2658" y="18"/>
                    <a:pt x="2654" y="14"/>
                    <a:pt x="2654" y="9"/>
                  </a:cubicBezTo>
                  <a:cubicBezTo>
                    <a:pt x="2654" y="4"/>
                    <a:pt x="2658" y="0"/>
                    <a:pt x="2663" y="0"/>
                  </a:cubicBezTo>
                  <a:lnTo>
                    <a:pt x="2663" y="0"/>
                  </a:lnTo>
                  <a:cubicBezTo>
                    <a:pt x="2668" y="0"/>
                    <a:pt x="2672" y="4"/>
                    <a:pt x="2672" y="9"/>
                  </a:cubicBezTo>
                  <a:cubicBezTo>
                    <a:pt x="2672" y="14"/>
                    <a:pt x="2668" y="18"/>
                    <a:pt x="2663" y="18"/>
                  </a:cubicBezTo>
                  <a:close/>
                  <a:moveTo>
                    <a:pt x="2610" y="18"/>
                  </a:moveTo>
                  <a:lnTo>
                    <a:pt x="2610" y="18"/>
                  </a:lnTo>
                  <a:cubicBezTo>
                    <a:pt x="2606" y="18"/>
                    <a:pt x="2602" y="14"/>
                    <a:pt x="2602" y="9"/>
                  </a:cubicBezTo>
                  <a:cubicBezTo>
                    <a:pt x="2602" y="4"/>
                    <a:pt x="2606" y="0"/>
                    <a:pt x="2610" y="0"/>
                  </a:cubicBezTo>
                  <a:lnTo>
                    <a:pt x="2610" y="0"/>
                  </a:lnTo>
                  <a:cubicBezTo>
                    <a:pt x="2615" y="0"/>
                    <a:pt x="2619" y="4"/>
                    <a:pt x="2619" y="9"/>
                  </a:cubicBezTo>
                  <a:cubicBezTo>
                    <a:pt x="2619" y="14"/>
                    <a:pt x="2615" y="18"/>
                    <a:pt x="2610" y="18"/>
                  </a:cubicBezTo>
                  <a:close/>
                  <a:moveTo>
                    <a:pt x="2558" y="18"/>
                  </a:moveTo>
                  <a:lnTo>
                    <a:pt x="2558" y="18"/>
                  </a:lnTo>
                  <a:cubicBezTo>
                    <a:pt x="2553" y="18"/>
                    <a:pt x="2549" y="14"/>
                    <a:pt x="2549" y="9"/>
                  </a:cubicBezTo>
                  <a:cubicBezTo>
                    <a:pt x="2549" y="4"/>
                    <a:pt x="2553" y="0"/>
                    <a:pt x="2558" y="0"/>
                  </a:cubicBezTo>
                  <a:lnTo>
                    <a:pt x="2558" y="0"/>
                  </a:lnTo>
                  <a:cubicBezTo>
                    <a:pt x="2562" y="0"/>
                    <a:pt x="2566" y="4"/>
                    <a:pt x="2566" y="9"/>
                  </a:cubicBezTo>
                  <a:cubicBezTo>
                    <a:pt x="2566" y="14"/>
                    <a:pt x="2562" y="18"/>
                    <a:pt x="2558" y="18"/>
                  </a:cubicBezTo>
                  <a:close/>
                  <a:moveTo>
                    <a:pt x="2505" y="18"/>
                  </a:moveTo>
                  <a:lnTo>
                    <a:pt x="2505" y="18"/>
                  </a:lnTo>
                  <a:cubicBezTo>
                    <a:pt x="2500" y="18"/>
                    <a:pt x="2496" y="14"/>
                    <a:pt x="2496" y="9"/>
                  </a:cubicBezTo>
                  <a:cubicBezTo>
                    <a:pt x="2496" y="4"/>
                    <a:pt x="2500" y="0"/>
                    <a:pt x="2505" y="0"/>
                  </a:cubicBezTo>
                  <a:lnTo>
                    <a:pt x="2505" y="0"/>
                  </a:lnTo>
                  <a:cubicBezTo>
                    <a:pt x="2510" y="0"/>
                    <a:pt x="2514" y="4"/>
                    <a:pt x="2514" y="9"/>
                  </a:cubicBezTo>
                  <a:cubicBezTo>
                    <a:pt x="2514" y="14"/>
                    <a:pt x="2510" y="18"/>
                    <a:pt x="2505" y="18"/>
                  </a:cubicBezTo>
                  <a:close/>
                  <a:moveTo>
                    <a:pt x="2452" y="18"/>
                  </a:moveTo>
                  <a:lnTo>
                    <a:pt x="2452" y="18"/>
                  </a:lnTo>
                  <a:cubicBezTo>
                    <a:pt x="2447" y="18"/>
                    <a:pt x="2443" y="14"/>
                    <a:pt x="2443" y="9"/>
                  </a:cubicBezTo>
                  <a:cubicBezTo>
                    <a:pt x="2443" y="4"/>
                    <a:pt x="2447" y="0"/>
                    <a:pt x="2452" y="0"/>
                  </a:cubicBezTo>
                  <a:lnTo>
                    <a:pt x="2452" y="0"/>
                  </a:lnTo>
                  <a:cubicBezTo>
                    <a:pt x="2457" y="0"/>
                    <a:pt x="2461" y="4"/>
                    <a:pt x="2461" y="9"/>
                  </a:cubicBezTo>
                  <a:cubicBezTo>
                    <a:pt x="2461" y="14"/>
                    <a:pt x="2457" y="18"/>
                    <a:pt x="2452" y="18"/>
                  </a:cubicBezTo>
                  <a:close/>
                  <a:moveTo>
                    <a:pt x="2399" y="18"/>
                  </a:moveTo>
                  <a:lnTo>
                    <a:pt x="2399" y="18"/>
                  </a:lnTo>
                  <a:cubicBezTo>
                    <a:pt x="2394" y="18"/>
                    <a:pt x="2390" y="14"/>
                    <a:pt x="2390" y="9"/>
                  </a:cubicBezTo>
                  <a:cubicBezTo>
                    <a:pt x="2390" y="4"/>
                    <a:pt x="2394" y="0"/>
                    <a:pt x="2399" y="0"/>
                  </a:cubicBezTo>
                  <a:lnTo>
                    <a:pt x="2399" y="0"/>
                  </a:lnTo>
                  <a:cubicBezTo>
                    <a:pt x="2404" y="0"/>
                    <a:pt x="2408" y="4"/>
                    <a:pt x="2408" y="9"/>
                  </a:cubicBezTo>
                  <a:cubicBezTo>
                    <a:pt x="2408" y="14"/>
                    <a:pt x="2404" y="18"/>
                    <a:pt x="2399" y="18"/>
                  </a:cubicBezTo>
                  <a:close/>
                  <a:moveTo>
                    <a:pt x="2346" y="18"/>
                  </a:moveTo>
                  <a:lnTo>
                    <a:pt x="2346" y="18"/>
                  </a:lnTo>
                  <a:cubicBezTo>
                    <a:pt x="2341" y="18"/>
                    <a:pt x="2338" y="14"/>
                    <a:pt x="2338" y="9"/>
                  </a:cubicBezTo>
                  <a:cubicBezTo>
                    <a:pt x="2338" y="4"/>
                    <a:pt x="2341" y="0"/>
                    <a:pt x="2346" y="0"/>
                  </a:cubicBezTo>
                  <a:lnTo>
                    <a:pt x="2346" y="0"/>
                  </a:lnTo>
                  <a:cubicBezTo>
                    <a:pt x="2351" y="0"/>
                    <a:pt x="2355" y="4"/>
                    <a:pt x="2355" y="9"/>
                  </a:cubicBezTo>
                  <a:cubicBezTo>
                    <a:pt x="2355" y="14"/>
                    <a:pt x="2351" y="18"/>
                    <a:pt x="2346" y="18"/>
                  </a:cubicBezTo>
                  <a:close/>
                  <a:moveTo>
                    <a:pt x="2294" y="18"/>
                  </a:moveTo>
                  <a:lnTo>
                    <a:pt x="2294" y="18"/>
                  </a:lnTo>
                  <a:cubicBezTo>
                    <a:pt x="2289" y="18"/>
                    <a:pt x="2285" y="14"/>
                    <a:pt x="2285" y="9"/>
                  </a:cubicBezTo>
                  <a:cubicBezTo>
                    <a:pt x="2285" y="4"/>
                    <a:pt x="2289" y="0"/>
                    <a:pt x="2294" y="0"/>
                  </a:cubicBezTo>
                  <a:lnTo>
                    <a:pt x="2294" y="0"/>
                  </a:lnTo>
                  <a:cubicBezTo>
                    <a:pt x="2298" y="0"/>
                    <a:pt x="2302" y="4"/>
                    <a:pt x="2302" y="9"/>
                  </a:cubicBezTo>
                  <a:cubicBezTo>
                    <a:pt x="2302" y="14"/>
                    <a:pt x="2298" y="18"/>
                    <a:pt x="2294" y="18"/>
                  </a:cubicBezTo>
                  <a:close/>
                  <a:moveTo>
                    <a:pt x="2241" y="18"/>
                  </a:moveTo>
                  <a:lnTo>
                    <a:pt x="2241" y="18"/>
                  </a:lnTo>
                  <a:cubicBezTo>
                    <a:pt x="2236" y="18"/>
                    <a:pt x="2232" y="14"/>
                    <a:pt x="2232" y="9"/>
                  </a:cubicBezTo>
                  <a:cubicBezTo>
                    <a:pt x="2232" y="4"/>
                    <a:pt x="2236" y="0"/>
                    <a:pt x="2241" y="0"/>
                  </a:cubicBezTo>
                  <a:lnTo>
                    <a:pt x="2241" y="0"/>
                  </a:lnTo>
                  <a:cubicBezTo>
                    <a:pt x="2246" y="0"/>
                    <a:pt x="2250" y="4"/>
                    <a:pt x="2250" y="9"/>
                  </a:cubicBezTo>
                  <a:cubicBezTo>
                    <a:pt x="2250" y="14"/>
                    <a:pt x="2246" y="18"/>
                    <a:pt x="2241" y="18"/>
                  </a:cubicBezTo>
                  <a:close/>
                  <a:moveTo>
                    <a:pt x="2188" y="18"/>
                  </a:moveTo>
                  <a:lnTo>
                    <a:pt x="2188" y="18"/>
                  </a:lnTo>
                  <a:cubicBezTo>
                    <a:pt x="2183" y="18"/>
                    <a:pt x="2179" y="14"/>
                    <a:pt x="2179" y="9"/>
                  </a:cubicBezTo>
                  <a:cubicBezTo>
                    <a:pt x="2179" y="4"/>
                    <a:pt x="2183" y="0"/>
                    <a:pt x="2188" y="0"/>
                  </a:cubicBezTo>
                  <a:lnTo>
                    <a:pt x="2188" y="0"/>
                  </a:lnTo>
                  <a:cubicBezTo>
                    <a:pt x="2193" y="0"/>
                    <a:pt x="2197" y="4"/>
                    <a:pt x="2197" y="9"/>
                  </a:cubicBezTo>
                  <a:cubicBezTo>
                    <a:pt x="2197" y="14"/>
                    <a:pt x="2193" y="18"/>
                    <a:pt x="2188" y="18"/>
                  </a:cubicBezTo>
                  <a:close/>
                  <a:moveTo>
                    <a:pt x="2135" y="18"/>
                  </a:moveTo>
                  <a:lnTo>
                    <a:pt x="2135" y="18"/>
                  </a:lnTo>
                  <a:cubicBezTo>
                    <a:pt x="2130" y="18"/>
                    <a:pt x="2126" y="14"/>
                    <a:pt x="2126" y="9"/>
                  </a:cubicBezTo>
                  <a:cubicBezTo>
                    <a:pt x="2126" y="4"/>
                    <a:pt x="2130" y="0"/>
                    <a:pt x="2135" y="0"/>
                  </a:cubicBezTo>
                  <a:lnTo>
                    <a:pt x="2135" y="0"/>
                  </a:lnTo>
                  <a:cubicBezTo>
                    <a:pt x="2140" y="0"/>
                    <a:pt x="2144" y="4"/>
                    <a:pt x="2144" y="9"/>
                  </a:cubicBezTo>
                  <a:cubicBezTo>
                    <a:pt x="2144" y="14"/>
                    <a:pt x="2140" y="18"/>
                    <a:pt x="2135" y="18"/>
                  </a:cubicBezTo>
                  <a:close/>
                  <a:moveTo>
                    <a:pt x="2082" y="18"/>
                  </a:moveTo>
                  <a:lnTo>
                    <a:pt x="2082" y="18"/>
                  </a:lnTo>
                  <a:cubicBezTo>
                    <a:pt x="2077" y="18"/>
                    <a:pt x="2073" y="14"/>
                    <a:pt x="2073" y="9"/>
                  </a:cubicBezTo>
                  <a:cubicBezTo>
                    <a:pt x="2073" y="4"/>
                    <a:pt x="2077" y="0"/>
                    <a:pt x="2082" y="0"/>
                  </a:cubicBezTo>
                  <a:lnTo>
                    <a:pt x="2082" y="0"/>
                  </a:lnTo>
                  <a:cubicBezTo>
                    <a:pt x="2087" y="0"/>
                    <a:pt x="2091" y="4"/>
                    <a:pt x="2091" y="9"/>
                  </a:cubicBezTo>
                  <a:cubicBezTo>
                    <a:pt x="2091" y="14"/>
                    <a:pt x="2087" y="18"/>
                    <a:pt x="2082" y="18"/>
                  </a:cubicBezTo>
                  <a:close/>
                  <a:moveTo>
                    <a:pt x="2029" y="18"/>
                  </a:moveTo>
                  <a:lnTo>
                    <a:pt x="2029" y="18"/>
                  </a:lnTo>
                  <a:cubicBezTo>
                    <a:pt x="2025" y="18"/>
                    <a:pt x="2021" y="14"/>
                    <a:pt x="2021" y="9"/>
                  </a:cubicBezTo>
                  <a:cubicBezTo>
                    <a:pt x="2021" y="4"/>
                    <a:pt x="2025" y="0"/>
                    <a:pt x="2029" y="0"/>
                  </a:cubicBezTo>
                  <a:lnTo>
                    <a:pt x="2029" y="0"/>
                  </a:lnTo>
                  <a:cubicBezTo>
                    <a:pt x="2034" y="0"/>
                    <a:pt x="2038" y="4"/>
                    <a:pt x="2038" y="9"/>
                  </a:cubicBezTo>
                  <a:cubicBezTo>
                    <a:pt x="2038" y="14"/>
                    <a:pt x="2034" y="18"/>
                    <a:pt x="2029" y="18"/>
                  </a:cubicBezTo>
                  <a:close/>
                  <a:moveTo>
                    <a:pt x="1977" y="18"/>
                  </a:moveTo>
                  <a:lnTo>
                    <a:pt x="1977" y="18"/>
                  </a:lnTo>
                  <a:cubicBezTo>
                    <a:pt x="1972" y="18"/>
                    <a:pt x="1968" y="14"/>
                    <a:pt x="1968" y="9"/>
                  </a:cubicBezTo>
                  <a:cubicBezTo>
                    <a:pt x="1968" y="4"/>
                    <a:pt x="1972" y="0"/>
                    <a:pt x="1977" y="0"/>
                  </a:cubicBezTo>
                  <a:lnTo>
                    <a:pt x="1977" y="0"/>
                  </a:lnTo>
                  <a:cubicBezTo>
                    <a:pt x="1981" y="0"/>
                    <a:pt x="1985" y="4"/>
                    <a:pt x="1985" y="9"/>
                  </a:cubicBezTo>
                  <a:cubicBezTo>
                    <a:pt x="1985" y="14"/>
                    <a:pt x="1981" y="18"/>
                    <a:pt x="1977" y="18"/>
                  </a:cubicBezTo>
                  <a:close/>
                  <a:moveTo>
                    <a:pt x="1924" y="18"/>
                  </a:moveTo>
                  <a:lnTo>
                    <a:pt x="1924" y="18"/>
                  </a:lnTo>
                  <a:cubicBezTo>
                    <a:pt x="1919" y="18"/>
                    <a:pt x="1915" y="14"/>
                    <a:pt x="1915" y="9"/>
                  </a:cubicBezTo>
                  <a:cubicBezTo>
                    <a:pt x="1915" y="4"/>
                    <a:pt x="1919" y="0"/>
                    <a:pt x="1924" y="0"/>
                  </a:cubicBezTo>
                  <a:lnTo>
                    <a:pt x="1924" y="0"/>
                  </a:lnTo>
                  <a:cubicBezTo>
                    <a:pt x="1929" y="0"/>
                    <a:pt x="1933" y="4"/>
                    <a:pt x="1933" y="9"/>
                  </a:cubicBezTo>
                  <a:cubicBezTo>
                    <a:pt x="1933" y="14"/>
                    <a:pt x="1929" y="18"/>
                    <a:pt x="1924" y="18"/>
                  </a:cubicBezTo>
                  <a:close/>
                  <a:moveTo>
                    <a:pt x="1871" y="18"/>
                  </a:moveTo>
                  <a:lnTo>
                    <a:pt x="1871" y="18"/>
                  </a:lnTo>
                  <a:cubicBezTo>
                    <a:pt x="1866" y="18"/>
                    <a:pt x="1862" y="14"/>
                    <a:pt x="1862" y="9"/>
                  </a:cubicBezTo>
                  <a:cubicBezTo>
                    <a:pt x="1862" y="4"/>
                    <a:pt x="1866" y="0"/>
                    <a:pt x="1871" y="0"/>
                  </a:cubicBezTo>
                  <a:lnTo>
                    <a:pt x="1871" y="0"/>
                  </a:lnTo>
                  <a:cubicBezTo>
                    <a:pt x="1876" y="0"/>
                    <a:pt x="1880" y="4"/>
                    <a:pt x="1880" y="9"/>
                  </a:cubicBezTo>
                  <a:cubicBezTo>
                    <a:pt x="1880" y="14"/>
                    <a:pt x="1876" y="18"/>
                    <a:pt x="1871" y="18"/>
                  </a:cubicBezTo>
                  <a:close/>
                  <a:moveTo>
                    <a:pt x="1818" y="18"/>
                  </a:moveTo>
                  <a:lnTo>
                    <a:pt x="1818" y="18"/>
                  </a:lnTo>
                  <a:cubicBezTo>
                    <a:pt x="1813" y="18"/>
                    <a:pt x="1809" y="14"/>
                    <a:pt x="1809" y="9"/>
                  </a:cubicBezTo>
                  <a:cubicBezTo>
                    <a:pt x="1809" y="4"/>
                    <a:pt x="1813" y="0"/>
                    <a:pt x="1818" y="0"/>
                  </a:cubicBezTo>
                  <a:lnTo>
                    <a:pt x="1818" y="0"/>
                  </a:lnTo>
                  <a:cubicBezTo>
                    <a:pt x="1823" y="0"/>
                    <a:pt x="1827" y="4"/>
                    <a:pt x="1827" y="9"/>
                  </a:cubicBezTo>
                  <a:cubicBezTo>
                    <a:pt x="1827" y="14"/>
                    <a:pt x="1823" y="18"/>
                    <a:pt x="1818" y="18"/>
                  </a:cubicBezTo>
                  <a:close/>
                  <a:moveTo>
                    <a:pt x="1765" y="18"/>
                  </a:moveTo>
                  <a:lnTo>
                    <a:pt x="1765" y="18"/>
                  </a:lnTo>
                  <a:cubicBezTo>
                    <a:pt x="1760" y="18"/>
                    <a:pt x="1757" y="14"/>
                    <a:pt x="1757" y="9"/>
                  </a:cubicBezTo>
                  <a:cubicBezTo>
                    <a:pt x="1757" y="4"/>
                    <a:pt x="1760" y="0"/>
                    <a:pt x="1765" y="0"/>
                  </a:cubicBezTo>
                  <a:lnTo>
                    <a:pt x="1765" y="0"/>
                  </a:lnTo>
                  <a:cubicBezTo>
                    <a:pt x="1770" y="0"/>
                    <a:pt x="1774" y="4"/>
                    <a:pt x="1774" y="9"/>
                  </a:cubicBezTo>
                  <a:cubicBezTo>
                    <a:pt x="1774" y="14"/>
                    <a:pt x="1770" y="18"/>
                    <a:pt x="1765" y="18"/>
                  </a:cubicBezTo>
                  <a:close/>
                  <a:moveTo>
                    <a:pt x="1713" y="18"/>
                  </a:moveTo>
                  <a:lnTo>
                    <a:pt x="1713" y="18"/>
                  </a:lnTo>
                  <a:cubicBezTo>
                    <a:pt x="1708" y="18"/>
                    <a:pt x="1704" y="14"/>
                    <a:pt x="1704" y="9"/>
                  </a:cubicBezTo>
                  <a:cubicBezTo>
                    <a:pt x="1704" y="4"/>
                    <a:pt x="1708" y="0"/>
                    <a:pt x="1713" y="0"/>
                  </a:cubicBezTo>
                  <a:lnTo>
                    <a:pt x="1713" y="0"/>
                  </a:lnTo>
                  <a:cubicBezTo>
                    <a:pt x="1717" y="0"/>
                    <a:pt x="1721" y="4"/>
                    <a:pt x="1721" y="9"/>
                  </a:cubicBezTo>
                  <a:cubicBezTo>
                    <a:pt x="1721" y="14"/>
                    <a:pt x="1717" y="18"/>
                    <a:pt x="1713" y="18"/>
                  </a:cubicBezTo>
                  <a:close/>
                  <a:moveTo>
                    <a:pt x="1660" y="18"/>
                  </a:moveTo>
                  <a:lnTo>
                    <a:pt x="1660" y="18"/>
                  </a:lnTo>
                  <a:cubicBezTo>
                    <a:pt x="1655" y="18"/>
                    <a:pt x="1651" y="14"/>
                    <a:pt x="1651" y="9"/>
                  </a:cubicBezTo>
                  <a:cubicBezTo>
                    <a:pt x="1651" y="4"/>
                    <a:pt x="1655" y="0"/>
                    <a:pt x="1660" y="0"/>
                  </a:cubicBezTo>
                  <a:lnTo>
                    <a:pt x="1660" y="0"/>
                  </a:lnTo>
                  <a:cubicBezTo>
                    <a:pt x="1665" y="0"/>
                    <a:pt x="1669" y="4"/>
                    <a:pt x="1669" y="9"/>
                  </a:cubicBezTo>
                  <a:cubicBezTo>
                    <a:pt x="1669" y="14"/>
                    <a:pt x="1665" y="18"/>
                    <a:pt x="1660" y="18"/>
                  </a:cubicBezTo>
                  <a:close/>
                  <a:moveTo>
                    <a:pt x="1607" y="18"/>
                  </a:moveTo>
                  <a:lnTo>
                    <a:pt x="1607" y="18"/>
                  </a:lnTo>
                  <a:cubicBezTo>
                    <a:pt x="1602" y="18"/>
                    <a:pt x="1598" y="14"/>
                    <a:pt x="1598" y="9"/>
                  </a:cubicBezTo>
                  <a:cubicBezTo>
                    <a:pt x="1598" y="4"/>
                    <a:pt x="1602" y="0"/>
                    <a:pt x="1607" y="0"/>
                  </a:cubicBezTo>
                  <a:lnTo>
                    <a:pt x="1607" y="0"/>
                  </a:lnTo>
                  <a:cubicBezTo>
                    <a:pt x="1612" y="0"/>
                    <a:pt x="1616" y="4"/>
                    <a:pt x="1616" y="9"/>
                  </a:cubicBezTo>
                  <a:cubicBezTo>
                    <a:pt x="1616" y="14"/>
                    <a:pt x="1612" y="18"/>
                    <a:pt x="1607" y="18"/>
                  </a:cubicBezTo>
                  <a:close/>
                  <a:moveTo>
                    <a:pt x="1554" y="18"/>
                  </a:moveTo>
                  <a:lnTo>
                    <a:pt x="1554" y="18"/>
                  </a:lnTo>
                  <a:cubicBezTo>
                    <a:pt x="1549" y="18"/>
                    <a:pt x="1545" y="14"/>
                    <a:pt x="1545" y="9"/>
                  </a:cubicBezTo>
                  <a:cubicBezTo>
                    <a:pt x="1545" y="4"/>
                    <a:pt x="1549" y="0"/>
                    <a:pt x="1554" y="0"/>
                  </a:cubicBezTo>
                  <a:lnTo>
                    <a:pt x="1554" y="0"/>
                  </a:lnTo>
                  <a:cubicBezTo>
                    <a:pt x="1559" y="0"/>
                    <a:pt x="1563" y="4"/>
                    <a:pt x="1563" y="9"/>
                  </a:cubicBezTo>
                  <a:cubicBezTo>
                    <a:pt x="1563" y="14"/>
                    <a:pt x="1559" y="18"/>
                    <a:pt x="1554" y="18"/>
                  </a:cubicBezTo>
                  <a:close/>
                  <a:moveTo>
                    <a:pt x="1501" y="18"/>
                  </a:moveTo>
                  <a:lnTo>
                    <a:pt x="1501" y="18"/>
                  </a:lnTo>
                  <a:cubicBezTo>
                    <a:pt x="1496" y="18"/>
                    <a:pt x="1492" y="14"/>
                    <a:pt x="1492" y="9"/>
                  </a:cubicBezTo>
                  <a:cubicBezTo>
                    <a:pt x="1492" y="4"/>
                    <a:pt x="1496" y="0"/>
                    <a:pt x="1501" y="0"/>
                  </a:cubicBezTo>
                  <a:lnTo>
                    <a:pt x="1501" y="0"/>
                  </a:lnTo>
                  <a:cubicBezTo>
                    <a:pt x="1506" y="0"/>
                    <a:pt x="1510" y="4"/>
                    <a:pt x="1510" y="9"/>
                  </a:cubicBezTo>
                  <a:cubicBezTo>
                    <a:pt x="1510" y="14"/>
                    <a:pt x="1506" y="18"/>
                    <a:pt x="1501" y="18"/>
                  </a:cubicBezTo>
                  <a:close/>
                  <a:moveTo>
                    <a:pt x="1448" y="18"/>
                  </a:moveTo>
                  <a:lnTo>
                    <a:pt x="1448" y="18"/>
                  </a:lnTo>
                  <a:cubicBezTo>
                    <a:pt x="1444" y="18"/>
                    <a:pt x="1440" y="14"/>
                    <a:pt x="1440" y="9"/>
                  </a:cubicBezTo>
                  <a:cubicBezTo>
                    <a:pt x="1440" y="4"/>
                    <a:pt x="1444" y="0"/>
                    <a:pt x="1448" y="0"/>
                  </a:cubicBezTo>
                  <a:lnTo>
                    <a:pt x="1448" y="0"/>
                  </a:lnTo>
                  <a:cubicBezTo>
                    <a:pt x="1453" y="0"/>
                    <a:pt x="1457" y="4"/>
                    <a:pt x="1457" y="9"/>
                  </a:cubicBezTo>
                  <a:cubicBezTo>
                    <a:pt x="1457" y="14"/>
                    <a:pt x="1453" y="18"/>
                    <a:pt x="1448" y="18"/>
                  </a:cubicBezTo>
                  <a:close/>
                  <a:moveTo>
                    <a:pt x="1396" y="18"/>
                  </a:moveTo>
                  <a:lnTo>
                    <a:pt x="1396" y="18"/>
                  </a:lnTo>
                  <a:cubicBezTo>
                    <a:pt x="1391" y="18"/>
                    <a:pt x="1387" y="14"/>
                    <a:pt x="1387" y="9"/>
                  </a:cubicBezTo>
                  <a:cubicBezTo>
                    <a:pt x="1387" y="4"/>
                    <a:pt x="1391" y="0"/>
                    <a:pt x="1396" y="0"/>
                  </a:cubicBezTo>
                  <a:lnTo>
                    <a:pt x="1396" y="0"/>
                  </a:lnTo>
                  <a:cubicBezTo>
                    <a:pt x="1400" y="0"/>
                    <a:pt x="1404" y="4"/>
                    <a:pt x="1404" y="9"/>
                  </a:cubicBezTo>
                  <a:cubicBezTo>
                    <a:pt x="1404" y="14"/>
                    <a:pt x="1400" y="18"/>
                    <a:pt x="1396" y="18"/>
                  </a:cubicBezTo>
                  <a:close/>
                  <a:moveTo>
                    <a:pt x="1343" y="18"/>
                  </a:moveTo>
                  <a:lnTo>
                    <a:pt x="1343" y="18"/>
                  </a:lnTo>
                  <a:cubicBezTo>
                    <a:pt x="1338" y="18"/>
                    <a:pt x="1334" y="14"/>
                    <a:pt x="1334" y="9"/>
                  </a:cubicBezTo>
                  <a:cubicBezTo>
                    <a:pt x="1334" y="4"/>
                    <a:pt x="1338" y="0"/>
                    <a:pt x="1343" y="0"/>
                  </a:cubicBezTo>
                  <a:lnTo>
                    <a:pt x="1343" y="0"/>
                  </a:lnTo>
                  <a:cubicBezTo>
                    <a:pt x="1348" y="0"/>
                    <a:pt x="1352" y="4"/>
                    <a:pt x="1352" y="9"/>
                  </a:cubicBezTo>
                  <a:cubicBezTo>
                    <a:pt x="1352" y="14"/>
                    <a:pt x="1348" y="18"/>
                    <a:pt x="1343" y="18"/>
                  </a:cubicBezTo>
                  <a:close/>
                  <a:moveTo>
                    <a:pt x="1290" y="18"/>
                  </a:moveTo>
                  <a:lnTo>
                    <a:pt x="1290" y="18"/>
                  </a:lnTo>
                  <a:cubicBezTo>
                    <a:pt x="1285" y="18"/>
                    <a:pt x="1281" y="14"/>
                    <a:pt x="1281" y="9"/>
                  </a:cubicBezTo>
                  <a:cubicBezTo>
                    <a:pt x="1281" y="4"/>
                    <a:pt x="1285" y="0"/>
                    <a:pt x="1290" y="0"/>
                  </a:cubicBezTo>
                  <a:lnTo>
                    <a:pt x="1290" y="0"/>
                  </a:lnTo>
                  <a:cubicBezTo>
                    <a:pt x="1295" y="0"/>
                    <a:pt x="1299" y="4"/>
                    <a:pt x="1299" y="9"/>
                  </a:cubicBezTo>
                  <a:cubicBezTo>
                    <a:pt x="1299" y="14"/>
                    <a:pt x="1295" y="18"/>
                    <a:pt x="1290" y="18"/>
                  </a:cubicBezTo>
                  <a:close/>
                  <a:moveTo>
                    <a:pt x="1237" y="18"/>
                  </a:moveTo>
                  <a:lnTo>
                    <a:pt x="1237" y="18"/>
                  </a:lnTo>
                  <a:cubicBezTo>
                    <a:pt x="1232" y="18"/>
                    <a:pt x="1228" y="14"/>
                    <a:pt x="1228" y="9"/>
                  </a:cubicBezTo>
                  <a:cubicBezTo>
                    <a:pt x="1228" y="4"/>
                    <a:pt x="1232" y="0"/>
                    <a:pt x="1237" y="0"/>
                  </a:cubicBezTo>
                  <a:lnTo>
                    <a:pt x="1237" y="0"/>
                  </a:lnTo>
                  <a:cubicBezTo>
                    <a:pt x="1242" y="0"/>
                    <a:pt x="1246" y="4"/>
                    <a:pt x="1246" y="9"/>
                  </a:cubicBezTo>
                  <a:cubicBezTo>
                    <a:pt x="1246" y="14"/>
                    <a:pt x="1242" y="18"/>
                    <a:pt x="1237" y="18"/>
                  </a:cubicBezTo>
                  <a:close/>
                  <a:moveTo>
                    <a:pt x="1184" y="18"/>
                  </a:moveTo>
                  <a:lnTo>
                    <a:pt x="1184" y="18"/>
                  </a:lnTo>
                  <a:cubicBezTo>
                    <a:pt x="1179" y="18"/>
                    <a:pt x="1176" y="14"/>
                    <a:pt x="1176" y="9"/>
                  </a:cubicBezTo>
                  <a:cubicBezTo>
                    <a:pt x="1176" y="4"/>
                    <a:pt x="1179" y="0"/>
                    <a:pt x="1184" y="0"/>
                  </a:cubicBezTo>
                  <a:lnTo>
                    <a:pt x="1184" y="0"/>
                  </a:lnTo>
                  <a:cubicBezTo>
                    <a:pt x="1189" y="0"/>
                    <a:pt x="1193" y="4"/>
                    <a:pt x="1193" y="9"/>
                  </a:cubicBezTo>
                  <a:cubicBezTo>
                    <a:pt x="1193" y="14"/>
                    <a:pt x="1189" y="18"/>
                    <a:pt x="1184" y="18"/>
                  </a:cubicBezTo>
                  <a:close/>
                  <a:moveTo>
                    <a:pt x="1132" y="18"/>
                  </a:moveTo>
                  <a:lnTo>
                    <a:pt x="1132" y="18"/>
                  </a:lnTo>
                  <a:cubicBezTo>
                    <a:pt x="1127" y="18"/>
                    <a:pt x="1123" y="14"/>
                    <a:pt x="1123" y="9"/>
                  </a:cubicBezTo>
                  <a:cubicBezTo>
                    <a:pt x="1123" y="4"/>
                    <a:pt x="1127" y="0"/>
                    <a:pt x="1132" y="0"/>
                  </a:cubicBezTo>
                  <a:lnTo>
                    <a:pt x="1132" y="0"/>
                  </a:lnTo>
                  <a:cubicBezTo>
                    <a:pt x="1136" y="0"/>
                    <a:pt x="1140" y="4"/>
                    <a:pt x="1140" y="9"/>
                  </a:cubicBezTo>
                  <a:cubicBezTo>
                    <a:pt x="1140" y="14"/>
                    <a:pt x="1136" y="18"/>
                    <a:pt x="1132" y="18"/>
                  </a:cubicBezTo>
                  <a:close/>
                  <a:moveTo>
                    <a:pt x="1079" y="18"/>
                  </a:moveTo>
                  <a:lnTo>
                    <a:pt x="1079" y="18"/>
                  </a:lnTo>
                  <a:cubicBezTo>
                    <a:pt x="1074" y="18"/>
                    <a:pt x="1070" y="14"/>
                    <a:pt x="1070" y="9"/>
                  </a:cubicBezTo>
                  <a:cubicBezTo>
                    <a:pt x="1070" y="4"/>
                    <a:pt x="1074" y="0"/>
                    <a:pt x="1079" y="0"/>
                  </a:cubicBezTo>
                  <a:lnTo>
                    <a:pt x="1079" y="0"/>
                  </a:lnTo>
                  <a:cubicBezTo>
                    <a:pt x="1084" y="0"/>
                    <a:pt x="1088" y="4"/>
                    <a:pt x="1088" y="9"/>
                  </a:cubicBezTo>
                  <a:cubicBezTo>
                    <a:pt x="1088" y="14"/>
                    <a:pt x="1084" y="18"/>
                    <a:pt x="1079" y="18"/>
                  </a:cubicBezTo>
                  <a:close/>
                  <a:moveTo>
                    <a:pt x="1026" y="18"/>
                  </a:moveTo>
                  <a:lnTo>
                    <a:pt x="1026" y="18"/>
                  </a:lnTo>
                  <a:cubicBezTo>
                    <a:pt x="1021" y="18"/>
                    <a:pt x="1017" y="14"/>
                    <a:pt x="1017" y="9"/>
                  </a:cubicBezTo>
                  <a:cubicBezTo>
                    <a:pt x="1017" y="4"/>
                    <a:pt x="1021" y="0"/>
                    <a:pt x="1026" y="0"/>
                  </a:cubicBezTo>
                  <a:lnTo>
                    <a:pt x="1026" y="0"/>
                  </a:lnTo>
                  <a:cubicBezTo>
                    <a:pt x="1031" y="0"/>
                    <a:pt x="1035" y="4"/>
                    <a:pt x="1035" y="9"/>
                  </a:cubicBezTo>
                  <a:cubicBezTo>
                    <a:pt x="1035" y="14"/>
                    <a:pt x="1031" y="18"/>
                    <a:pt x="1026" y="18"/>
                  </a:cubicBezTo>
                  <a:close/>
                  <a:moveTo>
                    <a:pt x="973" y="18"/>
                  </a:moveTo>
                  <a:lnTo>
                    <a:pt x="973" y="18"/>
                  </a:lnTo>
                  <a:cubicBezTo>
                    <a:pt x="968" y="18"/>
                    <a:pt x="964" y="14"/>
                    <a:pt x="964" y="9"/>
                  </a:cubicBezTo>
                  <a:cubicBezTo>
                    <a:pt x="964" y="4"/>
                    <a:pt x="968" y="0"/>
                    <a:pt x="973" y="0"/>
                  </a:cubicBezTo>
                  <a:lnTo>
                    <a:pt x="973" y="0"/>
                  </a:lnTo>
                  <a:cubicBezTo>
                    <a:pt x="978" y="0"/>
                    <a:pt x="982" y="4"/>
                    <a:pt x="982" y="9"/>
                  </a:cubicBezTo>
                  <a:cubicBezTo>
                    <a:pt x="982" y="14"/>
                    <a:pt x="978" y="18"/>
                    <a:pt x="973" y="18"/>
                  </a:cubicBezTo>
                  <a:close/>
                  <a:moveTo>
                    <a:pt x="920" y="18"/>
                  </a:moveTo>
                  <a:lnTo>
                    <a:pt x="920" y="18"/>
                  </a:lnTo>
                  <a:cubicBezTo>
                    <a:pt x="915" y="18"/>
                    <a:pt x="911" y="14"/>
                    <a:pt x="911" y="9"/>
                  </a:cubicBezTo>
                  <a:cubicBezTo>
                    <a:pt x="911" y="4"/>
                    <a:pt x="915" y="0"/>
                    <a:pt x="920" y="0"/>
                  </a:cubicBezTo>
                  <a:lnTo>
                    <a:pt x="920" y="0"/>
                  </a:lnTo>
                  <a:cubicBezTo>
                    <a:pt x="925" y="0"/>
                    <a:pt x="929" y="4"/>
                    <a:pt x="929" y="9"/>
                  </a:cubicBezTo>
                  <a:cubicBezTo>
                    <a:pt x="929" y="14"/>
                    <a:pt x="925" y="18"/>
                    <a:pt x="920" y="18"/>
                  </a:cubicBezTo>
                  <a:close/>
                  <a:moveTo>
                    <a:pt x="867" y="18"/>
                  </a:moveTo>
                  <a:lnTo>
                    <a:pt x="867" y="18"/>
                  </a:lnTo>
                  <a:cubicBezTo>
                    <a:pt x="863" y="18"/>
                    <a:pt x="859" y="14"/>
                    <a:pt x="859" y="9"/>
                  </a:cubicBezTo>
                  <a:cubicBezTo>
                    <a:pt x="859" y="4"/>
                    <a:pt x="863" y="0"/>
                    <a:pt x="867" y="0"/>
                  </a:cubicBezTo>
                  <a:lnTo>
                    <a:pt x="867" y="0"/>
                  </a:lnTo>
                  <a:cubicBezTo>
                    <a:pt x="872" y="0"/>
                    <a:pt x="876" y="4"/>
                    <a:pt x="876" y="9"/>
                  </a:cubicBezTo>
                  <a:cubicBezTo>
                    <a:pt x="876" y="14"/>
                    <a:pt x="872" y="18"/>
                    <a:pt x="867" y="18"/>
                  </a:cubicBezTo>
                  <a:close/>
                  <a:moveTo>
                    <a:pt x="815" y="18"/>
                  </a:moveTo>
                  <a:lnTo>
                    <a:pt x="815" y="18"/>
                  </a:lnTo>
                  <a:cubicBezTo>
                    <a:pt x="810" y="18"/>
                    <a:pt x="806" y="14"/>
                    <a:pt x="806" y="9"/>
                  </a:cubicBezTo>
                  <a:cubicBezTo>
                    <a:pt x="806" y="4"/>
                    <a:pt x="810" y="0"/>
                    <a:pt x="815" y="0"/>
                  </a:cubicBezTo>
                  <a:lnTo>
                    <a:pt x="815" y="0"/>
                  </a:lnTo>
                  <a:cubicBezTo>
                    <a:pt x="820" y="0"/>
                    <a:pt x="823" y="4"/>
                    <a:pt x="823" y="9"/>
                  </a:cubicBezTo>
                  <a:cubicBezTo>
                    <a:pt x="823" y="14"/>
                    <a:pt x="820" y="18"/>
                    <a:pt x="815" y="18"/>
                  </a:cubicBezTo>
                  <a:close/>
                  <a:moveTo>
                    <a:pt x="762" y="18"/>
                  </a:moveTo>
                  <a:lnTo>
                    <a:pt x="762" y="18"/>
                  </a:lnTo>
                  <a:cubicBezTo>
                    <a:pt x="757" y="18"/>
                    <a:pt x="753" y="14"/>
                    <a:pt x="753" y="9"/>
                  </a:cubicBezTo>
                  <a:cubicBezTo>
                    <a:pt x="753" y="4"/>
                    <a:pt x="757" y="0"/>
                    <a:pt x="762" y="0"/>
                  </a:cubicBezTo>
                  <a:lnTo>
                    <a:pt x="762" y="0"/>
                  </a:lnTo>
                  <a:cubicBezTo>
                    <a:pt x="767" y="0"/>
                    <a:pt x="771" y="4"/>
                    <a:pt x="771" y="9"/>
                  </a:cubicBezTo>
                  <a:cubicBezTo>
                    <a:pt x="771" y="14"/>
                    <a:pt x="767" y="18"/>
                    <a:pt x="762" y="18"/>
                  </a:cubicBezTo>
                  <a:close/>
                  <a:moveTo>
                    <a:pt x="709" y="18"/>
                  </a:moveTo>
                  <a:lnTo>
                    <a:pt x="709" y="18"/>
                  </a:lnTo>
                  <a:cubicBezTo>
                    <a:pt x="704" y="18"/>
                    <a:pt x="700" y="14"/>
                    <a:pt x="700" y="9"/>
                  </a:cubicBezTo>
                  <a:cubicBezTo>
                    <a:pt x="700" y="4"/>
                    <a:pt x="704" y="0"/>
                    <a:pt x="709" y="0"/>
                  </a:cubicBezTo>
                  <a:lnTo>
                    <a:pt x="709" y="0"/>
                  </a:lnTo>
                  <a:cubicBezTo>
                    <a:pt x="714" y="0"/>
                    <a:pt x="718" y="4"/>
                    <a:pt x="718" y="9"/>
                  </a:cubicBezTo>
                  <a:cubicBezTo>
                    <a:pt x="718" y="14"/>
                    <a:pt x="714" y="18"/>
                    <a:pt x="709" y="18"/>
                  </a:cubicBezTo>
                  <a:close/>
                  <a:moveTo>
                    <a:pt x="656" y="18"/>
                  </a:moveTo>
                  <a:lnTo>
                    <a:pt x="656" y="18"/>
                  </a:lnTo>
                  <a:cubicBezTo>
                    <a:pt x="651" y="18"/>
                    <a:pt x="647" y="14"/>
                    <a:pt x="647" y="9"/>
                  </a:cubicBezTo>
                  <a:cubicBezTo>
                    <a:pt x="647" y="4"/>
                    <a:pt x="651" y="0"/>
                    <a:pt x="656" y="0"/>
                  </a:cubicBezTo>
                  <a:lnTo>
                    <a:pt x="656" y="0"/>
                  </a:lnTo>
                  <a:cubicBezTo>
                    <a:pt x="661" y="0"/>
                    <a:pt x="665" y="4"/>
                    <a:pt x="665" y="9"/>
                  </a:cubicBezTo>
                  <a:cubicBezTo>
                    <a:pt x="665" y="14"/>
                    <a:pt x="661" y="18"/>
                    <a:pt x="656" y="18"/>
                  </a:cubicBezTo>
                  <a:close/>
                  <a:moveTo>
                    <a:pt x="603" y="18"/>
                  </a:moveTo>
                  <a:lnTo>
                    <a:pt x="603" y="18"/>
                  </a:lnTo>
                  <a:cubicBezTo>
                    <a:pt x="598" y="18"/>
                    <a:pt x="595" y="14"/>
                    <a:pt x="595" y="9"/>
                  </a:cubicBezTo>
                  <a:cubicBezTo>
                    <a:pt x="595" y="4"/>
                    <a:pt x="598" y="0"/>
                    <a:pt x="603" y="0"/>
                  </a:cubicBezTo>
                  <a:lnTo>
                    <a:pt x="603" y="0"/>
                  </a:lnTo>
                  <a:cubicBezTo>
                    <a:pt x="608" y="0"/>
                    <a:pt x="612" y="4"/>
                    <a:pt x="612" y="9"/>
                  </a:cubicBezTo>
                  <a:cubicBezTo>
                    <a:pt x="612" y="14"/>
                    <a:pt x="608" y="18"/>
                    <a:pt x="603" y="18"/>
                  </a:cubicBezTo>
                  <a:close/>
                  <a:moveTo>
                    <a:pt x="551" y="18"/>
                  </a:moveTo>
                  <a:lnTo>
                    <a:pt x="551" y="18"/>
                  </a:lnTo>
                  <a:cubicBezTo>
                    <a:pt x="546" y="18"/>
                    <a:pt x="542" y="14"/>
                    <a:pt x="542" y="9"/>
                  </a:cubicBezTo>
                  <a:cubicBezTo>
                    <a:pt x="542" y="4"/>
                    <a:pt x="546" y="0"/>
                    <a:pt x="551" y="0"/>
                  </a:cubicBezTo>
                  <a:lnTo>
                    <a:pt x="551" y="0"/>
                  </a:lnTo>
                  <a:cubicBezTo>
                    <a:pt x="555" y="0"/>
                    <a:pt x="559" y="4"/>
                    <a:pt x="559" y="9"/>
                  </a:cubicBezTo>
                  <a:cubicBezTo>
                    <a:pt x="559" y="14"/>
                    <a:pt x="555" y="18"/>
                    <a:pt x="551" y="18"/>
                  </a:cubicBezTo>
                  <a:close/>
                  <a:moveTo>
                    <a:pt x="498" y="18"/>
                  </a:moveTo>
                  <a:lnTo>
                    <a:pt x="498" y="18"/>
                  </a:lnTo>
                  <a:cubicBezTo>
                    <a:pt x="493" y="18"/>
                    <a:pt x="489" y="14"/>
                    <a:pt x="489" y="9"/>
                  </a:cubicBezTo>
                  <a:cubicBezTo>
                    <a:pt x="489" y="4"/>
                    <a:pt x="493" y="0"/>
                    <a:pt x="498" y="0"/>
                  </a:cubicBezTo>
                  <a:lnTo>
                    <a:pt x="498" y="0"/>
                  </a:lnTo>
                  <a:cubicBezTo>
                    <a:pt x="503" y="0"/>
                    <a:pt x="507" y="4"/>
                    <a:pt x="507" y="9"/>
                  </a:cubicBezTo>
                  <a:cubicBezTo>
                    <a:pt x="507" y="14"/>
                    <a:pt x="503" y="18"/>
                    <a:pt x="498" y="18"/>
                  </a:cubicBezTo>
                  <a:close/>
                  <a:moveTo>
                    <a:pt x="445" y="18"/>
                  </a:moveTo>
                  <a:lnTo>
                    <a:pt x="445" y="18"/>
                  </a:lnTo>
                  <a:cubicBezTo>
                    <a:pt x="440" y="18"/>
                    <a:pt x="436" y="14"/>
                    <a:pt x="436" y="9"/>
                  </a:cubicBezTo>
                  <a:cubicBezTo>
                    <a:pt x="436" y="4"/>
                    <a:pt x="440" y="0"/>
                    <a:pt x="445" y="0"/>
                  </a:cubicBezTo>
                  <a:lnTo>
                    <a:pt x="445" y="0"/>
                  </a:lnTo>
                  <a:cubicBezTo>
                    <a:pt x="450" y="0"/>
                    <a:pt x="454" y="4"/>
                    <a:pt x="454" y="9"/>
                  </a:cubicBezTo>
                  <a:cubicBezTo>
                    <a:pt x="454" y="14"/>
                    <a:pt x="450" y="18"/>
                    <a:pt x="445" y="18"/>
                  </a:cubicBezTo>
                  <a:close/>
                  <a:moveTo>
                    <a:pt x="392" y="18"/>
                  </a:moveTo>
                  <a:lnTo>
                    <a:pt x="392" y="18"/>
                  </a:lnTo>
                  <a:cubicBezTo>
                    <a:pt x="387" y="18"/>
                    <a:pt x="383" y="14"/>
                    <a:pt x="383" y="9"/>
                  </a:cubicBezTo>
                  <a:cubicBezTo>
                    <a:pt x="383" y="4"/>
                    <a:pt x="387" y="0"/>
                    <a:pt x="392" y="0"/>
                  </a:cubicBezTo>
                  <a:lnTo>
                    <a:pt x="392" y="0"/>
                  </a:lnTo>
                  <a:cubicBezTo>
                    <a:pt x="397" y="0"/>
                    <a:pt x="401" y="4"/>
                    <a:pt x="401" y="9"/>
                  </a:cubicBezTo>
                  <a:cubicBezTo>
                    <a:pt x="401" y="14"/>
                    <a:pt x="397" y="18"/>
                    <a:pt x="392" y="18"/>
                  </a:cubicBezTo>
                  <a:close/>
                  <a:moveTo>
                    <a:pt x="339" y="18"/>
                  </a:moveTo>
                  <a:lnTo>
                    <a:pt x="339" y="18"/>
                  </a:lnTo>
                  <a:cubicBezTo>
                    <a:pt x="334" y="18"/>
                    <a:pt x="330" y="14"/>
                    <a:pt x="330" y="9"/>
                  </a:cubicBezTo>
                  <a:cubicBezTo>
                    <a:pt x="330" y="4"/>
                    <a:pt x="334" y="0"/>
                    <a:pt x="339" y="0"/>
                  </a:cubicBezTo>
                  <a:lnTo>
                    <a:pt x="339" y="0"/>
                  </a:lnTo>
                  <a:cubicBezTo>
                    <a:pt x="344" y="0"/>
                    <a:pt x="348" y="4"/>
                    <a:pt x="348" y="9"/>
                  </a:cubicBezTo>
                  <a:cubicBezTo>
                    <a:pt x="348" y="14"/>
                    <a:pt x="344" y="18"/>
                    <a:pt x="339" y="18"/>
                  </a:cubicBezTo>
                  <a:close/>
                  <a:moveTo>
                    <a:pt x="286" y="18"/>
                  </a:moveTo>
                  <a:lnTo>
                    <a:pt x="286" y="18"/>
                  </a:lnTo>
                  <a:cubicBezTo>
                    <a:pt x="282" y="18"/>
                    <a:pt x="278" y="14"/>
                    <a:pt x="278" y="9"/>
                  </a:cubicBezTo>
                  <a:cubicBezTo>
                    <a:pt x="278" y="4"/>
                    <a:pt x="282" y="0"/>
                    <a:pt x="286" y="0"/>
                  </a:cubicBezTo>
                  <a:lnTo>
                    <a:pt x="286" y="0"/>
                  </a:lnTo>
                  <a:cubicBezTo>
                    <a:pt x="291" y="0"/>
                    <a:pt x="295" y="4"/>
                    <a:pt x="295" y="9"/>
                  </a:cubicBezTo>
                  <a:cubicBezTo>
                    <a:pt x="295" y="14"/>
                    <a:pt x="291" y="18"/>
                    <a:pt x="286" y="18"/>
                  </a:cubicBezTo>
                  <a:close/>
                  <a:moveTo>
                    <a:pt x="234" y="18"/>
                  </a:moveTo>
                  <a:lnTo>
                    <a:pt x="234" y="18"/>
                  </a:lnTo>
                  <a:cubicBezTo>
                    <a:pt x="229" y="18"/>
                    <a:pt x="225" y="14"/>
                    <a:pt x="225" y="9"/>
                  </a:cubicBezTo>
                  <a:cubicBezTo>
                    <a:pt x="225" y="4"/>
                    <a:pt x="229" y="0"/>
                    <a:pt x="234" y="0"/>
                  </a:cubicBezTo>
                  <a:lnTo>
                    <a:pt x="234" y="0"/>
                  </a:lnTo>
                  <a:cubicBezTo>
                    <a:pt x="239" y="0"/>
                    <a:pt x="242" y="4"/>
                    <a:pt x="242" y="9"/>
                  </a:cubicBezTo>
                  <a:cubicBezTo>
                    <a:pt x="242" y="14"/>
                    <a:pt x="239" y="18"/>
                    <a:pt x="234" y="18"/>
                  </a:cubicBezTo>
                  <a:close/>
                  <a:moveTo>
                    <a:pt x="181" y="18"/>
                  </a:moveTo>
                  <a:lnTo>
                    <a:pt x="181" y="18"/>
                  </a:lnTo>
                  <a:cubicBezTo>
                    <a:pt x="176" y="18"/>
                    <a:pt x="172" y="14"/>
                    <a:pt x="172" y="9"/>
                  </a:cubicBezTo>
                  <a:cubicBezTo>
                    <a:pt x="172" y="4"/>
                    <a:pt x="176" y="0"/>
                    <a:pt x="181" y="0"/>
                  </a:cubicBezTo>
                  <a:lnTo>
                    <a:pt x="181" y="0"/>
                  </a:lnTo>
                  <a:cubicBezTo>
                    <a:pt x="186" y="0"/>
                    <a:pt x="190" y="4"/>
                    <a:pt x="190" y="9"/>
                  </a:cubicBezTo>
                  <a:cubicBezTo>
                    <a:pt x="190" y="14"/>
                    <a:pt x="186" y="18"/>
                    <a:pt x="181" y="18"/>
                  </a:cubicBezTo>
                  <a:close/>
                  <a:moveTo>
                    <a:pt x="128" y="18"/>
                  </a:moveTo>
                  <a:lnTo>
                    <a:pt x="128" y="18"/>
                  </a:lnTo>
                  <a:cubicBezTo>
                    <a:pt x="123" y="18"/>
                    <a:pt x="119" y="14"/>
                    <a:pt x="119" y="9"/>
                  </a:cubicBezTo>
                  <a:cubicBezTo>
                    <a:pt x="119" y="4"/>
                    <a:pt x="123" y="0"/>
                    <a:pt x="128" y="0"/>
                  </a:cubicBezTo>
                  <a:lnTo>
                    <a:pt x="128" y="0"/>
                  </a:lnTo>
                  <a:cubicBezTo>
                    <a:pt x="133" y="0"/>
                    <a:pt x="137" y="4"/>
                    <a:pt x="137" y="9"/>
                  </a:cubicBezTo>
                  <a:cubicBezTo>
                    <a:pt x="137" y="14"/>
                    <a:pt x="133" y="18"/>
                    <a:pt x="128" y="18"/>
                  </a:cubicBezTo>
                  <a:close/>
                  <a:moveTo>
                    <a:pt x="75" y="18"/>
                  </a:moveTo>
                  <a:lnTo>
                    <a:pt x="75" y="18"/>
                  </a:lnTo>
                  <a:cubicBezTo>
                    <a:pt x="70" y="18"/>
                    <a:pt x="66" y="14"/>
                    <a:pt x="66" y="9"/>
                  </a:cubicBezTo>
                  <a:cubicBezTo>
                    <a:pt x="66" y="4"/>
                    <a:pt x="70" y="0"/>
                    <a:pt x="75" y="0"/>
                  </a:cubicBezTo>
                  <a:lnTo>
                    <a:pt x="75" y="0"/>
                  </a:lnTo>
                  <a:cubicBezTo>
                    <a:pt x="80" y="0"/>
                    <a:pt x="84" y="4"/>
                    <a:pt x="84" y="9"/>
                  </a:cubicBezTo>
                  <a:cubicBezTo>
                    <a:pt x="84" y="14"/>
                    <a:pt x="80" y="18"/>
                    <a:pt x="75" y="18"/>
                  </a:cubicBezTo>
                  <a:close/>
                  <a:moveTo>
                    <a:pt x="22" y="18"/>
                  </a:moveTo>
                  <a:lnTo>
                    <a:pt x="22" y="18"/>
                  </a:lnTo>
                  <a:cubicBezTo>
                    <a:pt x="18" y="18"/>
                    <a:pt x="14" y="14"/>
                    <a:pt x="14" y="9"/>
                  </a:cubicBezTo>
                  <a:cubicBezTo>
                    <a:pt x="14" y="4"/>
                    <a:pt x="18" y="0"/>
                    <a:pt x="22" y="0"/>
                  </a:cubicBezTo>
                  <a:lnTo>
                    <a:pt x="22" y="0"/>
                  </a:lnTo>
                  <a:cubicBezTo>
                    <a:pt x="27" y="0"/>
                    <a:pt x="31" y="4"/>
                    <a:pt x="31" y="9"/>
                  </a:cubicBezTo>
                  <a:cubicBezTo>
                    <a:pt x="31" y="14"/>
                    <a:pt x="27" y="18"/>
                    <a:pt x="22" y="18"/>
                  </a:cubicBezTo>
                  <a:close/>
                </a:path>
              </a:pathLst>
            </a:custGeom>
            <a:solidFill>
              <a:srgbClr val="0078D7"/>
            </a:solidFill>
            <a:ln w="0" cap="flat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Rectangle 197">
              <a:extLst>
                <a:ext uri="{FF2B5EF4-FFF2-40B4-BE49-F238E27FC236}">
                  <a16:creationId xmlns:a16="http://schemas.microsoft.com/office/drawing/2014/main" id="{C06DA09A-1081-49FA-9E5F-62B87479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2332"/>
              <a:ext cx="644" cy="9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Freeform 198">
              <a:extLst>
                <a:ext uri="{FF2B5EF4-FFF2-40B4-BE49-F238E27FC236}">
                  <a16:creationId xmlns:a16="http://schemas.microsoft.com/office/drawing/2014/main" id="{7A8D289C-D435-4CC4-862C-2135D721EF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1" y="2329"/>
              <a:ext cx="650" cy="972"/>
            </a:xfrm>
            <a:custGeom>
              <a:avLst/>
              <a:gdLst>
                <a:gd name="T0" fmla="*/ 0 w 3492"/>
                <a:gd name="T1" fmla="*/ 270 h 5220"/>
                <a:gd name="T2" fmla="*/ 36 w 3492"/>
                <a:gd name="T3" fmla="*/ 594 h 5220"/>
                <a:gd name="T4" fmla="*/ 0 w 3492"/>
                <a:gd name="T5" fmla="*/ 810 h 5220"/>
                <a:gd name="T6" fmla="*/ 36 w 3492"/>
                <a:gd name="T7" fmla="*/ 1134 h 5220"/>
                <a:gd name="T8" fmla="*/ 18 w 3492"/>
                <a:gd name="T9" fmla="*/ 1332 h 5220"/>
                <a:gd name="T10" fmla="*/ 18 w 3492"/>
                <a:gd name="T11" fmla="*/ 1692 h 5220"/>
                <a:gd name="T12" fmla="*/ 36 w 3492"/>
                <a:gd name="T13" fmla="*/ 1890 h 5220"/>
                <a:gd name="T14" fmla="*/ 0 w 3492"/>
                <a:gd name="T15" fmla="*/ 2215 h 5220"/>
                <a:gd name="T16" fmla="*/ 36 w 3492"/>
                <a:gd name="T17" fmla="*/ 2539 h 5220"/>
                <a:gd name="T18" fmla="*/ 0 w 3492"/>
                <a:gd name="T19" fmla="*/ 2755 h 5220"/>
                <a:gd name="T20" fmla="*/ 36 w 3492"/>
                <a:gd name="T21" fmla="*/ 3079 h 5220"/>
                <a:gd name="T22" fmla="*/ 18 w 3492"/>
                <a:gd name="T23" fmla="*/ 3277 h 5220"/>
                <a:gd name="T24" fmla="*/ 18 w 3492"/>
                <a:gd name="T25" fmla="*/ 3637 h 5220"/>
                <a:gd name="T26" fmla="*/ 36 w 3492"/>
                <a:gd name="T27" fmla="*/ 3835 h 5220"/>
                <a:gd name="T28" fmla="*/ 0 w 3492"/>
                <a:gd name="T29" fmla="*/ 4159 h 5220"/>
                <a:gd name="T30" fmla="*/ 36 w 3492"/>
                <a:gd name="T31" fmla="*/ 4483 h 5220"/>
                <a:gd name="T32" fmla="*/ 0 w 3492"/>
                <a:gd name="T33" fmla="*/ 4699 h 5220"/>
                <a:gd name="T34" fmla="*/ 36 w 3492"/>
                <a:gd name="T35" fmla="*/ 5023 h 5220"/>
                <a:gd name="T36" fmla="*/ 38 w 3492"/>
                <a:gd name="T37" fmla="*/ 5202 h 5220"/>
                <a:gd name="T38" fmla="*/ 398 w 3492"/>
                <a:gd name="T39" fmla="*/ 5202 h 5220"/>
                <a:gd name="T40" fmla="*/ 596 w 3492"/>
                <a:gd name="T41" fmla="*/ 5184 h 5220"/>
                <a:gd name="T42" fmla="*/ 920 w 3492"/>
                <a:gd name="T43" fmla="*/ 5220 h 5220"/>
                <a:gd name="T44" fmla="*/ 1244 w 3492"/>
                <a:gd name="T45" fmla="*/ 5184 h 5220"/>
                <a:gd name="T46" fmla="*/ 1460 w 3492"/>
                <a:gd name="T47" fmla="*/ 5220 h 5220"/>
                <a:gd name="T48" fmla="*/ 1784 w 3492"/>
                <a:gd name="T49" fmla="*/ 5184 h 5220"/>
                <a:gd name="T50" fmla="*/ 1982 w 3492"/>
                <a:gd name="T51" fmla="*/ 5202 h 5220"/>
                <a:gd name="T52" fmla="*/ 2342 w 3492"/>
                <a:gd name="T53" fmla="*/ 5202 h 5220"/>
                <a:gd name="T54" fmla="*/ 2540 w 3492"/>
                <a:gd name="T55" fmla="*/ 5184 h 5220"/>
                <a:gd name="T56" fmla="*/ 2865 w 3492"/>
                <a:gd name="T57" fmla="*/ 5220 h 5220"/>
                <a:gd name="T58" fmla="*/ 3189 w 3492"/>
                <a:gd name="T59" fmla="*/ 5184 h 5220"/>
                <a:gd name="T60" fmla="*/ 3405 w 3492"/>
                <a:gd name="T61" fmla="*/ 5220 h 5220"/>
                <a:gd name="T62" fmla="*/ 3456 w 3492"/>
                <a:gd name="T63" fmla="*/ 4947 h 5220"/>
                <a:gd name="T64" fmla="*/ 3474 w 3492"/>
                <a:gd name="T65" fmla="*/ 4749 h 5220"/>
                <a:gd name="T66" fmla="*/ 3474 w 3492"/>
                <a:gd name="T67" fmla="*/ 4389 h 5220"/>
                <a:gd name="T68" fmla="*/ 3456 w 3492"/>
                <a:gd name="T69" fmla="*/ 4191 h 5220"/>
                <a:gd name="T70" fmla="*/ 3492 w 3492"/>
                <a:gd name="T71" fmla="*/ 3866 h 5220"/>
                <a:gd name="T72" fmla="*/ 3456 w 3492"/>
                <a:gd name="T73" fmla="*/ 3542 h 5220"/>
                <a:gd name="T74" fmla="*/ 3492 w 3492"/>
                <a:gd name="T75" fmla="*/ 3326 h 5220"/>
                <a:gd name="T76" fmla="*/ 3456 w 3492"/>
                <a:gd name="T77" fmla="*/ 3002 h 5220"/>
                <a:gd name="T78" fmla="*/ 3474 w 3492"/>
                <a:gd name="T79" fmla="*/ 2804 h 5220"/>
                <a:gd name="T80" fmla="*/ 3474 w 3492"/>
                <a:gd name="T81" fmla="*/ 2444 h 5220"/>
                <a:gd name="T82" fmla="*/ 3456 w 3492"/>
                <a:gd name="T83" fmla="*/ 2246 h 5220"/>
                <a:gd name="T84" fmla="*/ 3492 w 3492"/>
                <a:gd name="T85" fmla="*/ 1922 h 5220"/>
                <a:gd name="T86" fmla="*/ 3456 w 3492"/>
                <a:gd name="T87" fmla="*/ 1598 h 5220"/>
                <a:gd name="T88" fmla="*/ 3492 w 3492"/>
                <a:gd name="T89" fmla="*/ 1382 h 5220"/>
                <a:gd name="T90" fmla="*/ 3456 w 3492"/>
                <a:gd name="T91" fmla="*/ 1057 h 5220"/>
                <a:gd name="T92" fmla="*/ 3474 w 3492"/>
                <a:gd name="T93" fmla="*/ 859 h 5220"/>
                <a:gd name="T94" fmla="*/ 3474 w 3492"/>
                <a:gd name="T95" fmla="*/ 499 h 5220"/>
                <a:gd name="T96" fmla="*/ 3456 w 3492"/>
                <a:gd name="T97" fmla="*/ 301 h 5220"/>
                <a:gd name="T98" fmla="*/ 3433 w 3492"/>
                <a:gd name="T99" fmla="*/ 0 h 5220"/>
                <a:gd name="T100" fmla="*/ 3109 w 3492"/>
                <a:gd name="T101" fmla="*/ 36 h 5220"/>
                <a:gd name="T102" fmla="*/ 2893 w 3492"/>
                <a:gd name="T103" fmla="*/ 0 h 5220"/>
                <a:gd name="T104" fmla="*/ 2569 w 3492"/>
                <a:gd name="T105" fmla="*/ 36 h 5220"/>
                <a:gd name="T106" fmla="*/ 2371 w 3492"/>
                <a:gd name="T107" fmla="*/ 18 h 5220"/>
                <a:gd name="T108" fmla="*/ 2011 w 3492"/>
                <a:gd name="T109" fmla="*/ 18 h 5220"/>
                <a:gd name="T110" fmla="*/ 1813 w 3492"/>
                <a:gd name="T111" fmla="*/ 36 h 5220"/>
                <a:gd name="T112" fmla="*/ 1489 w 3492"/>
                <a:gd name="T113" fmla="*/ 0 h 5220"/>
                <a:gd name="T114" fmla="*/ 1164 w 3492"/>
                <a:gd name="T115" fmla="*/ 36 h 5220"/>
                <a:gd name="T116" fmla="*/ 948 w 3492"/>
                <a:gd name="T117" fmla="*/ 0 h 5220"/>
                <a:gd name="T118" fmla="*/ 624 w 3492"/>
                <a:gd name="T119" fmla="*/ 36 h 5220"/>
                <a:gd name="T120" fmla="*/ 426 w 3492"/>
                <a:gd name="T121" fmla="*/ 18 h 5220"/>
                <a:gd name="T122" fmla="*/ 66 w 3492"/>
                <a:gd name="T123" fmla="*/ 18 h 5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2" h="5220">
                  <a:moveTo>
                    <a:pt x="36" y="54"/>
                  </a:moveTo>
                  <a:lnTo>
                    <a:pt x="36" y="54"/>
                  </a:lnTo>
                  <a:cubicBezTo>
                    <a:pt x="36" y="64"/>
                    <a:pt x="2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lnTo>
                    <a:pt x="0" y="54"/>
                  </a:lnTo>
                  <a:cubicBezTo>
                    <a:pt x="0" y="44"/>
                    <a:pt x="8" y="36"/>
                    <a:pt x="18" y="36"/>
                  </a:cubicBezTo>
                  <a:cubicBezTo>
                    <a:pt x="28" y="36"/>
                    <a:pt x="36" y="44"/>
                    <a:pt x="36" y="54"/>
                  </a:cubicBezTo>
                  <a:close/>
                  <a:moveTo>
                    <a:pt x="36" y="162"/>
                  </a:moveTo>
                  <a:lnTo>
                    <a:pt x="36" y="162"/>
                  </a:lnTo>
                  <a:cubicBezTo>
                    <a:pt x="36" y="172"/>
                    <a:pt x="28" y="180"/>
                    <a:pt x="18" y="180"/>
                  </a:cubicBezTo>
                  <a:cubicBezTo>
                    <a:pt x="8" y="180"/>
                    <a:pt x="0" y="172"/>
                    <a:pt x="0" y="162"/>
                  </a:cubicBezTo>
                  <a:lnTo>
                    <a:pt x="0" y="162"/>
                  </a:lnTo>
                  <a:cubicBezTo>
                    <a:pt x="0" y="152"/>
                    <a:pt x="8" y="144"/>
                    <a:pt x="18" y="144"/>
                  </a:cubicBezTo>
                  <a:cubicBezTo>
                    <a:pt x="28" y="144"/>
                    <a:pt x="36" y="152"/>
                    <a:pt x="36" y="162"/>
                  </a:cubicBezTo>
                  <a:close/>
                  <a:moveTo>
                    <a:pt x="36" y="270"/>
                  </a:moveTo>
                  <a:lnTo>
                    <a:pt x="36" y="270"/>
                  </a:lnTo>
                  <a:cubicBezTo>
                    <a:pt x="36" y="280"/>
                    <a:pt x="28" y="288"/>
                    <a:pt x="18" y="288"/>
                  </a:cubicBezTo>
                  <a:cubicBezTo>
                    <a:pt x="8" y="288"/>
                    <a:pt x="0" y="280"/>
                    <a:pt x="0" y="270"/>
                  </a:cubicBezTo>
                  <a:lnTo>
                    <a:pt x="0" y="270"/>
                  </a:lnTo>
                  <a:cubicBezTo>
                    <a:pt x="0" y="260"/>
                    <a:pt x="8" y="252"/>
                    <a:pt x="18" y="252"/>
                  </a:cubicBezTo>
                  <a:cubicBezTo>
                    <a:pt x="28" y="252"/>
                    <a:pt x="36" y="260"/>
                    <a:pt x="36" y="270"/>
                  </a:cubicBezTo>
                  <a:close/>
                  <a:moveTo>
                    <a:pt x="36" y="378"/>
                  </a:moveTo>
                  <a:lnTo>
                    <a:pt x="36" y="378"/>
                  </a:lnTo>
                  <a:cubicBezTo>
                    <a:pt x="36" y="388"/>
                    <a:pt x="28" y="396"/>
                    <a:pt x="18" y="396"/>
                  </a:cubicBezTo>
                  <a:cubicBezTo>
                    <a:pt x="8" y="396"/>
                    <a:pt x="0" y="388"/>
                    <a:pt x="0" y="378"/>
                  </a:cubicBezTo>
                  <a:lnTo>
                    <a:pt x="0" y="378"/>
                  </a:lnTo>
                  <a:cubicBezTo>
                    <a:pt x="0" y="368"/>
                    <a:pt x="8" y="360"/>
                    <a:pt x="18" y="360"/>
                  </a:cubicBezTo>
                  <a:cubicBezTo>
                    <a:pt x="28" y="360"/>
                    <a:pt x="36" y="368"/>
                    <a:pt x="36" y="378"/>
                  </a:cubicBezTo>
                  <a:close/>
                  <a:moveTo>
                    <a:pt x="36" y="486"/>
                  </a:moveTo>
                  <a:lnTo>
                    <a:pt x="36" y="486"/>
                  </a:lnTo>
                  <a:cubicBezTo>
                    <a:pt x="36" y="496"/>
                    <a:pt x="28" y="504"/>
                    <a:pt x="18" y="504"/>
                  </a:cubicBezTo>
                  <a:cubicBezTo>
                    <a:pt x="8" y="504"/>
                    <a:pt x="0" y="496"/>
                    <a:pt x="0" y="486"/>
                  </a:cubicBezTo>
                  <a:lnTo>
                    <a:pt x="0" y="486"/>
                  </a:lnTo>
                  <a:cubicBezTo>
                    <a:pt x="0" y="476"/>
                    <a:pt x="8" y="468"/>
                    <a:pt x="18" y="468"/>
                  </a:cubicBezTo>
                  <a:cubicBezTo>
                    <a:pt x="28" y="468"/>
                    <a:pt x="36" y="476"/>
                    <a:pt x="36" y="486"/>
                  </a:cubicBezTo>
                  <a:close/>
                  <a:moveTo>
                    <a:pt x="36" y="594"/>
                  </a:moveTo>
                  <a:lnTo>
                    <a:pt x="36" y="594"/>
                  </a:lnTo>
                  <a:cubicBezTo>
                    <a:pt x="36" y="604"/>
                    <a:pt x="28" y="612"/>
                    <a:pt x="18" y="612"/>
                  </a:cubicBezTo>
                  <a:cubicBezTo>
                    <a:pt x="8" y="612"/>
                    <a:pt x="0" y="604"/>
                    <a:pt x="0" y="594"/>
                  </a:cubicBezTo>
                  <a:lnTo>
                    <a:pt x="0" y="594"/>
                  </a:lnTo>
                  <a:cubicBezTo>
                    <a:pt x="0" y="584"/>
                    <a:pt x="8" y="576"/>
                    <a:pt x="18" y="576"/>
                  </a:cubicBezTo>
                  <a:cubicBezTo>
                    <a:pt x="28" y="576"/>
                    <a:pt x="36" y="584"/>
                    <a:pt x="36" y="594"/>
                  </a:cubicBezTo>
                  <a:close/>
                  <a:moveTo>
                    <a:pt x="36" y="702"/>
                  </a:moveTo>
                  <a:lnTo>
                    <a:pt x="36" y="702"/>
                  </a:lnTo>
                  <a:cubicBezTo>
                    <a:pt x="36" y="712"/>
                    <a:pt x="28" y="720"/>
                    <a:pt x="18" y="720"/>
                  </a:cubicBezTo>
                  <a:cubicBezTo>
                    <a:pt x="8" y="720"/>
                    <a:pt x="0" y="712"/>
                    <a:pt x="0" y="702"/>
                  </a:cubicBezTo>
                  <a:lnTo>
                    <a:pt x="0" y="702"/>
                  </a:lnTo>
                  <a:cubicBezTo>
                    <a:pt x="0" y="692"/>
                    <a:pt x="8" y="684"/>
                    <a:pt x="18" y="684"/>
                  </a:cubicBezTo>
                  <a:cubicBezTo>
                    <a:pt x="28" y="684"/>
                    <a:pt x="36" y="692"/>
                    <a:pt x="36" y="702"/>
                  </a:cubicBezTo>
                  <a:close/>
                  <a:moveTo>
                    <a:pt x="36" y="810"/>
                  </a:moveTo>
                  <a:lnTo>
                    <a:pt x="36" y="810"/>
                  </a:lnTo>
                  <a:cubicBezTo>
                    <a:pt x="36" y="820"/>
                    <a:pt x="28" y="828"/>
                    <a:pt x="18" y="828"/>
                  </a:cubicBezTo>
                  <a:cubicBezTo>
                    <a:pt x="8" y="828"/>
                    <a:pt x="0" y="820"/>
                    <a:pt x="0" y="810"/>
                  </a:cubicBezTo>
                  <a:lnTo>
                    <a:pt x="0" y="810"/>
                  </a:lnTo>
                  <a:cubicBezTo>
                    <a:pt x="0" y="800"/>
                    <a:pt x="8" y="792"/>
                    <a:pt x="18" y="792"/>
                  </a:cubicBezTo>
                  <a:cubicBezTo>
                    <a:pt x="28" y="792"/>
                    <a:pt x="36" y="800"/>
                    <a:pt x="36" y="810"/>
                  </a:cubicBezTo>
                  <a:close/>
                  <a:moveTo>
                    <a:pt x="36" y="918"/>
                  </a:moveTo>
                  <a:lnTo>
                    <a:pt x="36" y="918"/>
                  </a:lnTo>
                  <a:cubicBezTo>
                    <a:pt x="36" y="928"/>
                    <a:pt x="28" y="936"/>
                    <a:pt x="18" y="936"/>
                  </a:cubicBezTo>
                  <a:cubicBezTo>
                    <a:pt x="8" y="936"/>
                    <a:pt x="0" y="928"/>
                    <a:pt x="0" y="918"/>
                  </a:cubicBezTo>
                  <a:lnTo>
                    <a:pt x="0" y="918"/>
                  </a:lnTo>
                  <a:cubicBezTo>
                    <a:pt x="0" y="908"/>
                    <a:pt x="8" y="900"/>
                    <a:pt x="18" y="900"/>
                  </a:cubicBezTo>
                  <a:cubicBezTo>
                    <a:pt x="28" y="900"/>
                    <a:pt x="36" y="908"/>
                    <a:pt x="36" y="918"/>
                  </a:cubicBezTo>
                  <a:close/>
                  <a:moveTo>
                    <a:pt x="36" y="1026"/>
                  </a:moveTo>
                  <a:lnTo>
                    <a:pt x="36" y="1026"/>
                  </a:lnTo>
                  <a:cubicBezTo>
                    <a:pt x="36" y="1036"/>
                    <a:pt x="28" y="1044"/>
                    <a:pt x="18" y="1044"/>
                  </a:cubicBezTo>
                  <a:cubicBezTo>
                    <a:pt x="8" y="1044"/>
                    <a:pt x="0" y="1036"/>
                    <a:pt x="0" y="1026"/>
                  </a:cubicBezTo>
                  <a:lnTo>
                    <a:pt x="0" y="1026"/>
                  </a:lnTo>
                  <a:cubicBezTo>
                    <a:pt x="0" y="1016"/>
                    <a:pt x="8" y="1008"/>
                    <a:pt x="18" y="1008"/>
                  </a:cubicBezTo>
                  <a:cubicBezTo>
                    <a:pt x="28" y="1008"/>
                    <a:pt x="36" y="1016"/>
                    <a:pt x="36" y="1026"/>
                  </a:cubicBezTo>
                  <a:close/>
                  <a:moveTo>
                    <a:pt x="36" y="1134"/>
                  </a:moveTo>
                  <a:lnTo>
                    <a:pt x="36" y="1134"/>
                  </a:lnTo>
                  <a:cubicBezTo>
                    <a:pt x="36" y="1144"/>
                    <a:pt x="28" y="1152"/>
                    <a:pt x="18" y="1152"/>
                  </a:cubicBezTo>
                  <a:cubicBezTo>
                    <a:pt x="8" y="1152"/>
                    <a:pt x="0" y="1144"/>
                    <a:pt x="0" y="1134"/>
                  </a:cubicBezTo>
                  <a:lnTo>
                    <a:pt x="0" y="1134"/>
                  </a:lnTo>
                  <a:cubicBezTo>
                    <a:pt x="0" y="1124"/>
                    <a:pt x="8" y="1116"/>
                    <a:pt x="18" y="1116"/>
                  </a:cubicBezTo>
                  <a:cubicBezTo>
                    <a:pt x="28" y="1116"/>
                    <a:pt x="36" y="1124"/>
                    <a:pt x="36" y="1134"/>
                  </a:cubicBezTo>
                  <a:close/>
                  <a:moveTo>
                    <a:pt x="36" y="1242"/>
                  </a:moveTo>
                  <a:lnTo>
                    <a:pt x="36" y="1242"/>
                  </a:lnTo>
                  <a:cubicBezTo>
                    <a:pt x="36" y="1252"/>
                    <a:pt x="28" y="1260"/>
                    <a:pt x="18" y="1260"/>
                  </a:cubicBezTo>
                  <a:cubicBezTo>
                    <a:pt x="8" y="1260"/>
                    <a:pt x="0" y="1252"/>
                    <a:pt x="0" y="1242"/>
                  </a:cubicBezTo>
                  <a:lnTo>
                    <a:pt x="0" y="1242"/>
                  </a:lnTo>
                  <a:cubicBezTo>
                    <a:pt x="0" y="1232"/>
                    <a:pt x="8" y="1224"/>
                    <a:pt x="18" y="1224"/>
                  </a:cubicBezTo>
                  <a:cubicBezTo>
                    <a:pt x="28" y="1224"/>
                    <a:pt x="36" y="1232"/>
                    <a:pt x="36" y="1242"/>
                  </a:cubicBezTo>
                  <a:close/>
                  <a:moveTo>
                    <a:pt x="36" y="1350"/>
                  </a:moveTo>
                  <a:lnTo>
                    <a:pt x="36" y="1350"/>
                  </a:lnTo>
                  <a:cubicBezTo>
                    <a:pt x="36" y="1360"/>
                    <a:pt x="28" y="1368"/>
                    <a:pt x="18" y="1368"/>
                  </a:cubicBezTo>
                  <a:cubicBezTo>
                    <a:pt x="8" y="1368"/>
                    <a:pt x="0" y="1360"/>
                    <a:pt x="0" y="1350"/>
                  </a:cubicBezTo>
                  <a:lnTo>
                    <a:pt x="0" y="1350"/>
                  </a:lnTo>
                  <a:cubicBezTo>
                    <a:pt x="0" y="1340"/>
                    <a:pt x="8" y="1332"/>
                    <a:pt x="18" y="1332"/>
                  </a:cubicBezTo>
                  <a:cubicBezTo>
                    <a:pt x="28" y="1332"/>
                    <a:pt x="36" y="1340"/>
                    <a:pt x="36" y="1350"/>
                  </a:cubicBezTo>
                  <a:close/>
                  <a:moveTo>
                    <a:pt x="36" y="1458"/>
                  </a:moveTo>
                  <a:lnTo>
                    <a:pt x="36" y="1458"/>
                  </a:lnTo>
                  <a:cubicBezTo>
                    <a:pt x="36" y="1468"/>
                    <a:pt x="28" y="1476"/>
                    <a:pt x="18" y="1476"/>
                  </a:cubicBezTo>
                  <a:cubicBezTo>
                    <a:pt x="8" y="1476"/>
                    <a:pt x="0" y="1468"/>
                    <a:pt x="0" y="1458"/>
                  </a:cubicBezTo>
                  <a:lnTo>
                    <a:pt x="0" y="1458"/>
                  </a:lnTo>
                  <a:cubicBezTo>
                    <a:pt x="0" y="1448"/>
                    <a:pt x="8" y="1440"/>
                    <a:pt x="18" y="1440"/>
                  </a:cubicBezTo>
                  <a:cubicBezTo>
                    <a:pt x="28" y="1440"/>
                    <a:pt x="36" y="1448"/>
                    <a:pt x="36" y="1458"/>
                  </a:cubicBezTo>
                  <a:close/>
                  <a:moveTo>
                    <a:pt x="36" y="1566"/>
                  </a:moveTo>
                  <a:lnTo>
                    <a:pt x="36" y="1566"/>
                  </a:lnTo>
                  <a:cubicBezTo>
                    <a:pt x="36" y="1576"/>
                    <a:pt x="28" y="1584"/>
                    <a:pt x="18" y="1584"/>
                  </a:cubicBezTo>
                  <a:cubicBezTo>
                    <a:pt x="8" y="1584"/>
                    <a:pt x="0" y="1576"/>
                    <a:pt x="0" y="1566"/>
                  </a:cubicBezTo>
                  <a:lnTo>
                    <a:pt x="0" y="1566"/>
                  </a:lnTo>
                  <a:cubicBezTo>
                    <a:pt x="0" y="1556"/>
                    <a:pt x="8" y="1548"/>
                    <a:pt x="18" y="1548"/>
                  </a:cubicBezTo>
                  <a:cubicBezTo>
                    <a:pt x="28" y="1548"/>
                    <a:pt x="36" y="1556"/>
                    <a:pt x="36" y="1566"/>
                  </a:cubicBezTo>
                  <a:close/>
                  <a:moveTo>
                    <a:pt x="36" y="1674"/>
                  </a:moveTo>
                  <a:lnTo>
                    <a:pt x="36" y="1674"/>
                  </a:lnTo>
                  <a:cubicBezTo>
                    <a:pt x="36" y="1684"/>
                    <a:pt x="28" y="1692"/>
                    <a:pt x="18" y="1692"/>
                  </a:cubicBezTo>
                  <a:cubicBezTo>
                    <a:pt x="8" y="1692"/>
                    <a:pt x="0" y="1684"/>
                    <a:pt x="0" y="1674"/>
                  </a:cubicBezTo>
                  <a:lnTo>
                    <a:pt x="0" y="1674"/>
                  </a:lnTo>
                  <a:cubicBezTo>
                    <a:pt x="0" y="1664"/>
                    <a:pt x="8" y="1656"/>
                    <a:pt x="18" y="1656"/>
                  </a:cubicBezTo>
                  <a:cubicBezTo>
                    <a:pt x="28" y="1656"/>
                    <a:pt x="36" y="1664"/>
                    <a:pt x="36" y="1674"/>
                  </a:cubicBezTo>
                  <a:close/>
                  <a:moveTo>
                    <a:pt x="36" y="1782"/>
                  </a:moveTo>
                  <a:lnTo>
                    <a:pt x="36" y="1782"/>
                  </a:lnTo>
                  <a:cubicBezTo>
                    <a:pt x="36" y="1792"/>
                    <a:pt x="28" y="1800"/>
                    <a:pt x="18" y="1800"/>
                  </a:cubicBezTo>
                  <a:cubicBezTo>
                    <a:pt x="8" y="1800"/>
                    <a:pt x="0" y="1792"/>
                    <a:pt x="0" y="1782"/>
                  </a:cubicBezTo>
                  <a:lnTo>
                    <a:pt x="0" y="1782"/>
                  </a:lnTo>
                  <a:cubicBezTo>
                    <a:pt x="0" y="1772"/>
                    <a:pt x="8" y="1764"/>
                    <a:pt x="18" y="1764"/>
                  </a:cubicBezTo>
                  <a:cubicBezTo>
                    <a:pt x="28" y="1764"/>
                    <a:pt x="36" y="1772"/>
                    <a:pt x="36" y="1782"/>
                  </a:cubicBezTo>
                  <a:close/>
                  <a:moveTo>
                    <a:pt x="36" y="1890"/>
                  </a:moveTo>
                  <a:lnTo>
                    <a:pt x="36" y="1890"/>
                  </a:lnTo>
                  <a:cubicBezTo>
                    <a:pt x="36" y="1900"/>
                    <a:pt x="28" y="1908"/>
                    <a:pt x="18" y="1908"/>
                  </a:cubicBezTo>
                  <a:cubicBezTo>
                    <a:pt x="8" y="1908"/>
                    <a:pt x="0" y="1900"/>
                    <a:pt x="0" y="1890"/>
                  </a:cubicBezTo>
                  <a:lnTo>
                    <a:pt x="0" y="1890"/>
                  </a:lnTo>
                  <a:cubicBezTo>
                    <a:pt x="0" y="1880"/>
                    <a:pt x="8" y="1872"/>
                    <a:pt x="18" y="1872"/>
                  </a:cubicBezTo>
                  <a:cubicBezTo>
                    <a:pt x="28" y="1872"/>
                    <a:pt x="36" y="1880"/>
                    <a:pt x="36" y="1890"/>
                  </a:cubicBezTo>
                  <a:close/>
                  <a:moveTo>
                    <a:pt x="36" y="1998"/>
                  </a:moveTo>
                  <a:lnTo>
                    <a:pt x="36" y="1998"/>
                  </a:lnTo>
                  <a:cubicBezTo>
                    <a:pt x="36" y="2008"/>
                    <a:pt x="28" y="2016"/>
                    <a:pt x="18" y="2016"/>
                  </a:cubicBezTo>
                  <a:cubicBezTo>
                    <a:pt x="8" y="2016"/>
                    <a:pt x="0" y="2008"/>
                    <a:pt x="0" y="1998"/>
                  </a:cubicBezTo>
                  <a:lnTo>
                    <a:pt x="0" y="1998"/>
                  </a:lnTo>
                  <a:cubicBezTo>
                    <a:pt x="0" y="1988"/>
                    <a:pt x="8" y="1980"/>
                    <a:pt x="18" y="1980"/>
                  </a:cubicBezTo>
                  <a:cubicBezTo>
                    <a:pt x="28" y="1980"/>
                    <a:pt x="36" y="1988"/>
                    <a:pt x="36" y="1998"/>
                  </a:cubicBezTo>
                  <a:close/>
                  <a:moveTo>
                    <a:pt x="36" y="2106"/>
                  </a:moveTo>
                  <a:lnTo>
                    <a:pt x="36" y="2106"/>
                  </a:lnTo>
                  <a:cubicBezTo>
                    <a:pt x="36" y="2116"/>
                    <a:pt x="28" y="2124"/>
                    <a:pt x="18" y="2124"/>
                  </a:cubicBezTo>
                  <a:cubicBezTo>
                    <a:pt x="8" y="2124"/>
                    <a:pt x="0" y="2116"/>
                    <a:pt x="0" y="2106"/>
                  </a:cubicBezTo>
                  <a:lnTo>
                    <a:pt x="0" y="2106"/>
                  </a:lnTo>
                  <a:cubicBezTo>
                    <a:pt x="0" y="2097"/>
                    <a:pt x="8" y="2088"/>
                    <a:pt x="18" y="2088"/>
                  </a:cubicBezTo>
                  <a:cubicBezTo>
                    <a:pt x="28" y="2088"/>
                    <a:pt x="36" y="2097"/>
                    <a:pt x="36" y="2106"/>
                  </a:cubicBezTo>
                  <a:close/>
                  <a:moveTo>
                    <a:pt x="36" y="2214"/>
                  </a:moveTo>
                  <a:lnTo>
                    <a:pt x="36" y="2215"/>
                  </a:lnTo>
                  <a:cubicBezTo>
                    <a:pt x="36" y="2224"/>
                    <a:pt x="28" y="2233"/>
                    <a:pt x="18" y="2233"/>
                  </a:cubicBezTo>
                  <a:cubicBezTo>
                    <a:pt x="8" y="2233"/>
                    <a:pt x="0" y="2224"/>
                    <a:pt x="0" y="2215"/>
                  </a:cubicBezTo>
                  <a:lnTo>
                    <a:pt x="0" y="2214"/>
                  </a:lnTo>
                  <a:cubicBezTo>
                    <a:pt x="0" y="2205"/>
                    <a:pt x="8" y="2196"/>
                    <a:pt x="18" y="2196"/>
                  </a:cubicBezTo>
                  <a:cubicBezTo>
                    <a:pt x="28" y="2196"/>
                    <a:pt x="36" y="2205"/>
                    <a:pt x="36" y="2214"/>
                  </a:cubicBezTo>
                  <a:close/>
                  <a:moveTo>
                    <a:pt x="36" y="2323"/>
                  </a:moveTo>
                  <a:lnTo>
                    <a:pt x="36" y="2323"/>
                  </a:lnTo>
                  <a:cubicBezTo>
                    <a:pt x="36" y="2333"/>
                    <a:pt x="28" y="2341"/>
                    <a:pt x="18" y="2341"/>
                  </a:cubicBezTo>
                  <a:cubicBezTo>
                    <a:pt x="8" y="2341"/>
                    <a:pt x="0" y="2333"/>
                    <a:pt x="0" y="2323"/>
                  </a:cubicBezTo>
                  <a:lnTo>
                    <a:pt x="0" y="2323"/>
                  </a:lnTo>
                  <a:cubicBezTo>
                    <a:pt x="0" y="2313"/>
                    <a:pt x="8" y="2305"/>
                    <a:pt x="18" y="2305"/>
                  </a:cubicBezTo>
                  <a:cubicBezTo>
                    <a:pt x="28" y="2305"/>
                    <a:pt x="36" y="2313"/>
                    <a:pt x="36" y="2323"/>
                  </a:cubicBezTo>
                  <a:close/>
                  <a:moveTo>
                    <a:pt x="36" y="2431"/>
                  </a:moveTo>
                  <a:lnTo>
                    <a:pt x="36" y="2431"/>
                  </a:lnTo>
                  <a:cubicBezTo>
                    <a:pt x="36" y="2441"/>
                    <a:pt x="28" y="2449"/>
                    <a:pt x="18" y="2449"/>
                  </a:cubicBezTo>
                  <a:cubicBezTo>
                    <a:pt x="8" y="2449"/>
                    <a:pt x="0" y="2441"/>
                    <a:pt x="0" y="2431"/>
                  </a:cubicBezTo>
                  <a:lnTo>
                    <a:pt x="0" y="2431"/>
                  </a:lnTo>
                  <a:cubicBezTo>
                    <a:pt x="0" y="2421"/>
                    <a:pt x="8" y="2413"/>
                    <a:pt x="18" y="2413"/>
                  </a:cubicBezTo>
                  <a:cubicBezTo>
                    <a:pt x="28" y="2413"/>
                    <a:pt x="36" y="2421"/>
                    <a:pt x="36" y="2431"/>
                  </a:cubicBezTo>
                  <a:close/>
                  <a:moveTo>
                    <a:pt x="36" y="2539"/>
                  </a:moveTo>
                  <a:lnTo>
                    <a:pt x="36" y="2539"/>
                  </a:lnTo>
                  <a:cubicBezTo>
                    <a:pt x="36" y="2549"/>
                    <a:pt x="28" y="2557"/>
                    <a:pt x="18" y="2557"/>
                  </a:cubicBezTo>
                  <a:cubicBezTo>
                    <a:pt x="8" y="2557"/>
                    <a:pt x="0" y="2549"/>
                    <a:pt x="0" y="2539"/>
                  </a:cubicBezTo>
                  <a:lnTo>
                    <a:pt x="0" y="2539"/>
                  </a:lnTo>
                  <a:cubicBezTo>
                    <a:pt x="0" y="2529"/>
                    <a:pt x="8" y="2521"/>
                    <a:pt x="18" y="2521"/>
                  </a:cubicBezTo>
                  <a:cubicBezTo>
                    <a:pt x="28" y="2521"/>
                    <a:pt x="36" y="2529"/>
                    <a:pt x="36" y="2539"/>
                  </a:cubicBezTo>
                  <a:close/>
                  <a:moveTo>
                    <a:pt x="36" y="2647"/>
                  </a:moveTo>
                  <a:lnTo>
                    <a:pt x="36" y="2647"/>
                  </a:lnTo>
                  <a:cubicBezTo>
                    <a:pt x="36" y="2657"/>
                    <a:pt x="28" y="2665"/>
                    <a:pt x="18" y="2665"/>
                  </a:cubicBezTo>
                  <a:cubicBezTo>
                    <a:pt x="8" y="2665"/>
                    <a:pt x="0" y="2657"/>
                    <a:pt x="0" y="2647"/>
                  </a:cubicBezTo>
                  <a:lnTo>
                    <a:pt x="0" y="2647"/>
                  </a:lnTo>
                  <a:cubicBezTo>
                    <a:pt x="0" y="2637"/>
                    <a:pt x="8" y="2629"/>
                    <a:pt x="18" y="2629"/>
                  </a:cubicBezTo>
                  <a:cubicBezTo>
                    <a:pt x="28" y="2629"/>
                    <a:pt x="36" y="2637"/>
                    <a:pt x="36" y="2647"/>
                  </a:cubicBezTo>
                  <a:close/>
                  <a:moveTo>
                    <a:pt x="36" y="2755"/>
                  </a:moveTo>
                  <a:lnTo>
                    <a:pt x="36" y="2755"/>
                  </a:lnTo>
                  <a:cubicBezTo>
                    <a:pt x="36" y="2765"/>
                    <a:pt x="28" y="2773"/>
                    <a:pt x="18" y="2773"/>
                  </a:cubicBezTo>
                  <a:cubicBezTo>
                    <a:pt x="8" y="2773"/>
                    <a:pt x="0" y="2765"/>
                    <a:pt x="0" y="2755"/>
                  </a:cubicBezTo>
                  <a:lnTo>
                    <a:pt x="0" y="2755"/>
                  </a:lnTo>
                  <a:cubicBezTo>
                    <a:pt x="0" y="2745"/>
                    <a:pt x="8" y="2737"/>
                    <a:pt x="18" y="2737"/>
                  </a:cubicBezTo>
                  <a:cubicBezTo>
                    <a:pt x="28" y="2737"/>
                    <a:pt x="36" y="2745"/>
                    <a:pt x="36" y="2755"/>
                  </a:cubicBezTo>
                  <a:close/>
                  <a:moveTo>
                    <a:pt x="36" y="2863"/>
                  </a:moveTo>
                  <a:lnTo>
                    <a:pt x="36" y="2863"/>
                  </a:lnTo>
                  <a:cubicBezTo>
                    <a:pt x="36" y="2873"/>
                    <a:pt x="28" y="2881"/>
                    <a:pt x="18" y="2881"/>
                  </a:cubicBezTo>
                  <a:cubicBezTo>
                    <a:pt x="8" y="2881"/>
                    <a:pt x="0" y="2873"/>
                    <a:pt x="0" y="2863"/>
                  </a:cubicBezTo>
                  <a:lnTo>
                    <a:pt x="0" y="2863"/>
                  </a:lnTo>
                  <a:cubicBezTo>
                    <a:pt x="0" y="2853"/>
                    <a:pt x="8" y="2845"/>
                    <a:pt x="18" y="2845"/>
                  </a:cubicBezTo>
                  <a:cubicBezTo>
                    <a:pt x="28" y="2845"/>
                    <a:pt x="36" y="2853"/>
                    <a:pt x="36" y="2863"/>
                  </a:cubicBezTo>
                  <a:close/>
                  <a:moveTo>
                    <a:pt x="36" y="2971"/>
                  </a:moveTo>
                  <a:lnTo>
                    <a:pt x="36" y="2971"/>
                  </a:lnTo>
                  <a:cubicBezTo>
                    <a:pt x="36" y="2981"/>
                    <a:pt x="28" y="2989"/>
                    <a:pt x="18" y="2989"/>
                  </a:cubicBezTo>
                  <a:cubicBezTo>
                    <a:pt x="8" y="2989"/>
                    <a:pt x="0" y="2981"/>
                    <a:pt x="0" y="2971"/>
                  </a:cubicBezTo>
                  <a:lnTo>
                    <a:pt x="0" y="2971"/>
                  </a:lnTo>
                  <a:cubicBezTo>
                    <a:pt x="0" y="2961"/>
                    <a:pt x="8" y="2953"/>
                    <a:pt x="18" y="2953"/>
                  </a:cubicBezTo>
                  <a:cubicBezTo>
                    <a:pt x="28" y="2953"/>
                    <a:pt x="36" y="2961"/>
                    <a:pt x="36" y="2971"/>
                  </a:cubicBezTo>
                  <a:close/>
                  <a:moveTo>
                    <a:pt x="36" y="3079"/>
                  </a:moveTo>
                  <a:lnTo>
                    <a:pt x="36" y="3079"/>
                  </a:lnTo>
                  <a:cubicBezTo>
                    <a:pt x="36" y="3089"/>
                    <a:pt x="28" y="3097"/>
                    <a:pt x="18" y="3097"/>
                  </a:cubicBezTo>
                  <a:cubicBezTo>
                    <a:pt x="8" y="3097"/>
                    <a:pt x="0" y="3089"/>
                    <a:pt x="0" y="3079"/>
                  </a:cubicBezTo>
                  <a:lnTo>
                    <a:pt x="0" y="3079"/>
                  </a:lnTo>
                  <a:cubicBezTo>
                    <a:pt x="0" y="3069"/>
                    <a:pt x="8" y="3061"/>
                    <a:pt x="18" y="3061"/>
                  </a:cubicBezTo>
                  <a:cubicBezTo>
                    <a:pt x="28" y="3061"/>
                    <a:pt x="36" y="3069"/>
                    <a:pt x="36" y="3079"/>
                  </a:cubicBezTo>
                  <a:close/>
                  <a:moveTo>
                    <a:pt x="36" y="3187"/>
                  </a:moveTo>
                  <a:lnTo>
                    <a:pt x="36" y="3187"/>
                  </a:lnTo>
                  <a:cubicBezTo>
                    <a:pt x="36" y="3197"/>
                    <a:pt x="28" y="3205"/>
                    <a:pt x="18" y="3205"/>
                  </a:cubicBezTo>
                  <a:cubicBezTo>
                    <a:pt x="8" y="3205"/>
                    <a:pt x="0" y="3197"/>
                    <a:pt x="0" y="3187"/>
                  </a:cubicBezTo>
                  <a:lnTo>
                    <a:pt x="0" y="3187"/>
                  </a:lnTo>
                  <a:cubicBezTo>
                    <a:pt x="0" y="3177"/>
                    <a:pt x="8" y="3169"/>
                    <a:pt x="18" y="3169"/>
                  </a:cubicBezTo>
                  <a:cubicBezTo>
                    <a:pt x="28" y="3169"/>
                    <a:pt x="36" y="3177"/>
                    <a:pt x="36" y="3187"/>
                  </a:cubicBezTo>
                  <a:close/>
                  <a:moveTo>
                    <a:pt x="36" y="3295"/>
                  </a:moveTo>
                  <a:lnTo>
                    <a:pt x="36" y="3295"/>
                  </a:lnTo>
                  <a:cubicBezTo>
                    <a:pt x="36" y="3305"/>
                    <a:pt x="28" y="3313"/>
                    <a:pt x="18" y="3313"/>
                  </a:cubicBezTo>
                  <a:cubicBezTo>
                    <a:pt x="8" y="3313"/>
                    <a:pt x="0" y="3305"/>
                    <a:pt x="0" y="3295"/>
                  </a:cubicBezTo>
                  <a:lnTo>
                    <a:pt x="0" y="3295"/>
                  </a:lnTo>
                  <a:cubicBezTo>
                    <a:pt x="0" y="3285"/>
                    <a:pt x="8" y="3277"/>
                    <a:pt x="18" y="3277"/>
                  </a:cubicBezTo>
                  <a:cubicBezTo>
                    <a:pt x="28" y="3277"/>
                    <a:pt x="36" y="3285"/>
                    <a:pt x="36" y="3295"/>
                  </a:cubicBezTo>
                  <a:close/>
                  <a:moveTo>
                    <a:pt x="36" y="3403"/>
                  </a:moveTo>
                  <a:lnTo>
                    <a:pt x="36" y="3403"/>
                  </a:lnTo>
                  <a:cubicBezTo>
                    <a:pt x="36" y="3413"/>
                    <a:pt x="28" y="3421"/>
                    <a:pt x="18" y="3421"/>
                  </a:cubicBezTo>
                  <a:cubicBezTo>
                    <a:pt x="8" y="3421"/>
                    <a:pt x="0" y="3413"/>
                    <a:pt x="0" y="3403"/>
                  </a:cubicBezTo>
                  <a:lnTo>
                    <a:pt x="0" y="3403"/>
                  </a:lnTo>
                  <a:cubicBezTo>
                    <a:pt x="0" y="3393"/>
                    <a:pt x="8" y="3385"/>
                    <a:pt x="18" y="3385"/>
                  </a:cubicBezTo>
                  <a:cubicBezTo>
                    <a:pt x="28" y="3385"/>
                    <a:pt x="36" y="3393"/>
                    <a:pt x="36" y="3403"/>
                  </a:cubicBezTo>
                  <a:close/>
                  <a:moveTo>
                    <a:pt x="36" y="3511"/>
                  </a:moveTo>
                  <a:lnTo>
                    <a:pt x="36" y="3511"/>
                  </a:lnTo>
                  <a:cubicBezTo>
                    <a:pt x="36" y="3521"/>
                    <a:pt x="28" y="3529"/>
                    <a:pt x="18" y="3529"/>
                  </a:cubicBezTo>
                  <a:cubicBezTo>
                    <a:pt x="8" y="3529"/>
                    <a:pt x="0" y="3521"/>
                    <a:pt x="0" y="3511"/>
                  </a:cubicBezTo>
                  <a:lnTo>
                    <a:pt x="0" y="3511"/>
                  </a:lnTo>
                  <a:cubicBezTo>
                    <a:pt x="0" y="3501"/>
                    <a:pt x="8" y="3493"/>
                    <a:pt x="18" y="3493"/>
                  </a:cubicBezTo>
                  <a:cubicBezTo>
                    <a:pt x="28" y="3493"/>
                    <a:pt x="36" y="3501"/>
                    <a:pt x="36" y="3511"/>
                  </a:cubicBezTo>
                  <a:close/>
                  <a:moveTo>
                    <a:pt x="36" y="3619"/>
                  </a:moveTo>
                  <a:lnTo>
                    <a:pt x="36" y="3619"/>
                  </a:lnTo>
                  <a:cubicBezTo>
                    <a:pt x="36" y="3629"/>
                    <a:pt x="28" y="3637"/>
                    <a:pt x="18" y="3637"/>
                  </a:cubicBezTo>
                  <a:cubicBezTo>
                    <a:pt x="8" y="3637"/>
                    <a:pt x="0" y="3629"/>
                    <a:pt x="0" y="3619"/>
                  </a:cubicBezTo>
                  <a:lnTo>
                    <a:pt x="0" y="3619"/>
                  </a:lnTo>
                  <a:cubicBezTo>
                    <a:pt x="0" y="3609"/>
                    <a:pt x="8" y="3601"/>
                    <a:pt x="18" y="3601"/>
                  </a:cubicBezTo>
                  <a:cubicBezTo>
                    <a:pt x="28" y="3601"/>
                    <a:pt x="36" y="3609"/>
                    <a:pt x="36" y="3619"/>
                  </a:cubicBezTo>
                  <a:close/>
                  <a:moveTo>
                    <a:pt x="36" y="3727"/>
                  </a:moveTo>
                  <a:lnTo>
                    <a:pt x="36" y="3727"/>
                  </a:lnTo>
                  <a:cubicBezTo>
                    <a:pt x="36" y="3737"/>
                    <a:pt x="28" y="3745"/>
                    <a:pt x="18" y="3745"/>
                  </a:cubicBezTo>
                  <a:cubicBezTo>
                    <a:pt x="8" y="3745"/>
                    <a:pt x="0" y="3737"/>
                    <a:pt x="0" y="3727"/>
                  </a:cubicBezTo>
                  <a:lnTo>
                    <a:pt x="0" y="3727"/>
                  </a:lnTo>
                  <a:cubicBezTo>
                    <a:pt x="0" y="3717"/>
                    <a:pt x="8" y="3709"/>
                    <a:pt x="18" y="3709"/>
                  </a:cubicBezTo>
                  <a:cubicBezTo>
                    <a:pt x="28" y="3709"/>
                    <a:pt x="36" y="3717"/>
                    <a:pt x="36" y="3727"/>
                  </a:cubicBezTo>
                  <a:close/>
                  <a:moveTo>
                    <a:pt x="36" y="3835"/>
                  </a:moveTo>
                  <a:lnTo>
                    <a:pt x="36" y="3835"/>
                  </a:lnTo>
                  <a:cubicBezTo>
                    <a:pt x="36" y="3845"/>
                    <a:pt x="28" y="3853"/>
                    <a:pt x="18" y="3853"/>
                  </a:cubicBezTo>
                  <a:cubicBezTo>
                    <a:pt x="8" y="3853"/>
                    <a:pt x="0" y="3845"/>
                    <a:pt x="0" y="3835"/>
                  </a:cubicBezTo>
                  <a:lnTo>
                    <a:pt x="0" y="3835"/>
                  </a:lnTo>
                  <a:cubicBezTo>
                    <a:pt x="0" y="3825"/>
                    <a:pt x="8" y="3817"/>
                    <a:pt x="18" y="3817"/>
                  </a:cubicBezTo>
                  <a:cubicBezTo>
                    <a:pt x="28" y="3817"/>
                    <a:pt x="36" y="3825"/>
                    <a:pt x="36" y="3835"/>
                  </a:cubicBezTo>
                  <a:close/>
                  <a:moveTo>
                    <a:pt x="36" y="3943"/>
                  </a:moveTo>
                  <a:lnTo>
                    <a:pt x="36" y="3943"/>
                  </a:lnTo>
                  <a:cubicBezTo>
                    <a:pt x="36" y="3953"/>
                    <a:pt x="28" y="3961"/>
                    <a:pt x="18" y="3961"/>
                  </a:cubicBezTo>
                  <a:cubicBezTo>
                    <a:pt x="8" y="3961"/>
                    <a:pt x="0" y="3953"/>
                    <a:pt x="0" y="3943"/>
                  </a:cubicBezTo>
                  <a:lnTo>
                    <a:pt x="0" y="3943"/>
                  </a:lnTo>
                  <a:cubicBezTo>
                    <a:pt x="0" y="3933"/>
                    <a:pt x="8" y="3925"/>
                    <a:pt x="18" y="3925"/>
                  </a:cubicBezTo>
                  <a:cubicBezTo>
                    <a:pt x="28" y="3925"/>
                    <a:pt x="36" y="3933"/>
                    <a:pt x="36" y="3943"/>
                  </a:cubicBezTo>
                  <a:close/>
                  <a:moveTo>
                    <a:pt x="36" y="4051"/>
                  </a:moveTo>
                  <a:lnTo>
                    <a:pt x="36" y="4051"/>
                  </a:lnTo>
                  <a:cubicBezTo>
                    <a:pt x="36" y="4061"/>
                    <a:pt x="28" y="4069"/>
                    <a:pt x="18" y="4069"/>
                  </a:cubicBezTo>
                  <a:cubicBezTo>
                    <a:pt x="8" y="4069"/>
                    <a:pt x="0" y="4061"/>
                    <a:pt x="0" y="4051"/>
                  </a:cubicBezTo>
                  <a:lnTo>
                    <a:pt x="0" y="4051"/>
                  </a:lnTo>
                  <a:cubicBezTo>
                    <a:pt x="0" y="4041"/>
                    <a:pt x="8" y="4033"/>
                    <a:pt x="18" y="4033"/>
                  </a:cubicBezTo>
                  <a:cubicBezTo>
                    <a:pt x="28" y="4033"/>
                    <a:pt x="36" y="4041"/>
                    <a:pt x="36" y="4051"/>
                  </a:cubicBezTo>
                  <a:close/>
                  <a:moveTo>
                    <a:pt x="36" y="4159"/>
                  </a:moveTo>
                  <a:lnTo>
                    <a:pt x="36" y="4159"/>
                  </a:lnTo>
                  <a:cubicBezTo>
                    <a:pt x="36" y="4169"/>
                    <a:pt x="28" y="4177"/>
                    <a:pt x="18" y="4177"/>
                  </a:cubicBezTo>
                  <a:cubicBezTo>
                    <a:pt x="8" y="4177"/>
                    <a:pt x="0" y="4169"/>
                    <a:pt x="0" y="4159"/>
                  </a:cubicBezTo>
                  <a:lnTo>
                    <a:pt x="0" y="4159"/>
                  </a:lnTo>
                  <a:cubicBezTo>
                    <a:pt x="0" y="4149"/>
                    <a:pt x="8" y="4141"/>
                    <a:pt x="18" y="4141"/>
                  </a:cubicBezTo>
                  <a:cubicBezTo>
                    <a:pt x="28" y="4141"/>
                    <a:pt x="36" y="4149"/>
                    <a:pt x="36" y="4159"/>
                  </a:cubicBezTo>
                  <a:close/>
                  <a:moveTo>
                    <a:pt x="36" y="4267"/>
                  </a:moveTo>
                  <a:lnTo>
                    <a:pt x="36" y="4267"/>
                  </a:lnTo>
                  <a:cubicBezTo>
                    <a:pt x="36" y="4277"/>
                    <a:pt x="28" y="4285"/>
                    <a:pt x="18" y="4285"/>
                  </a:cubicBezTo>
                  <a:cubicBezTo>
                    <a:pt x="8" y="4285"/>
                    <a:pt x="0" y="4277"/>
                    <a:pt x="0" y="4267"/>
                  </a:cubicBezTo>
                  <a:lnTo>
                    <a:pt x="0" y="4267"/>
                  </a:lnTo>
                  <a:cubicBezTo>
                    <a:pt x="0" y="4257"/>
                    <a:pt x="8" y="4249"/>
                    <a:pt x="18" y="4249"/>
                  </a:cubicBezTo>
                  <a:cubicBezTo>
                    <a:pt x="28" y="4249"/>
                    <a:pt x="36" y="4257"/>
                    <a:pt x="36" y="4267"/>
                  </a:cubicBezTo>
                  <a:close/>
                  <a:moveTo>
                    <a:pt x="36" y="4375"/>
                  </a:moveTo>
                  <a:lnTo>
                    <a:pt x="36" y="4375"/>
                  </a:lnTo>
                  <a:cubicBezTo>
                    <a:pt x="36" y="4385"/>
                    <a:pt x="28" y="4393"/>
                    <a:pt x="18" y="4393"/>
                  </a:cubicBezTo>
                  <a:cubicBezTo>
                    <a:pt x="8" y="4393"/>
                    <a:pt x="0" y="4385"/>
                    <a:pt x="0" y="4375"/>
                  </a:cubicBezTo>
                  <a:lnTo>
                    <a:pt x="0" y="4375"/>
                  </a:lnTo>
                  <a:cubicBezTo>
                    <a:pt x="0" y="4365"/>
                    <a:pt x="8" y="4357"/>
                    <a:pt x="18" y="4357"/>
                  </a:cubicBezTo>
                  <a:cubicBezTo>
                    <a:pt x="28" y="4357"/>
                    <a:pt x="36" y="4365"/>
                    <a:pt x="36" y="4375"/>
                  </a:cubicBezTo>
                  <a:close/>
                  <a:moveTo>
                    <a:pt x="36" y="4483"/>
                  </a:moveTo>
                  <a:lnTo>
                    <a:pt x="36" y="4483"/>
                  </a:lnTo>
                  <a:cubicBezTo>
                    <a:pt x="36" y="4493"/>
                    <a:pt x="28" y="4501"/>
                    <a:pt x="18" y="4501"/>
                  </a:cubicBezTo>
                  <a:cubicBezTo>
                    <a:pt x="8" y="4501"/>
                    <a:pt x="0" y="4493"/>
                    <a:pt x="0" y="4483"/>
                  </a:cubicBezTo>
                  <a:lnTo>
                    <a:pt x="0" y="4483"/>
                  </a:lnTo>
                  <a:cubicBezTo>
                    <a:pt x="0" y="4473"/>
                    <a:pt x="8" y="4465"/>
                    <a:pt x="18" y="4465"/>
                  </a:cubicBezTo>
                  <a:cubicBezTo>
                    <a:pt x="28" y="4465"/>
                    <a:pt x="36" y="4473"/>
                    <a:pt x="36" y="4483"/>
                  </a:cubicBezTo>
                  <a:close/>
                  <a:moveTo>
                    <a:pt x="36" y="4591"/>
                  </a:moveTo>
                  <a:lnTo>
                    <a:pt x="36" y="4591"/>
                  </a:lnTo>
                  <a:cubicBezTo>
                    <a:pt x="36" y="4601"/>
                    <a:pt x="28" y="4609"/>
                    <a:pt x="18" y="4609"/>
                  </a:cubicBezTo>
                  <a:cubicBezTo>
                    <a:pt x="8" y="4609"/>
                    <a:pt x="0" y="4601"/>
                    <a:pt x="0" y="4591"/>
                  </a:cubicBezTo>
                  <a:lnTo>
                    <a:pt x="0" y="4591"/>
                  </a:lnTo>
                  <a:cubicBezTo>
                    <a:pt x="0" y="4581"/>
                    <a:pt x="8" y="4573"/>
                    <a:pt x="18" y="4573"/>
                  </a:cubicBezTo>
                  <a:cubicBezTo>
                    <a:pt x="28" y="4573"/>
                    <a:pt x="36" y="4581"/>
                    <a:pt x="36" y="4591"/>
                  </a:cubicBezTo>
                  <a:close/>
                  <a:moveTo>
                    <a:pt x="36" y="4699"/>
                  </a:moveTo>
                  <a:lnTo>
                    <a:pt x="36" y="4699"/>
                  </a:lnTo>
                  <a:cubicBezTo>
                    <a:pt x="36" y="4709"/>
                    <a:pt x="28" y="4717"/>
                    <a:pt x="18" y="4717"/>
                  </a:cubicBezTo>
                  <a:cubicBezTo>
                    <a:pt x="8" y="4717"/>
                    <a:pt x="0" y="4709"/>
                    <a:pt x="0" y="4699"/>
                  </a:cubicBezTo>
                  <a:lnTo>
                    <a:pt x="0" y="4699"/>
                  </a:lnTo>
                  <a:cubicBezTo>
                    <a:pt x="0" y="4689"/>
                    <a:pt x="8" y="4681"/>
                    <a:pt x="18" y="4681"/>
                  </a:cubicBezTo>
                  <a:cubicBezTo>
                    <a:pt x="28" y="4681"/>
                    <a:pt x="36" y="4689"/>
                    <a:pt x="36" y="4699"/>
                  </a:cubicBezTo>
                  <a:close/>
                  <a:moveTo>
                    <a:pt x="36" y="4807"/>
                  </a:moveTo>
                  <a:lnTo>
                    <a:pt x="36" y="4807"/>
                  </a:lnTo>
                  <a:cubicBezTo>
                    <a:pt x="36" y="4817"/>
                    <a:pt x="28" y="4825"/>
                    <a:pt x="18" y="4825"/>
                  </a:cubicBezTo>
                  <a:cubicBezTo>
                    <a:pt x="8" y="4825"/>
                    <a:pt x="0" y="4817"/>
                    <a:pt x="0" y="4807"/>
                  </a:cubicBezTo>
                  <a:lnTo>
                    <a:pt x="0" y="4807"/>
                  </a:lnTo>
                  <a:cubicBezTo>
                    <a:pt x="0" y="4797"/>
                    <a:pt x="8" y="4789"/>
                    <a:pt x="18" y="4789"/>
                  </a:cubicBezTo>
                  <a:cubicBezTo>
                    <a:pt x="28" y="4789"/>
                    <a:pt x="36" y="4797"/>
                    <a:pt x="36" y="4807"/>
                  </a:cubicBezTo>
                  <a:close/>
                  <a:moveTo>
                    <a:pt x="36" y="4915"/>
                  </a:moveTo>
                  <a:lnTo>
                    <a:pt x="36" y="4915"/>
                  </a:lnTo>
                  <a:cubicBezTo>
                    <a:pt x="36" y="4925"/>
                    <a:pt x="28" y="4933"/>
                    <a:pt x="18" y="4933"/>
                  </a:cubicBezTo>
                  <a:cubicBezTo>
                    <a:pt x="8" y="4933"/>
                    <a:pt x="0" y="4925"/>
                    <a:pt x="0" y="4915"/>
                  </a:cubicBezTo>
                  <a:lnTo>
                    <a:pt x="0" y="4915"/>
                  </a:lnTo>
                  <a:cubicBezTo>
                    <a:pt x="0" y="4905"/>
                    <a:pt x="8" y="4897"/>
                    <a:pt x="18" y="4897"/>
                  </a:cubicBezTo>
                  <a:cubicBezTo>
                    <a:pt x="28" y="4897"/>
                    <a:pt x="36" y="4905"/>
                    <a:pt x="36" y="4915"/>
                  </a:cubicBezTo>
                  <a:close/>
                  <a:moveTo>
                    <a:pt x="36" y="5023"/>
                  </a:moveTo>
                  <a:lnTo>
                    <a:pt x="36" y="5023"/>
                  </a:lnTo>
                  <a:cubicBezTo>
                    <a:pt x="36" y="5033"/>
                    <a:pt x="28" y="5041"/>
                    <a:pt x="18" y="5041"/>
                  </a:cubicBezTo>
                  <a:cubicBezTo>
                    <a:pt x="8" y="5041"/>
                    <a:pt x="0" y="5033"/>
                    <a:pt x="0" y="5023"/>
                  </a:cubicBezTo>
                  <a:lnTo>
                    <a:pt x="0" y="5023"/>
                  </a:lnTo>
                  <a:cubicBezTo>
                    <a:pt x="0" y="5013"/>
                    <a:pt x="8" y="5005"/>
                    <a:pt x="18" y="5005"/>
                  </a:cubicBezTo>
                  <a:cubicBezTo>
                    <a:pt x="28" y="5005"/>
                    <a:pt x="36" y="5013"/>
                    <a:pt x="36" y="5023"/>
                  </a:cubicBezTo>
                  <a:close/>
                  <a:moveTo>
                    <a:pt x="36" y="5131"/>
                  </a:moveTo>
                  <a:lnTo>
                    <a:pt x="36" y="5132"/>
                  </a:lnTo>
                  <a:cubicBezTo>
                    <a:pt x="36" y="5141"/>
                    <a:pt x="28" y="5150"/>
                    <a:pt x="18" y="5150"/>
                  </a:cubicBezTo>
                  <a:cubicBezTo>
                    <a:pt x="8" y="5150"/>
                    <a:pt x="0" y="5141"/>
                    <a:pt x="0" y="5132"/>
                  </a:cubicBezTo>
                  <a:lnTo>
                    <a:pt x="0" y="5131"/>
                  </a:lnTo>
                  <a:cubicBezTo>
                    <a:pt x="0" y="5122"/>
                    <a:pt x="8" y="5113"/>
                    <a:pt x="18" y="5113"/>
                  </a:cubicBezTo>
                  <a:cubicBezTo>
                    <a:pt x="28" y="5113"/>
                    <a:pt x="36" y="5122"/>
                    <a:pt x="36" y="5131"/>
                  </a:cubicBezTo>
                  <a:close/>
                  <a:moveTo>
                    <a:pt x="56" y="5184"/>
                  </a:moveTo>
                  <a:lnTo>
                    <a:pt x="56" y="5184"/>
                  </a:lnTo>
                  <a:cubicBezTo>
                    <a:pt x="66" y="5184"/>
                    <a:pt x="74" y="5192"/>
                    <a:pt x="74" y="5202"/>
                  </a:cubicBezTo>
                  <a:cubicBezTo>
                    <a:pt x="74" y="5212"/>
                    <a:pt x="66" y="5220"/>
                    <a:pt x="56" y="5220"/>
                  </a:cubicBezTo>
                  <a:lnTo>
                    <a:pt x="56" y="5220"/>
                  </a:lnTo>
                  <a:cubicBezTo>
                    <a:pt x="46" y="5220"/>
                    <a:pt x="38" y="5212"/>
                    <a:pt x="38" y="5202"/>
                  </a:cubicBezTo>
                  <a:cubicBezTo>
                    <a:pt x="38" y="5192"/>
                    <a:pt x="46" y="5184"/>
                    <a:pt x="56" y="5184"/>
                  </a:cubicBezTo>
                  <a:close/>
                  <a:moveTo>
                    <a:pt x="164" y="5184"/>
                  </a:moveTo>
                  <a:lnTo>
                    <a:pt x="164" y="5184"/>
                  </a:lnTo>
                  <a:cubicBezTo>
                    <a:pt x="174" y="5184"/>
                    <a:pt x="182" y="5192"/>
                    <a:pt x="182" y="5202"/>
                  </a:cubicBezTo>
                  <a:cubicBezTo>
                    <a:pt x="182" y="5212"/>
                    <a:pt x="174" y="5220"/>
                    <a:pt x="164" y="5220"/>
                  </a:cubicBezTo>
                  <a:lnTo>
                    <a:pt x="164" y="5220"/>
                  </a:lnTo>
                  <a:cubicBezTo>
                    <a:pt x="154" y="5220"/>
                    <a:pt x="146" y="5212"/>
                    <a:pt x="146" y="5202"/>
                  </a:cubicBezTo>
                  <a:cubicBezTo>
                    <a:pt x="146" y="5192"/>
                    <a:pt x="154" y="5184"/>
                    <a:pt x="164" y="5184"/>
                  </a:cubicBezTo>
                  <a:close/>
                  <a:moveTo>
                    <a:pt x="272" y="5184"/>
                  </a:moveTo>
                  <a:lnTo>
                    <a:pt x="272" y="5184"/>
                  </a:lnTo>
                  <a:cubicBezTo>
                    <a:pt x="282" y="5184"/>
                    <a:pt x="290" y="5192"/>
                    <a:pt x="290" y="5202"/>
                  </a:cubicBezTo>
                  <a:cubicBezTo>
                    <a:pt x="290" y="5212"/>
                    <a:pt x="282" y="5220"/>
                    <a:pt x="272" y="5220"/>
                  </a:cubicBezTo>
                  <a:lnTo>
                    <a:pt x="272" y="5220"/>
                  </a:lnTo>
                  <a:cubicBezTo>
                    <a:pt x="262" y="5220"/>
                    <a:pt x="254" y="5212"/>
                    <a:pt x="254" y="5202"/>
                  </a:cubicBezTo>
                  <a:cubicBezTo>
                    <a:pt x="254" y="5192"/>
                    <a:pt x="262" y="5184"/>
                    <a:pt x="272" y="5184"/>
                  </a:cubicBezTo>
                  <a:close/>
                  <a:moveTo>
                    <a:pt x="380" y="5184"/>
                  </a:moveTo>
                  <a:lnTo>
                    <a:pt x="380" y="5184"/>
                  </a:lnTo>
                  <a:cubicBezTo>
                    <a:pt x="390" y="5184"/>
                    <a:pt x="398" y="5192"/>
                    <a:pt x="398" y="5202"/>
                  </a:cubicBezTo>
                  <a:cubicBezTo>
                    <a:pt x="398" y="5212"/>
                    <a:pt x="390" y="5220"/>
                    <a:pt x="380" y="5220"/>
                  </a:cubicBezTo>
                  <a:lnTo>
                    <a:pt x="380" y="5220"/>
                  </a:lnTo>
                  <a:cubicBezTo>
                    <a:pt x="370" y="5220"/>
                    <a:pt x="362" y="5212"/>
                    <a:pt x="362" y="5202"/>
                  </a:cubicBezTo>
                  <a:cubicBezTo>
                    <a:pt x="362" y="5192"/>
                    <a:pt x="370" y="5184"/>
                    <a:pt x="380" y="5184"/>
                  </a:cubicBezTo>
                  <a:close/>
                  <a:moveTo>
                    <a:pt x="488" y="5184"/>
                  </a:moveTo>
                  <a:lnTo>
                    <a:pt x="488" y="5184"/>
                  </a:lnTo>
                  <a:cubicBezTo>
                    <a:pt x="498" y="5184"/>
                    <a:pt x="506" y="5192"/>
                    <a:pt x="506" y="5202"/>
                  </a:cubicBezTo>
                  <a:cubicBezTo>
                    <a:pt x="506" y="5212"/>
                    <a:pt x="498" y="5220"/>
                    <a:pt x="488" y="5220"/>
                  </a:cubicBezTo>
                  <a:lnTo>
                    <a:pt x="488" y="5220"/>
                  </a:lnTo>
                  <a:cubicBezTo>
                    <a:pt x="478" y="5220"/>
                    <a:pt x="470" y="5212"/>
                    <a:pt x="470" y="5202"/>
                  </a:cubicBezTo>
                  <a:cubicBezTo>
                    <a:pt x="470" y="5192"/>
                    <a:pt x="478" y="5184"/>
                    <a:pt x="488" y="5184"/>
                  </a:cubicBezTo>
                  <a:close/>
                  <a:moveTo>
                    <a:pt x="596" y="5184"/>
                  </a:moveTo>
                  <a:lnTo>
                    <a:pt x="596" y="5184"/>
                  </a:lnTo>
                  <a:cubicBezTo>
                    <a:pt x="606" y="5184"/>
                    <a:pt x="614" y="5192"/>
                    <a:pt x="614" y="5202"/>
                  </a:cubicBezTo>
                  <a:cubicBezTo>
                    <a:pt x="614" y="5212"/>
                    <a:pt x="606" y="5220"/>
                    <a:pt x="596" y="5220"/>
                  </a:cubicBezTo>
                  <a:lnTo>
                    <a:pt x="596" y="5220"/>
                  </a:lnTo>
                  <a:cubicBezTo>
                    <a:pt x="586" y="5220"/>
                    <a:pt x="578" y="5212"/>
                    <a:pt x="578" y="5202"/>
                  </a:cubicBezTo>
                  <a:cubicBezTo>
                    <a:pt x="578" y="5192"/>
                    <a:pt x="586" y="5184"/>
                    <a:pt x="596" y="5184"/>
                  </a:cubicBezTo>
                  <a:close/>
                  <a:moveTo>
                    <a:pt x="704" y="5184"/>
                  </a:moveTo>
                  <a:lnTo>
                    <a:pt x="704" y="5184"/>
                  </a:lnTo>
                  <a:cubicBezTo>
                    <a:pt x="714" y="5184"/>
                    <a:pt x="722" y="5192"/>
                    <a:pt x="722" y="5202"/>
                  </a:cubicBezTo>
                  <a:cubicBezTo>
                    <a:pt x="722" y="5212"/>
                    <a:pt x="714" y="5220"/>
                    <a:pt x="704" y="5220"/>
                  </a:cubicBezTo>
                  <a:lnTo>
                    <a:pt x="704" y="5220"/>
                  </a:lnTo>
                  <a:cubicBezTo>
                    <a:pt x="694" y="5220"/>
                    <a:pt x="686" y="5212"/>
                    <a:pt x="686" y="5202"/>
                  </a:cubicBezTo>
                  <a:cubicBezTo>
                    <a:pt x="686" y="5192"/>
                    <a:pt x="694" y="5184"/>
                    <a:pt x="704" y="5184"/>
                  </a:cubicBezTo>
                  <a:close/>
                  <a:moveTo>
                    <a:pt x="812" y="5184"/>
                  </a:moveTo>
                  <a:lnTo>
                    <a:pt x="812" y="5184"/>
                  </a:lnTo>
                  <a:cubicBezTo>
                    <a:pt x="822" y="5184"/>
                    <a:pt x="830" y="5192"/>
                    <a:pt x="830" y="5202"/>
                  </a:cubicBezTo>
                  <a:cubicBezTo>
                    <a:pt x="830" y="5212"/>
                    <a:pt x="822" y="5220"/>
                    <a:pt x="812" y="5220"/>
                  </a:cubicBezTo>
                  <a:lnTo>
                    <a:pt x="812" y="5220"/>
                  </a:lnTo>
                  <a:cubicBezTo>
                    <a:pt x="802" y="5220"/>
                    <a:pt x="794" y="5212"/>
                    <a:pt x="794" y="5202"/>
                  </a:cubicBezTo>
                  <a:cubicBezTo>
                    <a:pt x="794" y="5192"/>
                    <a:pt x="802" y="5184"/>
                    <a:pt x="812" y="5184"/>
                  </a:cubicBezTo>
                  <a:close/>
                  <a:moveTo>
                    <a:pt x="920" y="5184"/>
                  </a:moveTo>
                  <a:lnTo>
                    <a:pt x="920" y="5184"/>
                  </a:lnTo>
                  <a:cubicBezTo>
                    <a:pt x="930" y="5184"/>
                    <a:pt x="938" y="5192"/>
                    <a:pt x="938" y="5202"/>
                  </a:cubicBezTo>
                  <a:cubicBezTo>
                    <a:pt x="938" y="5212"/>
                    <a:pt x="930" y="5220"/>
                    <a:pt x="920" y="5220"/>
                  </a:cubicBezTo>
                  <a:lnTo>
                    <a:pt x="920" y="5220"/>
                  </a:lnTo>
                  <a:cubicBezTo>
                    <a:pt x="910" y="5220"/>
                    <a:pt x="902" y="5212"/>
                    <a:pt x="902" y="5202"/>
                  </a:cubicBezTo>
                  <a:cubicBezTo>
                    <a:pt x="902" y="5192"/>
                    <a:pt x="910" y="5184"/>
                    <a:pt x="920" y="5184"/>
                  </a:cubicBezTo>
                  <a:close/>
                  <a:moveTo>
                    <a:pt x="1028" y="5184"/>
                  </a:moveTo>
                  <a:lnTo>
                    <a:pt x="1028" y="5184"/>
                  </a:lnTo>
                  <a:cubicBezTo>
                    <a:pt x="1038" y="5184"/>
                    <a:pt x="1046" y="5192"/>
                    <a:pt x="1046" y="5202"/>
                  </a:cubicBezTo>
                  <a:cubicBezTo>
                    <a:pt x="1046" y="5212"/>
                    <a:pt x="1038" y="5220"/>
                    <a:pt x="1028" y="5220"/>
                  </a:cubicBezTo>
                  <a:lnTo>
                    <a:pt x="1028" y="5220"/>
                  </a:lnTo>
                  <a:cubicBezTo>
                    <a:pt x="1018" y="5220"/>
                    <a:pt x="1010" y="5212"/>
                    <a:pt x="1010" y="5202"/>
                  </a:cubicBezTo>
                  <a:cubicBezTo>
                    <a:pt x="1010" y="5192"/>
                    <a:pt x="1018" y="5184"/>
                    <a:pt x="1028" y="5184"/>
                  </a:cubicBezTo>
                  <a:close/>
                  <a:moveTo>
                    <a:pt x="1136" y="5184"/>
                  </a:moveTo>
                  <a:lnTo>
                    <a:pt x="1136" y="5184"/>
                  </a:lnTo>
                  <a:cubicBezTo>
                    <a:pt x="1146" y="5184"/>
                    <a:pt x="1154" y="5192"/>
                    <a:pt x="1154" y="5202"/>
                  </a:cubicBezTo>
                  <a:cubicBezTo>
                    <a:pt x="1154" y="5212"/>
                    <a:pt x="1146" y="5220"/>
                    <a:pt x="1136" y="5220"/>
                  </a:cubicBezTo>
                  <a:lnTo>
                    <a:pt x="1136" y="5220"/>
                  </a:lnTo>
                  <a:cubicBezTo>
                    <a:pt x="1126" y="5220"/>
                    <a:pt x="1118" y="5212"/>
                    <a:pt x="1118" y="5202"/>
                  </a:cubicBezTo>
                  <a:cubicBezTo>
                    <a:pt x="1118" y="5192"/>
                    <a:pt x="1126" y="5184"/>
                    <a:pt x="1136" y="5184"/>
                  </a:cubicBezTo>
                  <a:close/>
                  <a:moveTo>
                    <a:pt x="1244" y="5184"/>
                  </a:moveTo>
                  <a:lnTo>
                    <a:pt x="1244" y="5184"/>
                  </a:lnTo>
                  <a:cubicBezTo>
                    <a:pt x="1254" y="5184"/>
                    <a:pt x="1262" y="5192"/>
                    <a:pt x="1262" y="5202"/>
                  </a:cubicBezTo>
                  <a:cubicBezTo>
                    <a:pt x="1262" y="5212"/>
                    <a:pt x="1254" y="5220"/>
                    <a:pt x="1244" y="5220"/>
                  </a:cubicBezTo>
                  <a:lnTo>
                    <a:pt x="1244" y="5220"/>
                  </a:lnTo>
                  <a:cubicBezTo>
                    <a:pt x="1234" y="5220"/>
                    <a:pt x="1226" y="5212"/>
                    <a:pt x="1226" y="5202"/>
                  </a:cubicBezTo>
                  <a:cubicBezTo>
                    <a:pt x="1226" y="5192"/>
                    <a:pt x="1234" y="5184"/>
                    <a:pt x="1244" y="5184"/>
                  </a:cubicBezTo>
                  <a:close/>
                  <a:moveTo>
                    <a:pt x="1352" y="5184"/>
                  </a:moveTo>
                  <a:lnTo>
                    <a:pt x="1352" y="5184"/>
                  </a:lnTo>
                  <a:cubicBezTo>
                    <a:pt x="1362" y="5184"/>
                    <a:pt x="1370" y="5192"/>
                    <a:pt x="1370" y="5202"/>
                  </a:cubicBezTo>
                  <a:cubicBezTo>
                    <a:pt x="1370" y="5212"/>
                    <a:pt x="1362" y="5220"/>
                    <a:pt x="1352" y="5220"/>
                  </a:cubicBezTo>
                  <a:lnTo>
                    <a:pt x="1352" y="5220"/>
                  </a:lnTo>
                  <a:cubicBezTo>
                    <a:pt x="1342" y="5220"/>
                    <a:pt x="1334" y="5212"/>
                    <a:pt x="1334" y="5202"/>
                  </a:cubicBezTo>
                  <a:cubicBezTo>
                    <a:pt x="1334" y="5192"/>
                    <a:pt x="1342" y="5184"/>
                    <a:pt x="1352" y="5184"/>
                  </a:cubicBezTo>
                  <a:close/>
                  <a:moveTo>
                    <a:pt x="1460" y="5184"/>
                  </a:moveTo>
                  <a:lnTo>
                    <a:pt x="1460" y="5184"/>
                  </a:lnTo>
                  <a:cubicBezTo>
                    <a:pt x="1470" y="5184"/>
                    <a:pt x="1478" y="5192"/>
                    <a:pt x="1478" y="5202"/>
                  </a:cubicBezTo>
                  <a:cubicBezTo>
                    <a:pt x="1478" y="5212"/>
                    <a:pt x="1470" y="5220"/>
                    <a:pt x="1460" y="5220"/>
                  </a:cubicBezTo>
                  <a:lnTo>
                    <a:pt x="1460" y="5220"/>
                  </a:lnTo>
                  <a:cubicBezTo>
                    <a:pt x="1450" y="5220"/>
                    <a:pt x="1442" y="5212"/>
                    <a:pt x="1442" y="5202"/>
                  </a:cubicBezTo>
                  <a:cubicBezTo>
                    <a:pt x="1442" y="5192"/>
                    <a:pt x="1450" y="5184"/>
                    <a:pt x="1460" y="5184"/>
                  </a:cubicBezTo>
                  <a:close/>
                  <a:moveTo>
                    <a:pt x="1568" y="5184"/>
                  </a:moveTo>
                  <a:lnTo>
                    <a:pt x="1568" y="5184"/>
                  </a:lnTo>
                  <a:cubicBezTo>
                    <a:pt x="1578" y="5184"/>
                    <a:pt x="1586" y="5192"/>
                    <a:pt x="1586" y="5202"/>
                  </a:cubicBezTo>
                  <a:cubicBezTo>
                    <a:pt x="1586" y="5212"/>
                    <a:pt x="1578" y="5220"/>
                    <a:pt x="1568" y="5220"/>
                  </a:cubicBezTo>
                  <a:lnTo>
                    <a:pt x="1568" y="5220"/>
                  </a:lnTo>
                  <a:cubicBezTo>
                    <a:pt x="1558" y="5220"/>
                    <a:pt x="1550" y="5212"/>
                    <a:pt x="1550" y="5202"/>
                  </a:cubicBezTo>
                  <a:cubicBezTo>
                    <a:pt x="1550" y="5192"/>
                    <a:pt x="1558" y="5184"/>
                    <a:pt x="1568" y="5184"/>
                  </a:cubicBezTo>
                  <a:close/>
                  <a:moveTo>
                    <a:pt x="1676" y="5184"/>
                  </a:moveTo>
                  <a:lnTo>
                    <a:pt x="1676" y="5184"/>
                  </a:lnTo>
                  <a:cubicBezTo>
                    <a:pt x="1686" y="5184"/>
                    <a:pt x="1694" y="5192"/>
                    <a:pt x="1694" y="5202"/>
                  </a:cubicBezTo>
                  <a:cubicBezTo>
                    <a:pt x="1694" y="5212"/>
                    <a:pt x="1686" y="5220"/>
                    <a:pt x="1676" y="5220"/>
                  </a:cubicBezTo>
                  <a:lnTo>
                    <a:pt x="1676" y="5220"/>
                  </a:lnTo>
                  <a:cubicBezTo>
                    <a:pt x="1666" y="5220"/>
                    <a:pt x="1658" y="5212"/>
                    <a:pt x="1658" y="5202"/>
                  </a:cubicBezTo>
                  <a:cubicBezTo>
                    <a:pt x="1658" y="5192"/>
                    <a:pt x="1666" y="5184"/>
                    <a:pt x="1676" y="5184"/>
                  </a:cubicBezTo>
                  <a:close/>
                  <a:moveTo>
                    <a:pt x="1784" y="5184"/>
                  </a:moveTo>
                  <a:lnTo>
                    <a:pt x="1784" y="5184"/>
                  </a:lnTo>
                  <a:cubicBezTo>
                    <a:pt x="1794" y="5184"/>
                    <a:pt x="1802" y="5192"/>
                    <a:pt x="1802" y="5202"/>
                  </a:cubicBezTo>
                  <a:cubicBezTo>
                    <a:pt x="1802" y="5212"/>
                    <a:pt x="1794" y="5220"/>
                    <a:pt x="1784" y="5220"/>
                  </a:cubicBezTo>
                  <a:lnTo>
                    <a:pt x="1784" y="5220"/>
                  </a:lnTo>
                  <a:cubicBezTo>
                    <a:pt x="1774" y="5220"/>
                    <a:pt x="1766" y="5212"/>
                    <a:pt x="1766" y="5202"/>
                  </a:cubicBezTo>
                  <a:cubicBezTo>
                    <a:pt x="1766" y="5192"/>
                    <a:pt x="1774" y="5184"/>
                    <a:pt x="1784" y="5184"/>
                  </a:cubicBezTo>
                  <a:close/>
                  <a:moveTo>
                    <a:pt x="1892" y="5184"/>
                  </a:moveTo>
                  <a:lnTo>
                    <a:pt x="1892" y="5184"/>
                  </a:lnTo>
                  <a:cubicBezTo>
                    <a:pt x="1902" y="5184"/>
                    <a:pt x="1910" y="5192"/>
                    <a:pt x="1910" y="5202"/>
                  </a:cubicBezTo>
                  <a:cubicBezTo>
                    <a:pt x="1910" y="5212"/>
                    <a:pt x="1902" y="5220"/>
                    <a:pt x="1892" y="5220"/>
                  </a:cubicBezTo>
                  <a:lnTo>
                    <a:pt x="1892" y="5220"/>
                  </a:lnTo>
                  <a:cubicBezTo>
                    <a:pt x="1882" y="5220"/>
                    <a:pt x="1874" y="5212"/>
                    <a:pt x="1874" y="5202"/>
                  </a:cubicBezTo>
                  <a:cubicBezTo>
                    <a:pt x="1874" y="5192"/>
                    <a:pt x="1882" y="5184"/>
                    <a:pt x="1892" y="5184"/>
                  </a:cubicBezTo>
                  <a:close/>
                  <a:moveTo>
                    <a:pt x="2000" y="5184"/>
                  </a:moveTo>
                  <a:lnTo>
                    <a:pt x="2000" y="5184"/>
                  </a:lnTo>
                  <a:cubicBezTo>
                    <a:pt x="2010" y="5184"/>
                    <a:pt x="2018" y="5192"/>
                    <a:pt x="2018" y="5202"/>
                  </a:cubicBezTo>
                  <a:cubicBezTo>
                    <a:pt x="2018" y="5212"/>
                    <a:pt x="2010" y="5220"/>
                    <a:pt x="2000" y="5220"/>
                  </a:cubicBezTo>
                  <a:lnTo>
                    <a:pt x="2000" y="5220"/>
                  </a:lnTo>
                  <a:cubicBezTo>
                    <a:pt x="1990" y="5220"/>
                    <a:pt x="1982" y="5212"/>
                    <a:pt x="1982" y="5202"/>
                  </a:cubicBezTo>
                  <a:cubicBezTo>
                    <a:pt x="1982" y="5192"/>
                    <a:pt x="1990" y="5184"/>
                    <a:pt x="2000" y="5184"/>
                  </a:cubicBezTo>
                  <a:close/>
                  <a:moveTo>
                    <a:pt x="2108" y="5184"/>
                  </a:moveTo>
                  <a:lnTo>
                    <a:pt x="2108" y="5184"/>
                  </a:lnTo>
                  <a:cubicBezTo>
                    <a:pt x="2118" y="5184"/>
                    <a:pt x="2126" y="5192"/>
                    <a:pt x="2126" y="5202"/>
                  </a:cubicBezTo>
                  <a:cubicBezTo>
                    <a:pt x="2126" y="5212"/>
                    <a:pt x="2118" y="5220"/>
                    <a:pt x="2108" y="5220"/>
                  </a:cubicBezTo>
                  <a:lnTo>
                    <a:pt x="2108" y="5220"/>
                  </a:lnTo>
                  <a:cubicBezTo>
                    <a:pt x="2098" y="5220"/>
                    <a:pt x="2090" y="5212"/>
                    <a:pt x="2090" y="5202"/>
                  </a:cubicBezTo>
                  <a:cubicBezTo>
                    <a:pt x="2090" y="5192"/>
                    <a:pt x="2098" y="5184"/>
                    <a:pt x="2108" y="5184"/>
                  </a:cubicBezTo>
                  <a:close/>
                  <a:moveTo>
                    <a:pt x="2216" y="5184"/>
                  </a:moveTo>
                  <a:lnTo>
                    <a:pt x="2216" y="5184"/>
                  </a:lnTo>
                  <a:cubicBezTo>
                    <a:pt x="2226" y="5184"/>
                    <a:pt x="2234" y="5192"/>
                    <a:pt x="2234" y="5202"/>
                  </a:cubicBezTo>
                  <a:cubicBezTo>
                    <a:pt x="2234" y="5212"/>
                    <a:pt x="2226" y="5220"/>
                    <a:pt x="2216" y="5220"/>
                  </a:cubicBezTo>
                  <a:lnTo>
                    <a:pt x="2216" y="5220"/>
                  </a:lnTo>
                  <a:cubicBezTo>
                    <a:pt x="2206" y="5220"/>
                    <a:pt x="2198" y="5212"/>
                    <a:pt x="2198" y="5202"/>
                  </a:cubicBezTo>
                  <a:cubicBezTo>
                    <a:pt x="2198" y="5192"/>
                    <a:pt x="2206" y="5184"/>
                    <a:pt x="2216" y="5184"/>
                  </a:cubicBezTo>
                  <a:close/>
                  <a:moveTo>
                    <a:pt x="2324" y="5184"/>
                  </a:moveTo>
                  <a:lnTo>
                    <a:pt x="2324" y="5184"/>
                  </a:lnTo>
                  <a:cubicBezTo>
                    <a:pt x="2334" y="5184"/>
                    <a:pt x="2342" y="5192"/>
                    <a:pt x="2342" y="5202"/>
                  </a:cubicBezTo>
                  <a:cubicBezTo>
                    <a:pt x="2342" y="5212"/>
                    <a:pt x="2334" y="5220"/>
                    <a:pt x="2324" y="5220"/>
                  </a:cubicBezTo>
                  <a:lnTo>
                    <a:pt x="2324" y="5220"/>
                  </a:lnTo>
                  <a:cubicBezTo>
                    <a:pt x="2314" y="5220"/>
                    <a:pt x="2306" y="5212"/>
                    <a:pt x="2306" y="5202"/>
                  </a:cubicBezTo>
                  <a:cubicBezTo>
                    <a:pt x="2306" y="5192"/>
                    <a:pt x="2314" y="5184"/>
                    <a:pt x="2324" y="5184"/>
                  </a:cubicBezTo>
                  <a:close/>
                  <a:moveTo>
                    <a:pt x="2432" y="5184"/>
                  </a:moveTo>
                  <a:lnTo>
                    <a:pt x="2432" y="5184"/>
                  </a:lnTo>
                  <a:cubicBezTo>
                    <a:pt x="2442" y="5184"/>
                    <a:pt x="2450" y="5192"/>
                    <a:pt x="2450" y="5202"/>
                  </a:cubicBezTo>
                  <a:cubicBezTo>
                    <a:pt x="2450" y="5212"/>
                    <a:pt x="2442" y="5220"/>
                    <a:pt x="2432" y="5220"/>
                  </a:cubicBezTo>
                  <a:lnTo>
                    <a:pt x="2432" y="5220"/>
                  </a:lnTo>
                  <a:cubicBezTo>
                    <a:pt x="2422" y="5220"/>
                    <a:pt x="2414" y="5212"/>
                    <a:pt x="2414" y="5202"/>
                  </a:cubicBezTo>
                  <a:cubicBezTo>
                    <a:pt x="2414" y="5192"/>
                    <a:pt x="2422" y="5184"/>
                    <a:pt x="2432" y="5184"/>
                  </a:cubicBezTo>
                  <a:close/>
                  <a:moveTo>
                    <a:pt x="2540" y="5184"/>
                  </a:moveTo>
                  <a:lnTo>
                    <a:pt x="2540" y="5184"/>
                  </a:lnTo>
                  <a:cubicBezTo>
                    <a:pt x="2550" y="5184"/>
                    <a:pt x="2558" y="5192"/>
                    <a:pt x="2558" y="5202"/>
                  </a:cubicBezTo>
                  <a:cubicBezTo>
                    <a:pt x="2558" y="5212"/>
                    <a:pt x="2550" y="5220"/>
                    <a:pt x="2540" y="5220"/>
                  </a:cubicBezTo>
                  <a:lnTo>
                    <a:pt x="2540" y="5220"/>
                  </a:lnTo>
                  <a:cubicBezTo>
                    <a:pt x="2530" y="5220"/>
                    <a:pt x="2522" y="5212"/>
                    <a:pt x="2522" y="5202"/>
                  </a:cubicBezTo>
                  <a:cubicBezTo>
                    <a:pt x="2522" y="5192"/>
                    <a:pt x="2530" y="5184"/>
                    <a:pt x="2540" y="5184"/>
                  </a:cubicBezTo>
                  <a:close/>
                  <a:moveTo>
                    <a:pt x="2648" y="5184"/>
                  </a:moveTo>
                  <a:lnTo>
                    <a:pt x="2648" y="5184"/>
                  </a:lnTo>
                  <a:cubicBezTo>
                    <a:pt x="2658" y="5184"/>
                    <a:pt x="2666" y="5192"/>
                    <a:pt x="2666" y="5202"/>
                  </a:cubicBezTo>
                  <a:cubicBezTo>
                    <a:pt x="2666" y="5212"/>
                    <a:pt x="2658" y="5220"/>
                    <a:pt x="2648" y="5220"/>
                  </a:cubicBezTo>
                  <a:lnTo>
                    <a:pt x="2648" y="5220"/>
                  </a:lnTo>
                  <a:cubicBezTo>
                    <a:pt x="2638" y="5220"/>
                    <a:pt x="2630" y="5212"/>
                    <a:pt x="2630" y="5202"/>
                  </a:cubicBezTo>
                  <a:cubicBezTo>
                    <a:pt x="2630" y="5192"/>
                    <a:pt x="2638" y="5184"/>
                    <a:pt x="2648" y="5184"/>
                  </a:cubicBezTo>
                  <a:close/>
                  <a:moveTo>
                    <a:pt x="2756" y="5184"/>
                  </a:moveTo>
                  <a:lnTo>
                    <a:pt x="2756" y="5184"/>
                  </a:lnTo>
                  <a:cubicBezTo>
                    <a:pt x="2766" y="5184"/>
                    <a:pt x="2774" y="5192"/>
                    <a:pt x="2774" y="5202"/>
                  </a:cubicBezTo>
                  <a:cubicBezTo>
                    <a:pt x="2774" y="5212"/>
                    <a:pt x="2766" y="5220"/>
                    <a:pt x="2756" y="5220"/>
                  </a:cubicBezTo>
                  <a:lnTo>
                    <a:pt x="2756" y="5220"/>
                  </a:lnTo>
                  <a:cubicBezTo>
                    <a:pt x="2747" y="5220"/>
                    <a:pt x="2738" y="5212"/>
                    <a:pt x="2738" y="5202"/>
                  </a:cubicBezTo>
                  <a:cubicBezTo>
                    <a:pt x="2738" y="5192"/>
                    <a:pt x="2747" y="5184"/>
                    <a:pt x="2756" y="5184"/>
                  </a:cubicBezTo>
                  <a:close/>
                  <a:moveTo>
                    <a:pt x="2864" y="5184"/>
                  </a:moveTo>
                  <a:lnTo>
                    <a:pt x="2865" y="5184"/>
                  </a:lnTo>
                  <a:cubicBezTo>
                    <a:pt x="2874" y="5184"/>
                    <a:pt x="2883" y="5192"/>
                    <a:pt x="2883" y="5202"/>
                  </a:cubicBezTo>
                  <a:cubicBezTo>
                    <a:pt x="2883" y="5212"/>
                    <a:pt x="2874" y="5220"/>
                    <a:pt x="2865" y="5220"/>
                  </a:cubicBezTo>
                  <a:lnTo>
                    <a:pt x="2864" y="5220"/>
                  </a:lnTo>
                  <a:cubicBezTo>
                    <a:pt x="2855" y="5220"/>
                    <a:pt x="2846" y="5212"/>
                    <a:pt x="2846" y="5202"/>
                  </a:cubicBezTo>
                  <a:cubicBezTo>
                    <a:pt x="2846" y="5192"/>
                    <a:pt x="2855" y="5184"/>
                    <a:pt x="2864" y="5184"/>
                  </a:cubicBezTo>
                  <a:close/>
                  <a:moveTo>
                    <a:pt x="2973" y="5184"/>
                  </a:moveTo>
                  <a:lnTo>
                    <a:pt x="2973" y="5184"/>
                  </a:lnTo>
                  <a:cubicBezTo>
                    <a:pt x="2983" y="5184"/>
                    <a:pt x="2991" y="5192"/>
                    <a:pt x="2991" y="5202"/>
                  </a:cubicBezTo>
                  <a:cubicBezTo>
                    <a:pt x="2991" y="5212"/>
                    <a:pt x="2983" y="5220"/>
                    <a:pt x="2973" y="5220"/>
                  </a:cubicBezTo>
                  <a:lnTo>
                    <a:pt x="2973" y="5220"/>
                  </a:lnTo>
                  <a:cubicBezTo>
                    <a:pt x="2963" y="5220"/>
                    <a:pt x="2955" y="5212"/>
                    <a:pt x="2955" y="5202"/>
                  </a:cubicBezTo>
                  <a:cubicBezTo>
                    <a:pt x="2955" y="5192"/>
                    <a:pt x="2963" y="5184"/>
                    <a:pt x="2973" y="5184"/>
                  </a:cubicBezTo>
                  <a:close/>
                  <a:moveTo>
                    <a:pt x="3081" y="5184"/>
                  </a:moveTo>
                  <a:lnTo>
                    <a:pt x="3081" y="5184"/>
                  </a:lnTo>
                  <a:cubicBezTo>
                    <a:pt x="3091" y="5184"/>
                    <a:pt x="3099" y="5192"/>
                    <a:pt x="3099" y="5202"/>
                  </a:cubicBezTo>
                  <a:cubicBezTo>
                    <a:pt x="3099" y="5212"/>
                    <a:pt x="3091" y="5220"/>
                    <a:pt x="3081" y="5220"/>
                  </a:cubicBezTo>
                  <a:lnTo>
                    <a:pt x="3081" y="5220"/>
                  </a:lnTo>
                  <a:cubicBezTo>
                    <a:pt x="3071" y="5220"/>
                    <a:pt x="3063" y="5212"/>
                    <a:pt x="3063" y="5202"/>
                  </a:cubicBezTo>
                  <a:cubicBezTo>
                    <a:pt x="3063" y="5192"/>
                    <a:pt x="3071" y="5184"/>
                    <a:pt x="3081" y="5184"/>
                  </a:cubicBezTo>
                  <a:close/>
                  <a:moveTo>
                    <a:pt x="3189" y="5184"/>
                  </a:moveTo>
                  <a:lnTo>
                    <a:pt x="3189" y="5184"/>
                  </a:lnTo>
                  <a:cubicBezTo>
                    <a:pt x="3199" y="5184"/>
                    <a:pt x="3207" y="5192"/>
                    <a:pt x="3207" y="5202"/>
                  </a:cubicBezTo>
                  <a:cubicBezTo>
                    <a:pt x="3207" y="5212"/>
                    <a:pt x="3199" y="5220"/>
                    <a:pt x="3189" y="5220"/>
                  </a:cubicBezTo>
                  <a:lnTo>
                    <a:pt x="3189" y="5220"/>
                  </a:lnTo>
                  <a:cubicBezTo>
                    <a:pt x="3179" y="5220"/>
                    <a:pt x="3171" y="5212"/>
                    <a:pt x="3171" y="5202"/>
                  </a:cubicBezTo>
                  <a:cubicBezTo>
                    <a:pt x="3171" y="5192"/>
                    <a:pt x="3179" y="5184"/>
                    <a:pt x="3189" y="5184"/>
                  </a:cubicBezTo>
                  <a:close/>
                  <a:moveTo>
                    <a:pt x="3297" y="5184"/>
                  </a:moveTo>
                  <a:lnTo>
                    <a:pt x="3297" y="5184"/>
                  </a:lnTo>
                  <a:cubicBezTo>
                    <a:pt x="3307" y="5184"/>
                    <a:pt x="3315" y="5192"/>
                    <a:pt x="3315" y="5202"/>
                  </a:cubicBezTo>
                  <a:cubicBezTo>
                    <a:pt x="3315" y="5212"/>
                    <a:pt x="3307" y="5220"/>
                    <a:pt x="3297" y="5220"/>
                  </a:cubicBezTo>
                  <a:lnTo>
                    <a:pt x="3297" y="5220"/>
                  </a:lnTo>
                  <a:cubicBezTo>
                    <a:pt x="3287" y="5220"/>
                    <a:pt x="3279" y="5212"/>
                    <a:pt x="3279" y="5202"/>
                  </a:cubicBezTo>
                  <a:cubicBezTo>
                    <a:pt x="3279" y="5192"/>
                    <a:pt x="3287" y="5184"/>
                    <a:pt x="3297" y="5184"/>
                  </a:cubicBezTo>
                  <a:close/>
                  <a:moveTo>
                    <a:pt x="3405" y="5184"/>
                  </a:moveTo>
                  <a:lnTo>
                    <a:pt x="3405" y="5184"/>
                  </a:lnTo>
                  <a:cubicBezTo>
                    <a:pt x="3415" y="5184"/>
                    <a:pt x="3423" y="5192"/>
                    <a:pt x="3423" y="5202"/>
                  </a:cubicBezTo>
                  <a:cubicBezTo>
                    <a:pt x="3423" y="5212"/>
                    <a:pt x="3415" y="5220"/>
                    <a:pt x="3405" y="5220"/>
                  </a:cubicBezTo>
                  <a:lnTo>
                    <a:pt x="3405" y="5220"/>
                  </a:lnTo>
                  <a:cubicBezTo>
                    <a:pt x="3395" y="5220"/>
                    <a:pt x="3387" y="5212"/>
                    <a:pt x="3387" y="5202"/>
                  </a:cubicBezTo>
                  <a:cubicBezTo>
                    <a:pt x="3387" y="5192"/>
                    <a:pt x="3395" y="5184"/>
                    <a:pt x="3405" y="5184"/>
                  </a:cubicBezTo>
                  <a:close/>
                  <a:moveTo>
                    <a:pt x="3456" y="5163"/>
                  </a:moveTo>
                  <a:lnTo>
                    <a:pt x="3456" y="5163"/>
                  </a:lnTo>
                  <a:cubicBezTo>
                    <a:pt x="3456" y="5153"/>
                    <a:pt x="3464" y="5145"/>
                    <a:pt x="3474" y="5145"/>
                  </a:cubicBezTo>
                  <a:cubicBezTo>
                    <a:pt x="3484" y="5145"/>
                    <a:pt x="3492" y="5153"/>
                    <a:pt x="3492" y="5163"/>
                  </a:cubicBezTo>
                  <a:lnTo>
                    <a:pt x="3492" y="5163"/>
                  </a:lnTo>
                  <a:cubicBezTo>
                    <a:pt x="3492" y="5173"/>
                    <a:pt x="3484" y="5181"/>
                    <a:pt x="3474" y="5181"/>
                  </a:cubicBezTo>
                  <a:cubicBezTo>
                    <a:pt x="3464" y="5181"/>
                    <a:pt x="3456" y="5173"/>
                    <a:pt x="3456" y="5163"/>
                  </a:cubicBezTo>
                  <a:close/>
                  <a:moveTo>
                    <a:pt x="3456" y="5055"/>
                  </a:moveTo>
                  <a:lnTo>
                    <a:pt x="3456" y="5055"/>
                  </a:lnTo>
                  <a:cubicBezTo>
                    <a:pt x="3456" y="5045"/>
                    <a:pt x="3464" y="5037"/>
                    <a:pt x="3474" y="5037"/>
                  </a:cubicBezTo>
                  <a:cubicBezTo>
                    <a:pt x="3484" y="5037"/>
                    <a:pt x="3492" y="5045"/>
                    <a:pt x="3492" y="5055"/>
                  </a:cubicBezTo>
                  <a:lnTo>
                    <a:pt x="3492" y="5055"/>
                  </a:lnTo>
                  <a:cubicBezTo>
                    <a:pt x="3492" y="5065"/>
                    <a:pt x="3484" y="5073"/>
                    <a:pt x="3474" y="5073"/>
                  </a:cubicBezTo>
                  <a:cubicBezTo>
                    <a:pt x="3464" y="5073"/>
                    <a:pt x="3456" y="5065"/>
                    <a:pt x="3456" y="5055"/>
                  </a:cubicBezTo>
                  <a:close/>
                  <a:moveTo>
                    <a:pt x="3456" y="4947"/>
                  </a:moveTo>
                  <a:lnTo>
                    <a:pt x="3456" y="4947"/>
                  </a:lnTo>
                  <a:cubicBezTo>
                    <a:pt x="3456" y="4937"/>
                    <a:pt x="3464" y="4929"/>
                    <a:pt x="3474" y="4929"/>
                  </a:cubicBezTo>
                  <a:cubicBezTo>
                    <a:pt x="3484" y="4929"/>
                    <a:pt x="3492" y="4937"/>
                    <a:pt x="3492" y="4947"/>
                  </a:cubicBezTo>
                  <a:lnTo>
                    <a:pt x="3492" y="4947"/>
                  </a:lnTo>
                  <a:cubicBezTo>
                    <a:pt x="3492" y="4957"/>
                    <a:pt x="3484" y="4965"/>
                    <a:pt x="3474" y="4965"/>
                  </a:cubicBezTo>
                  <a:cubicBezTo>
                    <a:pt x="3464" y="4965"/>
                    <a:pt x="3456" y="4957"/>
                    <a:pt x="3456" y="4947"/>
                  </a:cubicBezTo>
                  <a:close/>
                  <a:moveTo>
                    <a:pt x="3456" y="4839"/>
                  </a:moveTo>
                  <a:lnTo>
                    <a:pt x="3456" y="4839"/>
                  </a:lnTo>
                  <a:cubicBezTo>
                    <a:pt x="3456" y="4829"/>
                    <a:pt x="3464" y="4821"/>
                    <a:pt x="3474" y="4821"/>
                  </a:cubicBezTo>
                  <a:cubicBezTo>
                    <a:pt x="3484" y="4821"/>
                    <a:pt x="3492" y="4829"/>
                    <a:pt x="3492" y="4839"/>
                  </a:cubicBezTo>
                  <a:lnTo>
                    <a:pt x="3492" y="4839"/>
                  </a:lnTo>
                  <a:cubicBezTo>
                    <a:pt x="3492" y="4849"/>
                    <a:pt x="3484" y="4857"/>
                    <a:pt x="3474" y="4857"/>
                  </a:cubicBezTo>
                  <a:cubicBezTo>
                    <a:pt x="3464" y="4857"/>
                    <a:pt x="3456" y="4849"/>
                    <a:pt x="3456" y="4839"/>
                  </a:cubicBezTo>
                  <a:close/>
                  <a:moveTo>
                    <a:pt x="3456" y="4731"/>
                  </a:moveTo>
                  <a:lnTo>
                    <a:pt x="3456" y="4731"/>
                  </a:lnTo>
                  <a:cubicBezTo>
                    <a:pt x="3456" y="4721"/>
                    <a:pt x="3464" y="4713"/>
                    <a:pt x="3474" y="4713"/>
                  </a:cubicBezTo>
                  <a:cubicBezTo>
                    <a:pt x="3484" y="4713"/>
                    <a:pt x="3492" y="4721"/>
                    <a:pt x="3492" y="4731"/>
                  </a:cubicBezTo>
                  <a:lnTo>
                    <a:pt x="3492" y="4731"/>
                  </a:lnTo>
                  <a:cubicBezTo>
                    <a:pt x="3492" y="4741"/>
                    <a:pt x="3484" y="4749"/>
                    <a:pt x="3474" y="4749"/>
                  </a:cubicBezTo>
                  <a:cubicBezTo>
                    <a:pt x="3464" y="4749"/>
                    <a:pt x="3456" y="4741"/>
                    <a:pt x="3456" y="4731"/>
                  </a:cubicBezTo>
                  <a:close/>
                  <a:moveTo>
                    <a:pt x="3456" y="4623"/>
                  </a:moveTo>
                  <a:lnTo>
                    <a:pt x="3456" y="4623"/>
                  </a:lnTo>
                  <a:cubicBezTo>
                    <a:pt x="3456" y="4613"/>
                    <a:pt x="3464" y="4605"/>
                    <a:pt x="3474" y="4605"/>
                  </a:cubicBezTo>
                  <a:cubicBezTo>
                    <a:pt x="3484" y="4605"/>
                    <a:pt x="3492" y="4613"/>
                    <a:pt x="3492" y="4623"/>
                  </a:cubicBezTo>
                  <a:lnTo>
                    <a:pt x="3492" y="4623"/>
                  </a:lnTo>
                  <a:cubicBezTo>
                    <a:pt x="3492" y="4633"/>
                    <a:pt x="3484" y="4641"/>
                    <a:pt x="3474" y="4641"/>
                  </a:cubicBezTo>
                  <a:cubicBezTo>
                    <a:pt x="3464" y="4641"/>
                    <a:pt x="3456" y="4633"/>
                    <a:pt x="3456" y="4623"/>
                  </a:cubicBezTo>
                  <a:close/>
                  <a:moveTo>
                    <a:pt x="3456" y="4515"/>
                  </a:moveTo>
                  <a:lnTo>
                    <a:pt x="3456" y="4515"/>
                  </a:lnTo>
                  <a:cubicBezTo>
                    <a:pt x="3456" y="4505"/>
                    <a:pt x="3464" y="4497"/>
                    <a:pt x="3474" y="4497"/>
                  </a:cubicBezTo>
                  <a:cubicBezTo>
                    <a:pt x="3484" y="4497"/>
                    <a:pt x="3492" y="4505"/>
                    <a:pt x="3492" y="4515"/>
                  </a:cubicBezTo>
                  <a:lnTo>
                    <a:pt x="3492" y="4515"/>
                  </a:lnTo>
                  <a:cubicBezTo>
                    <a:pt x="3492" y="4525"/>
                    <a:pt x="3484" y="4533"/>
                    <a:pt x="3474" y="4533"/>
                  </a:cubicBezTo>
                  <a:cubicBezTo>
                    <a:pt x="3464" y="4533"/>
                    <a:pt x="3456" y="4525"/>
                    <a:pt x="3456" y="4515"/>
                  </a:cubicBezTo>
                  <a:close/>
                  <a:moveTo>
                    <a:pt x="3456" y="4407"/>
                  </a:moveTo>
                  <a:lnTo>
                    <a:pt x="3456" y="4407"/>
                  </a:lnTo>
                  <a:cubicBezTo>
                    <a:pt x="3456" y="4397"/>
                    <a:pt x="3464" y="4389"/>
                    <a:pt x="3474" y="4389"/>
                  </a:cubicBezTo>
                  <a:cubicBezTo>
                    <a:pt x="3484" y="4389"/>
                    <a:pt x="3492" y="4397"/>
                    <a:pt x="3492" y="4407"/>
                  </a:cubicBezTo>
                  <a:lnTo>
                    <a:pt x="3492" y="4407"/>
                  </a:lnTo>
                  <a:cubicBezTo>
                    <a:pt x="3492" y="4417"/>
                    <a:pt x="3484" y="4425"/>
                    <a:pt x="3474" y="4425"/>
                  </a:cubicBezTo>
                  <a:cubicBezTo>
                    <a:pt x="3464" y="4425"/>
                    <a:pt x="3456" y="4417"/>
                    <a:pt x="3456" y="4407"/>
                  </a:cubicBezTo>
                  <a:close/>
                  <a:moveTo>
                    <a:pt x="3456" y="4299"/>
                  </a:moveTo>
                  <a:lnTo>
                    <a:pt x="3456" y="4299"/>
                  </a:lnTo>
                  <a:cubicBezTo>
                    <a:pt x="3456" y="4289"/>
                    <a:pt x="3464" y="4281"/>
                    <a:pt x="3474" y="4281"/>
                  </a:cubicBezTo>
                  <a:cubicBezTo>
                    <a:pt x="3484" y="4281"/>
                    <a:pt x="3492" y="4289"/>
                    <a:pt x="3492" y="4299"/>
                  </a:cubicBezTo>
                  <a:lnTo>
                    <a:pt x="3492" y="4299"/>
                  </a:lnTo>
                  <a:cubicBezTo>
                    <a:pt x="3492" y="4309"/>
                    <a:pt x="3484" y="4317"/>
                    <a:pt x="3474" y="4317"/>
                  </a:cubicBezTo>
                  <a:cubicBezTo>
                    <a:pt x="3464" y="4317"/>
                    <a:pt x="3456" y="4309"/>
                    <a:pt x="3456" y="4299"/>
                  </a:cubicBezTo>
                  <a:close/>
                  <a:moveTo>
                    <a:pt x="3456" y="4191"/>
                  </a:moveTo>
                  <a:lnTo>
                    <a:pt x="3456" y="4191"/>
                  </a:lnTo>
                  <a:cubicBezTo>
                    <a:pt x="3456" y="4181"/>
                    <a:pt x="3464" y="4173"/>
                    <a:pt x="3474" y="4173"/>
                  </a:cubicBezTo>
                  <a:cubicBezTo>
                    <a:pt x="3484" y="4173"/>
                    <a:pt x="3492" y="4181"/>
                    <a:pt x="3492" y="4191"/>
                  </a:cubicBezTo>
                  <a:lnTo>
                    <a:pt x="3492" y="4191"/>
                  </a:lnTo>
                  <a:cubicBezTo>
                    <a:pt x="3492" y="4200"/>
                    <a:pt x="3484" y="4209"/>
                    <a:pt x="3474" y="4209"/>
                  </a:cubicBezTo>
                  <a:cubicBezTo>
                    <a:pt x="3464" y="4209"/>
                    <a:pt x="3456" y="4200"/>
                    <a:pt x="3456" y="4191"/>
                  </a:cubicBezTo>
                  <a:close/>
                  <a:moveTo>
                    <a:pt x="3456" y="4083"/>
                  </a:moveTo>
                  <a:lnTo>
                    <a:pt x="3456" y="4082"/>
                  </a:lnTo>
                  <a:cubicBezTo>
                    <a:pt x="3456" y="4073"/>
                    <a:pt x="3464" y="4064"/>
                    <a:pt x="3474" y="4064"/>
                  </a:cubicBezTo>
                  <a:cubicBezTo>
                    <a:pt x="3484" y="4064"/>
                    <a:pt x="3492" y="4073"/>
                    <a:pt x="3492" y="4082"/>
                  </a:cubicBezTo>
                  <a:lnTo>
                    <a:pt x="3492" y="4083"/>
                  </a:lnTo>
                  <a:cubicBezTo>
                    <a:pt x="3492" y="4092"/>
                    <a:pt x="3484" y="4101"/>
                    <a:pt x="3474" y="4101"/>
                  </a:cubicBezTo>
                  <a:cubicBezTo>
                    <a:pt x="3464" y="4101"/>
                    <a:pt x="3456" y="4092"/>
                    <a:pt x="3456" y="4083"/>
                  </a:cubicBezTo>
                  <a:close/>
                  <a:moveTo>
                    <a:pt x="3456" y="3974"/>
                  </a:moveTo>
                  <a:lnTo>
                    <a:pt x="3456" y="3974"/>
                  </a:lnTo>
                  <a:cubicBezTo>
                    <a:pt x="3456" y="3965"/>
                    <a:pt x="3464" y="3956"/>
                    <a:pt x="3474" y="3956"/>
                  </a:cubicBezTo>
                  <a:cubicBezTo>
                    <a:pt x="3484" y="3956"/>
                    <a:pt x="3492" y="3965"/>
                    <a:pt x="3492" y="3974"/>
                  </a:cubicBezTo>
                  <a:lnTo>
                    <a:pt x="3492" y="3974"/>
                  </a:lnTo>
                  <a:cubicBezTo>
                    <a:pt x="3492" y="3984"/>
                    <a:pt x="3484" y="3992"/>
                    <a:pt x="3474" y="3992"/>
                  </a:cubicBezTo>
                  <a:cubicBezTo>
                    <a:pt x="3464" y="3992"/>
                    <a:pt x="3456" y="3984"/>
                    <a:pt x="3456" y="3974"/>
                  </a:cubicBezTo>
                  <a:close/>
                  <a:moveTo>
                    <a:pt x="3456" y="3866"/>
                  </a:moveTo>
                  <a:lnTo>
                    <a:pt x="3456" y="3866"/>
                  </a:lnTo>
                  <a:cubicBezTo>
                    <a:pt x="3456" y="3856"/>
                    <a:pt x="3464" y="3848"/>
                    <a:pt x="3474" y="3848"/>
                  </a:cubicBezTo>
                  <a:cubicBezTo>
                    <a:pt x="3484" y="3848"/>
                    <a:pt x="3492" y="3856"/>
                    <a:pt x="3492" y="3866"/>
                  </a:cubicBezTo>
                  <a:lnTo>
                    <a:pt x="3492" y="3866"/>
                  </a:lnTo>
                  <a:cubicBezTo>
                    <a:pt x="3492" y="3876"/>
                    <a:pt x="3484" y="3884"/>
                    <a:pt x="3474" y="3884"/>
                  </a:cubicBezTo>
                  <a:cubicBezTo>
                    <a:pt x="3464" y="3884"/>
                    <a:pt x="3456" y="3876"/>
                    <a:pt x="3456" y="3866"/>
                  </a:cubicBezTo>
                  <a:close/>
                  <a:moveTo>
                    <a:pt x="3456" y="3758"/>
                  </a:moveTo>
                  <a:lnTo>
                    <a:pt x="3456" y="3758"/>
                  </a:lnTo>
                  <a:cubicBezTo>
                    <a:pt x="3456" y="3748"/>
                    <a:pt x="3464" y="3740"/>
                    <a:pt x="3474" y="3740"/>
                  </a:cubicBezTo>
                  <a:cubicBezTo>
                    <a:pt x="3484" y="3740"/>
                    <a:pt x="3492" y="3748"/>
                    <a:pt x="3492" y="3758"/>
                  </a:cubicBezTo>
                  <a:lnTo>
                    <a:pt x="3492" y="3758"/>
                  </a:lnTo>
                  <a:cubicBezTo>
                    <a:pt x="3492" y="3768"/>
                    <a:pt x="3484" y="3776"/>
                    <a:pt x="3474" y="3776"/>
                  </a:cubicBezTo>
                  <a:cubicBezTo>
                    <a:pt x="3464" y="3776"/>
                    <a:pt x="3456" y="3768"/>
                    <a:pt x="3456" y="3758"/>
                  </a:cubicBezTo>
                  <a:close/>
                  <a:moveTo>
                    <a:pt x="3456" y="3650"/>
                  </a:moveTo>
                  <a:lnTo>
                    <a:pt x="3456" y="3650"/>
                  </a:lnTo>
                  <a:cubicBezTo>
                    <a:pt x="3456" y="3640"/>
                    <a:pt x="3464" y="3632"/>
                    <a:pt x="3474" y="3632"/>
                  </a:cubicBezTo>
                  <a:cubicBezTo>
                    <a:pt x="3484" y="3632"/>
                    <a:pt x="3492" y="3640"/>
                    <a:pt x="3492" y="3650"/>
                  </a:cubicBezTo>
                  <a:lnTo>
                    <a:pt x="3492" y="3650"/>
                  </a:lnTo>
                  <a:cubicBezTo>
                    <a:pt x="3492" y="3660"/>
                    <a:pt x="3484" y="3668"/>
                    <a:pt x="3474" y="3668"/>
                  </a:cubicBezTo>
                  <a:cubicBezTo>
                    <a:pt x="3464" y="3668"/>
                    <a:pt x="3456" y="3660"/>
                    <a:pt x="3456" y="3650"/>
                  </a:cubicBezTo>
                  <a:close/>
                  <a:moveTo>
                    <a:pt x="3456" y="3542"/>
                  </a:moveTo>
                  <a:lnTo>
                    <a:pt x="3456" y="3542"/>
                  </a:lnTo>
                  <a:cubicBezTo>
                    <a:pt x="3456" y="3532"/>
                    <a:pt x="3464" y="3524"/>
                    <a:pt x="3474" y="3524"/>
                  </a:cubicBezTo>
                  <a:cubicBezTo>
                    <a:pt x="3484" y="3524"/>
                    <a:pt x="3492" y="3532"/>
                    <a:pt x="3492" y="3542"/>
                  </a:cubicBezTo>
                  <a:lnTo>
                    <a:pt x="3492" y="3542"/>
                  </a:lnTo>
                  <a:cubicBezTo>
                    <a:pt x="3492" y="3552"/>
                    <a:pt x="3484" y="3560"/>
                    <a:pt x="3474" y="3560"/>
                  </a:cubicBezTo>
                  <a:cubicBezTo>
                    <a:pt x="3464" y="3560"/>
                    <a:pt x="3456" y="3552"/>
                    <a:pt x="3456" y="3542"/>
                  </a:cubicBezTo>
                  <a:close/>
                  <a:moveTo>
                    <a:pt x="3456" y="3434"/>
                  </a:moveTo>
                  <a:lnTo>
                    <a:pt x="3456" y="3434"/>
                  </a:lnTo>
                  <a:cubicBezTo>
                    <a:pt x="3456" y="3424"/>
                    <a:pt x="3464" y="3416"/>
                    <a:pt x="3474" y="3416"/>
                  </a:cubicBezTo>
                  <a:cubicBezTo>
                    <a:pt x="3484" y="3416"/>
                    <a:pt x="3492" y="3424"/>
                    <a:pt x="3492" y="3434"/>
                  </a:cubicBezTo>
                  <a:lnTo>
                    <a:pt x="3492" y="3434"/>
                  </a:lnTo>
                  <a:cubicBezTo>
                    <a:pt x="3492" y="3444"/>
                    <a:pt x="3484" y="3452"/>
                    <a:pt x="3474" y="3452"/>
                  </a:cubicBezTo>
                  <a:cubicBezTo>
                    <a:pt x="3464" y="3452"/>
                    <a:pt x="3456" y="3444"/>
                    <a:pt x="3456" y="3434"/>
                  </a:cubicBezTo>
                  <a:close/>
                  <a:moveTo>
                    <a:pt x="3456" y="3326"/>
                  </a:moveTo>
                  <a:lnTo>
                    <a:pt x="3456" y="3326"/>
                  </a:lnTo>
                  <a:cubicBezTo>
                    <a:pt x="3456" y="3316"/>
                    <a:pt x="3464" y="3308"/>
                    <a:pt x="3474" y="3308"/>
                  </a:cubicBezTo>
                  <a:cubicBezTo>
                    <a:pt x="3484" y="3308"/>
                    <a:pt x="3492" y="3316"/>
                    <a:pt x="3492" y="3326"/>
                  </a:cubicBezTo>
                  <a:lnTo>
                    <a:pt x="3492" y="3326"/>
                  </a:lnTo>
                  <a:cubicBezTo>
                    <a:pt x="3492" y="3336"/>
                    <a:pt x="3484" y="3344"/>
                    <a:pt x="3474" y="3344"/>
                  </a:cubicBezTo>
                  <a:cubicBezTo>
                    <a:pt x="3464" y="3344"/>
                    <a:pt x="3456" y="3336"/>
                    <a:pt x="3456" y="3326"/>
                  </a:cubicBezTo>
                  <a:close/>
                  <a:moveTo>
                    <a:pt x="3456" y="3218"/>
                  </a:moveTo>
                  <a:lnTo>
                    <a:pt x="3456" y="3218"/>
                  </a:lnTo>
                  <a:cubicBezTo>
                    <a:pt x="3456" y="3208"/>
                    <a:pt x="3464" y="3200"/>
                    <a:pt x="3474" y="3200"/>
                  </a:cubicBezTo>
                  <a:cubicBezTo>
                    <a:pt x="3484" y="3200"/>
                    <a:pt x="3492" y="3208"/>
                    <a:pt x="3492" y="3218"/>
                  </a:cubicBezTo>
                  <a:lnTo>
                    <a:pt x="3492" y="3218"/>
                  </a:lnTo>
                  <a:cubicBezTo>
                    <a:pt x="3492" y="3228"/>
                    <a:pt x="3484" y="3236"/>
                    <a:pt x="3474" y="3236"/>
                  </a:cubicBezTo>
                  <a:cubicBezTo>
                    <a:pt x="3464" y="3236"/>
                    <a:pt x="3456" y="3228"/>
                    <a:pt x="3456" y="3218"/>
                  </a:cubicBezTo>
                  <a:close/>
                  <a:moveTo>
                    <a:pt x="3456" y="3110"/>
                  </a:moveTo>
                  <a:lnTo>
                    <a:pt x="3456" y="3110"/>
                  </a:lnTo>
                  <a:cubicBezTo>
                    <a:pt x="3456" y="3100"/>
                    <a:pt x="3464" y="3092"/>
                    <a:pt x="3474" y="3092"/>
                  </a:cubicBezTo>
                  <a:cubicBezTo>
                    <a:pt x="3484" y="3092"/>
                    <a:pt x="3492" y="3100"/>
                    <a:pt x="3492" y="3110"/>
                  </a:cubicBezTo>
                  <a:lnTo>
                    <a:pt x="3492" y="3110"/>
                  </a:lnTo>
                  <a:cubicBezTo>
                    <a:pt x="3492" y="3120"/>
                    <a:pt x="3484" y="3128"/>
                    <a:pt x="3474" y="3128"/>
                  </a:cubicBezTo>
                  <a:cubicBezTo>
                    <a:pt x="3464" y="3128"/>
                    <a:pt x="3456" y="3120"/>
                    <a:pt x="3456" y="3110"/>
                  </a:cubicBezTo>
                  <a:close/>
                  <a:moveTo>
                    <a:pt x="3456" y="3002"/>
                  </a:moveTo>
                  <a:lnTo>
                    <a:pt x="3456" y="3002"/>
                  </a:lnTo>
                  <a:cubicBezTo>
                    <a:pt x="3456" y="2992"/>
                    <a:pt x="3464" y="2984"/>
                    <a:pt x="3474" y="2984"/>
                  </a:cubicBezTo>
                  <a:cubicBezTo>
                    <a:pt x="3484" y="2984"/>
                    <a:pt x="3492" y="2992"/>
                    <a:pt x="3492" y="3002"/>
                  </a:cubicBezTo>
                  <a:lnTo>
                    <a:pt x="3492" y="3002"/>
                  </a:lnTo>
                  <a:cubicBezTo>
                    <a:pt x="3492" y="3012"/>
                    <a:pt x="3484" y="3020"/>
                    <a:pt x="3474" y="3020"/>
                  </a:cubicBezTo>
                  <a:cubicBezTo>
                    <a:pt x="3464" y="3020"/>
                    <a:pt x="3456" y="3012"/>
                    <a:pt x="3456" y="3002"/>
                  </a:cubicBezTo>
                  <a:close/>
                  <a:moveTo>
                    <a:pt x="3456" y="2894"/>
                  </a:moveTo>
                  <a:lnTo>
                    <a:pt x="3456" y="2894"/>
                  </a:lnTo>
                  <a:cubicBezTo>
                    <a:pt x="3456" y="2884"/>
                    <a:pt x="3464" y="2876"/>
                    <a:pt x="3474" y="2876"/>
                  </a:cubicBezTo>
                  <a:cubicBezTo>
                    <a:pt x="3484" y="2876"/>
                    <a:pt x="3492" y="2884"/>
                    <a:pt x="3492" y="2894"/>
                  </a:cubicBezTo>
                  <a:lnTo>
                    <a:pt x="3492" y="2894"/>
                  </a:lnTo>
                  <a:cubicBezTo>
                    <a:pt x="3492" y="2904"/>
                    <a:pt x="3484" y="2912"/>
                    <a:pt x="3474" y="2912"/>
                  </a:cubicBezTo>
                  <a:cubicBezTo>
                    <a:pt x="3464" y="2912"/>
                    <a:pt x="3456" y="2904"/>
                    <a:pt x="3456" y="2894"/>
                  </a:cubicBezTo>
                  <a:close/>
                  <a:moveTo>
                    <a:pt x="3456" y="2786"/>
                  </a:moveTo>
                  <a:lnTo>
                    <a:pt x="3456" y="2786"/>
                  </a:lnTo>
                  <a:cubicBezTo>
                    <a:pt x="3456" y="2776"/>
                    <a:pt x="3464" y="2768"/>
                    <a:pt x="3474" y="2768"/>
                  </a:cubicBezTo>
                  <a:cubicBezTo>
                    <a:pt x="3484" y="2768"/>
                    <a:pt x="3492" y="2776"/>
                    <a:pt x="3492" y="2786"/>
                  </a:cubicBezTo>
                  <a:lnTo>
                    <a:pt x="3492" y="2786"/>
                  </a:lnTo>
                  <a:cubicBezTo>
                    <a:pt x="3492" y="2796"/>
                    <a:pt x="3484" y="2804"/>
                    <a:pt x="3474" y="2804"/>
                  </a:cubicBezTo>
                  <a:cubicBezTo>
                    <a:pt x="3464" y="2804"/>
                    <a:pt x="3456" y="2796"/>
                    <a:pt x="3456" y="2786"/>
                  </a:cubicBezTo>
                  <a:close/>
                  <a:moveTo>
                    <a:pt x="3456" y="2678"/>
                  </a:moveTo>
                  <a:lnTo>
                    <a:pt x="3456" y="2678"/>
                  </a:lnTo>
                  <a:cubicBezTo>
                    <a:pt x="3456" y="2668"/>
                    <a:pt x="3464" y="2660"/>
                    <a:pt x="3474" y="2660"/>
                  </a:cubicBezTo>
                  <a:cubicBezTo>
                    <a:pt x="3484" y="2660"/>
                    <a:pt x="3492" y="2668"/>
                    <a:pt x="3492" y="2678"/>
                  </a:cubicBezTo>
                  <a:lnTo>
                    <a:pt x="3492" y="2678"/>
                  </a:lnTo>
                  <a:cubicBezTo>
                    <a:pt x="3492" y="2688"/>
                    <a:pt x="3484" y="2696"/>
                    <a:pt x="3474" y="2696"/>
                  </a:cubicBezTo>
                  <a:cubicBezTo>
                    <a:pt x="3464" y="2696"/>
                    <a:pt x="3456" y="2688"/>
                    <a:pt x="3456" y="2678"/>
                  </a:cubicBezTo>
                  <a:close/>
                  <a:moveTo>
                    <a:pt x="3456" y="2570"/>
                  </a:moveTo>
                  <a:lnTo>
                    <a:pt x="3456" y="2570"/>
                  </a:lnTo>
                  <a:cubicBezTo>
                    <a:pt x="3456" y="2560"/>
                    <a:pt x="3464" y="2552"/>
                    <a:pt x="3474" y="2552"/>
                  </a:cubicBezTo>
                  <a:cubicBezTo>
                    <a:pt x="3484" y="2552"/>
                    <a:pt x="3492" y="2560"/>
                    <a:pt x="3492" y="2570"/>
                  </a:cubicBezTo>
                  <a:lnTo>
                    <a:pt x="3492" y="2570"/>
                  </a:lnTo>
                  <a:cubicBezTo>
                    <a:pt x="3492" y="2580"/>
                    <a:pt x="3484" y="2588"/>
                    <a:pt x="3474" y="2588"/>
                  </a:cubicBezTo>
                  <a:cubicBezTo>
                    <a:pt x="3464" y="2588"/>
                    <a:pt x="3456" y="2580"/>
                    <a:pt x="3456" y="2570"/>
                  </a:cubicBezTo>
                  <a:close/>
                  <a:moveTo>
                    <a:pt x="3456" y="2462"/>
                  </a:moveTo>
                  <a:lnTo>
                    <a:pt x="3456" y="2462"/>
                  </a:lnTo>
                  <a:cubicBezTo>
                    <a:pt x="3456" y="2452"/>
                    <a:pt x="3464" y="2444"/>
                    <a:pt x="3474" y="2444"/>
                  </a:cubicBezTo>
                  <a:cubicBezTo>
                    <a:pt x="3484" y="2444"/>
                    <a:pt x="3492" y="2452"/>
                    <a:pt x="3492" y="2462"/>
                  </a:cubicBezTo>
                  <a:lnTo>
                    <a:pt x="3492" y="2462"/>
                  </a:lnTo>
                  <a:cubicBezTo>
                    <a:pt x="3492" y="2472"/>
                    <a:pt x="3484" y="2480"/>
                    <a:pt x="3474" y="2480"/>
                  </a:cubicBezTo>
                  <a:cubicBezTo>
                    <a:pt x="3464" y="2480"/>
                    <a:pt x="3456" y="2472"/>
                    <a:pt x="3456" y="2462"/>
                  </a:cubicBezTo>
                  <a:close/>
                  <a:moveTo>
                    <a:pt x="3456" y="2354"/>
                  </a:moveTo>
                  <a:lnTo>
                    <a:pt x="3456" y="2354"/>
                  </a:lnTo>
                  <a:cubicBezTo>
                    <a:pt x="3456" y="2344"/>
                    <a:pt x="3464" y="2336"/>
                    <a:pt x="3474" y="2336"/>
                  </a:cubicBezTo>
                  <a:cubicBezTo>
                    <a:pt x="3484" y="2336"/>
                    <a:pt x="3492" y="2344"/>
                    <a:pt x="3492" y="2354"/>
                  </a:cubicBezTo>
                  <a:lnTo>
                    <a:pt x="3492" y="2354"/>
                  </a:lnTo>
                  <a:cubicBezTo>
                    <a:pt x="3492" y="2364"/>
                    <a:pt x="3484" y="2372"/>
                    <a:pt x="3474" y="2372"/>
                  </a:cubicBezTo>
                  <a:cubicBezTo>
                    <a:pt x="3464" y="2372"/>
                    <a:pt x="3456" y="2364"/>
                    <a:pt x="3456" y="2354"/>
                  </a:cubicBezTo>
                  <a:close/>
                  <a:moveTo>
                    <a:pt x="3456" y="2246"/>
                  </a:moveTo>
                  <a:lnTo>
                    <a:pt x="3456" y="2246"/>
                  </a:lnTo>
                  <a:cubicBezTo>
                    <a:pt x="3456" y="2236"/>
                    <a:pt x="3464" y="2228"/>
                    <a:pt x="3474" y="2228"/>
                  </a:cubicBezTo>
                  <a:cubicBezTo>
                    <a:pt x="3484" y="2228"/>
                    <a:pt x="3492" y="2236"/>
                    <a:pt x="3492" y="2246"/>
                  </a:cubicBezTo>
                  <a:lnTo>
                    <a:pt x="3492" y="2246"/>
                  </a:lnTo>
                  <a:cubicBezTo>
                    <a:pt x="3492" y="2256"/>
                    <a:pt x="3484" y="2264"/>
                    <a:pt x="3474" y="2264"/>
                  </a:cubicBezTo>
                  <a:cubicBezTo>
                    <a:pt x="3464" y="2264"/>
                    <a:pt x="3456" y="2256"/>
                    <a:pt x="3456" y="2246"/>
                  </a:cubicBezTo>
                  <a:close/>
                  <a:moveTo>
                    <a:pt x="3456" y="2138"/>
                  </a:moveTo>
                  <a:lnTo>
                    <a:pt x="3456" y="2138"/>
                  </a:lnTo>
                  <a:cubicBezTo>
                    <a:pt x="3456" y="2128"/>
                    <a:pt x="3464" y="2120"/>
                    <a:pt x="3474" y="2120"/>
                  </a:cubicBezTo>
                  <a:cubicBezTo>
                    <a:pt x="3484" y="2120"/>
                    <a:pt x="3492" y="2128"/>
                    <a:pt x="3492" y="2138"/>
                  </a:cubicBezTo>
                  <a:lnTo>
                    <a:pt x="3492" y="2138"/>
                  </a:lnTo>
                  <a:cubicBezTo>
                    <a:pt x="3492" y="2148"/>
                    <a:pt x="3484" y="2156"/>
                    <a:pt x="3474" y="2156"/>
                  </a:cubicBezTo>
                  <a:cubicBezTo>
                    <a:pt x="3464" y="2156"/>
                    <a:pt x="3456" y="2148"/>
                    <a:pt x="3456" y="2138"/>
                  </a:cubicBezTo>
                  <a:close/>
                  <a:moveTo>
                    <a:pt x="3456" y="2030"/>
                  </a:moveTo>
                  <a:lnTo>
                    <a:pt x="3456" y="2030"/>
                  </a:lnTo>
                  <a:cubicBezTo>
                    <a:pt x="3456" y="2020"/>
                    <a:pt x="3464" y="2012"/>
                    <a:pt x="3474" y="2012"/>
                  </a:cubicBezTo>
                  <a:cubicBezTo>
                    <a:pt x="3484" y="2012"/>
                    <a:pt x="3492" y="2020"/>
                    <a:pt x="3492" y="2030"/>
                  </a:cubicBezTo>
                  <a:lnTo>
                    <a:pt x="3492" y="2030"/>
                  </a:lnTo>
                  <a:cubicBezTo>
                    <a:pt x="3492" y="2040"/>
                    <a:pt x="3484" y="2048"/>
                    <a:pt x="3474" y="2048"/>
                  </a:cubicBezTo>
                  <a:cubicBezTo>
                    <a:pt x="3464" y="2048"/>
                    <a:pt x="3456" y="2040"/>
                    <a:pt x="3456" y="2030"/>
                  </a:cubicBezTo>
                  <a:close/>
                  <a:moveTo>
                    <a:pt x="3456" y="1922"/>
                  </a:moveTo>
                  <a:lnTo>
                    <a:pt x="3456" y="1922"/>
                  </a:lnTo>
                  <a:cubicBezTo>
                    <a:pt x="3456" y="1912"/>
                    <a:pt x="3464" y="1904"/>
                    <a:pt x="3474" y="1904"/>
                  </a:cubicBezTo>
                  <a:cubicBezTo>
                    <a:pt x="3484" y="1904"/>
                    <a:pt x="3492" y="1912"/>
                    <a:pt x="3492" y="1922"/>
                  </a:cubicBezTo>
                  <a:lnTo>
                    <a:pt x="3492" y="1922"/>
                  </a:lnTo>
                  <a:cubicBezTo>
                    <a:pt x="3492" y="1932"/>
                    <a:pt x="3484" y="1940"/>
                    <a:pt x="3474" y="1940"/>
                  </a:cubicBezTo>
                  <a:cubicBezTo>
                    <a:pt x="3464" y="1940"/>
                    <a:pt x="3456" y="1932"/>
                    <a:pt x="3456" y="1922"/>
                  </a:cubicBezTo>
                  <a:close/>
                  <a:moveTo>
                    <a:pt x="3456" y="1814"/>
                  </a:moveTo>
                  <a:lnTo>
                    <a:pt x="3456" y="1814"/>
                  </a:lnTo>
                  <a:cubicBezTo>
                    <a:pt x="3456" y="1804"/>
                    <a:pt x="3464" y="1796"/>
                    <a:pt x="3474" y="1796"/>
                  </a:cubicBezTo>
                  <a:cubicBezTo>
                    <a:pt x="3484" y="1796"/>
                    <a:pt x="3492" y="1804"/>
                    <a:pt x="3492" y="1814"/>
                  </a:cubicBezTo>
                  <a:lnTo>
                    <a:pt x="3492" y="1814"/>
                  </a:lnTo>
                  <a:cubicBezTo>
                    <a:pt x="3492" y="1824"/>
                    <a:pt x="3484" y="1832"/>
                    <a:pt x="3474" y="1832"/>
                  </a:cubicBezTo>
                  <a:cubicBezTo>
                    <a:pt x="3464" y="1832"/>
                    <a:pt x="3456" y="1824"/>
                    <a:pt x="3456" y="1814"/>
                  </a:cubicBezTo>
                  <a:close/>
                  <a:moveTo>
                    <a:pt x="3456" y="1706"/>
                  </a:moveTo>
                  <a:lnTo>
                    <a:pt x="3456" y="1706"/>
                  </a:lnTo>
                  <a:cubicBezTo>
                    <a:pt x="3456" y="1696"/>
                    <a:pt x="3464" y="1688"/>
                    <a:pt x="3474" y="1688"/>
                  </a:cubicBezTo>
                  <a:cubicBezTo>
                    <a:pt x="3484" y="1688"/>
                    <a:pt x="3492" y="1696"/>
                    <a:pt x="3492" y="1706"/>
                  </a:cubicBezTo>
                  <a:lnTo>
                    <a:pt x="3492" y="1706"/>
                  </a:lnTo>
                  <a:cubicBezTo>
                    <a:pt x="3492" y="1716"/>
                    <a:pt x="3484" y="1724"/>
                    <a:pt x="3474" y="1724"/>
                  </a:cubicBezTo>
                  <a:cubicBezTo>
                    <a:pt x="3464" y="1724"/>
                    <a:pt x="3456" y="1716"/>
                    <a:pt x="3456" y="1706"/>
                  </a:cubicBezTo>
                  <a:close/>
                  <a:moveTo>
                    <a:pt x="3456" y="1598"/>
                  </a:moveTo>
                  <a:lnTo>
                    <a:pt x="3456" y="1598"/>
                  </a:lnTo>
                  <a:cubicBezTo>
                    <a:pt x="3456" y="1588"/>
                    <a:pt x="3464" y="1580"/>
                    <a:pt x="3474" y="1580"/>
                  </a:cubicBezTo>
                  <a:cubicBezTo>
                    <a:pt x="3484" y="1580"/>
                    <a:pt x="3492" y="1588"/>
                    <a:pt x="3492" y="1598"/>
                  </a:cubicBezTo>
                  <a:lnTo>
                    <a:pt x="3492" y="1598"/>
                  </a:lnTo>
                  <a:cubicBezTo>
                    <a:pt x="3492" y="1608"/>
                    <a:pt x="3484" y="1616"/>
                    <a:pt x="3474" y="1616"/>
                  </a:cubicBezTo>
                  <a:cubicBezTo>
                    <a:pt x="3464" y="1616"/>
                    <a:pt x="3456" y="1608"/>
                    <a:pt x="3456" y="1598"/>
                  </a:cubicBezTo>
                  <a:close/>
                  <a:moveTo>
                    <a:pt x="3456" y="1490"/>
                  </a:moveTo>
                  <a:lnTo>
                    <a:pt x="3456" y="1490"/>
                  </a:lnTo>
                  <a:cubicBezTo>
                    <a:pt x="3456" y="1480"/>
                    <a:pt x="3464" y="1472"/>
                    <a:pt x="3474" y="1472"/>
                  </a:cubicBezTo>
                  <a:cubicBezTo>
                    <a:pt x="3484" y="1472"/>
                    <a:pt x="3492" y="1480"/>
                    <a:pt x="3492" y="1490"/>
                  </a:cubicBezTo>
                  <a:lnTo>
                    <a:pt x="3492" y="1490"/>
                  </a:lnTo>
                  <a:cubicBezTo>
                    <a:pt x="3492" y="1500"/>
                    <a:pt x="3484" y="1508"/>
                    <a:pt x="3474" y="1508"/>
                  </a:cubicBezTo>
                  <a:cubicBezTo>
                    <a:pt x="3464" y="1508"/>
                    <a:pt x="3456" y="1500"/>
                    <a:pt x="3456" y="1490"/>
                  </a:cubicBezTo>
                  <a:close/>
                  <a:moveTo>
                    <a:pt x="3456" y="1382"/>
                  </a:moveTo>
                  <a:lnTo>
                    <a:pt x="3456" y="1382"/>
                  </a:lnTo>
                  <a:cubicBezTo>
                    <a:pt x="3456" y="1372"/>
                    <a:pt x="3464" y="1364"/>
                    <a:pt x="3474" y="1364"/>
                  </a:cubicBezTo>
                  <a:cubicBezTo>
                    <a:pt x="3484" y="1364"/>
                    <a:pt x="3492" y="1372"/>
                    <a:pt x="3492" y="1382"/>
                  </a:cubicBezTo>
                  <a:lnTo>
                    <a:pt x="3492" y="1382"/>
                  </a:lnTo>
                  <a:cubicBezTo>
                    <a:pt x="3492" y="1392"/>
                    <a:pt x="3484" y="1400"/>
                    <a:pt x="3474" y="1400"/>
                  </a:cubicBezTo>
                  <a:cubicBezTo>
                    <a:pt x="3464" y="1400"/>
                    <a:pt x="3456" y="1392"/>
                    <a:pt x="3456" y="1382"/>
                  </a:cubicBezTo>
                  <a:close/>
                  <a:moveTo>
                    <a:pt x="3456" y="1274"/>
                  </a:moveTo>
                  <a:lnTo>
                    <a:pt x="3456" y="1274"/>
                  </a:lnTo>
                  <a:cubicBezTo>
                    <a:pt x="3456" y="1264"/>
                    <a:pt x="3464" y="1256"/>
                    <a:pt x="3474" y="1256"/>
                  </a:cubicBezTo>
                  <a:cubicBezTo>
                    <a:pt x="3484" y="1256"/>
                    <a:pt x="3492" y="1264"/>
                    <a:pt x="3492" y="1274"/>
                  </a:cubicBezTo>
                  <a:lnTo>
                    <a:pt x="3492" y="1274"/>
                  </a:lnTo>
                  <a:cubicBezTo>
                    <a:pt x="3492" y="1284"/>
                    <a:pt x="3484" y="1292"/>
                    <a:pt x="3474" y="1292"/>
                  </a:cubicBezTo>
                  <a:cubicBezTo>
                    <a:pt x="3464" y="1292"/>
                    <a:pt x="3456" y="1284"/>
                    <a:pt x="3456" y="1274"/>
                  </a:cubicBezTo>
                  <a:close/>
                  <a:moveTo>
                    <a:pt x="3456" y="1166"/>
                  </a:moveTo>
                  <a:lnTo>
                    <a:pt x="3456" y="1166"/>
                  </a:lnTo>
                  <a:cubicBezTo>
                    <a:pt x="3456" y="1156"/>
                    <a:pt x="3464" y="1148"/>
                    <a:pt x="3474" y="1148"/>
                  </a:cubicBezTo>
                  <a:cubicBezTo>
                    <a:pt x="3484" y="1148"/>
                    <a:pt x="3492" y="1156"/>
                    <a:pt x="3492" y="1166"/>
                  </a:cubicBezTo>
                  <a:lnTo>
                    <a:pt x="3492" y="1166"/>
                  </a:lnTo>
                  <a:cubicBezTo>
                    <a:pt x="3492" y="1175"/>
                    <a:pt x="3484" y="1184"/>
                    <a:pt x="3474" y="1184"/>
                  </a:cubicBezTo>
                  <a:cubicBezTo>
                    <a:pt x="3464" y="1184"/>
                    <a:pt x="3456" y="1175"/>
                    <a:pt x="3456" y="1166"/>
                  </a:cubicBezTo>
                  <a:close/>
                  <a:moveTo>
                    <a:pt x="3456" y="1058"/>
                  </a:moveTo>
                  <a:lnTo>
                    <a:pt x="3456" y="1057"/>
                  </a:lnTo>
                  <a:cubicBezTo>
                    <a:pt x="3456" y="1048"/>
                    <a:pt x="3464" y="1039"/>
                    <a:pt x="3474" y="1039"/>
                  </a:cubicBezTo>
                  <a:cubicBezTo>
                    <a:pt x="3484" y="1039"/>
                    <a:pt x="3492" y="1048"/>
                    <a:pt x="3492" y="1057"/>
                  </a:cubicBezTo>
                  <a:lnTo>
                    <a:pt x="3492" y="1058"/>
                  </a:lnTo>
                  <a:cubicBezTo>
                    <a:pt x="3492" y="1067"/>
                    <a:pt x="3484" y="1076"/>
                    <a:pt x="3474" y="1076"/>
                  </a:cubicBezTo>
                  <a:cubicBezTo>
                    <a:pt x="3464" y="1076"/>
                    <a:pt x="3456" y="1067"/>
                    <a:pt x="3456" y="1058"/>
                  </a:cubicBezTo>
                  <a:close/>
                  <a:moveTo>
                    <a:pt x="3456" y="949"/>
                  </a:moveTo>
                  <a:lnTo>
                    <a:pt x="3456" y="949"/>
                  </a:lnTo>
                  <a:cubicBezTo>
                    <a:pt x="3456" y="939"/>
                    <a:pt x="3464" y="931"/>
                    <a:pt x="3474" y="931"/>
                  </a:cubicBezTo>
                  <a:cubicBezTo>
                    <a:pt x="3484" y="931"/>
                    <a:pt x="3492" y="939"/>
                    <a:pt x="3492" y="949"/>
                  </a:cubicBezTo>
                  <a:lnTo>
                    <a:pt x="3492" y="949"/>
                  </a:lnTo>
                  <a:cubicBezTo>
                    <a:pt x="3492" y="959"/>
                    <a:pt x="3484" y="967"/>
                    <a:pt x="3474" y="967"/>
                  </a:cubicBezTo>
                  <a:cubicBezTo>
                    <a:pt x="3464" y="967"/>
                    <a:pt x="3456" y="959"/>
                    <a:pt x="3456" y="949"/>
                  </a:cubicBezTo>
                  <a:close/>
                  <a:moveTo>
                    <a:pt x="3456" y="841"/>
                  </a:moveTo>
                  <a:lnTo>
                    <a:pt x="3456" y="841"/>
                  </a:lnTo>
                  <a:cubicBezTo>
                    <a:pt x="3456" y="831"/>
                    <a:pt x="3464" y="823"/>
                    <a:pt x="3474" y="823"/>
                  </a:cubicBezTo>
                  <a:cubicBezTo>
                    <a:pt x="3484" y="823"/>
                    <a:pt x="3492" y="831"/>
                    <a:pt x="3492" y="841"/>
                  </a:cubicBezTo>
                  <a:lnTo>
                    <a:pt x="3492" y="841"/>
                  </a:lnTo>
                  <a:cubicBezTo>
                    <a:pt x="3492" y="851"/>
                    <a:pt x="3484" y="859"/>
                    <a:pt x="3474" y="859"/>
                  </a:cubicBezTo>
                  <a:cubicBezTo>
                    <a:pt x="3464" y="859"/>
                    <a:pt x="3456" y="851"/>
                    <a:pt x="3456" y="841"/>
                  </a:cubicBezTo>
                  <a:close/>
                  <a:moveTo>
                    <a:pt x="3456" y="733"/>
                  </a:moveTo>
                  <a:lnTo>
                    <a:pt x="3456" y="733"/>
                  </a:lnTo>
                  <a:cubicBezTo>
                    <a:pt x="3456" y="723"/>
                    <a:pt x="3464" y="715"/>
                    <a:pt x="3474" y="715"/>
                  </a:cubicBezTo>
                  <a:cubicBezTo>
                    <a:pt x="3484" y="715"/>
                    <a:pt x="3492" y="723"/>
                    <a:pt x="3492" y="733"/>
                  </a:cubicBezTo>
                  <a:lnTo>
                    <a:pt x="3492" y="733"/>
                  </a:lnTo>
                  <a:cubicBezTo>
                    <a:pt x="3492" y="743"/>
                    <a:pt x="3484" y="751"/>
                    <a:pt x="3474" y="751"/>
                  </a:cubicBezTo>
                  <a:cubicBezTo>
                    <a:pt x="3464" y="751"/>
                    <a:pt x="3456" y="743"/>
                    <a:pt x="3456" y="733"/>
                  </a:cubicBezTo>
                  <a:close/>
                  <a:moveTo>
                    <a:pt x="3456" y="625"/>
                  </a:moveTo>
                  <a:lnTo>
                    <a:pt x="3456" y="625"/>
                  </a:lnTo>
                  <a:cubicBezTo>
                    <a:pt x="3456" y="615"/>
                    <a:pt x="3464" y="607"/>
                    <a:pt x="3474" y="607"/>
                  </a:cubicBezTo>
                  <a:cubicBezTo>
                    <a:pt x="3484" y="607"/>
                    <a:pt x="3492" y="615"/>
                    <a:pt x="3492" y="625"/>
                  </a:cubicBezTo>
                  <a:lnTo>
                    <a:pt x="3492" y="625"/>
                  </a:lnTo>
                  <a:cubicBezTo>
                    <a:pt x="3492" y="635"/>
                    <a:pt x="3484" y="643"/>
                    <a:pt x="3474" y="643"/>
                  </a:cubicBezTo>
                  <a:cubicBezTo>
                    <a:pt x="3464" y="643"/>
                    <a:pt x="3456" y="635"/>
                    <a:pt x="3456" y="625"/>
                  </a:cubicBezTo>
                  <a:close/>
                  <a:moveTo>
                    <a:pt x="3456" y="517"/>
                  </a:moveTo>
                  <a:lnTo>
                    <a:pt x="3456" y="517"/>
                  </a:lnTo>
                  <a:cubicBezTo>
                    <a:pt x="3456" y="507"/>
                    <a:pt x="3464" y="499"/>
                    <a:pt x="3474" y="499"/>
                  </a:cubicBezTo>
                  <a:cubicBezTo>
                    <a:pt x="3484" y="499"/>
                    <a:pt x="3492" y="507"/>
                    <a:pt x="3492" y="517"/>
                  </a:cubicBezTo>
                  <a:lnTo>
                    <a:pt x="3492" y="517"/>
                  </a:lnTo>
                  <a:cubicBezTo>
                    <a:pt x="3492" y="527"/>
                    <a:pt x="3484" y="535"/>
                    <a:pt x="3474" y="535"/>
                  </a:cubicBezTo>
                  <a:cubicBezTo>
                    <a:pt x="3464" y="535"/>
                    <a:pt x="3456" y="527"/>
                    <a:pt x="3456" y="517"/>
                  </a:cubicBezTo>
                  <a:close/>
                  <a:moveTo>
                    <a:pt x="3456" y="409"/>
                  </a:moveTo>
                  <a:lnTo>
                    <a:pt x="3456" y="409"/>
                  </a:lnTo>
                  <a:cubicBezTo>
                    <a:pt x="3456" y="399"/>
                    <a:pt x="3464" y="391"/>
                    <a:pt x="3474" y="391"/>
                  </a:cubicBezTo>
                  <a:cubicBezTo>
                    <a:pt x="3484" y="391"/>
                    <a:pt x="3492" y="399"/>
                    <a:pt x="3492" y="409"/>
                  </a:cubicBezTo>
                  <a:lnTo>
                    <a:pt x="3492" y="409"/>
                  </a:lnTo>
                  <a:cubicBezTo>
                    <a:pt x="3492" y="419"/>
                    <a:pt x="3484" y="427"/>
                    <a:pt x="3474" y="427"/>
                  </a:cubicBezTo>
                  <a:cubicBezTo>
                    <a:pt x="3464" y="427"/>
                    <a:pt x="3456" y="419"/>
                    <a:pt x="3456" y="409"/>
                  </a:cubicBezTo>
                  <a:close/>
                  <a:moveTo>
                    <a:pt x="3456" y="301"/>
                  </a:moveTo>
                  <a:lnTo>
                    <a:pt x="3456" y="301"/>
                  </a:lnTo>
                  <a:cubicBezTo>
                    <a:pt x="3456" y="291"/>
                    <a:pt x="3464" y="283"/>
                    <a:pt x="3474" y="283"/>
                  </a:cubicBezTo>
                  <a:cubicBezTo>
                    <a:pt x="3484" y="283"/>
                    <a:pt x="3492" y="291"/>
                    <a:pt x="3492" y="301"/>
                  </a:cubicBezTo>
                  <a:lnTo>
                    <a:pt x="3492" y="301"/>
                  </a:lnTo>
                  <a:cubicBezTo>
                    <a:pt x="3492" y="311"/>
                    <a:pt x="3484" y="319"/>
                    <a:pt x="3474" y="319"/>
                  </a:cubicBezTo>
                  <a:cubicBezTo>
                    <a:pt x="3464" y="319"/>
                    <a:pt x="3456" y="311"/>
                    <a:pt x="3456" y="301"/>
                  </a:cubicBezTo>
                  <a:close/>
                  <a:moveTo>
                    <a:pt x="3456" y="193"/>
                  </a:moveTo>
                  <a:lnTo>
                    <a:pt x="3456" y="193"/>
                  </a:lnTo>
                  <a:cubicBezTo>
                    <a:pt x="3456" y="183"/>
                    <a:pt x="3464" y="175"/>
                    <a:pt x="3474" y="175"/>
                  </a:cubicBezTo>
                  <a:cubicBezTo>
                    <a:pt x="3484" y="175"/>
                    <a:pt x="3492" y="183"/>
                    <a:pt x="3492" y="193"/>
                  </a:cubicBezTo>
                  <a:lnTo>
                    <a:pt x="3492" y="193"/>
                  </a:lnTo>
                  <a:cubicBezTo>
                    <a:pt x="3492" y="203"/>
                    <a:pt x="3484" y="211"/>
                    <a:pt x="3474" y="211"/>
                  </a:cubicBezTo>
                  <a:cubicBezTo>
                    <a:pt x="3464" y="211"/>
                    <a:pt x="3456" y="203"/>
                    <a:pt x="3456" y="193"/>
                  </a:cubicBezTo>
                  <a:close/>
                  <a:moveTo>
                    <a:pt x="3456" y="85"/>
                  </a:moveTo>
                  <a:lnTo>
                    <a:pt x="3456" y="85"/>
                  </a:lnTo>
                  <a:cubicBezTo>
                    <a:pt x="3456" y="75"/>
                    <a:pt x="3464" y="67"/>
                    <a:pt x="3474" y="67"/>
                  </a:cubicBezTo>
                  <a:cubicBezTo>
                    <a:pt x="3484" y="67"/>
                    <a:pt x="3492" y="75"/>
                    <a:pt x="3492" y="85"/>
                  </a:cubicBezTo>
                  <a:lnTo>
                    <a:pt x="3492" y="85"/>
                  </a:lnTo>
                  <a:cubicBezTo>
                    <a:pt x="3492" y="95"/>
                    <a:pt x="3484" y="103"/>
                    <a:pt x="3474" y="103"/>
                  </a:cubicBezTo>
                  <a:cubicBezTo>
                    <a:pt x="3464" y="103"/>
                    <a:pt x="3456" y="95"/>
                    <a:pt x="3456" y="85"/>
                  </a:cubicBezTo>
                  <a:close/>
                  <a:moveTo>
                    <a:pt x="3433" y="36"/>
                  </a:moveTo>
                  <a:lnTo>
                    <a:pt x="3433" y="36"/>
                  </a:lnTo>
                  <a:cubicBezTo>
                    <a:pt x="3423" y="36"/>
                    <a:pt x="3415" y="28"/>
                    <a:pt x="3415" y="18"/>
                  </a:cubicBezTo>
                  <a:cubicBezTo>
                    <a:pt x="3415" y="8"/>
                    <a:pt x="3423" y="0"/>
                    <a:pt x="3433" y="0"/>
                  </a:cubicBezTo>
                  <a:lnTo>
                    <a:pt x="3433" y="0"/>
                  </a:lnTo>
                  <a:cubicBezTo>
                    <a:pt x="3443" y="0"/>
                    <a:pt x="3451" y="8"/>
                    <a:pt x="3451" y="18"/>
                  </a:cubicBezTo>
                  <a:cubicBezTo>
                    <a:pt x="3451" y="28"/>
                    <a:pt x="3443" y="36"/>
                    <a:pt x="3433" y="36"/>
                  </a:cubicBezTo>
                  <a:close/>
                  <a:moveTo>
                    <a:pt x="3325" y="36"/>
                  </a:moveTo>
                  <a:lnTo>
                    <a:pt x="3325" y="36"/>
                  </a:lnTo>
                  <a:cubicBezTo>
                    <a:pt x="3315" y="36"/>
                    <a:pt x="3307" y="28"/>
                    <a:pt x="3307" y="18"/>
                  </a:cubicBezTo>
                  <a:cubicBezTo>
                    <a:pt x="3307" y="8"/>
                    <a:pt x="3315" y="0"/>
                    <a:pt x="3325" y="0"/>
                  </a:cubicBezTo>
                  <a:lnTo>
                    <a:pt x="3325" y="0"/>
                  </a:lnTo>
                  <a:cubicBezTo>
                    <a:pt x="3335" y="0"/>
                    <a:pt x="3343" y="8"/>
                    <a:pt x="3343" y="18"/>
                  </a:cubicBezTo>
                  <a:cubicBezTo>
                    <a:pt x="3343" y="28"/>
                    <a:pt x="3335" y="36"/>
                    <a:pt x="3325" y="36"/>
                  </a:cubicBezTo>
                  <a:close/>
                  <a:moveTo>
                    <a:pt x="3217" y="36"/>
                  </a:moveTo>
                  <a:lnTo>
                    <a:pt x="3217" y="36"/>
                  </a:lnTo>
                  <a:cubicBezTo>
                    <a:pt x="3207" y="36"/>
                    <a:pt x="3199" y="28"/>
                    <a:pt x="3199" y="18"/>
                  </a:cubicBezTo>
                  <a:cubicBezTo>
                    <a:pt x="3199" y="8"/>
                    <a:pt x="3207" y="0"/>
                    <a:pt x="3217" y="0"/>
                  </a:cubicBezTo>
                  <a:lnTo>
                    <a:pt x="3217" y="0"/>
                  </a:lnTo>
                  <a:cubicBezTo>
                    <a:pt x="3227" y="0"/>
                    <a:pt x="3235" y="8"/>
                    <a:pt x="3235" y="18"/>
                  </a:cubicBezTo>
                  <a:cubicBezTo>
                    <a:pt x="3235" y="28"/>
                    <a:pt x="3227" y="36"/>
                    <a:pt x="3217" y="36"/>
                  </a:cubicBezTo>
                  <a:close/>
                  <a:moveTo>
                    <a:pt x="3109" y="36"/>
                  </a:moveTo>
                  <a:lnTo>
                    <a:pt x="3109" y="36"/>
                  </a:lnTo>
                  <a:cubicBezTo>
                    <a:pt x="3099" y="36"/>
                    <a:pt x="3091" y="28"/>
                    <a:pt x="3091" y="18"/>
                  </a:cubicBezTo>
                  <a:cubicBezTo>
                    <a:pt x="3091" y="8"/>
                    <a:pt x="3099" y="0"/>
                    <a:pt x="3109" y="0"/>
                  </a:cubicBezTo>
                  <a:lnTo>
                    <a:pt x="3109" y="0"/>
                  </a:lnTo>
                  <a:cubicBezTo>
                    <a:pt x="3119" y="0"/>
                    <a:pt x="3127" y="8"/>
                    <a:pt x="3127" y="18"/>
                  </a:cubicBezTo>
                  <a:cubicBezTo>
                    <a:pt x="3127" y="28"/>
                    <a:pt x="3119" y="36"/>
                    <a:pt x="3109" y="36"/>
                  </a:cubicBezTo>
                  <a:close/>
                  <a:moveTo>
                    <a:pt x="3001" y="36"/>
                  </a:moveTo>
                  <a:lnTo>
                    <a:pt x="3001" y="36"/>
                  </a:lnTo>
                  <a:cubicBezTo>
                    <a:pt x="2991" y="36"/>
                    <a:pt x="2983" y="28"/>
                    <a:pt x="2983" y="18"/>
                  </a:cubicBezTo>
                  <a:cubicBezTo>
                    <a:pt x="2983" y="8"/>
                    <a:pt x="2991" y="0"/>
                    <a:pt x="3001" y="0"/>
                  </a:cubicBezTo>
                  <a:lnTo>
                    <a:pt x="3001" y="0"/>
                  </a:lnTo>
                  <a:cubicBezTo>
                    <a:pt x="3011" y="0"/>
                    <a:pt x="3019" y="8"/>
                    <a:pt x="3019" y="18"/>
                  </a:cubicBezTo>
                  <a:cubicBezTo>
                    <a:pt x="3019" y="28"/>
                    <a:pt x="3011" y="36"/>
                    <a:pt x="3001" y="36"/>
                  </a:cubicBezTo>
                  <a:close/>
                  <a:moveTo>
                    <a:pt x="2893" y="36"/>
                  </a:moveTo>
                  <a:lnTo>
                    <a:pt x="2893" y="36"/>
                  </a:lnTo>
                  <a:cubicBezTo>
                    <a:pt x="2883" y="36"/>
                    <a:pt x="2875" y="28"/>
                    <a:pt x="2875" y="18"/>
                  </a:cubicBezTo>
                  <a:cubicBezTo>
                    <a:pt x="2875" y="8"/>
                    <a:pt x="2883" y="0"/>
                    <a:pt x="2893" y="0"/>
                  </a:cubicBezTo>
                  <a:lnTo>
                    <a:pt x="2893" y="0"/>
                  </a:lnTo>
                  <a:cubicBezTo>
                    <a:pt x="2903" y="0"/>
                    <a:pt x="2911" y="8"/>
                    <a:pt x="2911" y="18"/>
                  </a:cubicBezTo>
                  <a:cubicBezTo>
                    <a:pt x="2911" y="28"/>
                    <a:pt x="2903" y="36"/>
                    <a:pt x="2893" y="36"/>
                  </a:cubicBezTo>
                  <a:close/>
                  <a:moveTo>
                    <a:pt x="2785" y="36"/>
                  </a:moveTo>
                  <a:lnTo>
                    <a:pt x="2785" y="36"/>
                  </a:lnTo>
                  <a:cubicBezTo>
                    <a:pt x="2775" y="36"/>
                    <a:pt x="2767" y="28"/>
                    <a:pt x="2767" y="18"/>
                  </a:cubicBezTo>
                  <a:cubicBezTo>
                    <a:pt x="2767" y="8"/>
                    <a:pt x="2775" y="0"/>
                    <a:pt x="2785" y="0"/>
                  </a:cubicBezTo>
                  <a:lnTo>
                    <a:pt x="2785" y="0"/>
                  </a:lnTo>
                  <a:cubicBezTo>
                    <a:pt x="2795" y="0"/>
                    <a:pt x="2803" y="8"/>
                    <a:pt x="2803" y="18"/>
                  </a:cubicBezTo>
                  <a:cubicBezTo>
                    <a:pt x="2803" y="28"/>
                    <a:pt x="2795" y="36"/>
                    <a:pt x="2785" y="36"/>
                  </a:cubicBezTo>
                  <a:close/>
                  <a:moveTo>
                    <a:pt x="2677" y="36"/>
                  </a:moveTo>
                  <a:lnTo>
                    <a:pt x="2677" y="36"/>
                  </a:lnTo>
                  <a:cubicBezTo>
                    <a:pt x="2667" y="36"/>
                    <a:pt x="2659" y="28"/>
                    <a:pt x="2659" y="18"/>
                  </a:cubicBezTo>
                  <a:cubicBezTo>
                    <a:pt x="2659" y="8"/>
                    <a:pt x="2667" y="0"/>
                    <a:pt x="2677" y="0"/>
                  </a:cubicBezTo>
                  <a:lnTo>
                    <a:pt x="2677" y="0"/>
                  </a:lnTo>
                  <a:cubicBezTo>
                    <a:pt x="2687" y="0"/>
                    <a:pt x="2695" y="8"/>
                    <a:pt x="2695" y="18"/>
                  </a:cubicBezTo>
                  <a:cubicBezTo>
                    <a:pt x="2695" y="28"/>
                    <a:pt x="2687" y="36"/>
                    <a:pt x="2677" y="36"/>
                  </a:cubicBezTo>
                  <a:close/>
                  <a:moveTo>
                    <a:pt x="2569" y="36"/>
                  </a:moveTo>
                  <a:lnTo>
                    <a:pt x="2569" y="36"/>
                  </a:lnTo>
                  <a:cubicBezTo>
                    <a:pt x="2559" y="36"/>
                    <a:pt x="2551" y="28"/>
                    <a:pt x="2551" y="18"/>
                  </a:cubicBezTo>
                  <a:cubicBezTo>
                    <a:pt x="2551" y="8"/>
                    <a:pt x="2559" y="0"/>
                    <a:pt x="2569" y="0"/>
                  </a:cubicBezTo>
                  <a:lnTo>
                    <a:pt x="2569" y="0"/>
                  </a:lnTo>
                  <a:cubicBezTo>
                    <a:pt x="2579" y="0"/>
                    <a:pt x="2587" y="8"/>
                    <a:pt x="2587" y="18"/>
                  </a:cubicBezTo>
                  <a:cubicBezTo>
                    <a:pt x="2587" y="28"/>
                    <a:pt x="2579" y="36"/>
                    <a:pt x="2569" y="36"/>
                  </a:cubicBezTo>
                  <a:close/>
                  <a:moveTo>
                    <a:pt x="2461" y="36"/>
                  </a:moveTo>
                  <a:lnTo>
                    <a:pt x="2461" y="36"/>
                  </a:lnTo>
                  <a:cubicBezTo>
                    <a:pt x="2451" y="36"/>
                    <a:pt x="2443" y="28"/>
                    <a:pt x="2443" y="18"/>
                  </a:cubicBezTo>
                  <a:cubicBezTo>
                    <a:pt x="2443" y="8"/>
                    <a:pt x="2451" y="0"/>
                    <a:pt x="2461" y="0"/>
                  </a:cubicBezTo>
                  <a:lnTo>
                    <a:pt x="2461" y="0"/>
                  </a:lnTo>
                  <a:cubicBezTo>
                    <a:pt x="2471" y="0"/>
                    <a:pt x="2479" y="8"/>
                    <a:pt x="2479" y="18"/>
                  </a:cubicBezTo>
                  <a:cubicBezTo>
                    <a:pt x="2479" y="28"/>
                    <a:pt x="2471" y="36"/>
                    <a:pt x="2461" y="36"/>
                  </a:cubicBezTo>
                  <a:close/>
                  <a:moveTo>
                    <a:pt x="2353" y="36"/>
                  </a:moveTo>
                  <a:lnTo>
                    <a:pt x="2353" y="36"/>
                  </a:lnTo>
                  <a:cubicBezTo>
                    <a:pt x="2343" y="36"/>
                    <a:pt x="2335" y="28"/>
                    <a:pt x="2335" y="18"/>
                  </a:cubicBezTo>
                  <a:cubicBezTo>
                    <a:pt x="2335" y="8"/>
                    <a:pt x="2343" y="0"/>
                    <a:pt x="2353" y="0"/>
                  </a:cubicBezTo>
                  <a:lnTo>
                    <a:pt x="2353" y="0"/>
                  </a:lnTo>
                  <a:cubicBezTo>
                    <a:pt x="2363" y="0"/>
                    <a:pt x="2371" y="8"/>
                    <a:pt x="2371" y="18"/>
                  </a:cubicBezTo>
                  <a:cubicBezTo>
                    <a:pt x="2371" y="28"/>
                    <a:pt x="2363" y="36"/>
                    <a:pt x="2353" y="36"/>
                  </a:cubicBezTo>
                  <a:close/>
                  <a:moveTo>
                    <a:pt x="2245" y="36"/>
                  </a:moveTo>
                  <a:lnTo>
                    <a:pt x="2245" y="36"/>
                  </a:lnTo>
                  <a:cubicBezTo>
                    <a:pt x="2235" y="36"/>
                    <a:pt x="2227" y="28"/>
                    <a:pt x="2227" y="18"/>
                  </a:cubicBezTo>
                  <a:cubicBezTo>
                    <a:pt x="2227" y="8"/>
                    <a:pt x="2235" y="0"/>
                    <a:pt x="2245" y="0"/>
                  </a:cubicBezTo>
                  <a:lnTo>
                    <a:pt x="2245" y="0"/>
                  </a:lnTo>
                  <a:cubicBezTo>
                    <a:pt x="2255" y="0"/>
                    <a:pt x="2263" y="8"/>
                    <a:pt x="2263" y="18"/>
                  </a:cubicBezTo>
                  <a:cubicBezTo>
                    <a:pt x="2263" y="28"/>
                    <a:pt x="2255" y="36"/>
                    <a:pt x="2245" y="36"/>
                  </a:cubicBezTo>
                  <a:close/>
                  <a:moveTo>
                    <a:pt x="2137" y="36"/>
                  </a:moveTo>
                  <a:lnTo>
                    <a:pt x="2137" y="36"/>
                  </a:lnTo>
                  <a:cubicBezTo>
                    <a:pt x="2127" y="36"/>
                    <a:pt x="2119" y="28"/>
                    <a:pt x="2119" y="18"/>
                  </a:cubicBezTo>
                  <a:cubicBezTo>
                    <a:pt x="2119" y="8"/>
                    <a:pt x="2127" y="0"/>
                    <a:pt x="2137" y="0"/>
                  </a:cubicBezTo>
                  <a:lnTo>
                    <a:pt x="2137" y="0"/>
                  </a:lnTo>
                  <a:cubicBezTo>
                    <a:pt x="2147" y="0"/>
                    <a:pt x="2155" y="8"/>
                    <a:pt x="2155" y="18"/>
                  </a:cubicBezTo>
                  <a:cubicBezTo>
                    <a:pt x="2155" y="28"/>
                    <a:pt x="2147" y="36"/>
                    <a:pt x="2137" y="36"/>
                  </a:cubicBezTo>
                  <a:close/>
                  <a:moveTo>
                    <a:pt x="2029" y="36"/>
                  </a:moveTo>
                  <a:lnTo>
                    <a:pt x="2029" y="36"/>
                  </a:lnTo>
                  <a:cubicBezTo>
                    <a:pt x="2019" y="36"/>
                    <a:pt x="2011" y="28"/>
                    <a:pt x="2011" y="18"/>
                  </a:cubicBezTo>
                  <a:cubicBezTo>
                    <a:pt x="2011" y="8"/>
                    <a:pt x="2019" y="0"/>
                    <a:pt x="2029" y="0"/>
                  </a:cubicBezTo>
                  <a:lnTo>
                    <a:pt x="2029" y="0"/>
                  </a:lnTo>
                  <a:cubicBezTo>
                    <a:pt x="2039" y="0"/>
                    <a:pt x="2047" y="8"/>
                    <a:pt x="2047" y="18"/>
                  </a:cubicBezTo>
                  <a:cubicBezTo>
                    <a:pt x="2047" y="28"/>
                    <a:pt x="2039" y="36"/>
                    <a:pt x="2029" y="36"/>
                  </a:cubicBezTo>
                  <a:close/>
                  <a:moveTo>
                    <a:pt x="1921" y="36"/>
                  </a:moveTo>
                  <a:lnTo>
                    <a:pt x="1921" y="36"/>
                  </a:lnTo>
                  <a:cubicBezTo>
                    <a:pt x="1911" y="36"/>
                    <a:pt x="1903" y="28"/>
                    <a:pt x="1903" y="18"/>
                  </a:cubicBezTo>
                  <a:cubicBezTo>
                    <a:pt x="1903" y="8"/>
                    <a:pt x="1911" y="0"/>
                    <a:pt x="1921" y="0"/>
                  </a:cubicBezTo>
                  <a:lnTo>
                    <a:pt x="1921" y="0"/>
                  </a:lnTo>
                  <a:cubicBezTo>
                    <a:pt x="1931" y="0"/>
                    <a:pt x="1939" y="8"/>
                    <a:pt x="1939" y="18"/>
                  </a:cubicBezTo>
                  <a:cubicBezTo>
                    <a:pt x="1939" y="28"/>
                    <a:pt x="1931" y="36"/>
                    <a:pt x="1921" y="36"/>
                  </a:cubicBezTo>
                  <a:close/>
                  <a:moveTo>
                    <a:pt x="1813" y="36"/>
                  </a:moveTo>
                  <a:lnTo>
                    <a:pt x="1813" y="36"/>
                  </a:lnTo>
                  <a:cubicBezTo>
                    <a:pt x="1803" y="36"/>
                    <a:pt x="1795" y="28"/>
                    <a:pt x="1795" y="18"/>
                  </a:cubicBezTo>
                  <a:cubicBezTo>
                    <a:pt x="1795" y="8"/>
                    <a:pt x="1803" y="0"/>
                    <a:pt x="1813" y="0"/>
                  </a:cubicBezTo>
                  <a:lnTo>
                    <a:pt x="1813" y="0"/>
                  </a:lnTo>
                  <a:cubicBezTo>
                    <a:pt x="1823" y="0"/>
                    <a:pt x="1831" y="8"/>
                    <a:pt x="1831" y="18"/>
                  </a:cubicBezTo>
                  <a:cubicBezTo>
                    <a:pt x="1831" y="28"/>
                    <a:pt x="1823" y="36"/>
                    <a:pt x="1813" y="36"/>
                  </a:cubicBezTo>
                  <a:close/>
                  <a:moveTo>
                    <a:pt x="1705" y="36"/>
                  </a:moveTo>
                  <a:lnTo>
                    <a:pt x="1705" y="36"/>
                  </a:lnTo>
                  <a:cubicBezTo>
                    <a:pt x="1695" y="36"/>
                    <a:pt x="1687" y="28"/>
                    <a:pt x="1687" y="18"/>
                  </a:cubicBezTo>
                  <a:cubicBezTo>
                    <a:pt x="1687" y="8"/>
                    <a:pt x="1695" y="0"/>
                    <a:pt x="1705" y="0"/>
                  </a:cubicBezTo>
                  <a:lnTo>
                    <a:pt x="1705" y="0"/>
                  </a:lnTo>
                  <a:cubicBezTo>
                    <a:pt x="1715" y="0"/>
                    <a:pt x="1723" y="8"/>
                    <a:pt x="1723" y="18"/>
                  </a:cubicBezTo>
                  <a:cubicBezTo>
                    <a:pt x="1723" y="28"/>
                    <a:pt x="1715" y="36"/>
                    <a:pt x="1705" y="36"/>
                  </a:cubicBezTo>
                  <a:close/>
                  <a:moveTo>
                    <a:pt x="1597" y="36"/>
                  </a:moveTo>
                  <a:lnTo>
                    <a:pt x="1597" y="36"/>
                  </a:lnTo>
                  <a:cubicBezTo>
                    <a:pt x="1587" y="36"/>
                    <a:pt x="1579" y="28"/>
                    <a:pt x="1579" y="18"/>
                  </a:cubicBezTo>
                  <a:cubicBezTo>
                    <a:pt x="1579" y="8"/>
                    <a:pt x="1587" y="0"/>
                    <a:pt x="1597" y="0"/>
                  </a:cubicBezTo>
                  <a:lnTo>
                    <a:pt x="1597" y="0"/>
                  </a:lnTo>
                  <a:cubicBezTo>
                    <a:pt x="1607" y="0"/>
                    <a:pt x="1615" y="8"/>
                    <a:pt x="1615" y="18"/>
                  </a:cubicBezTo>
                  <a:cubicBezTo>
                    <a:pt x="1615" y="28"/>
                    <a:pt x="1607" y="36"/>
                    <a:pt x="1597" y="36"/>
                  </a:cubicBezTo>
                  <a:close/>
                  <a:moveTo>
                    <a:pt x="1489" y="36"/>
                  </a:moveTo>
                  <a:lnTo>
                    <a:pt x="1489" y="36"/>
                  </a:lnTo>
                  <a:cubicBezTo>
                    <a:pt x="1479" y="36"/>
                    <a:pt x="1471" y="28"/>
                    <a:pt x="1471" y="18"/>
                  </a:cubicBezTo>
                  <a:cubicBezTo>
                    <a:pt x="1471" y="8"/>
                    <a:pt x="1479" y="0"/>
                    <a:pt x="1489" y="0"/>
                  </a:cubicBezTo>
                  <a:lnTo>
                    <a:pt x="1489" y="0"/>
                  </a:lnTo>
                  <a:cubicBezTo>
                    <a:pt x="1498" y="0"/>
                    <a:pt x="1507" y="8"/>
                    <a:pt x="1507" y="18"/>
                  </a:cubicBezTo>
                  <a:cubicBezTo>
                    <a:pt x="1507" y="28"/>
                    <a:pt x="1498" y="36"/>
                    <a:pt x="1489" y="36"/>
                  </a:cubicBezTo>
                  <a:close/>
                  <a:moveTo>
                    <a:pt x="1381" y="36"/>
                  </a:moveTo>
                  <a:lnTo>
                    <a:pt x="1380" y="36"/>
                  </a:lnTo>
                  <a:cubicBezTo>
                    <a:pt x="1371" y="36"/>
                    <a:pt x="1362" y="28"/>
                    <a:pt x="1362" y="18"/>
                  </a:cubicBezTo>
                  <a:cubicBezTo>
                    <a:pt x="1362" y="8"/>
                    <a:pt x="1371" y="0"/>
                    <a:pt x="1380" y="0"/>
                  </a:cubicBezTo>
                  <a:lnTo>
                    <a:pt x="1381" y="0"/>
                  </a:lnTo>
                  <a:cubicBezTo>
                    <a:pt x="1390" y="0"/>
                    <a:pt x="1399" y="8"/>
                    <a:pt x="1399" y="18"/>
                  </a:cubicBezTo>
                  <a:cubicBezTo>
                    <a:pt x="1399" y="28"/>
                    <a:pt x="1390" y="36"/>
                    <a:pt x="1381" y="36"/>
                  </a:cubicBezTo>
                  <a:close/>
                  <a:moveTo>
                    <a:pt x="1272" y="36"/>
                  </a:moveTo>
                  <a:lnTo>
                    <a:pt x="1272" y="36"/>
                  </a:lnTo>
                  <a:cubicBezTo>
                    <a:pt x="1262" y="36"/>
                    <a:pt x="1254" y="28"/>
                    <a:pt x="1254" y="18"/>
                  </a:cubicBezTo>
                  <a:cubicBezTo>
                    <a:pt x="1254" y="8"/>
                    <a:pt x="1262" y="0"/>
                    <a:pt x="1272" y="0"/>
                  </a:cubicBezTo>
                  <a:lnTo>
                    <a:pt x="1272" y="0"/>
                  </a:lnTo>
                  <a:cubicBezTo>
                    <a:pt x="1282" y="0"/>
                    <a:pt x="1290" y="8"/>
                    <a:pt x="1290" y="18"/>
                  </a:cubicBezTo>
                  <a:cubicBezTo>
                    <a:pt x="1290" y="28"/>
                    <a:pt x="1282" y="36"/>
                    <a:pt x="1272" y="36"/>
                  </a:cubicBezTo>
                  <a:close/>
                  <a:moveTo>
                    <a:pt x="1164" y="36"/>
                  </a:moveTo>
                  <a:lnTo>
                    <a:pt x="1164" y="36"/>
                  </a:lnTo>
                  <a:cubicBezTo>
                    <a:pt x="1154" y="36"/>
                    <a:pt x="1146" y="28"/>
                    <a:pt x="1146" y="18"/>
                  </a:cubicBezTo>
                  <a:cubicBezTo>
                    <a:pt x="1146" y="8"/>
                    <a:pt x="1154" y="0"/>
                    <a:pt x="1164" y="0"/>
                  </a:cubicBezTo>
                  <a:lnTo>
                    <a:pt x="1164" y="0"/>
                  </a:lnTo>
                  <a:cubicBezTo>
                    <a:pt x="1174" y="0"/>
                    <a:pt x="1182" y="8"/>
                    <a:pt x="1182" y="18"/>
                  </a:cubicBezTo>
                  <a:cubicBezTo>
                    <a:pt x="1182" y="28"/>
                    <a:pt x="1174" y="36"/>
                    <a:pt x="1164" y="36"/>
                  </a:cubicBezTo>
                  <a:close/>
                  <a:moveTo>
                    <a:pt x="1056" y="36"/>
                  </a:moveTo>
                  <a:lnTo>
                    <a:pt x="1056" y="36"/>
                  </a:lnTo>
                  <a:cubicBezTo>
                    <a:pt x="1046" y="36"/>
                    <a:pt x="1038" y="28"/>
                    <a:pt x="1038" y="18"/>
                  </a:cubicBezTo>
                  <a:cubicBezTo>
                    <a:pt x="1038" y="8"/>
                    <a:pt x="1046" y="0"/>
                    <a:pt x="1056" y="0"/>
                  </a:cubicBezTo>
                  <a:lnTo>
                    <a:pt x="1056" y="0"/>
                  </a:lnTo>
                  <a:cubicBezTo>
                    <a:pt x="1066" y="0"/>
                    <a:pt x="1074" y="8"/>
                    <a:pt x="1074" y="18"/>
                  </a:cubicBezTo>
                  <a:cubicBezTo>
                    <a:pt x="1074" y="28"/>
                    <a:pt x="1066" y="36"/>
                    <a:pt x="1056" y="36"/>
                  </a:cubicBezTo>
                  <a:close/>
                  <a:moveTo>
                    <a:pt x="948" y="36"/>
                  </a:moveTo>
                  <a:lnTo>
                    <a:pt x="948" y="36"/>
                  </a:lnTo>
                  <a:cubicBezTo>
                    <a:pt x="938" y="36"/>
                    <a:pt x="930" y="28"/>
                    <a:pt x="930" y="18"/>
                  </a:cubicBezTo>
                  <a:cubicBezTo>
                    <a:pt x="930" y="8"/>
                    <a:pt x="938" y="0"/>
                    <a:pt x="948" y="0"/>
                  </a:cubicBezTo>
                  <a:lnTo>
                    <a:pt x="948" y="0"/>
                  </a:lnTo>
                  <a:cubicBezTo>
                    <a:pt x="958" y="0"/>
                    <a:pt x="966" y="8"/>
                    <a:pt x="966" y="18"/>
                  </a:cubicBezTo>
                  <a:cubicBezTo>
                    <a:pt x="966" y="28"/>
                    <a:pt x="958" y="36"/>
                    <a:pt x="948" y="36"/>
                  </a:cubicBezTo>
                  <a:close/>
                  <a:moveTo>
                    <a:pt x="840" y="36"/>
                  </a:moveTo>
                  <a:lnTo>
                    <a:pt x="840" y="36"/>
                  </a:lnTo>
                  <a:cubicBezTo>
                    <a:pt x="830" y="36"/>
                    <a:pt x="822" y="28"/>
                    <a:pt x="822" y="18"/>
                  </a:cubicBezTo>
                  <a:cubicBezTo>
                    <a:pt x="822" y="8"/>
                    <a:pt x="830" y="0"/>
                    <a:pt x="840" y="0"/>
                  </a:cubicBezTo>
                  <a:lnTo>
                    <a:pt x="840" y="0"/>
                  </a:lnTo>
                  <a:cubicBezTo>
                    <a:pt x="850" y="0"/>
                    <a:pt x="858" y="8"/>
                    <a:pt x="858" y="18"/>
                  </a:cubicBezTo>
                  <a:cubicBezTo>
                    <a:pt x="858" y="28"/>
                    <a:pt x="850" y="36"/>
                    <a:pt x="840" y="36"/>
                  </a:cubicBezTo>
                  <a:close/>
                  <a:moveTo>
                    <a:pt x="732" y="36"/>
                  </a:moveTo>
                  <a:lnTo>
                    <a:pt x="732" y="36"/>
                  </a:lnTo>
                  <a:cubicBezTo>
                    <a:pt x="722" y="36"/>
                    <a:pt x="714" y="28"/>
                    <a:pt x="714" y="18"/>
                  </a:cubicBezTo>
                  <a:cubicBezTo>
                    <a:pt x="714" y="8"/>
                    <a:pt x="722" y="0"/>
                    <a:pt x="732" y="0"/>
                  </a:cubicBezTo>
                  <a:lnTo>
                    <a:pt x="732" y="0"/>
                  </a:lnTo>
                  <a:cubicBezTo>
                    <a:pt x="742" y="0"/>
                    <a:pt x="750" y="8"/>
                    <a:pt x="750" y="18"/>
                  </a:cubicBezTo>
                  <a:cubicBezTo>
                    <a:pt x="750" y="28"/>
                    <a:pt x="742" y="36"/>
                    <a:pt x="732" y="36"/>
                  </a:cubicBezTo>
                  <a:close/>
                  <a:moveTo>
                    <a:pt x="624" y="36"/>
                  </a:moveTo>
                  <a:lnTo>
                    <a:pt x="624" y="36"/>
                  </a:lnTo>
                  <a:cubicBezTo>
                    <a:pt x="614" y="36"/>
                    <a:pt x="606" y="28"/>
                    <a:pt x="606" y="18"/>
                  </a:cubicBezTo>
                  <a:cubicBezTo>
                    <a:pt x="606" y="8"/>
                    <a:pt x="614" y="0"/>
                    <a:pt x="624" y="0"/>
                  </a:cubicBezTo>
                  <a:lnTo>
                    <a:pt x="624" y="0"/>
                  </a:lnTo>
                  <a:cubicBezTo>
                    <a:pt x="634" y="0"/>
                    <a:pt x="642" y="8"/>
                    <a:pt x="642" y="18"/>
                  </a:cubicBezTo>
                  <a:cubicBezTo>
                    <a:pt x="642" y="28"/>
                    <a:pt x="634" y="36"/>
                    <a:pt x="624" y="36"/>
                  </a:cubicBezTo>
                  <a:close/>
                  <a:moveTo>
                    <a:pt x="516" y="36"/>
                  </a:moveTo>
                  <a:lnTo>
                    <a:pt x="516" y="36"/>
                  </a:lnTo>
                  <a:cubicBezTo>
                    <a:pt x="506" y="36"/>
                    <a:pt x="498" y="28"/>
                    <a:pt x="498" y="18"/>
                  </a:cubicBezTo>
                  <a:cubicBezTo>
                    <a:pt x="498" y="8"/>
                    <a:pt x="506" y="0"/>
                    <a:pt x="516" y="0"/>
                  </a:cubicBezTo>
                  <a:lnTo>
                    <a:pt x="516" y="0"/>
                  </a:lnTo>
                  <a:cubicBezTo>
                    <a:pt x="526" y="0"/>
                    <a:pt x="534" y="8"/>
                    <a:pt x="534" y="18"/>
                  </a:cubicBezTo>
                  <a:cubicBezTo>
                    <a:pt x="534" y="28"/>
                    <a:pt x="526" y="36"/>
                    <a:pt x="516" y="36"/>
                  </a:cubicBezTo>
                  <a:close/>
                  <a:moveTo>
                    <a:pt x="408" y="36"/>
                  </a:moveTo>
                  <a:lnTo>
                    <a:pt x="408" y="36"/>
                  </a:lnTo>
                  <a:cubicBezTo>
                    <a:pt x="398" y="36"/>
                    <a:pt x="390" y="28"/>
                    <a:pt x="390" y="18"/>
                  </a:cubicBezTo>
                  <a:cubicBezTo>
                    <a:pt x="390" y="8"/>
                    <a:pt x="398" y="0"/>
                    <a:pt x="408" y="0"/>
                  </a:cubicBezTo>
                  <a:lnTo>
                    <a:pt x="408" y="0"/>
                  </a:lnTo>
                  <a:cubicBezTo>
                    <a:pt x="418" y="0"/>
                    <a:pt x="426" y="8"/>
                    <a:pt x="426" y="18"/>
                  </a:cubicBezTo>
                  <a:cubicBezTo>
                    <a:pt x="426" y="28"/>
                    <a:pt x="418" y="36"/>
                    <a:pt x="408" y="36"/>
                  </a:cubicBezTo>
                  <a:close/>
                  <a:moveTo>
                    <a:pt x="300" y="36"/>
                  </a:moveTo>
                  <a:lnTo>
                    <a:pt x="300" y="36"/>
                  </a:lnTo>
                  <a:cubicBezTo>
                    <a:pt x="290" y="36"/>
                    <a:pt x="282" y="28"/>
                    <a:pt x="282" y="18"/>
                  </a:cubicBezTo>
                  <a:cubicBezTo>
                    <a:pt x="282" y="8"/>
                    <a:pt x="290" y="0"/>
                    <a:pt x="300" y="0"/>
                  </a:cubicBezTo>
                  <a:lnTo>
                    <a:pt x="300" y="0"/>
                  </a:lnTo>
                  <a:cubicBezTo>
                    <a:pt x="310" y="0"/>
                    <a:pt x="318" y="8"/>
                    <a:pt x="318" y="18"/>
                  </a:cubicBezTo>
                  <a:cubicBezTo>
                    <a:pt x="318" y="28"/>
                    <a:pt x="310" y="36"/>
                    <a:pt x="300" y="36"/>
                  </a:cubicBezTo>
                  <a:close/>
                  <a:moveTo>
                    <a:pt x="192" y="36"/>
                  </a:moveTo>
                  <a:lnTo>
                    <a:pt x="192" y="36"/>
                  </a:lnTo>
                  <a:cubicBezTo>
                    <a:pt x="182" y="36"/>
                    <a:pt x="174" y="28"/>
                    <a:pt x="174" y="18"/>
                  </a:cubicBezTo>
                  <a:cubicBezTo>
                    <a:pt x="174" y="8"/>
                    <a:pt x="182" y="0"/>
                    <a:pt x="192" y="0"/>
                  </a:cubicBezTo>
                  <a:lnTo>
                    <a:pt x="192" y="0"/>
                  </a:lnTo>
                  <a:cubicBezTo>
                    <a:pt x="202" y="0"/>
                    <a:pt x="210" y="8"/>
                    <a:pt x="210" y="18"/>
                  </a:cubicBezTo>
                  <a:cubicBezTo>
                    <a:pt x="210" y="28"/>
                    <a:pt x="202" y="36"/>
                    <a:pt x="192" y="36"/>
                  </a:cubicBezTo>
                  <a:close/>
                  <a:moveTo>
                    <a:pt x="84" y="36"/>
                  </a:moveTo>
                  <a:lnTo>
                    <a:pt x="84" y="36"/>
                  </a:lnTo>
                  <a:cubicBezTo>
                    <a:pt x="74" y="36"/>
                    <a:pt x="66" y="28"/>
                    <a:pt x="66" y="18"/>
                  </a:cubicBezTo>
                  <a:cubicBezTo>
                    <a:pt x="66" y="8"/>
                    <a:pt x="74" y="0"/>
                    <a:pt x="84" y="0"/>
                  </a:cubicBezTo>
                  <a:lnTo>
                    <a:pt x="84" y="0"/>
                  </a:lnTo>
                  <a:cubicBezTo>
                    <a:pt x="94" y="0"/>
                    <a:pt x="102" y="8"/>
                    <a:pt x="102" y="18"/>
                  </a:cubicBezTo>
                  <a:cubicBezTo>
                    <a:pt x="102" y="28"/>
                    <a:pt x="94" y="36"/>
                    <a:pt x="84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Rectangle 199">
              <a:extLst>
                <a:ext uri="{FF2B5EF4-FFF2-40B4-BE49-F238E27FC236}">
                  <a16:creationId xmlns:a16="http://schemas.microsoft.com/office/drawing/2014/main" id="{74224187-2413-46B8-9BB6-DD304642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2192"/>
              <a:ext cx="24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tier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4" name="Rectangle 200">
              <a:extLst>
                <a:ext uri="{FF2B5EF4-FFF2-40B4-BE49-F238E27FC236}">
                  <a16:creationId xmlns:a16="http://schemas.microsoft.com/office/drawing/2014/main" id="{75308477-D133-4166-A3B7-789AB8394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2256"/>
              <a:ext cx="336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10.10.1.0/27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5" name="Freeform 201">
              <a:extLst>
                <a:ext uri="{FF2B5EF4-FFF2-40B4-BE49-F238E27FC236}">
                  <a16:creationId xmlns:a16="http://schemas.microsoft.com/office/drawing/2014/main" id="{BCA356C0-D1DA-41BE-BCF7-2DAF9CA2A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5" y="2360"/>
              <a:ext cx="310" cy="910"/>
            </a:xfrm>
            <a:custGeom>
              <a:avLst/>
              <a:gdLst>
                <a:gd name="T0" fmla="*/ 0 w 1661"/>
                <a:gd name="T1" fmla="*/ 246 h 4889"/>
                <a:gd name="T2" fmla="*/ 12 w 1661"/>
                <a:gd name="T3" fmla="*/ 450 h 4889"/>
                <a:gd name="T4" fmla="*/ 0 w 1661"/>
                <a:gd name="T5" fmla="*/ 594 h 4889"/>
                <a:gd name="T6" fmla="*/ 12 w 1661"/>
                <a:gd name="T7" fmla="*/ 966 h 4889"/>
                <a:gd name="T8" fmla="*/ 6 w 1661"/>
                <a:gd name="T9" fmla="*/ 1020 h 4889"/>
                <a:gd name="T10" fmla="*/ 6 w 1661"/>
                <a:gd name="T11" fmla="*/ 1404 h 4889"/>
                <a:gd name="T12" fmla="*/ 12 w 1661"/>
                <a:gd name="T13" fmla="*/ 1458 h 4889"/>
                <a:gd name="T14" fmla="*/ 0 w 1661"/>
                <a:gd name="T15" fmla="*/ 1830 h 4889"/>
                <a:gd name="T16" fmla="*/ 12 w 1661"/>
                <a:gd name="T17" fmla="*/ 2034 h 4889"/>
                <a:gd name="T18" fmla="*/ 0 w 1661"/>
                <a:gd name="T19" fmla="*/ 2178 h 4889"/>
                <a:gd name="T20" fmla="*/ 12 w 1661"/>
                <a:gd name="T21" fmla="*/ 2550 h 4889"/>
                <a:gd name="T22" fmla="*/ 6 w 1661"/>
                <a:gd name="T23" fmla="*/ 2604 h 4889"/>
                <a:gd name="T24" fmla="*/ 6 w 1661"/>
                <a:gd name="T25" fmla="*/ 2988 h 4889"/>
                <a:gd name="T26" fmla="*/ 12 w 1661"/>
                <a:gd name="T27" fmla="*/ 3042 h 4889"/>
                <a:gd name="T28" fmla="*/ 0 w 1661"/>
                <a:gd name="T29" fmla="*/ 3414 h 4889"/>
                <a:gd name="T30" fmla="*/ 12 w 1661"/>
                <a:gd name="T31" fmla="*/ 3618 h 4889"/>
                <a:gd name="T32" fmla="*/ 0 w 1661"/>
                <a:gd name="T33" fmla="*/ 3762 h 4889"/>
                <a:gd name="T34" fmla="*/ 12 w 1661"/>
                <a:gd name="T35" fmla="*/ 4134 h 4889"/>
                <a:gd name="T36" fmla="*/ 6 w 1661"/>
                <a:gd name="T37" fmla="*/ 4188 h 4889"/>
                <a:gd name="T38" fmla="*/ 6 w 1661"/>
                <a:gd name="T39" fmla="*/ 4572 h 4889"/>
                <a:gd name="T40" fmla="*/ 12 w 1661"/>
                <a:gd name="T41" fmla="*/ 4626 h 4889"/>
                <a:gd name="T42" fmla="*/ 121 w 1661"/>
                <a:gd name="T43" fmla="*/ 4889 h 4889"/>
                <a:gd name="T44" fmla="*/ 325 w 1661"/>
                <a:gd name="T45" fmla="*/ 4877 h 4889"/>
                <a:gd name="T46" fmla="*/ 469 w 1661"/>
                <a:gd name="T47" fmla="*/ 4889 h 4889"/>
                <a:gd name="T48" fmla="*/ 841 w 1661"/>
                <a:gd name="T49" fmla="*/ 4877 h 4889"/>
                <a:gd name="T50" fmla="*/ 895 w 1661"/>
                <a:gd name="T51" fmla="*/ 4883 h 4889"/>
                <a:gd name="T52" fmla="*/ 1279 w 1661"/>
                <a:gd name="T53" fmla="*/ 4883 h 4889"/>
                <a:gd name="T54" fmla="*/ 1333 w 1661"/>
                <a:gd name="T55" fmla="*/ 4877 h 4889"/>
                <a:gd name="T56" fmla="*/ 1649 w 1661"/>
                <a:gd name="T57" fmla="*/ 4834 h 4889"/>
                <a:gd name="T58" fmla="*/ 1661 w 1661"/>
                <a:gd name="T59" fmla="*/ 4690 h 4889"/>
                <a:gd name="T60" fmla="*/ 1649 w 1661"/>
                <a:gd name="T61" fmla="*/ 4486 h 4889"/>
                <a:gd name="T62" fmla="*/ 1661 w 1661"/>
                <a:gd name="T63" fmla="*/ 4342 h 4889"/>
                <a:gd name="T64" fmla="*/ 1649 w 1661"/>
                <a:gd name="T65" fmla="*/ 3970 h 4889"/>
                <a:gd name="T66" fmla="*/ 1655 w 1661"/>
                <a:gd name="T67" fmla="*/ 3916 h 4889"/>
                <a:gd name="T68" fmla="*/ 1655 w 1661"/>
                <a:gd name="T69" fmla="*/ 3532 h 4889"/>
                <a:gd name="T70" fmla="*/ 1649 w 1661"/>
                <a:gd name="T71" fmla="*/ 3478 h 4889"/>
                <a:gd name="T72" fmla="*/ 1661 w 1661"/>
                <a:gd name="T73" fmla="*/ 3106 h 4889"/>
                <a:gd name="T74" fmla="*/ 1649 w 1661"/>
                <a:gd name="T75" fmla="*/ 2902 h 4889"/>
                <a:gd name="T76" fmla="*/ 1661 w 1661"/>
                <a:gd name="T77" fmla="*/ 2758 h 4889"/>
                <a:gd name="T78" fmla="*/ 1649 w 1661"/>
                <a:gd name="T79" fmla="*/ 2386 h 4889"/>
                <a:gd name="T80" fmla="*/ 1655 w 1661"/>
                <a:gd name="T81" fmla="*/ 2332 h 4889"/>
                <a:gd name="T82" fmla="*/ 1655 w 1661"/>
                <a:gd name="T83" fmla="*/ 1948 h 4889"/>
                <a:gd name="T84" fmla="*/ 1649 w 1661"/>
                <a:gd name="T85" fmla="*/ 1894 h 4889"/>
                <a:gd name="T86" fmla="*/ 1661 w 1661"/>
                <a:gd name="T87" fmla="*/ 1522 h 4889"/>
                <a:gd name="T88" fmla="*/ 1649 w 1661"/>
                <a:gd name="T89" fmla="*/ 1318 h 4889"/>
                <a:gd name="T90" fmla="*/ 1661 w 1661"/>
                <a:gd name="T91" fmla="*/ 1174 h 4889"/>
                <a:gd name="T92" fmla="*/ 1649 w 1661"/>
                <a:gd name="T93" fmla="*/ 802 h 4889"/>
                <a:gd name="T94" fmla="*/ 1655 w 1661"/>
                <a:gd name="T95" fmla="*/ 748 h 4889"/>
                <a:gd name="T96" fmla="*/ 1655 w 1661"/>
                <a:gd name="T97" fmla="*/ 364 h 4889"/>
                <a:gd name="T98" fmla="*/ 1649 w 1661"/>
                <a:gd name="T99" fmla="*/ 310 h 4889"/>
                <a:gd name="T100" fmla="*/ 1587 w 1661"/>
                <a:gd name="T101" fmla="*/ 12 h 4889"/>
                <a:gd name="T102" fmla="*/ 1443 w 1661"/>
                <a:gd name="T103" fmla="*/ 0 h 4889"/>
                <a:gd name="T104" fmla="*/ 1239 w 1661"/>
                <a:gd name="T105" fmla="*/ 12 h 4889"/>
                <a:gd name="T106" fmla="*/ 1095 w 1661"/>
                <a:gd name="T107" fmla="*/ 0 h 4889"/>
                <a:gd name="T108" fmla="*/ 723 w 1661"/>
                <a:gd name="T109" fmla="*/ 12 h 4889"/>
                <a:gd name="T110" fmla="*/ 669 w 1661"/>
                <a:gd name="T111" fmla="*/ 6 h 4889"/>
                <a:gd name="T112" fmla="*/ 285 w 1661"/>
                <a:gd name="T113" fmla="*/ 6 h 4889"/>
                <a:gd name="T114" fmla="*/ 231 w 1661"/>
                <a:gd name="T115" fmla="*/ 12 h 4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1" h="4889">
                  <a:moveTo>
                    <a:pt x="12" y="18"/>
                  </a:moveTo>
                  <a:lnTo>
                    <a:pt x="12" y="102"/>
                  </a:lnTo>
                  <a:cubicBezTo>
                    <a:pt x="12" y="106"/>
                    <a:pt x="10" y="108"/>
                    <a:pt x="6" y="108"/>
                  </a:cubicBezTo>
                  <a:cubicBezTo>
                    <a:pt x="3" y="108"/>
                    <a:pt x="0" y="106"/>
                    <a:pt x="0" y="102"/>
                  </a:cubicBezTo>
                  <a:lnTo>
                    <a:pt x="0" y="18"/>
                  </a:lnTo>
                  <a:cubicBezTo>
                    <a:pt x="0" y="15"/>
                    <a:pt x="3" y="12"/>
                    <a:pt x="6" y="12"/>
                  </a:cubicBezTo>
                  <a:cubicBezTo>
                    <a:pt x="10" y="12"/>
                    <a:pt x="12" y="15"/>
                    <a:pt x="12" y="18"/>
                  </a:cubicBezTo>
                  <a:close/>
                  <a:moveTo>
                    <a:pt x="12" y="162"/>
                  </a:moveTo>
                  <a:lnTo>
                    <a:pt x="12" y="246"/>
                  </a:lnTo>
                  <a:cubicBezTo>
                    <a:pt x="12" y="250"/>
                    <a:pt x="10" y="252"/>
                    <a:pt x="6" y="252"/>
                  </a:cubicBezTo>
                  <a:cubicBezTo>
                    <a:pt x="3" y="252"/>
                    <a:pt x="0" y="250"/>
                    <a:pt x="0" y="246"/>
                  </a:cubicBezTo>
                  <a:lnTo>
                    <a:pt x="0" y="162"/>
                  </a:lnTo>
                  <a:cubicBezTo>
                    <a:pt x="0" y="159"/>
                    <a:pt x="3" y="156"/>
                    <a:pt x="6" y="156"/>
                  </a:cubicBezTo>
                  <a:cubicBezTo>
                    <a:pt x="10" y="156"/>
                    <a:pt x="12" y="159"/>
                    <a:pt x="12" y="162"/>
                  </a:cubicBezTo>
                  <a:close/>
                  <a:moveTo>
                    <a:pt x="12" y="306"/>
                  </a:moveTo>
                  <a:lnTo>
                    <a:pt x="12" y="390"/>
                  </a:lnTo>
                  <a:cubicBezTo>
                    <a:pt x="12" y="394"/>
                    <a:pt x="10" y="396"/>
                    <a:pt x="6" y="396"/>
                  </a:cubicBezTo>
                  <a:cubicBezTo>
                    <a:pt x="3" y="396"/>
                    <a:pt x="0" y="394"/>
                    <a:pt x="0" y="390"/>
                  </a:cubicBezTo>
                  <a:lnTo>
                    <a:pt x="0" y="306"/>
                  </a:lnTo>
                  <a:cubicBezTo>
                    <a:pt x="0" y="303"/>
                    <a:pt x="3" y="300"/>
                    <a:pt x="6" y="300"/>
                  </a:cubicBezTo>
                  <a:cubicBezTo>
                    <a:pt x="10" y="300"/>
                    <a:pt x="12" y="303"/>
                    <a:pt x="12" y="306"/>
                  </a:cubicBezTo>
                  <a:close/>
                  <a:moveTo>
                    <a:pt x="12" y="450"/>
                  </a:moveTo>
                  <a:lnTo>
                    <a:pt x="12" y="534"/>
                  </a:lnTo>
                  <a:cubicBezTo>
                    <a:pt x="12" y="538"/>
                    <a:pt x="10" y="540"/>
                    <a:pt x="6" y="540"/>
                  </a:cubicBezTo>
                  <a:cubicBezTo>
                    <a:pt x="3" y="540"/>
                    <a:pt x="0" y="538"/>
                    <a:pt x="0" y="534"/>
                  </a:cubicBezTo>
                  <a:lnTo>
                    <a:pt x="0" y="450"/>
                  </a:lnTo>
                  <a:cubicBezTo>
                    <a:pt x="0" y="447"/>
                    <a:pt x="3" y="444"/>
                    <a:pt x="6" y="444"/>
                  </a:cubicBezTo>
                  <a:cubicBezTo>
                    <a:pt x="10" y="444"/>
                    <a:pt x="12" y="447"/>
                    <a:pt x="12" y="450"/>
                  </a:cubicBezTo>
                  <a:close/>
                  <a:moveTo>
                    <a:pt x="12" y="594"/>
                  </a:moveTo>
                  <a:lnTo>
                    <a:pt x="12" y="678"/>
                  </a:lnTo>
                  <a:cubicBezTo>
                    <a:pt x="12" y="682"/>
                    <a:pt x="10" y="684"/>
                    <a:pt x="6" y="684"/>
                  </a:cubicBezTo>
                  <a:cubicBezTo>
                    <a:pt x="3" y="684"/>
                    <a:pt x="0" y="682"/>
                    <a:pt x="0" y="678"/>
                  </a:cubicBezTo>
                  <a:lnTo>
                    <a:pt x="0" y="594"/>
                  </a:lnTo>
                  <a:cubicBezTo>
                    <a:pt x="0" y="591"/>
                    <a:pt x="3" y="588"/>
                    <a:pt x="6" y="588"/>
                  </a:cubicBezTo>
                  <a:cubicBezTo>
                    <a:pt x="10" y="588"/>
                    <a:pt x="12" y="591"/>
                    <a:pt x="12" y="594"/>
                  </a:cubicBezTo>
                  <a:close/>
                  <a:moveTo>
                    <a:pt x="12" y="738"/>
                  </a:moveTo>
                  <a:lnTo>
                    <a:pt x="12" y="822"/>
                  </a:lnTo>
                  <a:cubicBezTo>
                    <a:pt x="12" y="826"/>
                    <a:pt x="10" y="828"/>
                    <a:pt x="6" y="828"/>
                  </a:cubicBezTo>
                  <a:cubicBezTo>
                    <a:pt x="3" y="828"/>
                    <a:pt x="0" y="826"/>
                    <a:pt x="0" y="822"/>
                  </a:cubicBezTo>
                  <a:lnTo>
                    <a:pt x="0" y="738"/>
                  </a:lnTo>
                  <a:cubicBezTo>
                    <a:pt x="0" y="735"/>
                    <a:pt x="3" y="732"/>
                    <a:pt x="6" y="732"/>
                  </a:cubicBezTo>
                  <a:cubicBezTo>
                    <a:pt x="10" y="732"/>
                    <a:pt x="12" y="735"/>
                    <a:pt x="12" y="738"/>
                  </a:cubicBezTo>
                  <a:close/>
                  <a:moveTo>
                    <a:pt x="12" y="882"/>
                  </a:moveTo>
                  <a:lnTo>
                    <a:pt x="12" y="966"/>
                  </a:lnTo>
                  <a:cubicBezTo>
                    <a:pt x="12" y="970"/>
                    <a:pt x="10" y="972"/>
                    <a:pt x="6" y="972"/>
                  </a:cubicBezTo>
                  <a:cubicBezTo>
                    <a:pt x="3" y="972"/>
                    <a:pt x="0" y="970"/>
                    <a:pt x="0" y="966"/>
                  </a:cubicBezTo>
                  <a:lnTo>
                    <a:pt x="0" y="882"/>
                  </a:lnTo>
                  <a:cubicBezTo>
                    <a:pt x="0" y="879"/>
                    <a:pt x="3" y="876"/>
                    <a:pt x="6" y="876"/>
                  </a:cubicBezTo>
                  <a:cubicBezTo>
                    <a:pt x="10" y="876"/>
                    <a:pt x="12" y="879"/>
                    <a:pt x="12" y="882"/>
                  </a:cubicBezTo>
                  <a:close/>
                  <a:moveTo>
                    <a:pt x="12" y="1026"/>
                  </a:moveTo>
                  <a:lnTo>
                    <a:pt x="12" y="1110"/>
                  </a:lnTo>
                  <a:cubicBezTo>
                    <a:pt x="12" y="1114"/>
                    <a:pt x="10" y="1116"/>
                    <a:pt x="6" y="1116"/>
                  </a:cubicBezTo>
                  <a:cubicBezTo>
                    <a:pt x="3" y="1116"/>
                    <a:pt x="0" y="1114"/>
                    <a:pt x="0" y="1110"/>
                  </a:cubicBezTo>
                  <a:lnTo>
                    <a:pt x="0" y="1026"/>
                  </a:lnTo>
                  <a:cubicBezTo>
                    <a:pt x="0" y="1023"/>
                    <a:pt x="3" y="1020"/>
                    <a:pt x="6" y="1020"/>
                  </a:cubicBezTo>
                  <a:cubicBezTo>
                    <a:pt x="10" y="1020"/>
                    <a:pt x="12" y="1023"/>
                    <a:pt x="12" y="1026"/>
                  </a:cubicBezTo>
                  <a:close/>
                  <a:moveTo>
                    <a:pt x="12" y="1170"/>
                  </a:moveTo>
                  <a:lnTo>
                    <a:pt x="12" y="1254"/>
                  </a:lnTo>
                  <a:cubicBezTo>
                    <a:pt x="12" y="1258"/>
                    <a:pt x="10" y="1260"/>
                    <a:pt x="6" y="1260"/>
                  </a:cubicBezTo>
                  <a:cubicBezTo>
                    <a:pt x="3" y="1260"/>
                    <a:pt x="0" y="1258"/>
                    <a:pt x="0" y="1254"/>
                  </a:cubicBezTo>
                  <a:lnTo>
                    <a:pt x="0" y="1170"/>
                  </a:lnTo>
                  <a:cubicBezTo>
                    <a:pt x="0" y="1167"/>
                    <a:pt x="3" y="1164"/>
                    <a:pt x="6" y="1164"/>
                  </a:cubicBezTo>
                  <a:cubicBezTo>
                    <a:pt x="10" y="1164"/>
                    <a:pt x="12" y="1167"/>
                    <a:pt x="12" y="1170"/>
                  </a:cubicBezTo>
                  <a:close/>
                  <a:moveTo>
                    <a:pt x="12" y="1314"/>
                  </a:moveTo>
                  <a:lnTo>
                    <a:pt x="12" y="1398"/>
                  </a:lnTo>
                  <a:cubicBezTo>
                    <a:pt x="12" y="1402"/>
                    <a:pt x="10" y="1404"/>
                    <a:pt x="6" y="1404"/>
                  </a:cubicBezTo>
                  <a:cubicBezTo>
                    <a:pt x="3" y="1404"/>
                    <a:pt x="0" y="1402"/>
                    <a:pt x="0" y="1398"/>
                  </a:cubicBezTo>
                  <a:lnTo>
                    <a:pt x="0" y="1314"/>
                  </a:lnTo>
                  <a:cubicBezTo>
                    <a:pt x="0" y="1311"/>
                    <a:pt x="3" y="1308"/>
                    <a:pt x="6" y="1308"/>
                  </a:cubicBezTo>
                  <a:cubicBezTo>
                    <a:pt x="10" y="1308"/>
                    <a:pt x="12" y="1311"/>
                    <a:pt x="12" y="1314"/>
                  </a:cubicBezTo>
                  <a:close/>
                  <a:moveTo>
                    <a:pt x="12" y="1458"/>
                  </a:moveTo>
                  <a:lnTo>
                    <a:pt x="12" y="1542"/>
                  </a:lnTo>
                  <a:cubicBezTo>
                    <a:pt x="12" y="1546"/>
                    <a:pt x="10" y="1548"/>
                    <a:pt x="6" y="1548"/>
                  </a:cubicBezTo>
                  <a:cubicBezTo>
                    <a:pt x="3" y="1548"/>
                    <a:pt x="0" y="1546"/>
                    <a:pt x="0" y="1542"/>
                  </a:cubicBezTo>
                  <a:lnTo>
                    <a:pt x="0" y="1458"/>
                  </a:lnTo>
                  <a:cubicBezTo>
                    <a:pt x="0" y="1455"/>
                    <a:pt x="3" y="1452"/>
                    <a:pt x="6" y="1452"/>
                  </a:cubicBezTo>
                  <a:cubicBezTo>
                    <a:pt x="10" y="1452"/>
                    <a:pt x="12" y="1455"/>
                    <a:pt x="12" y="1458"/>
                  </a:cubicBezTo>
                  <a:close/>
                  <a:moveTo>
                    <a:pt x="12" y="1602"/>
                  </a:moveTo>
                  <a:lnTo>
                    <a:pt x="12" y="1686"/>
                  </a:lnTo>
                  <a:cubicBezTo>
                    <a:pt x="12" y="1690"/>
                    <a:pt x="10" y="1692"/>
                    <a:pt x="6" y="1692"/>
                  </a:cubicBezTo>
                  <a:cubicBezTo>
                    <a:pt x="3" y="1692"/>
                    <a:pt x="0" y="1690"/>
                    <a:pt x="0" y="1686"/>
                  </a:cubicBezTo>
                  <a:lnTo>
                    <a:pt x="0" y="1602"/>
                  </a:lnTo>
                  <a:cubicBezTo>
                    <a:pt x="0" y="1599"/>
                    <a:pt x="3" y="1596"/>
                    <a:pt x="6" y="1596"/>
                  </a:cubicBezTo>
                  <a:cubicBezTo>
                    <a:pt x="10" y="1596"/>
                    <a:pt x="12" y="1599"/>
                    <a:pt x="12" y="1602"/>
                  </a:cubicBezTo>
                  <a:close/>
                  <a:moveTo>
                    <a:pt x="12" y="1746"/>
                  </a:moveTo>
                  <a:lnTo>
                    <a:pt x="12" y="1830"/>
                  </a:lnTo>
                  <a:cubicBezTo>
                    <a:pt x="12" y="1834"/>
                    <a:pt x="10" y="1836"/>
                    <a:pt x="6" y="1836"/>
                  </a:cubicBezTo>
                  <a:cubicBezTo>
                    <a:pt x="3" y="1836"/>
                    <a:pt x="0" y="1834"/>
                    <a:pt x="0" y="1830"/>
                  </a:cubicBezTo>
                  <a:lnTo>
                    <a:pt x="0" y="1746"/>
                  </a:lnTo>
                  <a:cubicBezTo>
                    <a:pt x="0" y="1743"/>
                    <a:pt x="3" y="1740"/>
                    <a:pt x="6" y="1740"/>
                  </a:cubicBezTo>
                  <a:cubicBezTo>
                    <a:pt x="10" y="1740"/>
                    <a:pt x="12" y="1743"/>
                    <a:pt x="12" y="1746"/>
                  </a:cubicBezTo>
                  <a:close/>
                  <a:moveTo>
                    <a:pt x="12" y="1890"/>
                  </a:moveTo>
                  <a:lnTo>
                    <a:pt x="12" y="1974"/>
                  </a:lnTo>
                  <a:cubicBezTo>
                    <a:pt x="12" y="1978"/>
                    <a:pt x="10" y="1980"/>
                    <a:pt x="6" y="1980"/>
                  </a:cubicBezTo>
                  <a:cubicBezTo>
                    <a:pt x="3" y="1980"/>
                    <a:pt x="0" y="1978"/>
                    <a:pt x="0" y="1974"/>
                  </a:cubicBezTo>
                  <a:lnTo>
                    <a:pt x="0" y="1890"/>
                  </a:lnTo>
                  <a:cubicBezTo>
                    <a:pt x="0" y="1887"/>
                    <a:pt x="3" y="1884"/>
                    <a:pt x="6" y="1884"/>
                  </a:cubicBezTo>
                  <a:cubicBezTo>
                    <a:pt x="10" y="1884"/>
                    <a:pt x="12" y="1887"/>
                    <a:pt x="12" y="1890"/>
                  </a:cubicBezTo>
                  <a:close/>
                  <a:moveTo>
                    <a:pt x="12" y="2034"/>
                  </a:moveTo>
                  <a:lnTo>
                    <a:pt x="12" y="2118"/>
                  </a:lnTo>
                  <a:cubicBezTo>
                    <a:pt x="12" y="2122"/>
                    <a:pt x="10" y="2124"/>
                    <a:pt x="6" y="2124"/>
                  </a:cubicBezTo>
                  <a:cubicBezTo>
                    <a:pt x="3" y="2124"/>
                    <a:pt x="0" y="2122"/>
                    <a:pt x="0" y="2118"/>
                  </a:cubicBezTo>
                  <a:lnTo>
                    <a:pt x="0" y="2034"/>
                  </a:lnTo>
                  <a:cubicBezTo>
                    <a:pt x="0" y="2031"/>
                    <a:pt x="3" y="2028"/>
                    <a:pt x="6" y="2028"/>
                  </a:cubicBezTo>
                  <a:cubicBezTo>
                    <a:pt x="10" y="2028"/>
                    <a:pt x="12" y="2031"/>
                    <a:pt x="12" y="2034"/>
                  </a:cubicBezTo>
                  <a:close/>
                  <a:moveTo>
                    <a:pt x="12" y="2178"/>
                  </a:moveTo>
                  <a:lnTo>
                    <a:pt x="12" y="2262"/>
                  </a:lnTo>
                  <a:cubicBezTo>
                    <a:pt x="12" y="2266"/>
                    <a:pt x="10" y="2268"/>
                    <a:pt x="6" y="2268"/>
                  </a:cubicBezTo>
                  <a:cubicBezTo>
                    <a:pt x="3" y="2268"/>
                    <a:pt x="0" y="2266"/>
                    <a:pt x="0" y="2262"/>
                  </a:cubicBezTo>
                  <a:lnTo>
                    <a:pt x="0" y="2178"/>
                  </a:lnTo>
                  <a:cubicBezTo>
                    <a:pt x="0" y="2175"/>
                    <a:pt x="3" y="2172"/>
                    <a:pt x="6" y="2172"/>
                  </a:cubicBezTo>
                  <a:cubicBezTo>
                    <a:pt x="10" y="2172"/>
                    <a:pt x="12" y="2175"/>
                    <a:pt x="12" y="2178"/>
                  </a:cubicBezTo>
                  <a:close/>
                  <a:moveTo>
                    <a:pt x="12" y="2322"/>
                  </a:moveTo>
                  <a:lnTo>
                    <a:pt x="12" y="2406"/>
                  </a:lnTo>
                  <a:cubicBezTo>
                    <a:pt x="12" y="2410"/>
                    <a:pt x="10" y="2412"/>
                    <a:pt x="6" y="2412"/>
                  </a:cubicBezTo>
                  <a:cubicBezTo>
                    <a:pt x="3" y="2412"/>
                    <a:pt x="0" y="2410"/>
                    <a:pt x="0" y="2406"/>
                  </a:cubicBezTo>
                  <a:lnTo>
                    <a:pt x="0" y="2322"/>
                  </a:lnTo>
                  <a:cubicBezTo>
                    <a:pt x="0" y="2319"/>
                    <a:pt x="3" y="2316"/>
                    <a:pt x="6" y="2316"/>
                  </a:cubicBezTo>
                  <a:cubicBezTo>
                    <a:pt x="10" y="2316"/>
                    <a:pt x="12" y="2319"/>
                    <a:pt x="12" y="2322"/>
                  </a:cubicBezTo>
                  <a:close/>
                  <a:moveTo>
                    <a:pt x="12" y="2466"/>
                  </a:moveTo>
                  <a:lnTo>
                    <a:pt x="12" y="2550"/>
                  </a:lnTo>
                  <a:cubicBezTo>
                    <a:pt x="12" y="2554"/>
                    <a:pt x="10" y="2556"/>
                    <a:pt x="6" y="2556"/>
                  </a:cubicBezTo>
                  <a:cubicBezTo>
                    <a:pt x="3" y="2556"/>
                    <a:pt x="0" y="2554"/>
                    <a:pt x="0" y="2550"/>
                  </a:cubicBezTo>
                  <a:lnTo>
                    <a:pt x="0" y="2466"/>
                  </a:lnTo>
                  <a:cubicBezTo>
                    <a:pt x="0" y="2463"/>
                    <a:pt x="3" y="2460"/>
                    <a:pt x="6" y="2460"/>
                  </a:cubicBezTo>
                  <a:cubicBezTo>
                    <a:pt x="10" y="2460"/>
                    <a:pt x="12" y="2463"/>
                    <a:pt x="12" y="2466"/>
                  </a:cubicBezTo>
                  <a:close/>
                  <a:moveTo>
                    <a:pt x="12" y="2610"/>
                  </a:moveTo>
                  <a:lnTo>
                    <a:pt x="12" y="2694"/>
                  </a:lnTo>
                  <a:cubicBezTo>
                    <a:pt x="12" y="2698"/>
                    <a:pt x="10" y="2700"/>
                    <a:pt x="6" y="2700"/>
                  </a:cubicBezTo>
                  <a:cubicBezTo>
                    <a:pt x="3" y="2700"/>
                    <a:pt x="0" y="2698"/>
                    <a:pt x="0" y="2694"/>
                  </a:cubicBezTo>
                  <a:lnTo>
                    <a:pt x="0" y="2610"/>
                  </a:lnTo>
                  <a:cubicBezTo>
                    <a:pt x="0" y="2607"/>
                    <a:pt x="3" y="2604"/>
                    <a:pt x="6" y="2604"/>
                  </a:cubicBezTo>
                  <a:cubicBezTo>
                    <a:pt x="10" y="2604"/>
                    <a:pt x="12" y="2607"/>
                    <a:pt x="12" y="2610"/>
                  </a:cubicBezTo>
                  <a:close/>
                  <a:moveTo>
                    <a:pt x="12" y="2754"/>
                  </a:moveTo>
                  <a:lnTo>
                    <a:pt x="12" y="2838"/>
                  </a:lnTo>
                  <a:cubicBezTo>
                    <a:pt x="12" y="2842"/>
                    <a:pt x="10" y="2844"/>
                    <a:pt x="6" y="2844"/>
                  </a:cubicBezTo>
                  <a:cubicBezTo>
                    <a:pt x="3" y="2844"/>
                    <a:pt x="0" y="2842"/>
                    <a:pt x="0" y="2838"/>
                  </a:cubicBezTo>
                  <a:lnTo>
                    <a:pt x="0" y="2754"/>
                  </a:lnTo>
                  <a:cubicBezTo>
                    <a:pt x="0" y="2751"/>
                    <a:pt x="3" y="2748"/>
                    <a:pt x="6" y="2748"/>
                  </a:cubicBezTo>
                  <a:cubicBezTo>
                    <a:pt x="10" y="2748"/>
                    <a:pt x="12" y="2751"/>
                    <a:pt x="12" y="2754"/>
                  </a:cubicBezTo>
                  <a:close/>
                  <a:moveTo>
                    <a:pt x="12" y="2898"/>
                  </a:moveTo>
                  <a:lnTo>
                    <a:pt x="12" y="2982"/>
                  </a:lnTo>
                  <a:cubicBezTo>
                    <a:pt x="12" y="2986"/>
                    <a:pt x="10" y="2988"/>
                    <a:pt x="6" y="2988"/>
                  </a:cubicBezTo>
                  <a:cubicBezTo>
                    <a:pt x="3" y="2988"/>
                    <a:pt x="0" y="2986"/>
                    <a:pt x="0" y="2982"/>
                  </a:cubicBezTo>
                  <a:lnTo>
                    <a:pt x="0" y="2898"/>
                  </a:lnTo>
                  <a:cubicBezTo>
                    <a:pt x="0" y="2895"/>
                    <a:pt x="3" y="2892"/>
                    <a:pt x="6" y="2892"/>
                  </a:cubicBezTo>
                  <a:cubicBezTo>
                    <a:pt x="10" y="2892"/>
                    <a:pt x="12" y="2895"/>
                    <a:pt x="12" y="2898"/>
                  </a:cubicBezTo>
                  <a:close/>
                  <a:moveTo>
                    <a:pt x="12" y="3042"/>
                  </a:moveTo>
                  <a:lnTo>
                    <a:pt x="12" y="3126"/>
                  </a:lnTo>
                  <a:cubicBezTo>
                    <a:pt x="12" y="3130"/>
                    <a:pt x="10" y="3132"/>
                    <a:pt x="6" y="3132"/>
                  </a:cubicBezTo>
                  <a:cubicBezTo>
                    <a:pt x="3" y="3132"/>
                    <a:pt x="0" y="3130"/>
                    <a:pt x="0" y="3126"/>
                  </a:cubicBezTo>
                  <a:lnTo>
                    <a:pt x="0" y="3042"/>
                  </a:lnTo>
                  <a:cubicBezTo>
                    <a:pt x="0" y="3039"/>
                    <a:pt x="3" y="3036"/>
                    <a:pt x="6" y="3036"/>
                  </a:cubicBezTo>
                  <a:cubicBezTo>
                    <a:pt x="10" y="3036"/>
                    <a:pt x="12" y="3039"/>
                    <a:pt x="12" y="3042"/>
                  </a:cubicBezTo>
                  <a:close/>
                  <a:moveTo>
                    <a:pt x="12" y="3186"/>
                  </a:moveTo>
                  <a:lnTo>
                    <a:pt x="12" y="3270"/>
                  </a:lnTo>
                  <a:cubicBezTo>
                    <a:pt x="12" y="3274"/>
                    <a:pt x="10" y="3276"/>
                    <a:pt x="6" y="3276"/>
                  </a:cubicBezTo>
                  <a:cubicBezTo>
                    <a:pt x="3" y="3276"/>
                    <a:pt x="0" y="3274"/>
                    <a:pt x="0" y="3270"/>
                  </a:cubicBezTo>
                  <a:lnTo>
                    <a:pt x="0" y="3186"/>
                  </a:lnTo>
                  <a:cubicBezTo>
                    <a:pt x="0" y="3183"/>
                    <a:pt x="3" y="3180"/>
                    <a:pt x="6" y="3180"/>
                  </a:cubicBezTo>
                  <a:cubicBezTo>
                    <a:pt x="10" y="3180"/>
                    <a:pt x="12" y="3183"/>
                    <a:pt x="12" y="3186"/>
                  </a:cubicBezTo>
                  <a:close/>
                  <a:moveTo>
                    <a:pt x="12" y="3330"/>
                  </a:moveTo>
                  <a:lnTo>
                    <a:pt x="12" y="3414"/>
                  </a:lnTo>
                  <a:cubicBezTo>
                    <a:pt x="12" y="3418"/>
                    <a:pt x="10" y="3420"/>
                    <a:pt x="6" y="3420"/>
                  </a:cubicBezTo>
                  <a:cubicBezTo>
                    <a:pt x="3" y="3420"/>
                    <a:pt x="0" y="3418"/>
                    <a:pt x="0" y="3414"/>
                  </a:cubicBezTo>
                  <a:lnTo>
                    <a:pt x="0" y="3330"/>
                  </a:lnTo>
                  <a:cubicBezTo>
                    <a:pt x="0" y="3327"/>
                    <a:pt x="3" y="3324"/>
                    <a:pt x="6" y="3324"/>
                  </a:cubicBezTo>
                  <a:cubicBezTo>
                    <a:pt x="10" y="3324"/>
                    <a:pt x="12" y="3327"/>
                    <a:pt x="12" y="3330"/>
                  </a:cubicBezTo>
                  <a:close/>
                  <a:moveTo>
                    <a:pt x="12" y="3474"/>
                  </a:moveTo>
                  <a:lnTo>
                    <a:pt x="12" y="3558"/>
                  </a:lnTo>
                  <a:cubicBezTo>
                    <a:pt x="12" y="3562"/>
                    <a:pt x="10" y="3564"/>
                    <a:pt x="6" y="3564"/>
                  </a:cubicBezTo>
                  <a:cubicBezTo>
                    <a:pt x="3" y="3564"/>
                    <a:pt x="0" y="3562"/>
                    <a:pt x="0" y="3558"/>
                  </a:cubicBezTo>
                  <a:lnTo>
                    <a:pt x="0" y="3474"/>
                  </a:lnTo>
                  <a:cubicBezTo>
                    <a:pt x="0" y="3471"/>
                    <a:pt x="3" y="3468"/>
                    <a:pt x="6" y="3468"/>
                  </a:cubicBezTo>
                  <a:cubicBezTo>
                    <a:pt x="10" y="3468"/>
                    <a:pt x="12" y="3471"/>
                    <a:pt x="12" y="3474"/>
                  </a:cubicBezTo>
                  <a:close/>
                  <a:moveTo>
                    <a:pt x="12" y="3618"/>
                  </a:moveTo>
                  <a:lnTo>
                    <a:pt x="12" y="3702"/>
                  </a:lnTo>
                  <a:cubicBezTo>
                    <a:pt x="12" y="3706"/>
                    <a:pt x="10" y="3708"/>
                    <a:pt x="6" y="3708"/>
                  </a:cubicBezTo>
                  <a:cubicBezTo>
                    <a:pt x="3" y="3708"/>
                    <a:pt x="0" y="3706"/>
                    <a:pt x="0" y="3702"/>
                  </a:cubicBezTo>
                  <a:lnTo>
                    <a:pt x="0" y="3618"/>
                  </a:lnTo>
                  <a:cubicBezTo>
                    <a:pt x="0" y="3615"/>
                    <a:pt x="3" y="3612"/>
                    <a:pt x="6" y="3612"/>
                  </a:cubicBezTo>
                  <a:cubicBezTo>
                    <a:pt x="10" y="3612"/>
                    <a:pt x="12" y="3615"/>
                    <a:pt x="12" y="3618"/>
                  </a:cubicBezTo>
                  <a:close/>
                  <a:moveTo>
                    <a:pt x="12" y="3762"/>
                  </a:moveTo>
                  <a:lnTo>
                    <a:pt x="12" y="3846"/>
                  </a:lnTo>
                  <a:cubicBezTo>
                    <a:pt x="12" y="3850"/>
                    <a:pt x="10" y="3852"/>
                    <a:pt x="6" y="3852"/>
                  </a:cubicBezTo>
                  <a:cubicBezTo>
                    <a:pt x="3" y="3852"/>
                    <a:pt x="0" y="3850"/>
                    <a:pt x="0" y="3846"/>
                  </a:cubicBezTo>
                  <a:lnTo>
                    <a:pt x="0" y="3762"/>
                  </a:lnTo>
                  <a:cubicBezTo>
                    <a:pt x="0" y="3759"/>
                    <a:pt x="3" y="3756"/>
                    <a:pt x="6" y="3756"/>
                  </a:cubicBezTo>
                  <a:cubicBezTo>
                    <a:pt x="10" y="3756"/>
                    <a:pt x="12" y="3759"/>
                    <a:pt x="12" y="3762"/>
                  </a:cubicBezTo>
                  <a:close/>
                  <a:moveTo>
                    <a:pt x="12" y="3906"/>
                  </a:moveTo>
                  <a:lnTo>
                    <a:pt x="12" y="3990"/>
                  </a:lnTo>
                  <a:cubicBezTo>
                    <a:pt x="12" y="3994"/>
                    <a:pt x="10" y="3996"/>
                    <a:pt x="6" y="3996"/>
                  </a:cubicBezTo>
                  <a:cubicBezTo>
                    <a:pt x="3" y="3996"/>
                    <a:pt x="0" y="3994"/>
                    <a:pt x="0" y="3990"/>
                  </a:cubicBezTo>
                  <a:lnTo>
                    <a:pt x="0" y="3906"/>
                  </a:lnTo>
                  <a:cubicBezTo>
                    <a:pt x="0" y="3903"/>
                    <a:pt x="3" y="3900"/>
                    <a:pt x="6" y="3900"/>
                  </a:cubicBezTo>
                  <a:cubicBezTo>
                    <a:pt x="10" y="3900"/>
                    <a:pt x="12" y="3903"/>
                    <a:pt x="12" y="3906"/>
                  </a:cubicBezTo>
                  <a:close/>
                  <a:moveTo>
                    <a:pt x="12" y="4050"/>
                  </a:moveTo>
                  <a:lnTo>
                    <a:pt x="12" y="4134"/>
                  </a:lnTo>
                  <a:cubicBezTo>
                    <a:pt x="12" y="4138"/>
                    <a:pt x="10" y="4140"/>
                    <a:pt x="6" y="4140"/>
                  </a:cubicBezTo>
                  <a:cubicBezTo>
                    <a:pt x="3" y="4140"/>
                    <a:pt x="0" y="4138"/>
                    <a:pt x="0" y="4134"/>
                  </a:cubicBezTo>
                  <a:lnTo>
                    <a:pt x="0" y="4050"/>
                  </a:lnTo>
                  <a:cubicBezTo>
                    <a:pt x="0" y="4047"/>
                    <a:pt x="3" y="4044"/>
                    <a:pt x="6" y="4044"/>
                  </a:cubicBezTo>
                  <a:cubicBezTo>
                    <a:pt x="10" y="4044"/>
                    <a:pt x="12" y="4047"/>
                    <a:pt x="12" y="4050"/>
                  </a:cubicBezTo>
                  <a:close/>
                  <a:moveTo>
                    <a:pt x="12" y="4194"/>
                  </a:moveTo>
                  <a:lnTo>
                    <a:pt x="12" y="4278"/>
                  </a:lnTo>
                  <a:cubicBezTo>
                    <a:pt x="12" y="4282"/>
                    <a:pt x="10" y="4284"/>
                    <a:pt x="6" y="4284"/>
                  </a:cubicBezTo>
                  <a:cubicBezTo>
                    <a:pt x="3" y="4284"/>
                    <a:pt x="0" y="4282"/>
                    <a:pt x="0" y="4278"/>
                  </a:cubicBezTo>
                  <a:lnTo>
                    <a:pt x="0" y="4194"/>
                  </a:lnTo>
                  <a:cubicBezTo>
                    <a:pt x="0" y="4191"/>
                    <a:pt x="3" y="4188"/>
                    <a:pt x="6" y="4188"/>
                  </a:cubicBezTo>
                  <a:cubicBezTo>
                    <a:pt x="10" y="4188"/>
                    <a:pt x="12" y="4191"/>
                    <a:pt x="12" y="4194"/>
                  </a:cubicBezTo>
                  <a:close/>
                  <a:moveTo>
                    <a:pt x="12" y="4338"/>
                  </a:moveTo>
                  <a:lnTo>
                    <a:pt x="12" y="4422"/>
                  </a:lnTo>
                  <a:cubicBezTo>
                    <a:pt x="12" y="4426"/>
                    <a:pt x="10" y="4428"/>
                    <a:pt x="6" y="4428"/>
                  </a:cubicBezTo>
                  <a:cubicBezTo>
                    <a:pt x="3" y="4428"/>
                    <a:pt x="0" y="4426"/>
                    <a:pt x="0" y="4422"/>
                  </a:cubicBezTo>
                  <a:lnTo>
                    <a:pt x="0" y="4338"/>
                  </a:lnTo>
                  <a:cubicBezTo>
                    <a:pt x="0" y="4335"/>
                    <a:pt x="3" y="4332"/>
                    <a:pt x="6" y="4332"/>
                  </a:cubicBezTo>
                  <a:cubicBezTo>
                    <a:pt x="10" y="4332"/>
                    <a:pt x="12" y="4335"/>
                    <a:pt x="12" y="4338"/>
                  </a:cubicBezTo>
                  <a:close/>
                  <a:moveTo>
                    <a:pt x="12" y="4482"/>
                  </a:moveTo>
                  <a:lnTo>
                    <a:pt x="12" y="4566"/>
                  </a:lnTo>
                  <a:cubicBezTo>
                    <a:pt x="12" y="4570"/>
                    <a:pt x="10" y="4572"/>
                    <a:pt x="6" y="4572"/>
                  </a:cubicBezTo>
                  <a:cubicBezTo>
                    <a:pt x="3" y="4572"/>
                    <a:pt x="0" y="4570"/>
                    <a:pt x="0" y="4566"/>
                  </a:cubicBezTo>
                  <a:lnTo>
                    <a:pt x="0" y="4482"/>
                  </a:lnTo>
                  <a:cubicBezTo>
                    <a:pt x="0" y="4479"/>
                    <a:pt x="3" y="4476"/>
                    <a:pt x="6" y="4476"/>
                  </a:cubicBezTo>
                  <a:cubicBezTo>
                    <a:pt x="10" y="4476"/>
                    <a:pt x="12" y="4479"/>
                    <a:pt x="12" y="4482"/>
                  </a:cubicBezTo>
                  <a:close/>
                  <a:moveTo>
                    <a:pt x="12" y="4626"/>
                  </a:moveTo>
                  <a:lnTo>
                    <a:pt x="12" y="4710"/>
                  </a:lnTo>
                  <a:cubicBezTo>
                    <a:pt x="12" y="4714"/>
                    <a:pt x="10" y="4716"/>
                    <a:pt x="6" y="4716"/>
                  </a:cubicBezTo>
                  <a:cubicBezTo>
                    <a:pt x="3" y="4716"/>
                    <a:pt x="0" y="4714"/>
                    <a:pt x="0" y="4710"/>
                  </a:cubicBezTo>
                  <a:lnTo>
                    <a:pt x="0" y="4626"/>
                  </a:lnTo>
                  <a:cubicBezTo>
                    <a:pt x="0" y="4623"/>
                    <a:pt x="3" y="4620"/>
                    <a:pt x="6" y="4620"/>
                  </a:cubicBezTo>
                  <a:cubicBezTo>
                    <a:pt x="10" y="4620"/>
                    <a:pt x="12" y="4623"/>
                    <a:pt x="12" y="4626"/>
                  </a:cubicBezTo>
                  <a:close/>
                  <a:moveTo>
                    <a:pt x="12" y="4770"/>
                  </a:moveTo>
                  <a:lnTo>
                    <a:pt x="12" y="4854"/>
                  </a:lnTo>
                  <a:cubicBezTo>
                    <a:pt x="12" y="4858"/>
                    <a:pt x="10" y="4860"/>
                    <a:pt x="6" y="4860"/>
                  </a:cubicBezTo>
                  <a:cubicBezTo>
                    <a:pt x="3" y="4860"/>
                    <a:pt x="0" y="4858"/>
                    <a:pt x="0" y="4854"/>
                  </a:cubicBezTo>
                  <a:lnTo>
                    <a:pt x="0" y="4770"/>
                  </a:lnTo>
                  <a:cubicBezTo>
                    <a:pt x="0" y="4767"/>
                    <a:pt x="3" y="4764"/>
                    <a:pt x="6" y="4764"/>
                  </a:cubicBezTo>
                  <a:cubicBezTo>
                    <a:pt x="10" y="4764"/>
                    <a:pt x="12" y="4767"/>
                    <a:pt x="12" y="4770"/>
                  </a:cubicBezTo>
                  <a:close/>
                  <a:moveTo>
                    <a:pt x="37" y="4877"/>
                  </a:moveTo>
                  <a:lnTo>
                    <a:pt x="121" y="4877"/>
                  </a:lnTo>
                  <a:cubicBezTo>
                    <a:pt x="124" y="4877"/>
                    <a:pt x="127" y="4880"/>
                    <a:pt x="127" y="4883"/>
                  </a:cubicBezTo>
                  <a:cubicBezTo>
                    <a:pt x="127" y="4887"/>
                    <a:pt x="124" y="4889"/>
                    <a:pt x="121" y="4889"/>
                  </a:cubicBezTo>
                  <a:lnTo>
                    <a:pt x="37" y="4889"/>
                  </a:lnTo>
                  <a:cubicBezTo>
                    <a:pt x="34" y="4889"/>
                    <a:pt x="31" y="4887"/>
                    <a:pt x="31" y="4883"/>
                  </a:cubicBezTo>
                  <a:cubicBezTo>
                    <a:pt x="31" y="4880"/>
                    <a:pt x="34" y="4877"/>
                    <a:pt x="37" y="4877"/>
                  </a:cubicBezTo>
                  <a:close/>
                  <a:moveTo>
                    <a:pt x="181" y="4877"/>
                  </a:moveTo>
                  <a:lnTo>
                    <a:pt x="265" y="4877"/>
                  </a:lnTo>
                  <a:cubicBezTo>
                    <a:pt x="268" y="4877"/>
                    <a:pt x="271" y="4880"/>
                    <a:pt x="271" y="4883"/>
                  </a:cubicBezTo>
                  <a:cubicBezTo>
                    <a:pt x="271" y="4887"/>
                    <a:pt x="268" y="4889"/>
                    <a:pt x="265" y="4889"/>
                  </a:cubicBezTo>
                  <a:lnTo>
                    <a:pt x="181" y="4889"/>
                  </a:lnTo>
                  <a:cubicBezTo>
                    <a:pt x="178" y="4889"/>
                    <a:pt x="175" y="4887"/>
                    <a:pt x="175" y="4883"/>
                  </a:cubicBezTo>
                  <a:cubicBezTo>
                    <a:pt x="175" y="4880"/>
                    <a:pt x="178" y="4877"/>
                    <a:pt x="181" y="4877"/>
                  </a:cubicBezTo>
                  <a:close/>
                  <a:moveTo>
                    <a:pt x="325" y="4877"/>
                  </a:moveTo>
                  <a:lnTo>
                    <a:pt x="409" y="4877"/>
                  </a:lnTo>
                  <a:cubicBezTo>
                    <a:pt x="412" y="4877"/>
                    <a:pt x="415" y="4880"/>
                    <a:pt x="415" y="4883"/>
                  </a:cubicBezTo>
                  <a:cubicBezTo>
                    <a:pt x="415" y="4887"/>
                    <a:pt x="412" y="4889"/>
                    <a:pt x="409" y="4889"/>
                  </a:cubicBezTo>
                  <a:lnTo>
                    <a:pt x="325" y="4889"/>
                  </a:lnTo>
                  <a:cubicBezTo>
                    <a:pt x="322" y="4889"/>
                    <a:pt x="319" y="4887"/>
                    <a:pt x="319" y="4883"/>
                  </a:cubicBezTo>
                  <a:cubicBezTo>
                    <a:pt x="319" y="4880"/>
                    <a:pt x="322" y="4877"/>
                    <a:pt x="325" y="4877"/>
                  </a:cubicBezTo>
                  <a:close/>
                  <a:moveTo>
                    <a:pt x="469" y="4877"/>
                  </a:moveTo>
                  <a:lnTo>
                    <a:pt x="553" y="4877"/>
                  </a:lnTo>
                  <a:cubicBezTo>
                    <a:pt x="556" y="4877"/>
                    <a:pt x="559" y="4880"/>
                    <a:pt x="559" y="4883"/>
                  </a:cubicBezTo>
                  <a:cubicBezTo>
                    <a:pt x="559" y="4887"/>
                    <a:pt x="556" y="4889"/>
                    <a:pt x="553" y="4889"/>
                  </a:cubicBezTo>
                  <a:lnTo>
                    <a:pt x="469" y="4889"/>
                  </a:lnTo>
                  <a:cubicBezTo>
                    <a:pt x="466" y="4889"/>
                    <a:pt x="463" y="4887"/>
                    <a:pt x="463" y="4883"/>
                  </a:cubicBezTo>
                  <a:cubicBezTo>
                    <a:pt x="463" y="4880"/>
                    <a:pt x="466" y="4877"/>
                    <a:pt x="469" y="4877"/>
                  </a:cubicBezTo>
                  <a:close/>
                  <a:moveTo>
                    <a:pt x="613" y="4877"/>
                  </a:moveTo>
                  <a:lnTo>
                    <a:pt x="697" y="4877"/>
                  </a:lnTo>
                  <a:cubicBezTo>
                    <a:pt x="700" y="4877"/>
                    <a:pt x="703" y="4880"/>
                    <a:pt x="703" y="4883"/>
                  </a:cubicBezTo>
                  <a:cubicBezTo>
                    <a:pt x="703" y="4887"/>
                    <a:pt x="700" y="4889"/>
                    <a:pt x="697" y="4889"/>
                  </a:cubicBezTo>
                  <a:lnTo>
                    <a:pt x="613" y="4889"/>
                  </a:lnTo>
                  <a:cubicBezTo>
                    <a:pt x="610" y="4889"/>
                    <a:pt x="607" y="4887"/>
                    <a:pt x="607" y="4883"/>
                  </a:cubicBezTo>
                  <a:cubicBezTo>
                    <a:pt x="607" y="4880"/>
                    <a:pt x="610" y="4877"/>
                    <a:pt x="613" y="4877"/>
                  </a:cubicBezTo>
                  <a:close/>
                  <a:moveTo>
                    <a:pt x="757" y="4877"/>
                  </a:moveTo>
                  <a:lnTo>
                    <a:pt x="841" y="4877"/>
                  </a:lnTo>
                  <a:cubicBezTo>
                    <a:pt x="844" y="4877"/>
                    <a:pt x="847" y="4880"/>
                    <a:pt x="847" y="4883"/>
                  </a:cubicBezTo>
                  <a:cubicBezTo>
                    <a:pt x="847" y="4887"/>
                    <a:pt x="844" y="4889"/>
                    <a:pt x="841" y="4889"/>
                  </a:cubicBezTo>
                  <a:lnTo>
                    <a:pt x="757" y="4889"/>
                  </a:lnTo>
                  <a:cubicBezTo>
                    <a:pt x="754" y="4889"/>
                    <a:pt x="751" y="4887"/>
                    <a:pt x="751" y="4883"/>
                  </a:cubicBezTo>
                  <a:cubicBezTo>
                    <a:pt x="751" y="4880"/>
                    <a:pt x="754" y="4877"/>
                    <a:pt x="757" y="4877"/>
                  </a:cubicBezTo>
                  <a:close/>
                  <a:moveTo>
                    <a:pt x="901" y="4877"/>
                  </a:moveTo>
                  <a:lnTo>
                    <a:pt x="985" y="4877"/>
                  </a:lnTo>
                  <a:cubicBezTo>
                    <a:pt x="988" y="4877"/>
                    <a:pt x="991" y="4880"/>
                    <a:pt x="991" y="4883"/>
                  </a:cubicBezTo>
                  <a:cubicBezTo>
                    <a:pt x="991" y="4887"/>
                    <a:pt x="988" y="4889"/>
                    <a:pt x="985" y="4889"/>
                  </a:cubicBezTo>
                  <a:lnTo>
                    <a:pt x="901" y="4889"/>
                  </a:lnTo>
                  <a:cubicBezTo>
                    <a:pt x="898" y="4889"/>
                    <a:pt x="895" y="4887"/>
                    <a:pt x="895" y="4883"/>
                  </a:cubicBezTo>
                  <a:cubicBezTo>
                    <a:pt x="895" y="4880"/>
                    <a:pt x="898" y="4877"/>
                    <a:pt x="901" y="4877"/>
                  </a:cubicBezTo>
                  <a:close/>
                  <a:moveTo>
                    <a:pt x="1045" y="4877"/>
                  </a:moveTo>
                  <a:lnTo>
                    <a:pt x="1129" y="4877"/>
                  </a:lnTo>
                  <a:cubicBezTo>
                    <a:pt x="1132" y="4877"/>
                    <a:pt x="1135" y="4880"/>
                    <a:pt x="1135" y="4883"/>
                  </a:cubicBezTo>
                  <a:cubicBezTo>
                    <a:pt x="1135" y="4887"/>
                    <a:pt x="1132" y="4889"/>
                    <a:pt x="1129" y="4889"/>
                  </a:cubicBezTo>
                  <a:lnTo>
                    <a:pt x="1045" y="4889"/>
                  </a:lnTo>
                  <a:cubicBezTo>
                    <a:pt x="1042" y="4889"/>
                    <a:pt x="1039" y="4887"/>
                    <a:pt x="1039" y="4883"/>
                  </a:cubicBezTo>
                  <a:cubicBezTo>
                    <a:pt x="1039" y="4880"/>
                    <a:pt x="1042" y="4877"/>
                    <a:pt x="1045" y="4877"/>
                  </a:cubicBezTo>
                  <a:close/>
                  <a:moveTo>
                    <a:pt x="1189" y="4877"/>
                  </a:moveTo>
                  <a:lnTo>
                    <a:pt x="1273" y="4877"/>
                  </a:lnTo>
                  <a:cubicBezTo>
                    <a:pt x="1276" y="4877"/>
                    <a:pt x="1279" y="4880"/>
                    <a:pt x="1279" y="4883"/>
                  </a:cubicBezTo>
                  <a:cubicBezTo>
                    <a:pt x="1279" y="4887"/>
                    <a:pt x="1276" y="4889"/>
                    <a:pt x="1273" y="4889"/>
                  </a:cubicBezTo>
                  <a:lnTo>
                    <a:pt x="1189" y="4889"/>
                  </a:lnTo>
                  <a:cubicBezTo>
                    <a:pt x="1186" y="4889"/>
                    <a:pt x="1183" y="4887"/>
                    <a:pt x="1183" y="4883"/>
                  </a:cubicBezTo>
                  <a:cubicBezTo>
                    <a:pt x="1183" y="4880"/>
                    <a:pt x="1186" y="4877"/>
                    <a:pt x="1189" y="4877"/>
                  </a:cubicBezTo>
                  <a:close/>
                  <a:moveTo>
                    <a:pt x="1333" y="4877"/>
                  </a:moveTo>
                  <a:lnTo>
                    <a:pt x="1417" y="4877"/>
                  </a:lnTo>
                  <a:cubicBezTo>
                    <a:pt x="1420" y="4877"/>
                    <a:pt x="1423" y="4880"/>
                    <a:pt x="1423" y="4883"/>
                  </a:cubicBezTo>
                  <a:cubicBezTo>
                    <a:pt x="1423" y="4887"/>
                    <a:pt x="1420" y="4889"/>
                    <a:pt x="1417" y="4889"/>
                  </a:cubicBezTo>
                  <a:lnTo>
                    <a:pt x="1333" y="4889"/>
                  </a:lnTo>
                  <a:cubicBezTo>
                    <a:pt x="1330" y="4889"/>
                    <a:pt x="1327" y="4887"/>
                    <a:pt x="1327" y="4883"/>
                  </a:cubicBezTo>
                  <a:cubicBezTo>
                    <a:pt x="1327" y="4880"/>
                    <a:pt x="1330" y="4877"/>
                    <a:pt x="1333" y="4877"/>
                  </a:cubicBezTo>
                  <a:close/>
                  <a:moveTo>
                    <a:pt x="1477" y="4877"/>
                  </a:moveTo>
                  <a:lnTo>
                    <a:pt x="1561" y="4877"/>
                  </a:lnTo>
                  <a:cubicBezTo>
                    <a:pt x="1564" y="4877"/>
                    <a:pt x="1567" y="4880"/>
                    <a:pt x="1567" y="4883"/>
                  </a:cubicBezTo>
                  <a:cubicBezTo>
                    <a:pt x="1567" y="4887"/>
                    <a:pt x="1564" y="4889"/>
                    <a:pt x="1561" y="4889"/>
                  </a:cubicBezTo>
                  <a:lnTo>
                    <a:pt x="1477" y="4889"/>
                  </a:lnTo>
                  <a:cubicBezTo>
                    <a:pt x="1474" y="4889"/>
                    <a:pt x="1471" y="4887"/>
                    <a:pt x="1471" y="4883"/>
                  </a:cubicBezTo>
                  <a:cubicBezTo>
                    <a:pt x="1471" y="4880"/>
                    <a:pt x="1474" y="4877"/>
                    <a:pt x="1477" y="4877"/>
                  </a:cubicBezTo>
                  <a:close/>
                  <a:moveTo>
                    <a:pt x="1621" y="4877"/>
                  </a:moveTo>
                  <a:lnTo>
                    <a:pt x="1655" y="4877"/>
                  </a:lnTo>
                  <a:lnTo>
                    <a:pt x="1649" y="4883"/>
                  </a:lnTo>
                  <a:lnTo>
                    <a:pt x="1649" y="4834"/>
                  </a:lnTo>
                  <a:cubicBezTo>
                    <a:pt x="1649" y="4830"/>
                    <a:pt x="1652" y="4828"/>
                    <a:pt x="1655" y="4828"/>
                  </a:cubicBezTo>
                  <a:cubicBezTo>
                    <a:pt x="1659" y="4828"/>
                    <a:pt x="1661" y="4830"/>
                    <a:pt x="1661" y="4834"/>
                  </a:cubicBezTo>
                  <a:lnTo>
                    <a:pt x="1661" y="4883"/>
                  </a:lnTo>
                  <a:cubicBezTo>
                    <a:pt x="1661" y="4887"/>
                    <a:pt x="1659" y="4889"/>
                    <a:pt x="1655" y="4889"/>
                  </a:cubicBezTo>
                  <a:lnTo>
                    <a:pt x="1621" y="4889"/>
                  </a:lnTo>
                  <a:cubicBezTo>
                    <a:pt x="1618" y="4889"/>
                    <a:pt x="1615" y="4887"/>
                    <a:pt x="1615" y="4883"/>
                  </a:cubicBezTo>
                  <a:cubicBezTo>
                    <a:pt x="1615" y="4880"/>
                    <a:pt x="1618" y="4877"/>
                    <a:pt x="1621" y="4877"/>
                  </a:cubicBezTo>
                  <a:close/>
                  <a:moveTo>
                    <a:pt x="1649" y="4774"/>
                  </a:moveTo>
                  <a:lnTo>
                    <a:pt x="1649" y="4690"/>
                  </a:lnTo>
                  <a:cubicBezTo>
                    <a:pt x="1649" y="4686"/>
                    <a:pt x="1652" y="4684"/>
                    <a:pt x="1655" y="4684"/>
                  </a:cubicBezTo>
                  <a:cubicBezTo>
                    <a:pt x="1659" y="4684"/>
                    <a:pt x="1661" y="4686"/>
                    <a:pt x="1661" y="4690"/>
                  </a:cubicBezTo>
                  <a:lnTo>
                    <a:pt x="1661" y="4774"/>
                  </a:lnTo>
                  <a:cubicBezTo>
                    <a:pt x="1661" y="4777"/>
                    <a:pt x="1659" y="4780"/>
                    <a:pt x="1655" y="4780"/>
                  </a:cubicBezTo>
                  <a:cubicBezTo>
                    <a:pt x="1652" y="4780"/>
                    <a:pt x="1649" y="4777"/>
                    <a:pt x="1649" y="4774"/>
                  </a:cubicBezTo>
                  <a:close/>
                  <a:moveTo>
                    <a:pt x="1649" y="4630"/>
                  </a:moveTo>
                  <a:lnTo>
                    <a:pt x="1649" y="4546"/>
                  </a:lnTo>
                  <a:cubicBezTo>
                    <a:pt x="1649" y="4542"/>
                    <a:pt x="1652" y="4540"/>
                    <a:pt x="1655" y="4540"/>
                  </a:cubicBezTo>
                  <a:cubicBezTo>
                    <a:pt x="1659" y="4540"/>
                    <a:pt x="1661" y="4542"/>
                    <a:pt x="1661" y="4546"/>
                  </a:cubicBezTo>
                  <a:lnTo>
                    <a:pt x="1661" y="4630"/>
                  </a:lnTo>
                  <a:cubicBezTo>
                    <a:pt x="1661" y="4633"/>
                    <a:pt x="1659" y="4636"/>
                    <a:pt x="1655" y="4636"/>
                  </a:cubicBezTo>
                  <a:cubicBezTo>
                    <a:pt x="1652" y="4636"/>
                    <a:pt x="1649" y="4633"/>
                    <a:pt x="1649" y="4630"/>
                  </a:cubicBezTo>
                  <a:close/>
                  <a:moveTo>
                    <a:pt x="1649" y="4486"/>
                  </a:moveTo>
                  <a:lnTo>
                    <a:pt x="1649" y="4402"/>
                  </a:lnTo>
                  <a:cubicBezTo>
                    <a:pt x="1649" y="4398"/>
                    <a:pt x="1652" y="4396"/>
                    <a:pt x="1655" y="4396"/>
                  </a:cubicBezTo>
                  <a:cubicBezTo>
                    <a:pt x="1659" y="4396"/>
                    <a:pt x="1661" y="4398"/>
                    <a:pt x="1661" y="4402"/>
                  </a:cubicBezTo>
                  <a:lnTo>
                    <a:pt x="1661" y="4486"/>
                  </a:lnTo>
                  <a:cubicBezTo>
                    <a:pt x="1661" y="4489"/>
                    <a:pt x="1659" y="4492"/>
                    <a:pt x="1655" y="4492"/>
                  </a:cubicBezTo>
                  <a:cubicBezTo>
                    <a:pt x="1652" y="4492"/>
                    <a:pt x="1649" y="4489"/>
                    <a:pt x="1649" y="4486"/>
                  </a:cubicBezTo>
                  <a:close/>
                  <a:moveTo>
                    <a:pt x="1649" y="4342"/>
                  </a:moveTo>
                  <a:lnTo>
                    <a:pt x="1649" y="4258"/>
                  </a:lnTo>
                  <a:cubicBezTo>
                    <a:pt x="1649" y="4254"/>
                    <a:pt x="1652" y="4252"/>
                    <a:pt x="1655" y="4252"/>
                  </a:cubicBezTo>
                  <a:cubicBezTo>
                    <a:pt x="1659" y="4252"/>
                    <a:pt x="1661" y="4254"/>
                    <a:pt x="1661" y="4258"/>
                  </a:cubicBezTo>
                  <a:lnTo>
                    <a:pt x="1661" y="4342"/>
                  </a:lnTo>
                  <a:cubicBezTo>
                    <a:pt x="1661" y="4345"/>
                    <a:pt x="1659" y="4348"/>
                    <a:pt x="1655" y="4348"/>
                  </a:cubicBezTo>
                  <a:cubicBezTo>
                    <a:pt x="1652" y="4348"/>
                    <a:pt x="1649" y="4345"/>
                    <a:pt x="1649" y="4342"/>
                  </a:cubicBezTo>
                  <a:close/>
                  <a:moveTo>
                    <a:pt x="1649" y="4198"/>
                  </a:moveTo>
                  <a:lnTo>
                    <a:pt x="1649" y="4114"/>
                  </a:lnTo>
                  <a:cubicBezTo>
                    <a:pt x="1649" y="4110"/>
                    <a:pt x="1652" y="4108"/>
                    <a:pt x="1655" y="4108"/>
                  </a:cubicBezTo>
                  <a:cubicBezTo>
                    <a:pt x="1659" y="4108"/>
                    <a:pt x="1661" y="4110"/>
                    <a:pt x="1661" y="4114"/>
                  </a:cubicBezTo>
                  <a:lnTo>
                    <a:pt x="1661" y="4198"/>
                  </a:lnTo>
                  <a:cubicBezTo>
                    <a:pt x="1661" y="4201"/>
                    <a:pt x="1659" y="4204"/>
                    <a:pt x="1655" y="4204"/>
                  </a:cubicBezTo>
                  <a:cubicBezTo>
                    <a:pt x="1652" y="4204"/>
                    <a:pt x="1649" y="4201"/>
                    <a:pt x="1649" y="4198"/>
                  </a:cubicBezTo>
                  <a:close/>
                  <a:moveTo>
                    <a:pt x="1649" y="4054"/>
                  </a:moveTo>
                  <a:lnTo>
                    <a:pt x="1649" y="3970"/>
                  </a:lnTo>
                  <a:cubicBezTo>
                    <a:pt x="1649" y="3966"/>
                    <a:pt x="1652" y="3964"/>
                    <a:pt x="1655" y="3964"/>
                  </a:cubicBezTo>
                  <a:cubicBezTo>
                    <a:pt x="1659" y="3964"/>
                    <a:pt x="1661" y="3966"/>
                    <a:pt x="1661" y="3970"/>
                  </a:cubicBezTo>
                  <a:lnTo>
                    <a:pt x="1661" y="4054"/>
                  </a:lnTo>
                  <a:cubicBezTo>
                    <a:pt x="1661" y="4057"/>
                    <a:pt x="1659" y="4060"/>
                    <a:pt x="1655" y="4060"/>
                  </a:cubicBezTo>
                  <a:cubicBezTo>
                    <a:pt x="1652" y="4060"/>
                    <a:pt x="1649" y="4057"/>
                    <a:pt x="1649" y="4054"/>
                  </a:cubicBezTo>
                  <a:close/>
                  <a:moveTo>
                    <a:pt x="1649" y="3910"/>
                  </a:moveTo>
                  <a:lnTo>
                    <a:pt x="1649" y="3826"/>
                  </a:lnTo>
                  <a:cubicBezTo>
                    <a:pt x="1649" y="3822"/>
                    <a:pt x="1652" y="3820"/>
                    <a:pt x="1655" y="3820"/>
                  </a:cubicBezTo>
                  <a:cubicBezTo>
                    <a:pt x="1659" y="3820"/>
                    <a:pt x="1661" y="3822"/>
                    <a:pt x="1661" y="3826"/>
                  </a:cubicBezTo>
                  <a:lnTo>
                    <a:pt x="1661" y="3910"/>
                  </a:lnTo>
                  <a:cubicBezTo>
                    <a:pt x="1661" y="3913"/>
                    <a:pt x="1659" y="3916"/>
                    <a:pt x="1655" y="3916"/>
                  </a:cubicBezTo>
                  <a:cubicBezTo>
                    <a:pt x="1652" y="3916"/>
                    <a:pt x="1649" y="3913"/>
                    <a:pt x="1649" y="3910"/>
                  </a:cubicBezTo>
                  <a:close/>
                  <a:moveTo>
                    <a:pt x="1649" y="3766"/>
                  </a:moveTo>
                  <a:lnTo>
                    <a:pt x="1649" y="3682"/>
                  </a:lnTo>
                  <a:cubicBezTo>
                    <a:pt x="1649" y="3678"/>
                    <a:pt x="1652" y="3676"/>
                    <a:pt x="1655" y="3676"/>
                  </a:cubicBezTo>
                  <a:cubicBezTo>
                    <a:pt x="1659" y="3676"/>
                    <a:pt x="1661" y="3678"/>
                    <a:pt x="1661" y="3682"/>
                  </a:cubicBezTo>
                  <a:lnTo>
                    <a:pt x="1661" y="3766"/>
                  </a:lnTo>
                  <a:cubicBezTo>
                    <a:pt x="1661" y="3769"/>
                    <a:pt x="1659" y="3772"/>
                    <a:pt x="1655" y="3772"/>
                  </a:cubicBezTo>
                  <a:cubicBezTo>
                    <a:pt x="1652" y="3772"/>
                    <a:pt x="1649" y="3769"/>
                    <a:pt x="1649" y="3766"/>
                  </a:cubicBezTo>
                  <a:close/>
                  <a:moveTo>
                    <a:pt x="1649" y="3622"/>
                  </a:moveTo>
                  <a:lnTo>
                    <a:pt x="1649" y="3538"/>
                  </a:lnTo>
                  <a:cubicBezTo>
                    <a:pt x="1649" y="3534"/>
                    <a:pt x="1652" y="3532"/>
                    <a:pt x="1655" y="3532"/>
                  </a:cubicBezTo>
                  <a:cubicBezTo>
                    <a:pt x="1659" y="3532"/>
                    <a:pt x="1661" y="3534"/>
                    <a:pt x="1661" y="3538"/>
                  </a:cubicBezTo>
                  <a:lnTo>
                    <a:pt x="1661" y="3622"/>
                  </a:lnTo>
                  <a:cubicBezTo>
                    <a:pt x="1661" y="3625"/>
                    <a:pt x="1659" y="3628"/>
                    <a:pt x="1655" y="3628"/>
                  </a:cubicBezTo>
                  <a:cubicBezTo>
                    <a:pt x="1652" y="3628"/>
                    <a:pt x="1649" y="3625"/>
                    <a:pt x="1649" y="3622"/>
                  </a:cubicBezTo>
                  <a:close/>
                  <a:moveTo>
                    <a:pt x="1649" y="3478"/>
                  </a:moveTo>
                  <a:lnTo>
                    <a:pt x="1649" y="3394"/>
                  </a:lnTo>
                  <a:cubicBezTo>
                    <a:pt x="1649" y="3390"/>
                    <a:pt x="1652" y="3388"/>
                    <a:pt x="1655" y="3388"/>
                  </a:cubicBezTo>
                  <a:cubicBezTo>
                    <a:pt x="1659" y="3388"/>
                    <a:pt x="1661" y="3390"/>
                    <a:pt x="1661" y="3394"/>
                  </a:cubicBezTo>
                  <a:lnTo>
                    <a:pt x="1661" y="3478"/>
                  </a:lnTo>
                  <a:cubicBezTo>
                    <a:pt x="1661" y="3481"/>
                    <a:pt x="1659" y="3484"/>
                    <a:pt x="1655" y="3484"/>
                  </a:cubicBezTo>
                  <a:cubicBezTo>
                    <a:pt x="1652" y="3484"/>
                    <a:pt x="1649" y="3481"/>
                    <a:pt x="1649" y="3478"/>
                  </a:cubicBezTo>
                  <a:close/>
                  <a:moveTo>
                    <a:pt x="1649" y="3334"/>
                  </a:moveTo>
                  <a:lnTo>
                    <a:pt x="1649" y="3250"/>
                  </a:lnTo>
                  <a:cubicBezTo>
                    <a:pt x="1649" y="3246"/>
                    <a:pt x="1652" y="3244"/>
                    <a:pt x="1655" y="3244"/>
                  </a:cubicBezTo>
                  <a:cubicBezTo>
                    <a:pt x="1659" y="3244"/>
                    <a:pt x="1661" y="3246"/>
                    <a:pt x="1661" y="3250"/>
                  </a:cubicBezTo>
                  <a:lnTo>
                    <a:pt x="1661" y="3334"/>
                  </a:lnTo>
                  <a:cubicBezTo>
                    <a:pt x="1661" y="3337"/>
                    <a:pt x="1659" y="3340"/>
                    <a:pt x="1655" y="3340"/>
                  </a:cubicBezTo>
                  <a:cubicBezTo>
                    <a:pt x="1652" y="3340"/>
                    <a:pt x="1649" y="3337"/>
                    <a:pt x="1649" y="3334"/>
                  </a:cubicBezTo>
                  <a:close/>
                  <a:moveTo>
                    <a:pt x="1649" y="3190"/>
                  </a:moveTo>
                  <a:lnTo>
                    <a:pt x="1649" y="3106"/>
                  </a:lnTo>
                  <a:cubicBezTo>
                    <a:pt x="1649" y="3102"/>
                    <a:pt x="1652" y="3100"/>
                    <a:pt x="1655" y="3100"/>
                  </a:cubicBezTo>
                  <a:cubicBezTo>
                    <a:pt x="1659" y="3100"/>
                    <a:pt x="1661" y="3102"/>
                    <a:pt x="1661" y="3106"/>
                  </a:cubicBezTo>
                  <a:lnTo>
                    <a:pt x="1661" y="3190"/>
                  </a:lnTo>
                  <a:cubicBezTo>
                    <a:pt x="1661" y="3193"/>
                    <a:pt x="1659" y="3196"/>
                    <a:pt x="1655" y="3196"/>
                  </a:cubicBezTo>
                  <a:cubicBezTo>
                    <a:pt x="1652" y="3196"/>
                    <a:pt x="1649" y="3193"/>
                    <a:pt x="1649" y="3190"/>
                  </a:cubicBezTo>
                  <a:close/>
                  <a:moveTo>
                    <a:pt x="1649" y="3046"/>
                  </a:moveTo>
                  <a:lnTo>
                    <a:pt x="1649" y="2962"/>
                  </a:lnTo>
                  <a:cubicBezTo>
                    <a:pt x="1649" y="2958"/>
                    <a:pt x="1652" y="2956"/>
                    <a:pt x="1655" y="2956"/>
                  </a:cubicBezTo>
                  <a:cubicBezTo>
                    <a:pt x="1659" y="2956"/>
                    <a:pt x="1661" y="2958"/>
                    <a:pt x="1661" y="2962"/>
                  </a:cubicBezTo>
                  <a:lnTo>
                    <a:pt x="1661" y="3046"/>
                  </a:lnTo>
                  <a:cubicBezTo>
                    <a:pt x="1661" y="3049"/>
                    <a:pt x="1659" y="3052"/>
                    <a:pt x="1655" y="3052"/>
                  </a:cubicBezTo>
                  <a:cubicBezTo>
                    <a:pt x="1652" y="3052"/>
                    <a:pt x="1649" y="3049"/>
                    <a:pt x="1649" y="3046"/>
                  </a:cubicBezTo>
                  <a:close/>
                  <a:moveTo>
                    <a:pt x="1649" y="2902"/>
                  </a:moveTo>
                  <a:lnTo>
                    <a:pt x="1649" y="2818"/>
                  </a:lnTo>
                  <a:cubicBezTo>
                    <a:pt x="1649" y="2814"/>
                    <a:pt x="1652" y="2812"/>
                    <a:pt x="1655" y="2812"/>
                  </a:cubicBezTo>
                  <a:cubicBezTo>
                    <a:pt x="1659" y="2812"/>
                    <a:pt x="1661" y="2814"/>
                    <a:pt x="1661" y="2818"/>
                  </a:cubicBezTo>
                  <a:lnTo>
                    <a:pt x="1661" y="2902"/>
                  </a:lnTo>
                  <a:cubicBezTo>
                    <a:pt x="1661" y="2905"/>
                    <a:pt x="1659" y="2908"/>
                    <a:pt x="1655" y="2908"/>
                  </a:cubicBezTo>
                  <a:cubicBezTo>
                    <a:pt x="1652" y="2908"/>
                    <a:pt x="1649" y="2905"/>
                    <a:pt x="1649" y="2902"/>
                  </a:cubicBezTo>
                  <a:close/>
                  <a:moveTo>
                    <a:pt x="1649" y="2758"/>
                  </a:moveTo>
                  <a:lnTo>
                    <a:pt x="1649" y="2674"/>
                  </a:lnTo>
                  <a:cubicBezTo>
                    <a:pt x="1649" y="2670"/>
                    <a:pt x="1652" y="2668"/>
                    <a:pt x="1655" y="2668"/>
                  </a:cubicBezTo>
                  <a:cubicBezTo>
                    <a:pt x="1659" y="2668"/>
                    <a:pt x="1661" y="2670"/>
                    <a:pt x="1661" y="2674"/>
                  </a:cubicBezTo>
                  <a:lnTo>
                    <a:pt x="1661" y="2758"/>
                  </a:lnTo>
                  <a:cubicBezTo>
                    <a:pt x="1661" y="2761"/>
                    <a:pt x="1659" y="2764"/>
                    <a:pt x="1655" y="2764"/>
                  </a:cubicBezTo>
                  <a:cubicBezTo>
                    <a:pt x="1652" y="2764"/>
                    <a:pt x="1649" y="2761"/>
                    <a:pt x="1649" y="2758"/>
                  </a:cubicBezTo>
                  <a:close/>
                  <a:moveTo>
                    <a:pt x="1649" y="2614"/>
                  </a:moveTo>
                  <a:lnTo>
                    <a:pt x="1649" y="2530"/>
                  </a:lnTo>
                  <a:cubicBezTo>
                    <a:pt x="1649" y="2526"/>
                    <a:pt x="1652" y="2524"/>
                    <a:pt x="1655" y="2524"/>
                  </a:cubicBezTo>
                  <a:cubicBezTo>
                    <a:pt x="1659" y="2524"/>
                    <a:pt x="1661" y="2526"/>
                    <a:pt x="1661" y="2530"/>
                  </a:cubicBezTo>
                  <a:lnTo>
                    <a:pt x="1661" y="2614"/>
                  </a:lnTo>
                  <a:cubicBezTo>
                    <a:pt x="1661" y="2617"/>
                    <a:pt x="1659" y="2620"/>
                    <a:pt x="1655" y="2620"/>
                  </a:cubicBezTo>
                  <a:cubicBezTo>
                    <a:pt x="1652" y="2620"/>
                    <a:pt x="1649" y="2617"/>
                    <a:pt x="1649" y="2614"/>
                  </a:cubicBezTo>
                  <a:close/>
                  <a:moveTo>
                    <a:pt x="1649" y="2470"/>
                  </a:moveTo>
                  <a:lnTo>
                    <a:pt x="1649" y="2386"/>
                  </a:lnTo>
                  <a:cubicBezTo>
                    <a:pt x="1649" y="2382"/>
                    <a:pt x="1652" y="2380"/>
                    <a:pt x="1655" y="2380"/>
                  </a:cubicBezTo>
                  <a:cubicBezTo>
                    <a:pt x="1659" y="2380"/>
                    <a:pt x="1661" y="2382"/>
                    <a:pt x="1661" y="2386"/>
                  </a:cubicBezTo>
                  <a:lnTo>
                    <a:pt x="1661" y="2470"/>
                  </a:lnTo>
                  <a:cubicBezTo>
                    <a:pt x="1661" y="2473"/>
                    <a:pt x="1659" y="2476"/>
                    <a:pt x="1655" y="2476"/>
                  </a:cubicBezTo>
                  <a:cubicBezTo>
                    <a:pt x="1652" y="2476"/>
                    <a:pt x="1649" y="2473"/>
                    <a:pt x="1649" y="2470"/>
                  </a:cubicBezTo>
                  <a:close/>
                  <a:moveTo>
                    <a:pt x="1649" y="2326"/>
                  </a:moveTo>
                  <a:lnTo>
                    <a:pt x="1649" y="2242"/>
                  </a:lnTo>
                  <a:cubicBezTo>
                    <a:pt x="1649" y="2238"/>
                    <a:pt x="1652" y="2236"/>
                    <a:pt x="1655" y="2236"/>
                  </a:cubicBezTo>
                  <a:cubicBezTo>
                    <a:pt x="1659" y="2236"/>
                    <a:pt x="1661" y="2238"/>
                    <a:pt x="1661" y="2242"/>
                  </a:cubicBezTo>
                  <a:lnTo>
                    <a:pt x="1661" y="2326"/>
                  </a:lnTo>
                  <a:cubicBezTo>
                    <a:pt x="1661" y="2329"/>
                    <a:pt x="1659" y="2332"/>
                    <a:pt x="1655" y="2332"/>
                  </a:cubicBezTo>
                  <a:cubicBezTo>
                    <a:pt x="1652" y="2332"/>
                    <a:pt x="1649" y="2329"/>
                    <a:pt x="1649" y="2326"/>
                  </a:cubicBezTo>
                  <a:close/>
                  <a:moveTo>
                    <a:pt x="1649" y="2182"/>
                  </a:moveTo>
                  <a:lnTo>
                    <a:pt x="1649" y="2098"/>
                  </a:lnTo>
                  <a:cubicBezTo>
                    <a:pt x="1649" y="2094"/>
                    <a:pt x="1652" y="2092"/>
                    <a:pt x="1655" y="2092"/>
                  </a:cubicBezTo>
                  <a:cubicBezTo>
                    <a:pt x="1659" y="2092"/>
                    <a:pt x="1661" y="2094"/>
                    <a:pt x="1661" y="2098"/>
                  </a:cubicBezTo>
                  <a:lnTo>
                    <a:pt x="1661" y="2182"/>
                  </a:lnTo>
                  <a:cubicBezTo>
                    <a:pt x="1661" y="2185"/>
                    <a:pt x="1659" y="2188"/>
                    <a:pt x="1655" y="2188"/>
                  </a:cubicBezTo>
                  <a:cubicBezTo>
                    <a:pt x="1652" y="2188"/>
                    <a:pt x="1649" y="2185"/>
                    <a:pt x="1649" y="2182"/>
                  </a:cubicBezTo>
                  <a:close/>
                  <a:moveTo>
                    <a:pt x="1649" y="2038"/>
                  </a:moveTo>
                  <a:lnTo>
                    <a:pt x="1649" y="1954"/>
                  </a:lnTo>
                  <a:cubicBezTo>
                    <a:pt x="1649" y="1950"/>
                    <a:pt x="1652" y="1948"/>
                    <a:pt x="1655" y="1948"/>
                  </a:cubicBezTo>
                  <a:cubicBezTo>
                    <a:pt x="1659" y="1948"/>
                    <a:pt x="1661" y="1950"/>
                    <a:pt x="1661" y="1954"/>
                  </a:cubicBezTo>
                  <a:lnTo>
                    <a:pt x="1661" y="2038"/>
                  </a:lnTo>
                  <a:cubicBezTo>
                    <a:pt x="1661" y="2041"/>
                    <a:pt x="1659" y="2044"/>
                    <a:pt x="1655" y="2044"/>
                  </a:cubicBezTo>
                  <a:cubicBezTo>
                    <a:pt x="1652" y="2044"/>
                    <a:pt x="1649" y="2041"/>
                    <a:pt x="1649" y="2038"/>
                  </a:cubicBezTo>
                  <a:close/>
                  <a:moveTo>
                    <a:pt x="1649" y="1894"/>
                  </a:moveTo>
                  <a:lnTo>
                    <a:pt x="1649" y="1810"/>
                  </a:lnTo>
                  <a:cubicBezTo>
                    <a:pt x="1649" y="1806"/>
                    <a:pt x="1652" y="1804"/>
                    <a:pt x="1655" y="1804"/>
                  </a:cubicBezTo>
                  <a:cubicBezTo>
                    <a:pt x="1659" y="1804"/>
                    <a:pt x="1661" y="1806"/>
                    <a:pt x="1661" y="1810"/>
                  </a:cubicBezTo>
                  <a:lnTo>
                    <a:pt x="1661" y="1894"/>
                  </a:lnTo>
                  <a:cubicBezTo>
                    <a:pt x="1661" y="1897"/>
                    <a:pt x="1659" y="1900"/>
                    <a:pt x="1655" y="1900"/>
                  </a:cubicBezTo>
                  <a:cubicBezTo>
                    <a:pt x="1652" y="1900"/>
                    <a:pt x="1649" y="1897"/>
                    <a:pt x="1649" y="1894"/>
                  </a:cubicBezTo>
                  <a:close/>
                  <a:moveTo>
                    <a:pt x="1649" y="1750"/>
                  </a:moveTo>
                  <a:lnTo>
                    <a:pt x="1649" y="1666"/>
                  </a:lnTo>
                  <a:cubicBezTo>
                    <a:pt x="1649" y="1662"/>
                    <a:pt x="1652" y="1660"/>
                    <a:pt x="1655" y="1660"/>
                  </a:cubicBezTo>
                  <a:cubicBezTo>
                    <a:pt x="1659" y="1660"/>
                    <a:pt x="1661" y="1662"/>
                    <a:pt x="1661" y="1666"/>
                  </a:cubicBezTo>
                  <a:lnTo>
                    <a:pt x="1661" y="1750"/>
                  </a:lnTo>
                  <a:cubicBezTo>
                    <a:pt x="1661" y="1753"/>
                    <a:pt x="1659" y="1756"/>
                    <a:pt x="1655" y="1756"/>
                  </a:cubicBezTo>
                  <a:cubicBezTo>
                    <a:pt x="1652" y="1756"/>
                    <a:pt x="1649" y="1753"/>
                    <a:pt x="1649" y="1750"/>
                  </a:cubicBezTo>
                  <a:close/>
                  <a:moveTo>
                    <a:pt x="1649" y="1606"/>
                  </a:moveTo>
                  <a:lnTo>
                    <a:pt x="1649" y="1522"/>
                  </a:lnTo>
                  <a:cubicBezTo>
                    <a:pt x="1649" y="1518"/>
                    <a:pt x="1652" y="1516"/>
                    <a:pt x="1655" y="1516"/>
                  </a:cubicBezTo>
                  <a:cubicBezTo>
                    <a:pt x="1659" y="1516"/>
                    <a:pt x="1661" y="1518"/>
                    <a:pt x="1661" y="1522"/>
                  </a:cubicBezTo>
                  <a:lnTo>
                    <a:pt x="1661" y="1606"/>
                  </a:lnTo>
                  <a:cubicBezTo>
                    <a:pt x="1661" y="1609"/>
                    <a:pt x="1659" y="1612"/>
                    <a:pt x="1655" y="1612"/>
                  </a:cubicBezTo>
                  <a:cubicBezTo>
                    <a:pt x="1652" y="1612"/>
                    <a:pt x="1649" y="1609"/>
                    <a:pt x="1649" y="1606"/>
                  </a:cubicBezTo>
                  <a:close/>
                  <a:moveTo>
                    <a:pt x="1649" y="1462"/>
                  </a:moveTo>
                  <a:lnTo>
                    <a:pt x="1649" y="1378"/>
                  </a:lnTo>
                  <a:cubicBezTo>
                    <a:pt x="1649" y="1374"/>
                    <a:pt x="1652" y="1372"/>
                    <a:pt x="1655" y="1372"/>
                  </a:cubicBezTo>
                  <a:cubicBezTo>
                    <a:pt x="1659" y="1372"/>
                    <a:pt x="1661" y="1374"/>
                    <a:pt x="1661" y="1378"/>
                  </a:cubicBezTo>
                  <a:lnTo>
                    <a:pt x="1661" y="1462"/>
                  </a:lnTo>
                  <a:cubicBezTo>
                    <a:pt x="1661" y="1465"/>
                    <a:pt x="1659" y="1468"/>
                    <a:pt x="1655" y="1468"/>
                  </a:cubicBezTo>
                  <a:cubicBezTo>
                    <a:pt x="1652" y="1468"/>
                    <a:pt x="1649" y="1465"/>
                    <a:pt x="1649" y="1462"/>
                  </a:cubicBezTo>
                  <a:close/>
                  <a:moveTo>
                    <a:pt x="1649" y="1318"/>
                  </a:moveTo>
                  <a:lnTo>
                    <a:pt x="1649" y="1234"/>
                  </a:lnTo>
                  <a:cubicBezTo>
                    <a:pt x="1649" y="1230"/>
                    <a:pt x="1652" y="1228"/>
                    <a:pt x="1655" y="1228"/>
                  </a:cubicBezTo>
                  <a:cubicBezTo>
                    <a:pt x="1659" y="1228"/>
                    <a:pt x="1661" y="1230"/>
                    <a:pt x="1661" y="1234"/>
                  </a:cubicBezTo>
                  <a:lnTo>
                    <a:pt x="1661" y="1318"/>
                  </a:lnTo>
                  <a:cubicBezTo>
                    <a:pt x="1661" y="1321"/>
                    <a:pt x="1659" y="1324"/>
                    <a:pt x="1655" y="1324"/>
                  </a:cubicBezTo>
                  <a:cubicBezTo>
                    <a:pt x="1652" y="1324"/>
                    <a:pt x="1649" y="1321"/>
                    <a:pt x="1649" y="1318"/>
                  </a:cubicBezTo>
                  <a:close/>
                  <a:moveTo>
                    <a:pt x="1649" y="1174"/>
                  </a:moveTo>
                  <a:lnTo>
                    <a:pt x="1649" y="1090"/>
                  </a:lnTo>
                  <a:cubicBezTo>
                    <a:pt x="1649" y="1086"/>
                    <a:pt x="1652" y="1084"/>
                    <a:pt x="1655" y="1084"/>
                  </a:cubicBezTo>
                  <a:cubicBezTo>
                    <a:pt x="1659" y="1084"/>
                    <a:pt x="1661" y="1086"/>
                    <a:pt x="1661" y="1090"/>
                  </a:cubicBezTo>
                  <a:lnTo>
                    <a:pt x="1661" y="1174"/>
                  </a:lnTo>
                  <a:cubicBezTo>
                    <a:pt x="1661" y="1177"/>
                    <a:pt x="1659" y="1180"/>
                    <a:pt x="1655" y="1180"/>
                  </a:cubicBezTo>
                  <a:cubicBezTo>
                    <a:pt x="1652" y="1180"/>
                    <a:pt x="1649" y="1177"/>
                    <a:pt x="1649" y="1174"/>
                  </a:cubicBezTo>
                  <a:close/>
                  <a:moveTo>
                    <a:pt x="1649" y="1030"/>
                  </a:moveTo>
                  <a:lnTo>
                    <a:pt x="1649" y="946"/>
                  </a:lnTo>
                  <a:cubicBezTo>
                    <a:pt x="1649" y="942"/>
                    <a:pt x="1652" y="940"/>
                    <a:pt x="1655" y="940"/>
                  </a:cubicBezTo>
                  <a:cubicBezTo>
                    <a:pt x="1659" y="940"/>
                    <a:pt x="1661" y="942"/>
                    <a:pt x="1661" y="946"/>
                  </a:cubicBezTo>
                  <a:lnTo>
                    <a:pt x="1661" y="1030"/>
                  </a:lnTo>
                  <a:cubicBezTo>
                    <a:pt x="1661" y="1033"/>
                    <a:pt x="1659" y="1036"/>
                    <a:pt x="1655" y="1036"/>
                  </a:cubicBezTo>
                  <a:cubicBezTo>
                    <a:pt x="1652" y="1036"/>
                    <a:pt x="1649" y="1033"/>
                    <a:pt x="1649" y="1030"/>
                  </a:cubicBezTo>
                  <a:close/>
                  <a:moveTo>
                    <a:pt x="1649" y="886"/>
                  </a:moveTo>
                  <a:lnTo>
                    <a:pt x="1649" y="802"/>
                  </a:lnTo>
                  <a:cubicBezTo>
                    <a:pt x="1649" y="798"/>
                    <a:pt x="1652" y="796"/>
                    <a:pt x="1655" y="796"/>
                  </a:cubicBezTo>
                  <a:cubicBezTo>
                    <a:pt x="1659" y="796"/>
                    <a:pt x="1661" y="798"/>
                    <a:pt x="1661" y="802"/>
                  </a:cubicBezTo>
                  <a:lnTo>
                    <a:pt x="1661" y="886"/>
                  </a:lnTo>
                  <a:cubicBezTo>
                    <a:pt x="1661" y="889"/>
                    <a:pt x="1659" y="892"/>
                    <a:pt x="1655" y="892"/>
                  </a:cubicBezTo>
                  <a:cubicBezTo>
                    <a:pt x="1652" y="892"/>
                    <a:pt x="1649" y="889"/>
                    <a:pt x="1649" y="886"/>
                  </a:cubicBezTo>
                  <a:close/>
                  <a:moveTo>
                    <a:pt x="1649" y="742"/>
                  </a:moveTo>
                  <a:lnTo>
                    <a:pt x="1649" y="658"/>
                  </a:lnTo>
                  <a:cubicBezTo>
                    <a:pt x="1649" y="654"/>
                    <a:pt x="1652" y="652"/>
                    <a:pt x="1655" y="652"/>
                  </a:cubicBezTo>
                  <a:cubicBezTo>
                    <a:pt x="1659" y="652"/>
                    <a:pt x="1661" y="654"/>
                    <a:pt x="1661" y="658"/>
                  </a:cubicBezTo>
                  <a:lnTo>
                    <a:pt x="1661" y="742"/>
                  </a:lnTo>
                  <a:cubicBezTo>
                    <a:pt x="1661" y="745"/>
                    <a:pt x="1659" y="748"/>
                    <a:pt x="1655" y="748"/>
                  </a:cubicBezTo>
                  <a:cubicBezTo>
                    <a:pt x="1652" y="748"/>
                    <a:pt x="1649" y="745"/>
                    <a:pt x="1649" y="742"/>
                  </a:cubicBezTo>
                  <a:close/>
                  <a:moveTo>
                    <a:pt x="1649" y="598"/>
                  </a:moveTo>
                  <a:lnTo>
                    <a:pt x="1649" y="514"/>
                  </a:lnTo>
                  <a:cubicBezTo>
                    <a:pt x="1649" y="510"/>
                    <a:pt x="1652" y="508"/>
                    <a:pt x="1655" y="508"/>
                  </a:cubicBezTo>
                  <a:cubicBezTo>
                    <a:pt x="1659" y="508"/>
                    <a:pt x="1661" y="510"/>
                    <a:pt x="1661" y="514"/>
                  </a:cubicBezTo>
                  <a:lnTo>
                    <a:pt x="1661" y="598"/>
                  </a:lnTo>
                  <a:cubicBezTo>
                    <a:pt x="1661" y="601"/>
                    <a:pt x="1659" y="604"/>
                    <a:pt x="1655" y="604"/>
                  </a:cubicBezTo>
                  <a:cubicBezTo>
                    <a:pt x="1652" y="604"/>
                    <a:pt x="1649" y="601"/>
                    <a:pt x="1649" y="598"/>
                  </a:cubicBezTo>
                  <a:close/>
                  <a:moveTo>
                    <a:pt x="1649" y="454"/>
                  </a:moveTo>
                  <a:lnTo>
                    <a:pt x="1649" y="370"/>
                  </a:lnTo>
                  <a:cubicBezTo>
                    <a:pt x="1649" y="366"/>
                    <a:pt x="1652" y="364"/>
                    <a:pt x="1655" y="364"/>
                  </a:cubicBezTo>
                  <a:cubicBezTo>
                    <a:pt x="1659" y="364"/>
                    <a:pt x="1661" y="366"/>
                    <a:pt x="1661" y="370"/>
                  </a:cubicBezTo>
                  <a:lnTo>
                    <a:pt x="1661" y="454"/>
                  </a:lnTo>
                  <a:cubicBezTo>
                    <a:pt x="1661" y="457"/>
                    <a:pt x="1659" y="460"/>
                    <a:pt x="1655" y="460"/>
                  </a:cubicBezTo>
                  <a:cubicBezTo>
                    <a:pt x="1652" y="460"/>
                    <a:pt x="1649" y="457"/>
                    <a:pt x="1649" y="454"/>
                  </a:cubicBezTo>
                  <a:close/>
                  <a:moveTo>
                    <a:pt x="1649" y="310"/>
                  </a:moveTo>
                  <a:lnTo>
                    <a:pt x="1649" y="226"/>
                  </a:lnTo>
                  <a:cubicBezTo>
                    <a:pt x="1649" y="222"/>
                    <a:pt x="1652" y="220"/>
                    <a:pt x="1655" y="220"/>
                  </a:cubicBezTo>
                  <a:cubicBezTo>
                    <a:pt x="1659" y="220"/>
                    <a:pt x="1661" y="222"/>
                    <a:pt x="1661" y="226"/>
                  </a:cubicBezTo>
                  <a:lnTo>
                    <a:pt x="1661" y="310"/>
                  </a:lnTo>
                  <a:cubicBezTo>
                    <a:pt x="1661" y="313"/>
                    <a:pt x="1659" y="316"/>
                    <a:pt x="1655" y="316"/>
                  </a:cubicBezTo>
                  <a:cubicBezTo>
                    <a:pt x="1652" y="316"/>
                    <a:pt x="1649" y="313"/>
                    <a:pt x="1649" y="310"/>
                  </a:cubicBezTo>
                  <a:close/>
                  <a:moveTo>
                    <a:pt x="1649" y="166"/>
                  </a:moveTo>
                  <a:lnTo>
                    <a:pt x="1649" y="82"/>
                  </a:lnTo>
                  <a:cubicBezTo>
                    <a:pt x="1649" y="78"/>
                    <a:pt x="1652" y="76"/>
                    <a:pt x="1655" y="76"/>
                  </a:cubicBezTo>
                  <a:cubicBezTo>
                    <a:pt x="1659" y="76"/>
                    <a:pt x="1661" y="78"/>
                    <a:pt x="1661" y="82"/>
                  </a:cubicBezTo>
                  <a:lnTo>
                    <a:pt x="1661" y="166"/>
                  </a:lnTo>
                  <a:cubicBezTo>
                    <a:pt x="1661" y="169"/>
                    <a:pt x="1659" y="172"/>
                    <a:pt x="1655" y="172"/>
                  </a:cubicBezTo>
                  <a:cubicBezTo>
                    <a:pt x="1652" y="172"/>
                    <a:pt x="1649" y="169"/>
                    <a:pt x="1649" y="166"/>
                  </a:cubicBezTo>
                  <a:close/>
                  <a:moveTo>
                    <a:pt x="1649" y="22"/>
                  </a:moveTo>
                  <a:lnTo>
                    <a:pt x="1649" y="6"/>
                  </a:lnTo>
                  <a:lnTo>
                    <a:pt x="1655" y="12"/>
                  </a:lnTo>
                  <a:lnTo>
                    <a:pt x="1587" y="12"/>
                  </a:lnTo>
                  <a:cubicBezTo>
                    <a:pt x="1583" y="12"/>
                    <a:pt x="1581" y="10"/>
                    <a:pt x="1581" y="6"/>
                  </a:cubicBezTo>
                  <a:cubicBezTo>
                    <a:pt x="1581" y="3"/>
                    <a:pt x="1583" y="0"/>
                    <a:pt x="1587" y="0"/>
                  </a:cubicBezTo>
                  <a:lnTo>
                    <a:pt x="1655" y="0"/>
                  </a:lnTo>
                  <a:cubicBezTo>
                    <a:pt x="1659" y="0"/>
                    <a:pt x="1661" y="3"/>
                    <a:pt x="1661" y="6"/>
                  </a:cubicBezTo>
                  <a:lnTo>
                    <a:pt x="1661" y="22"/>
                  </a:lnTo>
                  <a:cubicBezTo>
                    <a:pt x="1661" y="25"/>
                    <a:pt x="1659" y="28"/>
                    <a:pt x="1655" y="28"/>
                  </a:cubicBezTo>
                  <a:cubicBezTo>
                    <a:pt x="1652" y="28"/>
                    <a:pt x="1649" y="25"/>
                    <a:pt x="1649" y="22"/>
                  </a:cubicBezTo>
                  <a:close/>
                  <a:moveTo>
                    <a:pt x="1527" y="12"/>
                  </a:moveTo>
                  <a:lnTo>
                    <a:pt x="1443" y="12"/>
                  </a:lnTo>
                  <a:cubicBezTo>
                    <a:pt x="1439" y="12"/>
                    <a:pt x="1437" y="10"/>
                    <a:pt x="1437" y="6"/>
                  </a:cubicBezTo>
                  <a:cubicBezTo>
                    <a:pt x="1437" y="3"/>
                    <a:pt x="1439" y="0"/>
                    <a:pt x="1443" y="0"/>
                  </a:cubicBezTo>
                  <a:lnTo>
                    <a:pt x="1527" y="0"/>
                  </a:lnTo>
                  <a:cubicBezTo>
                    <a:pt x="1530" y="0"/>
                    <a:pt x="1533" y="3"/>
                    <a:pt x="1533" y="6"/>
                  </a:cubicBezTo>
                  <a:cubicBezTo>
                    <a:pt x="1533" y="10"/>
                    <a:pt x="1530" y="12"/>
                    <a:pt x="1527" y="12"/>
                  </a:cubicBezTo>
                  <a:close/>
                  <a:moveTo>
                    <a:pt x="1383" y="12"/>
                  </a:moveTo>
                  <a:lnTo>
                    <a:pt x="1299" y="12"/>
                  </a:lnTo>
                  <a:cubicBezTo>
                    <a:pt x="1295" y="12"/>
                    <a:pt x="1293" y="10"/>
                    <a:pt x="1293" y="6"/>
                  </a:cubicBezTo>
                  <a:cubicBezTo>
                    <a:pt x="1293" y="3"/>
                    <a:pt x="1295" y="0"/>
                    <a:pt x="1299" y="0"/>
                  </a:cubicBezTo>
                  <a:lnTo>
                    <a:pt x="1383" y="0"/>
                  </a:lnTo>
                  <a:cubicBezTo>
                    <a:pt x="1386" y="0"/>
                    <a:pt x="1389" y="3"/>
                    <a:pt x="1389" y="6"/>
                  </a:cubicBezTo>
                  <a:cubicBezTo>
                    <a:pt x="1389" y="10"/>
                    <a:pt x="1386" y="12"/>
                    <a:pt x="1383" y="12"/>
                  </a:cubicBezTo>
                  <a:close/>
                  <a:moveTo>
                    <a:pt x="1239" y="12"/>
                  </a:moveTo>
                  <a:lnTo>
                    <a:pt x="1155" y="12"/>
                  </a:lnTo>
                  <a:cubicBezTo>
                    <a:pt x="1151" y="12"/>
                    <a:pt x="1149" y="10"/>
                    <a:pt x="1149" y="6"/>
                  </a:cubicBezTo>
                  <a:cubicBezTo>
                    <a:pt x="1149" y="3"/>
                    <a:pt x="1151" y="0"/>
                    <a:pt x="1155" y="0"/>
                  </a:cubicBezTo>
                  <a:lnTo>
                    <a:pt x="1239" y="0"/>
                  </a:lnTo>
                  <a:cubicBezTo>
                    <a:pt x="1242" y="0"/>
                    <a:pt x="1245" y="3"/>
                    <a:pt x="1245" y="6"/>
                  </a:cubicBezTo>
                  <a:cubicBezTo>
                    <a:pt x="1245" y="10"/>
                    <a:pt x="1242" y="12"/>
                    <a:pt x="1239" y="12"/>
                  </a:cubicBezTo>
                  <a:close/>
                  <a:moveTo>
                    <a:pt x="1095" y="12"/>
                  </a:moveTo>
                  <a:lnTo>
                    <a:pt x="1011" y="12"/>
                  </a:lnTo>
                  <a:cubicBezTo>
                    <a:pt x="1007" y="12"/>
                    <a:pt x="1005" y="10"/>
                    <a:pt x="1005" y="6"/>
                  </a:cubicBezTo>
                  <a:cubicBezTo>
                    <a:pt x="1005" y="3"/>
                    <a:pt x="1007" y="0"/>
                    <a:pt x="1011" y="0"/>
                  </a:cubicBezTo>
                  <a:lnTo>
                    <a:pt x="1095" y="0"/>
                  </a:lnTo>
                  <a:cubicBezTo>
                    <a:pt x="1098" y="0"/>
                    <a:pt x="1101" y="3"/>
                    <a:pt x="1101" y="6"/>
                  </a:cubicBezTo>
                  <a:cubicBezTo>
                    <a:pt x="1101" y="10"/>
                    <a:pt x="1098" y="12"/>
                    <a:pt x="1095" y="12"/>
                  </a:cubicBezTo>
                  <a:close/>
                  <a:moveTo>
                    <a:pt x="951" y="12"/>
                  </a:moveTo>
                  <a:lnTo>
                    <a:pt x="867" y="12"/>
                  </a:lnTo>
                  <a:cubicBezTo>
                    <a:pt x="863" y="12"/>
                    <a:pt x="861" y="10"/>
                    <a:pt x="861" y="6"/>
                  </a:cubicBezTo>
                  <a:cubicBezTo>
                    <a:pt x="861" y="3"/>
                    <a:pt x="863" y="0"/>
                    <a:pt x="867" y="0"/>
                  </a:cubicBezTo>
                  <a:lnTo>
                    <a:pt x="951" y="0"/>
                  </a:lnTo>
                  <a:cubicBezTo>
                    <a:pt x="954" y="0"/>
                    <a:pt x="957" y="3"/>
                    <a:pt x="957" y="6"/>
                  </a:cubicBezTo>
                  <a:cubicBezTo>
                    <a:pt x="957" y="10"/>
                    <a:pt x="954" y="12"/>
                    <a:pt x="951" y="12"/>
                  </a:cubicBezTo>
                  <a:close/>
                  <a:moveTo>
                    <a:pt x="807" y="12"/>
                  </a:moveTo>
                  <a:lnTo>
                    <a:pt x="723" y="12"/>
                  </a:lnTo>
                  <a:cubicBezTo>
                    <a:pt x="719" y="12"/>
                    <a:pt x="717" y="10"/>
                    <a:pt x="717" y="6"/>
                  </a:cubicBezTo>
                  <a:cubicBezTo>
                    <a:pt x="717" y="3"/>
                    <a:pt x="719" y="0"/>
                    <a:pt x="723" y="0"/>
                  </a:cubicBezTo>
                  <a:lnTo>
                    <a:pt x="807" y="0"/>
                  </a:lnTo>
                  <a:cubicBezTo>
                    <a:pt x="810" y="0"/>
                    <a:pt x="813" y="3"/>
                    <a:pt x="813" y="6"/>
                  </a:cubicBezTo>
                  <a:cubicBezTo>
                    <a:pt x="813" y="10"/>
                    <a:pt x="810" y="12"/>
                    <a:pt x="807" y="12"/>
                  </a:cubicBezTo>
                  <a:close/>
                  <a:moveTo>
                    <a:pt x="663" y="12"/>
                  </a:moveTo>
                  <a:lnTo>
                    <a:pt x="579" y="12"/>
                  </a:lnTo>
                  <a:cubicBezTo>
                    <a:pt x="575" y="12"/>
                    <a:pt x="573" y="10"/>
                    <a:pt x="573" y="6"/>
                  </a:cubicBezTo>
                  <a:cubicBezTo>
                    <a:pt x="573" y="3"/>
                    <a:pt x="575" y="0"/>
                    <a:pt x="579" y="0"/>
                  </a:cubicBezTo>
                  <a:lnTo>
                    <a:pt x="663" y="0"/>
                  </a:lnTo>
                  <a:cubicBezTo>
                    <a:pt x="666" y="0"/>
                    <a:pt x="669" y="3"/>
                    <a:pt x="669" y="6"/>
                  </a:cubicBezTo>
                  <a:cubicBezTo>
                    <a:pt x="669" y="10"/>
                    <a:pt x="666" y="12"/>
                    <a:pt x="663" y="12"/>
                  </a:cubicBezTo>
                  <a:close/>
                  <a:moveTo>
                    <a:pt x="519" y="12"/>
                  </a:moveTo>
                  <a:lnTo>
                    <a:pt x="435" y="12"/>
                  </a:lnTo>
                  <a:cubicBezTo>
                    <a:pt x="431" y="12"/>
                    <a:pt x="429" y="10"/>
                    <a:pt x="429" y="6"/>
                  </a:cubicBezTo>
                  <a:cubicBezTo>
                    <a:pt x="429" y="3"/>
                    <a:pt x="431" y="0"/>
                    <a:pt x="435" y="0"/>
                  </a:cubicBezTo>
                  <a:lnTo>
                    <a:pt x="519" y="0"/>
                  </a:lnTo>
                  <a:cubicBezTo>
                    <a:pt x="522" y="0"/>
                    <a:pt x="525" y="3"/>
                    <a:pt x="525" y="6"/>
                  </a:cubicBezTo>
                  <a:cubicBezTo>
                    <a:pt x="525" y="10"/>
                    <a:pt x="522" y="12"/>
                    <a:pt x="519" y="12"/>
                  </a:cubicBezTo>
                  <a:close/>
                  <a:moveTo>
                    <a:pt x="375" y="12"/>
                  </a:moveTo>
                  <a:lnTo>
                    <a:pt x="291" y="12"/>
                  </a:lnTo>
                  <a:cubicBezTo>
                    <a:pt x="287" y="12"/>
                    <a:pt x="285" y="10"/>
                    <a:pt x="285" y="6"/>
                  </a:cubicBezTo>
                  <a:cubicBezTo>
                    <a:pt x="285" y="3"/>
                    <a:pt x="287" y="0"/>
                    <a:pt x="291" y="0"/>
                  </a:cubicBezTo>
                  <a:lnTo>
                    <a:pt x="375" y="0"/>
                  </a:lnTo>
                  <a:cubicBezTo>
                    <a:pt x="378" y="0"/>
                    <a:pt x="381" y="3"/>
                    <a:pt x="381" y="6"/>
                  </a:cubicBezTo>
                  <a:cubicBezTo>
                    <a:pt x="381" y="10"/>
                    <a:pt x="378" y="12"/>
                    <a:pt x="375" y="12"/>
                  </a:cubicBezTo>
                  <a:close/>
                  <a:moveTo>
                    <a:pt x="231" y="12"/>
                  </a:moveTo>
                  <a:lnTo>
                    <a:pt x="147" y="12"/>
                  </a:lnTo>
                  <a:cubicBezTo>
                    <a:pt x="143" y="12"/>
                    <a:pt x="141" y="10"/>
                    <a:pt x="141" y="6"/>
                  </a:cubicBezTo>
                  <a:cubicBezTo>
                    <a:pt x="141" y="3"/>
                    <a:pt x="143" y="0"/>
                    <a:pt x="147" y="0"/>
                  </a:cubicBezTo>
                  <a:lnTo>
                    <a:pt x="231" y="0"/>
                  </a:lnTo>
                  <a:cubicBezTo>
                    <a:pt x="234" y="0"/>
                    <a:pt x="237" y="3"/>
                    <a:pt x="237" y="6"/>
                  </a:cubicBezTo>
                  <a:cubicBezTo>
                    <a:pt x="237" y="10"/>
                    <a:pt x="234" y="12"/>
                    <a:pt x="231" y="12"/>
                  </a:cubicBezTo>
                  <a:close/>
                  <a:moveTo>
                    <a:pt x="87" y="12"/>
                  </a:moveTo>
                  <a:lnTo>
                    <a:pt x="6" y="12"/>
                  </a:ln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87" y="0"/>
                  </a:lnTo>
                  <a:cubicBezTo>
                    <a:pt x="90" y="0"/>
                    <a:pt x="93" y="3"/>
                    <a:pt x="93" y="6"/>
                  </a:cubicBezTo>
                  <a:cubicBezTo>
                    <a:pt x="93" y="10"/>
                    <a:pt x="90" y="12"/>
                    <a:pt x="87" y="12"/>
                  </a:cubicBez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Rectangle 202">
              <a:extLst>
                <a:ext uri="{FF2B5EF4-FFF2-40B4-BE49-F238E27FC236}">
                  <a16:creationId xmlns:a16="http://schemas.microsoft.com/office/drawing/2014/main" id="{82370CEF-73C6-4389-8858-8F8F73A0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" y="2364"/>
              <a:ext cx="32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Availability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7" name="Rectangle 203">
              <a:extLst>
                <a:ext uri="{FF2B5EF4-FFF2-40B4-BE49-F238E27FC236}">
                  <a16:creationId xmlns:a16="http://schemas.microsoft.com/office/drawing/2014/main" id="{33EBCAF5-8334-4748-B6D3-1E284651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" y="2428"/>
              <a:ext cx="105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78D7"/>
                  </a:solidFill>
                  <a:effectLst/>
                  <a:latin typeface="Segoe UI" panose="020B0502040204020203" pitchFamily="34" charset="0"/>
                </a:rPr>
                <a:t>set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8" name="Freeform 204">
              <a:extLst>
                <a:ext uri="{FF2B5EF4-FFF2-40B4-BE49-F238E27FC236}">
                  <a16:creationId xmlns:a16="http://schemas.microsoft.com/office/drawing/2014/main" id="{C2AA75FB-1704-401D-A737-E7A321E74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6" y="2839"/>
              <a:ext cx="97" cy="68"/>
            </a:xfrm>
            <a:custGeom>
              <a:avLst/>
              <a:gdLst>
                <a:gd name="T0" fmla="*/ 0 w 97"/>
                <a:gd name="T1" fmla="*/ 68 h 68"/>
                <a:gd name="T2" fmla="*/ 97 w 97"/>
                <a:gd name="T3" fmla="*/ 68 h 68"/>
                <a:gd name="T4" fmla="*/ 97 w 97"/>
                <a:gd name="T5" fmla="*/ 0 h 68"/>
                <a:gd name="T6" fmla="*/ 0 w 97"/>
                <a:gd name="T7" fmla="*/ 0 h 68"/>
                <a:gd name="T8" fmla="*/ 0 w 97"/>
                <a:gd name="T9" fmla="*/ 68 h 68"/>
                <a:gd name="T10" fmla="*/ 70 w 97"/>
                <a:gd name="T11" fmla="*/ 48 h 68"/>
                <a:gd name="T12" fmla="*/ 51 w 97"/>
                <a:gd name="T13" fmla="*/ 59 h 68"/>
                <a:gd name="T14" fmla="*/ 51 w 97"/>
                <a:gd name="T15" fmla="*/ 37 h 68"/>
                <a:gd name="T16" fmla="*/ 70 w 97"/>
                <a:gd name="T17" fmla="*/ 26 h 68"/>
                <a:gd name="T18" fmla="*/ 70 w 97"/>
                <a:gd name="T19" fmla="*/ 48 h 68"/>
                <a:gd name="T20" fmla="*/ 50 w 97"/>
                <a:gd name="T21" fmla="*/ 12 h 68"/>
                <a:gd name="T22" fmla="*/ 68 w 97"/>
                <a:gd name="T23" fmla="*/ 23 h 68"/>
                <a:gd name="T24" fmla="*/ 50 w 97"/>
                <a:gd name="T25" fmla="*/ 34 h 68"/>
                <a:gd name="T26" fmla="*/ 31 w 97"/>
                <a:gd name="T27" fmla="*/ 23 h 68"/>
                <a:gd name="T28" fmla="*/ 50 w 97"/>
                <a:gd name="T29" fmla="*/ 12 h 68"/>
                <a:gd name="T30" fmla="*/ 30 w 97"/>
                <a:gd name="T31" fmla="*/ 26 h 68"/>
                <a:gd name="T32" fmla="*/ 48 w 97"/>
                <a:gd name="T33" fmla="*/ 37 h 68"/>
                <a:gd name="T34" fmla="*/ 48 w 97"/>
                <a:gd name="T35" fmla="*/ 59 h 68"/>
                <a:gd name="T36" fmla="*/ 30 w 97"/>
                <a:gd name="T37" fmla="*/ 48 h 68"/>
                <a:gd name="T38" fmla="*/ 30 w 97"/>
                <a:gd name="T3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68">
                  <a:moveTo>
                    <a:pt x="0" y="68"/>
                  </a:moveTo>
                  <a:lnTo>
                    <a:pt x="97" y="68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68"/>
                  </a:lnTo>
                  <a:close/>
                  <a:moveTo>
                    <a:pt x="70" y="48"/>
                  </a:moveTo>
                  <a:lnTo>
                    <a:pt x="51" y="59"/>
                  </a:lnTo>
                  <a:lnTo>
                    <a:pt x="51" y="37"/>
                  </a:lnTo>
                  <a:lnTo>
                    <a:pt x="70" y="26"/>
                  </a:lnTo>
                  <a:lnTo>
                    <a:pt x="70" y="48"/>
                  </a:lnTo>
                  <a:close/>
                  <a:moveTo>
                    <a:pt x="50" y="12"/>
                  </a:moveTo>
                  <a:lnTo>
                    <a:pt x="68" y="23"/>
                  </a:lnTo>
                  <a:lnTo>
                    <a:pt x="50" y="34"/>
                  </a:lnTo>
                  <a:lnTo>
                    <a:pt x="31" y="23"/>
                  </a:lnTo>
                  <a:lnTo>
                    <a:pt x="50" y="12"/>
                  </a:lnTo>
                  <a:close/>
                  <a:moveTo>
                    <a:pt x="30" y="26"/>
                  </a:moveTo>
                  <a:lnTo>
                    <a:pt x="48" y="37"/>
                  </a:lnTo>
                  <a:lnTo>
                    <a:pt x="48" y="59"/>
                  </a:lnTo>
                  <a:lnTo>
                    <a:pt x="30" y="48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206">
            <a:extLst>
              <a:ext uri="{FF2B5EF4-FFF2-40B4-BE49-F238E27FC236}">
                <a16:creationId xmlns:a16="http://schemas.microsoft.com/office/drawing/2014/main" id="{680FB820-4ECF-42CD-A2A3-226A1666E3E1}"/>
              </a:ext>
            </a:extLst>
          </p:cNvPr>
          <p:cNvSpPr>
            <a:spLocks noEditPoints="1"/>
          </p:cNvSpPr>
          <p:nvPr/>
        </p:nvSpPr>
        <p:spPr bwMode="auto">
          <a:xfrm>
            <a:off x="8647688" y="4825452"/>
            <a:ext cx="369266" cy="307722"/>
          </a:xfrm>
          <a:custGeom>
            <a:avLst/>
            <a:gdLst>
              <a:gd name="T0" fmla="*/ 61 w 1382"/>
              <a:gd name="T1" fmla="*/ 0 h 1152"/>
              <a:gd name="T2" fmla="*/ 0 w 1382"/>
              <a:gd name="T3" fmla="*/ 1088 h 1152"/>
              <a:gd name="T4" fmla="*/ 1321 w 1382"/>
              <a:gd name="T5" fmla="*/ 1152 h 1152"/>
              <a:gd name="T6" fmla="*/ 1382 w 1382"/>
              <a:gd name="T7" fmla="*/ 63 h 1152"/>
              <a:gd name="T8" fmla="*/ 686 w 1382"/>
              <a:gd name="T9" fmla="*/ 953 h 1152"/>
              <a:gd name="T10" fmla="*/ 647 w 1382"/>
              <a:gd name="T11" fmla="*/ 1075 h 1152"/>
              <a:gd name="T12" fmla="*/ 639 w 1382"/>
              <a:gd name="T13" fmla="*/ 1078 h 1152"/>
              <a:gd name="T14" fmla="*/ 624 w 1382"/>
              <a:gd name="T15" fmla="*/ 1078 h 1152"/>
              <a:gd name="T16" fmla="*/ 616 w 1382"/>
              <a:gd name="T17" fmla="*/ 1077 h 1152"/>
              <a:gd name="T18" fmla="*/ 613 w 1382"/>
              <a:gd name="T19" fmla="*/ 1074 h 1152"/>
              <a:gd name="T20" fmla="*/ 574 w 1382"/>
              <a:gd name="T21" fmla="*/ 953 h 1152"/>
              <a:gd name="T22" fmla="*/ 573 w 1382"/>
              <a:gd name="T23" fmla="*/ 944 h 1152"/>
              <a:gd name="T24" fmla="*/ 586 w 1382"/>
              <a:gd name="T25" fmla="*/ 942 h 1152"/>
              <a:gd name="T26" fmla="*/ 597 w 1382"/>
              <a:gd name="T27" fmla="*/ 943 h 1152"/>
              <a:gd name="T28" fmla="*/ 600 w 1382"/>
              <a:gd name="T29" fmla="*/ 948 h 1152"/>
              <a:gd name="T30" fmla="*/ 631 w 1382"/>
              <a:gd name="T31" fmla="*/ 1051 h 1152"/>
              <a:gd name="T32" fmla="*/ 663 w 1382"/>
              <a:gd name="T33" fmla="*/ 945 h 1152"/>
              <a:gd name="T34" fmla="*/ 669 w 1382"/>
              <a:gd name="T35" fmla="*/ 943 h 1152"/>
              <a:gd name="T36" fmla="*/ 684 w 1382"/>
              <a:gd name="T37" fmla="*/ 943 h 1152"/>
              <a:gd name="T38" fmla="*/ 688 w 1382"/>
              <a:gd name="T39" fmla="*/ 948 h 1152"/>
              <a:gd name="T40" fmla="*/ 854 w 1382"/>
              <a:gd name="T41" fmla="*/ 1074 h 1152"/>
              <a:gd name="T42" fmla="*/ 852 w 1382"/>
              <a:gd name="T43" fmla="*/ 1077 h 1152"/>
              <a:gd name="T44" fmla="*/ 842 w 1382"/>
              <a:gd name="T45" fmla="*/ 1078 h 1152"/>
              <a:gd name="T46" fmla="*/ 832 w 1382"/>
              <a:gd name="T47" fmla="*/ 1077 h 1152"/>
              <a:gd name="T48" fmla="*/ 830 w 1382"/>
              <a:gd name="T49" fmla="*/ 1074 h 1152"/>
              <a:gd name="T50" fmla="*/ 830 w 1382"/>
              <a:gd name="T51" fmla="*/ 964 h 1152"/>
              <a:gd name="T52" fmla="*/ 791 w 1382"/>
              <a:gd name="T53" fmla="*/ 1076 h 1152"/>
              <a:gd name="T54" fmla="*/ 784 w 1382"/>
              <a:gd name="T55" fmla="*/ 1078 h 1152"/>
              <a:gd name="T56" fmla="*/ 773 w 1382"/>
              <a:gd name="T57" fmla="*/ 1078 h 1152"/>
              <a:gd name="T58" fmla="*/ 767 w 1382"/>
              <a:gd name="T59" fmla="*/ 1075 h 1152"/>
              <a:gd name="T60" fmla="*/ 729 w 1382"/>
              <a:gd name="T61" fmla="*/ 964 h 1152"/>
              <a:gd name="T62" fmla="*/ 729 w 1382"/>
              <a:gd name="T63" fmla="*/ 1074 h 1152"/>
              <a:gd name="T64" fmla="*/ 726 w 1382"/>
              <a:gd name="T65" fmla="*/ 1077 h 1152"/>
              <a:gd name="T66" fmla="*/ 717 w 1382"/>
              <a:gd name="T67" fmla="*/ 1078 h 1152"/>
              <a:gd name="T68" fmla="*/ 707 w 1382"/>
              <a:gd name="T69" fmla="*/ 1077 h 1152"/>
              <a:gd name="T70" fmla="*/ 704 w 1382"/>
              <a:gd name="T71" fmla="*/ 1074 h 1152"/>
              <a:gd name="T72" fmla="*/ 707 w 1382"/>
              <a:gd name="T73" fmla="*/ 946 h 1152"/>
              <a:gd name="T74" fmla="*/ 731 w 1382"/>
              <a:gd name="T75" fmla="*/ 943 h 1152"/>
              <a:gd name="T76" fmla="*/ 745 w 1382"/>
              <a:gd name="T77" fmla="*/ 946 h 1152"/>
              <a:gd name="T78" fmla="*/ 752 w 1382"/>
              <a:gd name="T79" fmla="*/ 959 h 1152"/>
              <a:gd name="T80" fmla="*/ 780 w 1382"/>
              <a:gd name="T81" fmla="*/ 1039 h 1152"/>
              <a:gd name="T82" fmla="*/ 812 w 1382"/>
              <a:gd name="T83" fmla="*/ 951 h 1152"/>
              <a:gd name="T84" fmla="*/ 820 w 1382"/>
              <a:gd name="T85" fmla="*/ 944 h 1152"/>
              <a:gd name="T86" fmla="*/ 844 w 1382"/>
              <a:gd name="T87" fmla="*/ 943 h 1152"/>
              <a:gd name="T88" fmla="*/ 852 w 1382"/>
              <a:gd name="T89" fmla="*/ 946 h 1152"/>
              <a:gd name="T90" fmla="*/ 854 w 1382"/>
              <a:gd name="T91" fmla="*/ 954 h 1152"/>
              <a:gd name="T92" fmla="*/ 854 w 1382"/>
              <a:gd name="T93" fmla="*/ 1074 h 1152"/>
              <a:gd name="T94" fmla="*/ 984 w 1382"/>
              <a:gd name="T95" fmla="*/ 679 h 1152"/>
              <a:gd name="T96" fmla="*/ 913 w 1382"/>
              <a:gd name="T97" fmla="*/ 766 h 1152"/>
              <a:gd name="T98" fmla="*/ 514 w 1382"/>
              <a:gd name="T99" fmla="*/ 798 h 1152"/>
              <a:gd name="T100" fmla="*/ 630 w 1382"/>
              <a:gd name="T101" fmla="*/ 679 h 1152"/>
              <a:gd name="T102" fmla="*/ 410 w 1382"/>
              <a:gd name="T103" fmla="*/ 644 h 1152"/>
              <a:gd name="T104" fmla="*/ 443 w 1382"/>
              <a:gd name="T105" fmla="*/ 225 h 1152"/>
              <a:gd name="T106" fmla="*/ 1017 w 1382"/>
              <a:gd name="T107" fmla="*/ 260 h 1152"/>
              <a:gd name="T108" fmla="*/ 1017 w 1382"/>
              <a:gd name="T109" fmla="*/ 644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2" h="1152">
                <a:moveTo>
                  <a:pt x="1321" y="0"/>
                </a:moveTo>
                <a:lnTo>
                  <a:pt x="61" y="0"/>
                </a:lnTo>
                <a:cubicBezTo>
                  <a:pt x="27" y="0"/>
                  <a:pt x="0" y="28"/>
                  <a:pt x="0" y="63"/>
                </a:cubicBezTo>
                <a:lnTo>
                  <a:pt x="0" y="1088"/>
                </a:lnTo>
                <a:cubicBezTo>
                  <a:pt x="0" y="1123"/>
                  <a:pt x="27" y="1152"/>
                  <a:pt x="61" y="1152"/>
                </a:cubicBezTo>
                <a:lnTo>
                  <a:pt x="1321" y="1152"/>
                </a:lnTo>
                <a:cubicBezTo>
                  <a:pt x="1355" y="1152"/>
                  <a:pt x="1382" y="1124"/>
                  <a:pt x="1382" y="1088"/>
                </a:cubicBezTo>
                <a:lnTo>
                  <a:pt x="1382" y="63"/>
                </a:lnTo>
                <a:cubicBezTo>
                  <a:pt x="1382" y="28"/>
                  <a:pt x="1355" y="0"/>
                  <a:pt x="1321" y="0"/>
                </a:cubicBezTo>
                <a:close/>
                <a:moveTo>
                  <a:pt x="686" y="953"/>
                </a:moveTo>
                <a:lnTo>
                  <a:pt x="648" y="1073"/>
                </a:lnTo>
                <a:cubicBezTo>
                  <a:pt x="648" y="1074"/>
                  <a:pt x="647" y="1075"/>
                  <a:pt x="647" y="1075"/>
                </a:cubicBezTo>
                <a:cubicBezTo>
                  <a:pt x="646" y="1076"/>
                  <a:pt x="645" y="1077"/>
                  <a:pt x="644" y="1077"/>
                </a:cubicBezTo>
                <a:cubicBezTo>
                  <a:pt x="643" y="1077"/>
                  <a:pt x="641" y="1078"/>
                  <a:pt x="639" y="1078"/>
                </a:cubicBezTo>
                <a:cubicBezTo>
                  <a:pt x="637" y="1078"/>
                  <a:pt x="634" y="1078"/>
                  <a:pt x="631" y="1078"/>
                </a:cubicBezTo>
                <a:cubicBezTo>
                  <a:pt x="628" y="1078"/>
                  <a:pt x="626" y="1078"/>
                  <a:pt x="624" y="1078"/>
                </a:cubicBezTo>
                <a:cubicBezTo>
                  <a:pt x="622" y="1078"/>
                  <a:pt x="621" y="1078"/>
                  <a:pt x="619" y="1078"/>
                </a:cubicBezTo>
                <a:cubicBezTo>
                  <a:pt x="618" y="1077"/>
                  <a:pt x="617" y="1077"/>
                  <a:pt x="616" y="1077"/>
                </a:cubicBezTo>
                <a:cubicBezTo>
                  <a:pt x="615" y="1077"/>
                  <a:pt x="615" y="1076"/>
                  <a:pt x="614" y="1076"/>
                </a:cubicBezTo>
                <a:cubicBezTo>
                  <a:pt x="613" y="1076"/>
                  <a:pt x="613" y="1075"/>
                  <a:pt x="613" y="1074"/>
                </a:cubicBezTo>
                <a:cubicBezTo>
                  <a:pt x="612" y="1074"/>
                  <a:pt x="612" y="1073"/>
                  <a:pt x="612" y="1072"/>
                </a:cubicBezTo>
                <a:lnTo>
                  <a:pt x="574" y="953"/>
                </a:lnTo>
                <a:cubicBezTo>
                  <a:pt x="573" y="951"/>
                  <a:pt x="572" y="949"/>
                  <a:pt x="572" y="947"/>
                </a:cubicBezTo>
                <a:cubicBezTo>
                  <a:pt x="572" y="946"/>
                  <a:pt x="572" y="945"/>
                  <a:pt x="573" y="944"/>
                </a:cubicBezTo>
                <a:cubicBezTo>
                  <a:pt x="574" y="943"/>
                  <a:pt x="575" y="943"/>
                  <a:pt x="577" y="943"/>
                </a:cubicBezTo>
                <a:cubicBezTo>
                  <a:pt x="579" y="943"/>
                  <a:pt x="582" y="942"/>
                  <a:pt x="586" y="942"/>
                </a:cubicBezTo>
                <a:cubicBezTo>
                  <a:pt x="589" y="942"/>
                  <a:pt x="591" y="943"/>
                  <a:pt x="593" y="943"/>
                </a:cubicBezTo>
                <a:cubicBezTo>
                  <a:pt x="595" y="943"/>
                  <a:pt x="596" y="943"/>
                  <a:pt x="597" y="943"/>
                </a:cubicBezTo>
                <a:cubicBezTo>
                  <a:pt x="598" y="944"/>
                  <a:pt x="598" y="944"/>
                  <a:pt x="599" y="945"/>
                </a:cubicBezTo>
                <a:cubicBezTo>
                  <a:pt x="599" y="946"/>
                  <a:pt x="599" y="946"/>
                  <a:pt x="600" y="948"/>
                </a:cubicBezTo>
                <a:lnTo>
                  <a:pt x="631" y="1051"/>
                </a:lnTo>
                <a:lnTo>
                  <a:pt x="631" y="1051"/>
                </a:lnTo>
                <a:lnTo>
                  <a:pt x="662" y="948"/>
                </a:lnTo>
                <a:cubicBezTo>
                  <a:pt x="662" y="947"/>
                  <a:pt x="663" y="946"/>
                  <a:pt x="663" y="945"/>
                </a:cubicBezTo>
                <a:cubicBezTo>
                  <a:pt x="663" y="944"/>
                  <a:pt x="664" y="944"/>
                  <a:pt x="665" y="944"/>
                </a:cubicBezTo>
                <a:cubicBezTo>
                  <a:pt x="666" y="943"/>
                  <a:pt x="667" y="943"/>
                  <a:pt x="669" y="943"/>
                </a:cubicBezTo>
                <a:cubicBezTo>
                  <a:pt x="671" y="943"/>
                  <a:pt x="673" y="942"/>
                  <a:pt x="677" y="942"/>
                </a:cubicBezTo>
                <a:cubicBezTo>
                  <a:pt x="680" y="942"/>
                  <a:pt x="682" y="943"/>
                  <a:pt x="684" y="943"/>
                </a:cubicBezTo>
                <a:cubicBezTo>
                  <a:pt x="685" y="943"/>
                  <a:pt x="687" y="944"/>
                  <a:pt x="687" y="944"/>
                </a:cubicBezTo>
                <a:cubicBezTo>
                  <a:pt x="688" y="945"/>
                  <a:pt x="688" y="946"/>
                  <a:pt x="688" y="948"/>
                </a:cubicBezTo>
                <a:cubicBezTo>
                  <a:pt x="688" y="949"/>
                  <a:pt x="687" y="951"/>
                  <a:pt x="686" y="953"/>
                </a:cubicBezTo>
                <a:close/>
                <a:moveTo>
                  <a:pt x="854" y="1074"/>
                </a:moveTo>
                <a:cubicBezTo>
                  <a:pt x="854" y="1074"/>
                  <a:pt x="854" y="1075"/>
                  <a:pt x="854" y="1075"/>
                </a:cubicBezTo>
                <a:cubicBezTo>
                  <a:pt x="854" y="1076"/>
                  <a:pt x="853" y="1076"/>
                  <a:pt x="852" y="1077"/>
                </a:cubicBezTo>
                <a:cubicBezTo>
                  <a:pt x="851" y="1077"/>
                  <a:pt x="850" y="1077"/>
                  <a:pt x="848" y="1078"/>
                </a:cubicBezTo>
                <a:cubicBezTo>
                  <a:pt x="847" y="1078"/>
                  <a:pt x="845" y="1078"/>
                  <a:pt x="842" y="1078"/>
                </a:cubicBezTo>
                <a:cubicBezTo>
                  <a:pt x="840" y="1078"/>
                  <a:pt x="838" y="1078"/>
                  <a:pt x="836" y="1078"/>
                </a:cubicBezTo>
                <a:cubicBezTo>
                  <a:pt x="834" y="1077"/>
                  <a:pt x="833" y="1077"/>
                  <a:pt x="832" y="1077"/>
                </a:cubicBezTo>
                <a:cubicBezTo>
                  <a:pt x="831" y="1076"/>
                  <a:pt x="831" y="1076"/>
                  <a:pt x="830" y="1075"/>
                </a:cubicBezTo>
                <a:cubicBezTo>
                  <a:pt x="830" y="1075"/>
                  <a:pt x="830" y="1074"/>
                  <a:pt x="830" y="1074"/>
                </a:cubicBezTo>
                <a:lnTo>
                  <a:pt x="830" y="964"/>
                </a:lnTo>
                <a:lnTo>
                  <a:pt x="830" y="964"/>
                </a:lnTo>
                <a:lnTo>
                  <a:pt x="792" y="1074"/>
                </a:lnTo>
                <a:cubicBezTo>
                  <a:pt x="792" y="1074"/>
                  <a:pt x="791" y="1075"/>
                  <a:pt x="791" y="1076"/>
                </a:cubicBezTo>
                <a:cubicBezTo>
                  <a:pt x="790" y="1076"/>
                  <a:pt x="789" y="1077"/>
                  <a:pt x="788" y="1077"/>
                </a:cubicBezTo>
                <a:cubicBezTo>
                  <a:pt x="787" y="1077"/>
                  <a:pt x="786" y="1078"/>
                  <a:pt x="784" y="1078"/>
                </a:cubicBezTo>
                <a:cubicBezTo>
                  <a:pt x="783" y="1078"/>
                  <a:pt x="781" y="1078"/>
                  <a:pt x="779" y="1078"/>
                </a:cubicBezTo>
                <a:cubicBezTo>
                  <a:pt x="776" y="1078"/>
                  <a:pt x="774" y="1078"/>
                  <a:pt x="773" y="1078"/>
                </a:cubicBezTo>
                <a:cubicBezTo>
                  <a:pt x="771" y="1078"/>
                  <a:pt x="770" y="1077"/>
                  <a:pt x="769" y="1077"/>
                </a:cubicBezTo>
                <a:cubicBezTo>
                  <a:pt x="768" y="1076"/>
                  <a:pt x="767" y="1076"/>
                  <a:pt x="767" y="1075"/>
                </a:cubicBezTo>
                <a:cubicBezTo>
                  <a:pt x="766" y="1075"/>
                  <a:pt x="766" y="1074"/>
                  <a:pt x="765" y="1074"/>
                </a:cubicBezTo>
                <a:lnTo>
                  <a:pt x="729" y="964"/>
                </a:lnTo>
                <a:lnTo>
                  <a:pt x="729" y="964"/>
                </a:lnTo>
                <a:lnTo>
                  <a:pt x="729" y="1074"/>
                </a:lnTo>
                <a:cubicBezTo>
                  <a:pt x="729" y="1074"/>
                  <a:pt x="729" y="1075"/>
                  <a:pt x="729" y="1075"/>
                </a:cubicBezTo>
                <a:cubicBezTo>
                  <a:pt x="728" y="1076"/>
                  <a:pt x="727" y="1076"/>
                  <a:pt x="726" y="1077"/>
                </a:cubicBezTo>
                <a:cubicBezTo>
                  <a:pt x="725" y="1077"/>
                  <a:pt x="724" y="1077"/>
                  <a:pt x="723" y="1078"/>
                </a:cubicBezTo>
                <a:cubicBezTo>
                  <a:pt x="721" y="1078"/>
                  <a:pt x="719" y="1078"/>
                  <a:pt x="717" y="1078"/>
                </a:cubicBezTo>
                <a:cubicBezTo>
                  <a:pt x="714" y="1078"/>
                  <a:pt x="712" y="1078"/>
                  <a:pt x="711" y="1078"/>
                </a:cubicBezTo>
                <a:cubicBezTo>
                  <a:pt x="709" y="1077"/>
                  <a:pt x="708" y="1077"/>
                  <a:pt x="707" y="1077"/>
                </a:cubicBezTo>
                <a:cubicBezTo>
                  <a:pt x="706" y="1076"/>
                  <a:pt x="705" y="1076"/>
                  <a:pt x="705" y="1075"/>
                </a:cubicBezTo>
                <a:cubicBezTo>
                  <a:pt x="704" y="1075"/>
                  <a:pt x="704" y="1074"/>
                  <a:pt x="704" y="1074"/>
                </a:cubicBezTo>
                <a:lnTo>
                  <a:pt x="704" y="954"/>
                </a:lnTo>
                <a:cubicBezTo>
                  <a:pt x="704" y="950"/>
                  <a:pt x="705" y="948"/>
                  <a:pt x="707" y="946"/>
                </a:cubicBezTo>
                <a:cubicBezTo>
                  <a:pt x="709" y="944"/>
                  <a:pt x="711" y="943"/>
                  <a:pt x="714" y="943"/>
                </a:cubicBezTo>
                <a:lnTo>
                  <a:pt x="731" y="943"/>
                </a:lnTo>
                <a:cubicBezTo>
                  <a:pt x="734" y="943"/>
                  <a:pt x="737" y="943"/>
                  <a:pt x="739" y="944"/>
                </a:cubicBezTo>
                <a:cubicBezTo>
                  <a:pt x="741" y="944"/>
                  <a:pt x="743" y="945"/>
                  <a:pt x="745" y="946"/>
                </a:cubicBezTo>
                <a:cubicBezTo>
                  <a:pt x="746" y="948"/>
                  <a:pt x="748" y="949"/>
                  <a:pt x="749" y="951"/>
                </a:cubicBezTo>
                <a:cubicBezTo>
                  <a:pt x="750" y="953"/>
                  <a:pt x="751" y="956"/>
                  <a:pt x="752" y="959"/>
                </a:cubicBezTo>
                <a:lnTo>
                  <a:pt x="779" y="1039"/>
                </a:lnTo>
                <a:lnTo>
                  <a:pt x="780" y="1039"/>
                </a:lnTo>
                <a:lnTo>
                  <a:pt x="809" y="959"/>
                </a:lnTo>
                <a:cubicBezTo>
                  <a:pt x="810" y="956"/>
                  <a:pt x="811" y="953"/>
                  <a:pt x="812" y="951"/>
                </a:cubicBezTo>
                <a:cubicBezTo>
                  <a:pt x="813" y="949"/>
                  <a:pt x="814" y="948"/>
                  <a:pt x="815" y="947"/>
                </a:cubicBezTo>
                <a:cubicBezTo>
                  <a:pt x="816" y="945"/>
                  <a:pt x="818" y="944"/>
                  <a:pt x="820" y="944"/>
                </a:cubicBezTo>
                <a:cubicBezTo>
                  <a:pt x="822" y="943"/>
                  <a:pt x="824" y="943"/>
                  <a:pt x="826" y="943"/>
                </a:cubicBezTo>
                <a:lnTo>
                  <a:pt x="844" y="943"/>
                </a:lnTo>
                <a:cubicBezTo>
                  <a:pt x="846" y="943"/>
                  <a:pt x="847" y="943"/>
                  <a:pt x="849" y="944"/>
                </a:cubicBezTo>
                <a:cubicBezTo>
                  <a:pt x="850" y="944"/>
                  <a:pt x="851" y="945"/>
                  <a:pt x="852" y="946"/>
                </a:cubicBezTo>
                <a:cubicBezTo>
                  <a:pt x="853" y="947"/>
                  <a:pt x="853" y="948"/>
                  <a:pt x="854" y="949"/>
                </a:cubicBezTo>
                <a:cubicBezTo>
                  <a:pt x="854" y="951"/>
                  <a:pt x="854" y="952"/>
                  <a:pt x="854" y="954"/>
                </a:cubicBezTo>
                <a:lnTo>
                  <a:pt x="854" y="1074"/>
                </a:lnTo>
                <a:lnTo>
                  <a:pt x="854" y="1074"/>
                </a:lnTo>
                <a:close/>
                <a:moveTo>
                  <a:pt x="1017" y="644"/>
                </a:moveTo>
                <a:cubicBezTo>
                  <a:pt x="1017" y="664"/>
                  <a:pt x="1002" y="679"/>
                  <a:pt x="984" y="679"/>
                </a:cubicBezTo>
                <a:lnTo>
                  <a:pt x="794" y="679"/>
                </a:lnTo>
                <a:cubicBezTo>
                  <a:pt x="776" y="756"/>
                  <a:pt x="784" y="766"/>
                  <a:pt x="913" y="766"/>
                </a:cubicBezTo>
                <a:lnTo>
                  <a:pt x="913" y="798"/>
                </a:lnTo>
                <a:lnTo>
                  <a:pt x="514" y="798"/>
                </a:lnTo>
                <a:lnTo>
                  <a:pt x="514" y="766"/>
                </a:lnTo>
                <a:cubicBezTo>
                  <a:pt x="629" y="766"/>
                  <a:pt x="648" y="756"/>
                  <a:pt x="630" y="679"/>
                </a:cubicBezTo>
                <a:lnTo>
                  <a:pt x="443" y="679"/>
                </a:lnTo>
                <a:cubicBezTo>
                  <a:pt x="424" y="679"/>
                  <a:pt x="410" y="664"/>
                  <a:pt x="410" y="644"/>
                </a:cubicBezTo>
                <a:lnTo>
                  <a:pt x="410" y="260"/>
                </a:lnTo>
                <a:cubicBezTo>
                  <a:pt x="410" y="241"/>
                  <a:pt x="424" y="225"/>
                  <a:pt x="443" y="225"/>
                </a:cubicBezTo>
                <a:lnTo>
                  <a:pt x="984" y="225"/>
                </a:lnTo>
                <a:cubicBezTo>
                  <a:pt x="1002" y="225"/>
                  <a:pt x="1017" y="241"/>
                  <a:pt x="1017" y="260"/>
                </a:cubicBezTo>
                <a:lnTo>
                  <a:pt x="1017" y="644"/>
                </a:lnTo>
                <a:lnTo>
                  <a:pt x="1017" y="644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7">
            <a:extLst>
              <a:ext uri="{FF2B5EF4-FFF2-40B4-BE49-F238E27FC236}">
                <a16:creationId xmlns:a16="http://schemas.microsoft.com/office/drawing/2014/main" id="{B47F18AA-A6E3-425B-9C5F-BAEF9694DC63}"/>
              </a:ext>
            </a:extLst>
          </p:cNvPr>
          <p:cNvSpPr>
            <a:spLocks noEditPoints="1"/>
          </p:cNvSpPr>
          <p:nvPr/>
        </p:nvSpPr>
        <p:spPr bwMode="auto">
          <a:xfrm>
            <a:off x="8769346" y="4552080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1 w 97"/>
              <a:gd name="T13" fmla="*/ 59 h 68"/>
              <a:gd name="T14" fmla="*/ 51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8 w 97"/>
              <a:gd name="T23" fmla="*/ 23 h 68"/>
              <a:gd name="T24" fmla="*/ 50 w 97"/>
              <a:gd name="T25" fmla="*/ 34 h 68"/>
              <a:gd name="T26" fmla="*/ 31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8 w 97"/>
              <a:gd name="T33" fmla="*/ 37 h 68"/>
              <a:gd name="T34" fmla="*/ 48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1" y="59"/>
                </a:lnTo>
                <a:lnTo>
                  <a:pt x="51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8" y="23"/>
                </a:lnTo>
                <a:lnTo>
                  <a:pt x="50" y="34"/>
                </a:lnTo>
                <a:lnTo>
                  <a:pt x="31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8" y="37"/>
                </a:lnTo>
                <a:lnTo>
                  <a:pt x="48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08">
            <a:extLst>
              <a:ext uri="{FF2B5EF4-FFF2-40B4-BE49-F238E27FC236}">
                <a16:creationId xmlns:a16="http://schemas.microsoft.com/office/drawing/2014/main" id="{F6E2E637-04AD-4740-AF94-A651897B007C}"/>
              </a:ext>
            </a:extLst>
          </p:cNvPr>
          <p:cNvSpPr>
            <a:spLocks noEditPoints="1"/>
          </p:cNvSpPr>
          <p:nvPr/>
        </p:nvSpPr>
        <p:spPr bwMode="auto">
          <a:xfrm>
            <a:off x="8647688" y="4480517"/>
            <a:ext cx="369266" cy="306291"/>
          </a:xfrm>
          <a:custGeom>
            <a:avLst/>
            <a:gdLst>
              <a:gd name="T0" fmla="*/ 61 w 1382"/>
              <a:gd name="T1" fmla="*/ 0 h 1152"/>
              <a:gd name="T2" fmla="*/ 0 w 1382"/>
              <a:gd name="T3" fmla="*/ 1088 h 1152"/>
              <a:gd name="T4" fmla="*/ 1321 w 1382"/>
              <a:gd name="T5" fmla="*/ 1152 h 1152"/>
              <a:gd name="T6" fmla="*/ 1382 w 1382"/>
              <a:gd name="T7" fmla="*/ 63 h 1152"/>
              <a:gd name="T8" fmla="*/ 686 w 1382"/>
              <a:gd name="T9" fmla="*/ 953 h 1152"/>
              <a:gd name="T10" fmla="*/ 647 w 1382"/>
              <a:gd name="T11" fmla="*/ 1075 h 1152"/>
              <a:gd name="T12" fmla="*/ 639 w 1382"/>
              <a:gd name="T13" fmla="*/ 1078 h 1152"/>
              <a:gd name="T14" fmla="*/ 624 w 1382"/>
              <a:gd name="T15" fmla="*/ 1078 h 1152"/>
              <a:gd name="T16" fmla="*/ 616 w 1382"/>
              <a:gd name="T17" fmla="*/ 1077 h 1152"/>
              <a:gd name="T18" fmla="*/ 613 w 1382"/>
              <a:gd name="T19" fmla="*/ 1074 h 1152"/>
              <a:gd name="T20" fmla="*/ 574 w 1382"/>
              <a:gd name="T21" fmla="*/ 953 h 1152"/>
              <a:gd name="T22" fmla="*/ 573 w 1382"/>
              <a:gd name="T23" fmla="*/ 944 h 1152"/>
              <a:gd name="T24" fmla="*/ 586 w 1382"/>
              <a:gd name="T25" fmla="*/ 942 h 1152"/>
              <a:gd name="T26" fmla="*/ 597 w 1382"/>
              <a:gd name="T27" fmla="*/ 943 h 1152"/>
              <a:gd name="T28" fmla="*/ 600 w 1382"/>
              <a:gd name="T29" fmla="*/ 948 h 1152"/>
              <a:gd name="T30" fmla="*/ 631 w 1382"/>
              <a:gd name="T31" fmla="*/ 1051 h 1152"/>
              <a:gd name="T32" fmla="*/ 663 w 1382"/>
              <a:gd name="T33" fmla="*/ 945 h 1152"/>
              <a:gd name="T34" fmla="*/ 669 w 1382"/>
              <a:gd name="T35" fmla="*/ 943 h 1152"/>
              <a:gd name="T36" fmla="*/ 684 w 1382"/>
              <a:gd name="T37" fmla="*/ 943 h 1152"/>
              <a:gd name="T38" fmla="*/ 688 w 1382"/>
              <a:gd name="T39" fmla="*/ 948 h 1152"/>
              <a:gd name="T40" fmla="*/ 854 w 1382"/>
              <a:gd name="T41" fmla="*/ 1074 h 1152"/>
              <a:gd name="T42" fmla="*/ 852 w 1382"/>
              <a:gd name="T43" fmla="*/ 1077 h 1152"/>
              <a:gd name="T44" fmla="*/ 842 w 1382"/>
              <a:gd name="T45" fmla="*/ 1078 h 1152"/>
              <a:gd name="T46" fmla="*/ 832 w 1382"/>
              <a:gd name="T47" fmla="*/ 1077 h 1152"/>
              <a:gd name="T48" fmla="*/ 830 w 1382"/>
              <a:gd name="T49" fmla="*/ 1074 h 1152"/>
              <a:gd name="T50" fmla="*/ 830 w 1382"/>
              <a:gd name="T51" fmla="*/ 964 h 1152"/>
              <a:gd name="T52" fmla="*/ 791 w 1382"/>
              <a:gd name="T53" fmla="*/ 1076 h 1152"/>
              <a:gd name="T54" fmla="*/ 784 w 1382"/>
              <a:gd name="T55" fmla="*/ 1078 h 1152"/>
              <a:gd name="T56" fmla="*/ 773 w 1382"/>
              <a:gd name="T57" fmla="*/ 1078 h 1152"/>
              <a:gd name="T58" fmla="*/ 767 w 1382"/>
              <a:gd name="T59" fmla="*/ 1075 h 1152"/>
              <a:gd name="T60" fmla="*/ 729 w 1382"/>
              <a:gd name="T61" fmla="*/ 964 h 1152"/>
              <a:gd name="T62" fmla="*/ 729 w 1382"/>
              <a:gd name="T63" fmla="*/ 1074 h 1152"/>
              <a:gd name="T64" fmla="*/ 726 w 1382"/>
              <a:gd name="T65" fmla="*/ 1077 h 1152"/>
              <a:gd name="T66" fmla="*/ 717 w 1382"/>
              <a:gd name="T67" fmla="*/ 1078 h 1152"/>
              <a:gd name="T68" fmla="*/ 707 w 1382"/>
              <a:gd name="T69" fmla="*/ 1077 h 1152"/>
              <a:gd name="T70" fmla="*/ 704 w 1382"/>
              <a:gd name="T71" fmla="*/ 1074 h 1152"/>
              <a:gd name="T72" fmla="*/ 707 w 1382"/>
              <a:gd name="T73" fmla="*/ 946 h 1152"/>
              <a:gd name="T74" fmla="*/ 731 w 1382"/>
              <a:gd name="T75" fmla="*/ 943 h 1152"/>
              <a:gd name="T76" fmla="*/ 745 w 1382"/>
              <a:gd name="T77" fmla="*/ 946 h 1152"/>
              <a:gd name="T78" fmla="*/ 752 w 1382"/>
              <a:gd name="T79" fmla="*/ 959 h 1152"/>
              <a:gd name="T80" fmla="*/ 780 w 1382"/>
              <a:gd name="T81" fmla="*/ 1039 h 1152"/>
              <a:gd name="T82" fmla="*/ 812 w 1382"/>
              <a:gd name="T83" fmla="*/ 951 h 1152"/>
              <a:gd name="T84" fmla="*/ 820 w 1382"/>
              <a:gd name="T85" fmla="*/ 944 h 1152"/>
              <a:gd name="T86" fmla="*/ 844 w 1382"/>
              <a:gd name="T87" fmla="*/ 943 h 1152"/>
              <a:gd name="T88" fmla="*/ 852 w 1382"/>
              <a:gd name="T89" fmla="*/ 946 h 1152"/>
              <a:gd name="T90" fmla="*/ 854 w 1382"/>
              <a:gd name="T91" fmla="*/ 954 h 1152"/>
              <a:gd name="T92" fmla="*/ 854 w 1382"/>
              <a:gd name="T93" fmla="*/ 1074 h 1152"/>
              <a:gd name="T94" fmla="*/ 984 w 1382"/>
              <a:gd name="T95" fmla="*/ 679 h 1152"/>
              <a:gd name="T96" fmla="*/ 913 w 1382"/>
              <a:gd name="T97" fmla="*/ 766 h 1152"/>
              <a:gd name="T98" fmla="*/ 514 w 1382"/>
              <a:gd name="T99" fmla="*/ 798 h 1152"/>
              <a:gd name="T100" fmla="*/ 630 w 1382"/>
              <a:gd name="T101" fmla="*/ 679 h 1152"/>
              <a:gd name="T102" fmla="*/ 410 w 1382"/>
              <a:gd name="T103" fmla="*/ 644 h 1152"/>
              <a:gd name="T104" fmla="*/ 443 w 1382"/>
              <a:gd name="T105" fmla="*/ 225 h 1152"/>
              <a:gd name="T106" fmla="*/ 1017 w 1382"/>
              <a:gd name="T107" fmla="*/ 260 h 1152"/>
              <a:gd name="T108" fmla="*/ 1017 w 1382"/>
              <a:gd name="T109" fmla="*/ 644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2" h="1152">
                <a:moveTo>
                  <a:pt x="1321" y="0"/>
                </a:moveTo>
                <a:lnTo>
                  <a:pt x="61" y="0"/>
                </a:lnTo>
                <a:cubicBezTo>
                  <a:pt x="27" y="0"/>
                  <a:pt x="0" y="28"/>
                  <a:pt x="0" y="63"/>
                </a:cubicBezTo>
                <a:lnTo>
                  <a:pt x="0" y="1088"/>
                </a:lnTo>
                <a:cubicBezTo>
                  <a:pt x="0" y="1123"/>
                  <a:pt x="27" y="1152"/>
                  <a:pt x="61" y="1152"/>
                </a:cubicBezTo>
                <a:lnTo>
                  <a:pt x="1321" y="1152"/>
                </a:lnTo>
                <a:cubicBezTo>
                  <a:pt x="1355" y="1152"/>
                  <a:pt x="1382" y="1124"/>
                  <a:pt x="1382" y="1088"/>
                </a:cubicBezTo>
                <a:lnTo>
                  <a:pt x="1382" y="63"/>
                </a:lnTo>
                <a:cubicBezTo>
                  <a:pt x="1382" y="28"/>
                  <a:pt x="1355" y="0"/>
                  <a:pt x="1321" y="0"/>
                </a:cubicBezTo>
                <a:close/>
                <a:moveTo>
                  <a:pt x="686" y="953"/>
                </a:moveTo>
                <a:lnTo>
                  <a:pt x="648" y="1073"/>
                </a:lnTo>
                <a:cubicBezTo>
                  <a:pt x="648" y="1074"/>
                  <a:pt x="647" y="1075"/>
                  <a:pt x="647" y="1075"/>
                </a:cubicBezTo>
                <a:cubicBezTo>
                  <a:pt x="646" y="1076"/>
                  <a:pt x="645" y="1077"/>
                  <a:pt x="644" y="1077"/>
                </a:cubicBezTo>
                <a:cubicBezTo>
                  <a:pt x="643" y="1077"/>
                  <a:pt x="641" y="1078"/>
                  <a:pt x="639" y="1078"/>
                </a:cubicBezTo>
                <a:cubicBezTo>
                  <a:pt x="637" y="1078"/>
                  <a:pt x="634" y="1078"/>
                  <a:pt x="631" y="1078"/>
                </a:cubicBezTo>
                <a:cubicBezTo>
                  <a:pt x="628" y="1078"/>
                  <a:pt x="626" y="1078"/>
                  <a:pt x="624" y="1078"/>
                </a:cubicBezTo>
                <a:cubicBezTo>
                  <a:pt x="622" y="1078"/>
                  <a:pt x="621" y="1078"/>
                  <a:pt x="619" y="1078"/>
                </a:cubicBezTo>
                <a:cubicBezTo>
                  <a:pt x="618" y="1077"/>
                  <a:pt x="617" y="1077"/>
                  <a:pt x="616" y="1077"/>
                </a:cubicBezTo>
                <a:cubicBezTo>
                  <a:pt x="615" y="1077"/>
                  <a:pt x="615" y="1076"/>
                  <a:pt x="614" y="1076"/>
                </a:cubicBezTo>
                <a:cubicBezTo>
                  <a:pt x="613" y="1076"/>
                  <a:pt x="613" y="1075"/>
                  <a:pt x="613" y="1074"/>
                </a:cubicBezTo>
                <a:cubicBezTo>
                  <a:pt x="612" y="1074"/>
                  <a:pt x="612" y="1073"/>
                  <a:pt x="612" y="1072"/>
                </a:cubicBezTo>
                <a:lnTo>
                  <a:pt x="574" y="953"/>
                </a:lnTo>
                <a:cubicBezTo>
                  <a:pt x="573" y="951"/>
                  <a:pt x="572" y="949"/>
                  <a:pt x="572" y="947"/>
                </a:cubicBezTo>
                <a:cubicBezTo>
                  <a:pt x="572" y="946"/>
                  <a:pt x="572" y="945"/>
                  <a:pt x="573" y="944"/>
                </a:cubicBezTo>
                <a:cubicBezTo>
                  <a:pt x="574" y="943"/>
                  <a:pt x="575" y="943"/>
                  <a:pt x="577" y="943"/>
                </a:cubicBezTo>
                <a:cubicBezTo>
                  <a:pt x="579" y="943"/>
                  <a:pt x="582" y="942"/>
                  <a:pt x="586" y="942"/>
                </a:cubicBezTo>
                <a:cubicBezTo>
                  <a:pt x="589" y="942"/>
                  <a:pt x="591" y="943"/>
                  <a:pt x="593" y="943"/>
                </a:cubicBezTo>
                <a:cubicBezTo>
                  <a:pt x="595" y="943"/>
                  <a:pt x="596" y="943"/>
                  <a:pt x="597" y="943"/>
                </a:cubicBezTo>
                <a:cubicBezTo>
                  <a:pt x="598" y="944"/>
                  <a:pt x="598" y="944"/>
                  <a:pt x="599" y="945"/>
                </a:cubicBezTo>
                <a:cubicBezTo>
                  <a:pt x="599" y="946"/>
                  <a:pt x="599" y="946"/>
                  <a:pt x="600" y="948"/>
                </a:cubicBezTo>
                <a:lnTo>
                  <a:pt x="631" y="1051"/>
                </a:lnTo>
                <a:lnTo>
                  <a:pt x="631" y="1051"/>
                </a:lnTo>
                <a:lnTo>
                  <a:pt x="662" y="948"/>
                </a:lnTo>
                <a:cubicBezTo>
                  <a:pt x="662" y="947"/>
                  <a:pt x="663" y="946"/>
                  <a:pt x="663" y="945"/>
                </a:cubicBezTo>
                <a:cubicBezTo>
                  <a:pt x="663" y="944"/>
                  <a:pt x="664" y="944"/>
                  <a:pt x="665" y="944"/>
                </a:cubicBezTo>
                <a:cubicBezTo>
                  <a:pt x="666" y="943"/>
                  <a:pt x="667" y="943"/>
                  <a:pt x="669" y="943"/>
                </a:cubicBezTo>
                <a:cubicBezTo>
                  <a:pt x="671" y="943"/>
                  <a:pt x="673" y="942"/>
                  <a:pt x="677" y="942"/>
                </a:cubicBezTo>
                <a:cubicBezTo>
                  <a:pt x="680" y="942"/>
                  <a:pt x="682" y="943"/>
                  <a:pt x="684" y="943"/>
                </a:cubicBezTo>
                <a:cubicBezTo>
                  <a:pt x="685" y="943"/>
                  <a:pt x="687" y="944"/>
                  <a:pt x="687" y="944"/>
                </a:cubicBezTo>
                <a:cubicBezTo>
                  <a:pt x="688" y="945"/>
                  <a:pt x="688" y="946"/>
                  <a:pt x="688" y="948"/>
                </a:cubicBezTo>
                <a:cubicBezTo>
                  <a:pt x="688" y="949"/>
                  <a:pt x="687" y="951"/>
                  <a:pt x="686" y="953"/>
                </a:cubicBezTo>
                <a:close/>
                <a:moveTo>
                  <a:pt x="854" y="1074"/>
                </a:moveTo>
                <a:cubicBezTo>
                  <a:pt x="854" y="1074"/>
                  <a:pt x="854" y="1075"/>
                  <a:pt x="854" y="1075"/>
                </a:cubicBezTo>
                <a:cubicBezTo>
                  <a:pt x="854" y="1076"/>
                  <a:pt x="853" y="1076"/>
                  <a:pt x="852" y="1077"/>
                </a:cubicBezTo>
                <a:cubicBezTo>
                  <a:pt x="851" y="1077"/>
                  <a:pt x="850" y="1077"/>
                  <a:pt x="848" y="1078"/>
                </a:cubicBezTo>
                <a:cubicBezTo>
                  <a:pt x="847" y="1078"/>
                  <a:pt x="845" y="1078"/>
                  <a:pt x="842" y="1078"/>
                </a:cubicBezTo>
                <a:cubicBezTo>
                  <a:pt x="840" y="1078"/>
                  <a:pt x="838" y="1078"/>
                  <a:pt x="836" y="1078"/>
                </a:cubicBezTo>
                <a:cubicBezTo>
                  <a:pt x="834" y="1077"/>
                  <a:pt x="833" y="1077"/>
                  <a:pt x="832" y="1077"/>
                </a:cubicBezTo>
                <a:cubicBezTo>
                  <a:pt x="831" y="1076"/>
                  <a:pt x="831" y="1076"/>
                  <a:pt x="830" y="1075"/>
                </a:cubicBezTo>
                <a:cubicBezTo>
                  <a:pt x="830" y="1075"/>
                  <a:pt x="830" y="1074"/>
                  <a:pt x="830" y="1074"/>
                </a:cubicBezTo>
                <a:lnTo>
                  <a:pt x="830" y="964"/>
                </a:lnTo>
                <a:lnTo>
                  <a:pt x="830" y="964"/>
                </a:lnTo>
                <a:lnTo>
                  <a:pt x="792" y="1074"/>
                </a:lnTo>
                <a:cubicBezTo>
                  <a:pt x="792" y="1074"/>
                  <a:pt x="791" y="1075"/>
                  <a:pt x="791" y="1076"/>
                </a:cubicBezTo>
                <a:cubicBezTo>
                  <a:pt x="790" y="1076"/>
                  <a:pt x="789" y="1077"/>
                  <a:pt x="788" y="1077"/>
                </a:cubicBezTo>
                <a:cubicBezTo>
                  <a:pt x="787" y="1077"/>
                  <a:pt x="786" y="1078"/>
                  <a:pt x="784" y="1078"/>
                </a:cubicBezTo>
                <a:cubicBezTo>
                  <a:pt x="783" y="1078"/>
                  <a:pt x="781" y="1078"/>
                  <a:pt x="779" y="1078"/>
                </a:cubicBezTo>
                <a:cubicBezTo>
                  <a:pt x="776" y="1078"/>
                  <a:pt x="774" y="1078"/>
                  <a:pt x="773" y="1078"/>
                </a:cubicBezTo>
                <a:cubicBezTo>
                  <a:pt x="771" y="1078"/>
                  <a:pt x="770" y="1077"/>
                  <a:pt x="769" y="1077"/>
                </a:cubicBezTo>
                <a:cubicBezTo>
                  <a:pt x="768" y="1076"/>
                  <a:pt x="767" y="1076"/>
                  <a:pt x="767" y="1075"/>
                </a:cubicBezTo>
                <a:cubicBezTo>
                  <a:pt x="766" y="1075"/>
                  <a:pt x="766" y="1074"/>
                  <a:pt x="765" y="1074"/>
                </a:cubicBezTo>
                <a:lnTo>
                  <a:pt x="729" y="964"/>
                </a:lnTo>
                <a:lnTo>
                  <a:pt x="729" y="964"/>
                </a:lnTo>
                <a:lnTo>
                  <a:pt x="729" y="1074"/>
                </a:lnTo>
                <a:cubicBezTo>
                  <a:pt x="729" y="1074"/>
                  <a:pt x="729" y="1075"/>
                  <a:pt x="729" y="1075"/>
                </a:cubicBezTo>
                <a:cubicBezTo>
                  <a:pt x="728" y="1076"/>
                  <a:pt x="727" y="1076"/>
                  <a:pt x="726" y="1077"/>
                </a:cubicBezTo>
                <a:cubicBezTo>
                  <a:pt x="725" y="1077"/>
                  <a:pt x="724" y="1077"/>
                  <a:pt x="723" y="1078"/>
                </a:cubicBezTo>
                <a:cubicBezTo>
                  <a:pt x="721" y="1078"/>
                  <a:pt x="719" y="1078"/>
                  <a:pt x="717" y="1078"/>
                </a:cubicBezTo>
                <a:cubicBezTo>
                  <a:pt x="714" y="1078"/>
                  <a:pt x="712" y="1078"/>
                  <a:pt x="711" y="1078"/>
                </a:cubicBezTo>
                <a:cubicBezTo>
                  <a:pt x="709" y="1077"/>
                  <a:pt x="708" y="1077"/>
                  <a:pt x="707" y="1077"/>
                </a:cubicBezTo>
                <a:cubicBezTo>
                  <a:pt x="706" y="1076"/>
                  <a:pt x="705" y="1076"/>
                  <a:pt x="705" y="1075"/>
                </a:cubicBezTo>
                <a:cubicBezTo>
                  <a:pt x="704" y="1075"/>
                  <a:pt x="704" y="1074"/>
                  <a:pt x="704" y="1074"/>
                </a:cubicBezTo>
                <a:lnTo>
                  <a:pt x="704" y="954"/>
                </a:lnTo>
                <a:cubicBezTo>
                  <a:pt x="704" y="950"/>
                  <a:pt x="705" y="948"/>
                  <a:pt x="707" y="946"/>
                </a:cubicBezTo>
                <a:cubicBezTo>
                  <a:pt x="709" y="944"/>
                  <a:pt x="711" y="943"/>
                  <a:pt x="714" y="943"/>
                </a:cubicBezTo>
                <a:lnTo>
                  <a:pt x="731" y="943"/>
                </a:lnTo>
                <a:cubicBezTo>
                  <a:pt x="734" y="943"/>
                  <a:pt x="737" y="943"/>
                  <a:pt x="739" y="944"/>
                </a:cubicBezTo>
                <a:cubicBezTo>
                  <a:pt x="741" y="944"/>
                  <a:pt x="743" y="945"/>
                  <a:pt x="745" y="946"/>
                </a:cubicBezTo>
                <a:cubicBezTo>
                  <a:pt x="746" y="948"/>
                  <a:pt x="748" y="949"/>
                  <a:pt x="749" y="951"/>
                </a:cubicBezTo>
                <a:cubicBezTo>
                  <a:pt x="750" y="953"/>
                  <a:pt x="751" y="956"/>
                  <a:pt x="752" y="959"/>
                </a:cubicBezTo>
                <a:lnTo>
                  <a:pt x="779" y="1039"/>
                </a:lnTo>
                <a:lnTo>
                  <a:pt x="780" y="1039"/>
                </a:lnTo>
                <a:lnTo>
                  <a:pt x="809" y="959"/>
                </a:lnTo>
                <a:cubicBezTo>
                  <a:pt x="810" y="956"/>
                  <a:pt x="811" y="953"/>
                  <a:pt x="812" y="951"/>
                </a:cubicBezTo>
                <a:cubicBezTo>
                  <a:pt x="813" y="949"/>
                  <a:pt x="814" y="948"/>
                  <a:pt x="815" y="947"/>
                </a:cubicBezTo>
                <a:cubicBezTo>
                  <a:pt x="816" y="945"/>
                  <a:pt x="818" y="944"/>
                  <a:pt x="820" y="944"/>
                </a:cubicBezTo>
                <a:cubicBezTo>
                  <a:pt x="822" y="943"/>
                  <a:pt x="824" y="943"/>
                  <a:pt x="826" y="943"/>
                </a:cubicBezTo>
                <a:lnTo>
                  <a:pt x="844" y="943"/>
                </a:lnTo>
                <a:cubicBezTo>
                  <a:pt x="846" y="943"/>
                  <a:pt x="847" y="943"/>
                  <a:pt x="849" y="944"/>
                </a:cubicBezTo>
                <a:cubicBezTo>
                  <a:pt x="850" y="944"/>
                  <a:pt x="851" y="945"/>
                  <a:pt x="852" y="946"/>
                </a:cubicBezTo>
                <a:cubicBezTo>
                  <a:pt x="853" y="947"/>
                  <a:pt x="853" y="948"/>
                  <a:pt x="854" y="949"/>
                </a:cubicBezTo>
                <a:cubicBezTo>
                  <a:pt x="854" y="951"/>
                  <a:pt x="854" y="952"/>
                  <a:pt x="854" y="954"/>
                </a:cubicBezTo>
                <a:lnTo>
                  <a:pt x="854" y="1074"/>
                </a:lnTo>
                <a:lnTo>
                  <a:pt x="854" y="1074"/>
                </a:lnTo>
                <a:close/>
                <a:moveTo>
                  <a:pt x="1017" y="644"/>
                </a:moveTo>
                <a:cubicBezTo>
                  <a:pt x="1017" y="664"/>
                  <a:pt x="1002" y="679"/>
                  <a:pt x="984" y="679"/>
                </a:cubicBezTo>
                <a:lnTo>
                  <a:pt x="794" y="679"/>
                </a:lnTo>
                <a:cubicBezTo>
                  <a:pt x="776" y="756"/>
                  <a:pt x="784" y="766"/>
                  <a:pt x="913" y="766"/>
                </a:cubicBezTo>
                <a:lnTo>
                  <a:pt x="913" y="798"/>
                </a:lnTo>
                <a:lnTo>
                  <a:pt x="514" y="798"/>
                </a:lnTo>
                <a:lnTo>
                  <a:pt x="514" y="766"/>
                </a:lnTo>
                <a:cubicBezTo>
                  <a:pt x="629" y="766"/>
                  <a:pt x="648" y="756"/>
                  <a:pt x="630" y="679"/>
                </a:cubicBezTo>
                <a:lnTo>
                  <a:pt x="443" y="679"/>
                </a:lnTo>
                <a:cubicBezTo>
                  <a:pt x="424" y="679"/>
                  <a:pt x="410" y="664"/>
                  <a:pt x="410" y="644"/>
                </a:cubicBezTo>
                <a:lnTo>
                  <a:pt x="410" y="260"/>
                </a:lnTo>
                <a:cubicBezTo>
                  <a:pt x="410" y="241"/>
                  <a:pt x="424" y="225"/>
                  <a:pt x="443" y="225"/>
                </a:cubicBezTo>
                <a:lnTo>
                  <a:pt x="984" y="225"/>
                </a:lnTo>
                <a:cubicBezTo>
                  <a:pt x="1002" y="225"/>
                  <a:pt x="1017" y="241"/>
                  <a:pt x="1017" y="260"/>
                </a:cubicBezTo>
                <a:lnTo>
                  <a:pt x="1017" y="644"/>
                </a:lnTo>
                <a:lnTo>
                  <a:pt x="1017" y="644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09">
            <a:extLst>
              <a:ext uri="{FF2B5EF4-FFF2-40B4-BE49-F238E27FC236}">
                <a16:creationId xmlns:a16="http://schemas.microsoft.com/office/drawing/2014/main" id="{05F98927-864E-40A0-840B-33D587DCC150}"/>
              </a:ext>
            </a:extLst>
          </p:cNvPr>
          <p:cNvSpPr>
            <a:spLocks noEditPoints="1"/>
          </p:cNvSpPr>
          <p:nvPr/>
        </p:nvSpPr>
        <p:spPr bwMode="auto">
          <a:xfrm>
            <a:off x="8769346" y="5243381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1 w 97"/>
              <a:gd name="T13" fmla="*/ 59 h 68"/>
              <a:gd name="T14" fmla="*/ 51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8 w 97"/>
              <a:gd name="T23" fmla="*/ 23 h 68"/>
              <a:gd name="T24" fmla="*/ 50 w 97"/>
              <a:gd name="T25" fmla="*/ 34 h 68"/>
              <a:gd name="T26" fmla="*/ 31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8 w 97"/>
              <a:gd name="T33" fmla="*/ 37 h 68"/>
              <a:gd name="T34" fmla="*/ 48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1" y="59"/>
                </a:lnTo>
                <a:lnTo>
                  <a:pt x="51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8" y="23"/>
                </a:lnTo>
                <a:lnTo>
                  <a:pt x="50" y="34"/>
                </a:lnTo>
                <a:lnTo>
                  <a:pt x="31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8" y="37"/>
                </a:lnTo>
                <a:lnTo>
                  <a:pt x="48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0">
            <a:extLst>
              <a:ext uri="{FF2B5EF4-FFF2-40B4-BE49-F238E27FC236}">
                <a16:creationId xmlns:a16="http://schemas.microsoft.com/office/drawing/2014/main" id="{FB8AF7BF-6750-4855-AE9A-4CE97D670739}"/>
              </a:ext>
            </a:extLst>
          </p:cNvPr>
          <p:cNvSpPr>
            <a:spLocks noEditPoints="1"/>
          </p:cNvSpPr>
          <p:nvPr/>
        </p:nvSpPr>
        <p:spPr bwMode="auto">
          <a:xfrm>
            <a:off x="8647688" y="5171818"/>
            <a:ext cx="369266" cy="306291"/>
          </a:xfrm>
          <a:custGeom>
            <a:avLst/>
            <a:gdLst>
              <a:gd name="T0" fmla="*/ 61 w 1382"/>
              <a:gd name="T1" fmla="*/ 0 h 1152"/>
              <a:gd name="T2" fmla="*/ 0 w 1382"/>
              <a:gd name="T3" fmla="*/ 1088 h 1152"/>
              <a:gd name="T4" fmla="*/ 1321 w 1382"/>
              <a:gd name="T5" fmla="*/ 1152 h 1152"/>
              <a:gd name="T6" fmla="*/ 1382 w 1382"/>
              <a:gd name="T7" fmla="*/ 63 h 1152"/>
              <a:gd name="T8" fmla="*/ 686 w 1382"/>
              <a:gd name="T9" fmla="*/ 953 h 1152"/>
              <a:gd name="T10" fmla="*/ 647 w 1382"/>
              <a:gd name="T11" fmla="*/ 1075 h 1152"/>
              <a:gd name="T12" fmla="*/ 639 w 1382"/>
              <a:gd name="T13" fmla="*/ 1078 h 1152"/>
              <a:gd name="T14" fmla="*/ 624 w 1382"/>
              <a:gd name="T15" fmla="*/ 1078 h 1152"/>
              <a:gd name="T16" fmla="*/ 616 w 1382"/>
              <a:gd name="T17" fmla="*/ 1077 h 1152"/>
              <a:gd name="T18" fmla="*/ 613 w 1382"/>
              <a:gd name="T19" fmla="*/ 1074 h 1152"/>
              <a:gd name="T20" fmla="*/ 574 w 1382"/>
              <a:gd name="T21" fmla="*/ 953 h 1152"/>
              <a:gd name="T22" fmla="*/ 573 w 1382"/>
              <a:gd name="T23" fmla="*/ 944 h 1152"/>
              <a:gd name="T24" fmla="*/ 586 w 1382"/>
              <a:gd name="T25" fmla="*/ 942 h 1152"/>
              <a:gd name="T26" fmla="*/ 597 w 1382"/>
              <a:gd name="T27" fmla="*/ 943 h 1152"/>
              <a:gd name="T28" fmla="*/ 600 w 1382"/>
              <a:gd name="T29" fmla="*/ 948 h 1152"/>
              <a:gd name="T30" fmla="*/ 631 w 1382"/>
              <a:gd name="T31" fmla="*/ 1051 h 1152"/>
              <a:gd name="T32" fmla="*/ 663 w 1382"/>
              <a:gd name="T33" fmla="*/ 945 h 1152"/>
              <a:gd name="T34" fmla="*/ 669 w 1382"/>
              <a:gd name="T35" fmla="*/ 943 h 1152"/>
              <a:gd name="T36" fmla="*/ 684 w 1382"/>
              <a:gd name="T37" fmla="*/ 943 h 1152"/>
              <a:gd name="T38" fmla="*/ 688 w 1382"/>
              <a:gd name="T39" fmla="*/ 948 h 1152"/>
              <a:gd name="T40" fmla="*/ 854 w 1382"/>
              <a:gd name="T41" fmla="*/ 1074 h 1152"/>
              <a:gd name="T42" fmla="*/ 852 w 1382"/>
              <a:gd name="T43" fmla="*/ 1077 h 1152"/>
              <a:gd name="T44" fmla="*/ 842 w 1382"/>
              <a:gd name="T45" fmla="*/ 1078 h 1152"/>
              <a:gd name="T46" fmla="*/ 832 w 1382"/>
              <a:gd name="T47" fmla="*/ 1077 h 1152"/>
              <a:gd name="T48" fmla="*/ 830 w 1382"/>
              <a:gd name="T49" fmla="*/ 1074 h 1152"/>
              <a:gd name="T50" fmla="*/ 830 w 1382"/>
              <a:gd name="T51" fmla="*/ 964 h 1152"/>
              <a:gd name="T52" fmla="*/ 791 w 1382"/>
              <a:gd name="T53" fmla="*/ 1076 h 1152"/>
              <a:gd name="T54" fmla="*/ 784 w 1382"/>
              <a:gd name="T55" fmla="*/ 1078 h 1152"/>
              <a:gd name="T56" fmla="*/ 773 w 1382"/>
              <a:gd name="T57" fmla="*/ 1078 h 1152"/>
              <a:gd name="T58" fmla="*/ 767 w 1382"/>
              <a:gd name="T59" fmla="*/ 1075 h 1152"/>
              <a:gd name="T60" fmla="*/ 729 w 1382"/>
              <a:gd name="T61" fmla="*/ 964 h 1152"/>
              <a:gd name="T62" fmla="*/ 729 w 1382"/>
              <a:gd name="T63" fmla="*/ 1074 h 1152"/>
              <a:gd name="T64" fmla="*/ 726 w 1382"/>
              <a:gd name="T65" fmla="*/ 1077 h 1152"/>
              <a:gd name="T66" fmla="*/ 717 w 1382"/>
              <a:gd name="T67" fmla="*/ 1078 h 1152"/>
              <a:gd name="T68" fmla="*/ 707 w 1382"/>
              <a:gd name="T69" fmla="*/ 1077 h 1152"/>
              <a:gd name="T70" fmla="*/ 704 w 1382"/>
              <a:gd name="T71" fmla="*/ 1074 h 1152"/>
              <a:gd name="T72" fmla="*/ 707 w 1382"/>
              <a:gd name="T73" fmla="*/ 946 h 1152"/>
              <a:gd name="T74" fmla="*/ 731 w 1382"/>
              <a:gd name="T75" fmla="*/ 943 h 1152"/>
              <a:gd name="T76" fmla="*/ 745 w 1382"/>
              <a:gd name="T77" fmla="*/ 946 h 1152"/>
              <a:gd name="T78" fmla="*/ 752 w 1382"/>
              <a:gd name="T79" fmla="*/ 959 h 1152"/>
              <a:gd name="T80" fmla="*/ 780 w 1382"/>
              <a:gd name="T81" fmla="*/ 1039 h 1152"/>
              <a:gd name="T82" fmla="*/ 812 w 1382"/>
              <a:gd name="T83" fmla="*/ 951 h 1152"/>
              <a:gd name="T84" fmla="*/ 820 w 1382"/>
              <a:gd name="T85" fmla="*/ 944 h 1152"/>
              <a:gd name="T86" fmla="*/ 844 w 1382"/>
              <a:gd name="T87" fmla="*/ 943 h 1152"/>
              <a:gd name="T88" fmla="*/ 852 w 1382"/>
              <a:gd name="T89" fmla="*/ 946 h 1152"/>
              <a:gd name="T90" fmla="*/ 854 w 1382"/>
              <a:gd name="T91" fmla="*/ 954 h 1152"/>
              <a:gd name="T92" fmla="*/ 854 w 1382"/>
              <a:gd name="T93" fmla="*/ 1074 h 1152"/>
              <a:gd name="T94" fmla="*/ 984 w 1382"/>
              <a:gd name="T95" fmla="*/ 679 h 1152"/>
              <a:gd name="T96" fmla="*/ 913 w 1382"/>
              <a:gd name="T97" fmla="*/ 766 h 1152"/>
              <a:gd name="T98" fmla="*/ 514 w 1382"/>
              <a:gd name="T99" fmla="*/ 798 h 1152"/>
              <a:gd name="T100" fmla="*/ 630 w 1382"/>
              <a:gd name="T101" fmla="*/ 679 h 1152"/>
              <a:gd name="T102" fmla="*/ 410 w 1382"/>
              <a:gd name="T103" fmla="*/ 644 h 1152"/>
              <a:gd name="T104" fmla="*/ 443 w 1382"/>
              <a:gd name="T105" fmla="*/ 225 h 1152"/>
              <a:gd name="T106" fmla="*/ 1017 w 1382"/>
              <a:gd name="T107" fmla="*/ 260 h 1152"/>
              <a:gd name="T108" fmla="*/ 1017 w 1382"/>
              <a:gd name="T109" fmla="*/ 644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2" h="1152">
                <a:moveTo>
                  <a:pt x="1321" y="0"/>
                </a:moveTo>
                <a:lnTo>
                  <a:pt x="61" y="0"/>
                </a:lnTo>
                <a:cubicBezTo>
                  <a:pt x="27" y="0"/>
                  <a:pt x="0" y="28"/>
                  <a:pt x="0" y="63"/>
                </a:cubicBezTo>
                <a:lnTo>
                  <a:pt x="0" y="1088"/>
                </a:lnTo>
                <a:cubicBezTo>
                  <a:pt x="0" y="1123"/>
                  <a:pt x="27" y="1152"/>
                  <a:pt x="61" y="1152"/>
                </a:cubicBezTo>
                <a:lnTo>
                  <a:pt x="1321" y="1152"/>
                </a:lnTo>
                <a:cubicBezTo>
                  <a:pt x="1355" y="1152"/>
                  <a:pt x="1382" y="1124"/>
                  <a:pt x="1382" y="1088"/>
                </a:cubicBezTo>
                <a:lnTo>
                  <a:pt x="1382" y="63"/>
                </a:lnTo>
                <a:cubicBezTo>
                  <a:pt x="1382" y="28"/>
                  <a:pt x="1355" y="0"/>
                  <a:pt x="1321" y="0"/>
                </a:cubicBezTo>
                <a:close/>
                <a:moveTo>
                  <a:pt x="686" y="953"/>
                </a:moveTo>
                <a:lnTo>
                  <a:pt x="648" y="1073"/>
                </a:lnTo>
                <a:cubicBezTo>
                  <a:pt x="648" y="1074"/>
                  <a:pt x="647" y="1075"/>
                  <a:pt x="647" y="1075"/>
                </a:cubicBezTo>
                <a:cubicBezTo>
                  <a:pt x="646" y="1076"/>
                  <a:pt x="645" y="1077"/>
                  <a:pt x="644" y="1077"/>
                </a:cubicBezTo>
                <a:cubicBezTo>
                  <a:pt x="643" y="1077"/>
                  <a:pt x="641" y="1078"/>
                  <a:pt x="639" y="1078"/>
                </a:cubicBezTo>
                <a:cubicBezTo>
                  <a:pt x="637" y="1078"/>
                  <a:pt x="634" y="1078"/>
                  <a:pt x="631" y="1078"/>
                </a:cubicBezTo>
                <a:cubicBezTo>
                  <a:pt x="628" y="1078"/>
                  <a:pt x="626" y="1078"/>
                  <a:pt x="624" y="1078"/>
                </a:cubicBezTo>
                <a:cubicBezTo>
                  <a:pt x="622" y="1078"/>
                  <a:pt x="621" y="1078"/>
                  <a:pt x="619" y="1078"/>
                </a:cubicBezTo>
                <a:cubicBezTo>
                  <a:pt x="618" y="1077"/>
                  <a:pt x="617" y="1077"/>
                  <a:pt x="616" y="1077"/>
                </a:cubicBezTo>
                <a:cubicBezTo>
                  <a:pt x="615" y="1077"/>
                  <a:pt x="615" y="1076"/>
                  <a:pt x="614" y="1076"/>
                </a:cubicBezTo>
                <a:cubicBezTo>
                  <a:pt x="613" y="1076"/>
                  <a:pt x="613" y="1075"/>
                  <a:pt x="613" y="1074"/>
                </a:cubicBezTo>
                <a:cubicBezTo>
                  <a:pt x="612" y="1074"/>
                  <a:pt x="612" y="1073"/>
                  <a:pt x="612" y="1072"/>
                </a:cubicBezTo>
                <a:lnTo>
                  <a:pt x="574" y="953"/>
                </a:lnTo>
                <a:cubicBezTo>
                  <a:pt x="573" y="951"/>
                  <a:pt x="572" y="949"/>
                  <a:pt x="572" y="947"/>
                </a:cubicBezTo>
                <a:cubicBezTo>
                  <a:pt x="572" y="946"/>
                  <a:pt x="572" y="945"/>
                  <a:pt x="573" y="944"/>
                </a:cubicBezTo>
                <a:cubicBezTo>
                  <a:pt x="574" y="943"/>
                  <a:pt x="575" y="943"/>
                  <a:pt x="577" y="943"/>
                </a:cubicBezTo>
                <a:cubicBezTo>
                  <a:pt x="579" y="943"/>
                  <a:pt x="582" y="942"/>
                  <a:pt x="586" y="942"/>
                </a:cubicBezTo>
                <a:cubicBezTo>
                  <a:pt x="589" y="942"/>
                  <a:pt x="591" y="943"/>
                  <a:pt x="593" y="943"/>
                </a:cubicBezTo>
                <a:cubicBezTo>
                  <a:pt x="595" y="943"/>
                  <a:pt x="596" y="943"/>
                  <a:pt x="597" y="943"/>
                </a:cubicBezTo>
                <a:cubicBezTo>
                  <a:pt x="598" y="944"/>
                  <a:pt x="598" y="944"/>
                  <a:pt x="599" y="945"/>
                </a:cubicBezTo>
                <a:cubicBezTo>
                  <a:pt x="599" y="946"/>
                  <a:pt x="599" y="946"/>
                  <a:pt x="600" y="948"/>
                </a:cubicBezTo>
                <a:lnTo>
                  <a:pt x="631" y="1051"/>
                </a:lnTo>
                <a:lnTo>
                  <a:pt x="631" y="1051"/>
                </a:lnTo>
                <a:lnTo>
                  <a:pt x="662" y="948"/>
                </a:lnTo>
                <a:cubicBezTo>
                  <a:pt x="662" y="947"/>
                  <a:pt x="663" y="946"/>
                  <a:pt x="663" y="945"/>
                </a:cubicBezTo>
                <a:cubicBezTo>
                  <a:pt x="663" y="944"/>
                  <a:pt x="664" y="944"/>
                  <a:pt x="665" y="944"/>
                </a:cubicBezTo>
                <a:cubicBezTo>
                  <a:pt x="666" y="943"/>
                  <a:pt x="667" y="943"/>
                  <a:pt x="669" y="943"/>
                </a:cubicBezTo>
                <a:cubicBezTo>
                  <a:pt x="671" y="943"/>
                  <a:pt x="673" y="942"/>
                  <a:pt x="677" y="942"/>
                </a:cubicBezTo>
                <a:cubicBezTo>
                  <a:pt x="680" y="942"/>
                  <a:pt x="682" y="943"/>
                  <a:pt x="684" y="943"/>
                </a:cubicBezTo>
                <a:cubicBezTo>
                  <a:pt x="685" y="943"/>
                  <a:pt x="687" y="944"/>
                  <a:pt x="687" y="944"/>
                </a:cubicBezTo>
                <a:cubicBezTo>
                  <a:pt x="688" y="945"/>
                  <a:pt x="688" y="946"/>
                  <a:pt x="688" y="948"/>
                </a:cubicBezTo>
                <a:cubicBezTo>
                  <a:pt x="688" y="949"/>
                  <a:pt x="687" y="951"/>
                  <a:pt x="686" y="953"/>
                </a:cubicBezTo>
                <a:close/>
                <a:moveTo>
                  <a:pt x="854" y="1074"/>
                </a:moveTo>
                <a:cubicBezTo>
                  <a:pt x="854" y="1074"/>
                  <a:pt x="854" y="1075"/>
                  <a:pt x="854" y="1075"/>
                </a:cubicBezTo>
                <a:cubicBezTo>
                  <a:pt x="854" y="1076"/>
                  <a:pt x="853" y="1076"/>
                  <a:pt x="852" y="1077"/>
                </a:cubicBezTo>
                <a:cubicBezTo>
                  <a:pt x="851" y="1077"/>
                  <a:pt x="850" y="1077"/>
                  <a:pt x="848" y="1078"/>
                </a:cubicBezTo>
                <a:cubicBezTo>
                  <a:pt x="847" y="1078"/>
                  <a:pt x="845" y="1078"/>
                  <a:pt x="842" y="1078"/>
                </a:cubicBezTo>
                <a:cubicBezTo>
                  <a:pt x="840" y="1078"/>
                  <a:pt x="838" y="1078"/>
                  <a:pt x="836" y="1078"/>
                </a:cubicBezTo>
                <a:cubicBezTo>
                  <a:pt x="834" y="1077"/>
                  <a:pt x="833" y="1077"/>
                  <a:pt x="832" y="1077"/>
                </a:cubicBezTo>
                <a:cubicBezTo>
                  <a:pt x="831" y="1076"/>
                  <a:pt x="831" y="1076"/>
                  <a:pt x="830" y="1075"/>
                </a:cubicBezTo>
                <a:cubicBezTo>
                  <a:pt x="830" y="1075"/>
                  <a:pt x="830" y="1074"/>
                  <a:pt x="830" y="1074"/>
                </a:cubicBezTo>
                <a:lnTo>
                  <a:pt x="830" y="964"/>
                </a:lnTo>
                <a:lnTo>
                  <a:pt x="830" y="964"/>
                </a:lnTo>
                <a:lnTo>
                  <a:pt x="792" y="1074"/>
                </a:lnTo>
                <a:cubicBezTo>
                  <a:pt x="792" y="1074"/>
                  <a:pt x="791" y="1075"/>
                  <a:pt x="791" y="1076"/>
                </a:cubicBezTo>
                <a:cubicBezTo>
                  <a:pt x="790" y="1076"/>
                  <a:pt x="789" y="1077"/>
                  <a:pt x="788" y="1077"/>
                </a:cubicBezTo>
                <a:cubicBezTo>
                  <a:pt x="787" y="1077"/>
                  <a:pt x="786" y="1078"/>
                  <a:pt x="784" y="1078"/>
                </a:cubicBezTo>
                <a:cubicBezTo>
                  <a:pt x="783" y="1078"/>
                  <a:pt x="781" y="1078"/>
                  <a:pt x="779" y="1078"/>
                </a:cubicBezTo>
                <a:cubicBezTo>
                  <a:pt x="776" y="1078"/>
                  <a:pt x="774" y="1078"/>
                  <a:pt x="773" y="1078"/>
                </a:cubicBezTo>
                <a:cubicBezTo>
                  <a:pt x="771" y="1078"/>
                  <a:pt x="770" y="1077"/>
                  <a:pt x="769" y="1077"/>
                </a:cubicBezTo>
                <a:cubicBezTo>
                  <a:pt x="768" y="1076"/>
                  <a:pt x="767" y="1076"/>
                  <a:pt x="767" y="1075"/>
                </a:cubicBezTo>
                <a:cubicBezTo>
                  <a:pt x="766" y="1075"/>
                  <a:pt x="766" y="1074"/>
                  <a:pt x="765" y="1074"/>
                </a:cubicBezTo>
                <a:lnTo>
                  <a:pt x="729" y="964"/>
                </a:lnTo>
                <a:lnTo>
                  <a:pt x="729" y="964"/>
                </a:lnTo>
                <a:lnTo>
                  <a:pt x="729" y="1074"/>
                </a:lnTo>
                <a:cubicBezTo>
                  <a:pt x="729" y="1074"/>
                  <a:pt x="729" y="1075"/>
                  <a:pt x="729" y="1075"/>
                </a:cubicBezTo>
                <a:cubicBezTo>
                  <a:pt x="728" y="1076"/>
                  <a:pt x="727" y="1076"/>
                  <a:pt x="726" y="1077"/>
                </a:cubicBezTo>
                <a:cubicBezTo>
                  <a:pt x="725" y="1077"/>
                  <a:pt x="724" y="1077"/>
                  <a:pt x="723" y="1078"/>
                </a:cubicBezTo>
                <a:cubicBezTo>
                  <a:pt x="721" y="1078"/>
                  <a:pt x="719" y="1078"/>
                  <a:pt x="717" y="1078"/>
                </a:cubicBezTo>
                <a:cubicBezTo>
                  <a:pt x="714" y="1078"/>
                  <a:pt x="712" y="1078"/>
                  <a:pt x="711" y="1078"/>
                </a:cubicBezTo>
                <a:cubicBezTo>
                  <a:pt x="709" y="1077"/>
                  <a:pt x="708" y="1077"/>
                  <a:pt x="707" y="1077"/>
                </a:cubicBezTo>
                <a:cubicBezTo>
                  <a:pt x="706" y="1076"/>
                  <a:pt x="705" y="1076"/>
                  <a:pt x="705" y="1075"/>
                </a:cubicBezTo>
                <a:cubicBezTo>
                  <a:pt x="704" y="1075"/>
                  <a:pt x="704" y="1074"/>
                  <a:pt x="704" y="1074"/>
                </a:cubicBezTo>
                <a:lnTo>
                  <a:pt x="704" y="954"/>
                </a:lnTo>
                <a:cubicBezTo>
                  <a:pt x="704" y="950"/>
                  <a:pt x="705" y="948"/>
                  <a:pt x="707" y="946"/>
                </a:cubicBezTo>
                <a:cubicBezTo>
                  <a:pt x="709" y="944"/>
                  <a:pt x="711" y="943"/>
                  <a:pt x="714" y="943"/>
                </a:cubicBezTo>
                <a:lnTo>
                  <a:pt x="731" y="943"/>
                </a:lnTo>
                <a:cubicBezTo>
                  <a:pt x="734" y="943"/>
                  <a:pt x="737" y="943"/>
                  <a:pt x="739" y="944"/>
                </a:cubicBezTo>
                <a:cubicBezTo>
                  <a:pt x="741" y="944"/>
                  <a:pt x="743" y="945"/>
                  <a:pt x="745" y="946"/>
                </a:cubicBezTo>
                <a:cubicBezTo>
                  <a:pt x="746" y="948"/>
                  <a:pt x="748" y="949"/>
                  <a:pt x="749" y="951"/>
                </a:cubicBezTo>
                <a:cubicBezTo>
                  <a:pt x="750" y="953"/>
                  <a:pt x="751" y="956"/>
                  <a:pt x="752" y="959"/>
                </a:cubicBezTo>
                <a:lnTo>
                  <a:pt x="779" y="1039"/>
                </a:lnTo>
                <a:lnTo>
                  <a:pt x="780" y="1039"/>
                </a:lnTo>
                <a:lnTo>
                  <a:pt x="809" y="959"/>
                </a:lnTo>
                <a:cubicBezTo>
                  <a:pt x="810" y="956"/>
                  <a:pt x="811" y="953"/>
                  <a:pt x="812" y="951"/>
                </a:cubicBezTo>
                <a:cubicBezTo>
                  <a:pt x="813" y="949"/>
                  <a:pt x="814" y="948"/>
                  <a:pt x="815" y="947"/>
                </a:cubicBezTo>
                <a:cubicBezTo>
                  <a:pt x="816" y="945"/>
                  <a:pt x="818" y="944"/>
                  <a:pt x="820" y="944"/>
                </a:cubicBezTo>
                <a:cubicBezTo>
                  <a:pt x="822" y="943"/>
                  <a:pt x="824" y="943"/>
                  <a:pt x="826" y="943"/>
                </a:cubicBezTo>
                <a:lnTo>
                  <a:pt x="844" y="943"/>
                </a:lnTo>
                <a:cubicBezTo>
                  <a:pt x="846" y="943"/>
                  <a:pt x="847" y="943"/>
                  <a:pt x="849" y="944"/>
                </a:cubicBezTo>
                <a:cubicBezTo>
                  <a:pt x="850" y="944"/>
                  <a:pt x="851" y="945"/>
                  <a:pt x="852" y="946"/>
                </a:cubicBezTo>
                <a:cubicBezTo>
                  <a:pt x="853" y="947"/>
                  <a:pt x="853" y="948"/>
                  <a:pt x="854" y="949"/>
                </a:cubicBezTo>
                <a:cubicBezTo>
                  <a:pt x="854" y="951"/>
                  <a:pt x="854" y="952"/>
                  <a:pt x="854" y="954"/>
                </a:cubicBezTo>
                <a:lnTo>
                  <a:pt x="854" y="1074"/>
                </a:lnTo>
                <a:lnTo>
                  <a:pt x="854" y="1074"/>
                </a:lnTo>
                <a:close/>
                <a:moveTo>
                  <a:pt x="1017" y="644"/>
                </a:moveTo>
                <a:cubicBezTo>
                  <a:pt x="1017" y="664"/>
                  <a:pt x="1002" y="679"/>
                  <a:pt x="984" y="679"/>
                </a:cubicBezTo>
                <a:lnTo>
                  <a:pt x="794" y="679"/>
                </a:lnTo>
                <a:cubicBezTo>
                  <a:pt x="776" y="756"/>
                  <a:pt x="784" y="766"/>
                  <a:pt x="913" y="766"/>
                </a:cubicBezTo>
                <a:lnTo>
                  <a:pt x="913" y="798"/>
                </a:lnTo>
                <a:lnTo>
                  <a:pt x="514" y="798"/>
                </a:lnTo>
                <a:lnTo>
                  <a:pt x="514" y="766"/>
                </a:lnTo>
                <a:cubicBezTo>
                  <a:pt x="629" y="766"/>
                  <a:pt x="648" y="756"/>
                  <a:pt x="630" y="679"/>
                </a:cubicBezTo>
                <a:lnTo>
                  <a:pt x="443" y="679"/>
                </a:lnTo>
                <a:cubicBezTo>
                  <a:pt x="424" y="679"/>
                  <a:pt x="410" y="664"/>
                  <a:pt x="410" y="644"/>
                </a:cubicBezTo>
                <a:lnTo>
                  <a:pt x="410" y="260"/>
                </a:lnTo>
                <a:cubicBezTo>
                  <a:pt x="410" y="241"/>
                  <a:pt x="424" y="225"/>
                  <a:pt x="443" y="225"/>
                </a:cubicBezTo>
                <a:lnTo>
                  <a:pt x="984" y="225"/>
                </a:lnTo>
                <a:cubicBezTo>
                  <a:pt x="1002" y="225"/>
                  <a:pt x="1017" y="241"/>
                  <a:pt x="1017" y="260"/>
                </a:cubicBezTo>
                <a:lnTo>
                  <a:pt x="1017" y="644"/>
                </a:lnTo>
                <a:lnTo>
                  <a:pt x="1017" y="644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1">
            <a:extLst>
              <a:ext uri="{FF2B5EF4-FFF2-40B4-BE49-F238E27FC236}">
                <a16:creationId xmlns:a16="http://schemas.microsoft.com/office/drawing/2014/main" id="{C6574106-683D-4AF0-AA90-A3A1074314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4637" y="4669444"/>
            <a:ext cx="75857" cy="310585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2">
            <a:extLst>
              <a:ext uri="{FF2B5EF4-FFF2-40B4-BE49-F238E27FC236}">
                <a16:creationId xmlns:a16="http://schemas.microsoft.com/office/drawing/2014/main" id="{AC05C75A-D210-41D2-A4F1-6D852FC03DC2}"/>
              </a:ext>
            </a:extLst>
          </p:cNvPr>
          <p:cNvSpPr>
            <a:spLocks/>
          </p:cNvSpPr>
          <p:nvPr/>
        </p:nvSpPr>
        <p:spPr bwMode="auto">
          <a:xfrm>
            <a:off x="8597594" y="4633662"/>
            <a:ext cx="41507" cy="47232"/>
          </a:xfrm>
          <a:custGeom>
            <a:avLst/>
            <a:gdLst>
              <a:gd name="T0" fmla="*/ 0 w 29"/>
              <a:gd name="T1" fmla="*/ 26 h 33"/>
              <a:gd name="T2" fmla="*/ 22 w 29"/>
              <a:gd name="T3" fmla="*/ 0 h 33"/>
              <a:gd name="T4" fmla="*/ 29 w 29"/>
              <a:gd name="T5" fmla="*/ 33 h 33"/>
              <a:gd name="T6" fmla="*/ 0 w 29"/>
              <a:gd name="T7" fmla="*/ 2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3">
                <a:moveTo>
                  <a:pt x="0" y="26"/>
                </a:moveTo>
                <a:lnTo>
                  <a:pt x="22" y="0"/>
                </a:lnTo>
                <a:lnTo>
                  <a:pt x="29" y="33"/>
                </a:lnTo>
                <a:lnTo>
                  <a:pt x="0" y="26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13">
            <a:extLst>
              <a:ext uri="{FF2B5EF4-FFF2-40B4-BE49-F238E27FC236}">
                <a16:creationId xmlns:a16="http://schemas.microsoft.com/office/drawing/2014/main" id="{819956B4-13C0-412B-AFD1-FE39FA37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4637" y="4980028"/>
            <a:ext cx="47232" cy="0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4">
            <a:extLst>
              <a:ext uri="{FF2B5EF4-FFF2-40B4-BE49-F238E27FC236}">
                <a16:creationId xmlns:a16="http://schemas.microsoft.com/office/drawing/2014/main" id="{FFA056BB-A6DF-4C9F-A0A2-060BA827D6C8}"/>
              </a:ext>
            </a:extLst>
          </p:cNvPr>
          <p:cNvSpPr>
            <a:spLocks/>
          </p:cNvSpPr>
          <p:nvPr/>
        </p:nvSpPr>
        <p:spPr bwMode="auto">
          <a:xfrm>
            <a:off x="8586144" y="4957128"/>
            <a:ext cx="42938" cy="42938"/>
          </a:xfrm>
          <a:custGeom>
            <a:avLst/>
            <a:gdLst>
              <a:gd name="T0" fmla="*/ 0 w 30"/>
              <a:gd name="T1" fmla="*/ 0 h 30"/>
              <a:gd name="T2" fmla="*/ 30 w 30"/>
              <a:gd name="T3" fmla="*/ 16 h 30"/>
              <a:gd name="T4" fmla="*/ 0 w 30"/>
              <a:gd name="T5" fmla="*/ 30 h 30"/>
              <a:gd name="T6" fmla="*/ 0 w 30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0">
                <a:moveTo>
                  <a:pt x="0" y="0"/>
                </a:moveTo>
                <a:lnTo>
                  <a:pt x="30" y="16"/>
                </a:lnTo>
                <a:lnTo>
                  <a:pt x="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15">
            <a:extLst>
              <a:ext uri="{FF2B5EF4-FFF2-40B4-BE49-F238E27FC236}">
                <a16:creationId xmlns:a16="http://schemas.microsoft.com/office/drawing/2014/main" id="{23BA85DC-FE2C-449D-8E25-65ABE701D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4637" y="4980028"/>
            <a:ext cx="75857" cy="307722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6">
            <a:extLst>
              <a:ext uri="{FF2B5EF4-FFF2-40B4-BE49-F238E27FC236}">
                <a16:creationId xmlns:a16="http://schemas.microsoft.com/office/drawing/2014/main" id="{5CAAC5D0-A8DC-4783-9D1F-264F68018BC6}"/>
              </a:ext>
            </a:extLst>
          </p:cNvPr>
          <p:cNvSpPr>
            <a:spLocks/>
          </p:cNvSpPr>
          <p:nvPr/>
        </p:nvSpPr>
        <p:spPr bwMode="auto">
          <a:xfrm>
            <a:off x="8597594" y="5277731"/>
            <a:ext cx="41507" cy="47232"/>
          </a:xfrm>
          <a:custGeom>
            <a:avLst/>
            <a:gdLst>
              <a:gd name="T0" fmla="*/ 29 w 29"/>
              <a:gd name="T1" fmla="*/ 0 h 33"/>
              <a:gd name="T2" fmla="*/ 22 w 29"/>
              <a:gd name="T3" fmla="*/ 33 h 33"/>
              <a:gd name="T4" fmla="*/ 0 w 29"/>
              <a:gd name="T5" fmla="*/ 7 h 33"/>
              <a:gd name="T6" fmla="*/ 29 w 29"/>
              <a:gd name="T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3">
                <a:moveTo>
                  <a:pt x="29" y="0"/>
                </a:moveTo>
                <a:lnTo>
                  <a:pt x="22" y="33"/>
                </a:lnTo>
                <a:lnTo>
                  <a:pt x="0" y="7"/>
                </a:lnTo>
                <a:lnTo>
                  <a:pt x="29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7">
            <a:extLst>
              <a:ext uri="{FF2B5EF4-FFF2-40B4-BE49-F238E27FC236}">
                <a16:creationId xmlns:a16="http://schemas.microsoft.com/office/drawing/2014/main" id="{8CD58C1E-77BA-4F71-AE4A-D0D3F0700B6B}"/>
              </a:ext>
            </a:extLst>
          </p:cNvPr>
          <p:cNvSpPr>
            <a:spLocks noEditPoints="1"/>
          </p:cNvSpPr>
          <p:nvPr/>
        </p:nvSpPr>
        <p:spPr bwMode="auto">
          <a:xfrm>
            <a:off x="9233076" y="3882248"/>
            <a:ext cx="1089193" cy="1741850"/>
          </a:xfrm>
          <a:custGeom>
            <a:avLst/>
            <a:gdLst>
              <a:gd name="T0" fmla="*/ 9 w 2043"/>
              <a:gd name="T1" fmla="*/ 171 h 3264"/>
              <a:gd name="T2" fmla="*/ 0 w 2043"/>
              <a:gd name="T3" fmla="*/ 330 h 3264"/>
              <a:gd name="T4" fmla="*/ 4 w 2043"/>
              <a:gd name="T5" fmla="*/ 484 h 3264"/>
              <a:gd name="T6" fmla="*/ 9 w 2043"/>
              <a:gd name="T7" fmla="*/ 673 h 3264"/>
              <a:gd name="T8" fmla="*/ 4 w 2043"/>
              <a:gd name="T9" fmla="*/ 836 h 3264"/>
              <a:gd name="T10" fmla="*/ 0 w 2043"/>
              <a:gd name="T11" fmla="*/ 990 h 3264"/>
              <a:gd name="T12" fmla="*/ 9 w 2043"/>
              <a:gd name="T13" fmla="*/ 1148 h 3264"/>
              <a:gd name="T14" fmla="*/ 9 w 2043"/>
              <a:gd name="T15" fmla="*/ 1333 h 3264"/>
              <a:gd name="T16" fmla="*/ 0 w 2043"/>
              <a:gd name="T17" fmla="*/ 1492 h 3264"/>
              <a:gd name="T18" fmla="*/ 4 w 2043"/>
              <a:gd name="T19" fmla="*/ 1646 h 3264"/>
              <a:gd name="T20" fmla="*/ 9 w 2043"/>
              <a:gd name="T21" fmla="*/ 1835 h 3264"/>
              <a:gd name="T22" fmla="*/ 4 w 2043"/>
              <a:gd name="T23" fmla="*/ 1998 h 3264"/>
              <a:gd name="T24" fmla="*/ 0 w 2043"/>
              <a:gd name="T25" fmla="*/ 2152 h 3264"/>
              <a:gd name="T26" fmla="*/ 9 w 2043"/>
              <a:gd name="T27" fmla="*/ 2310 h 3264"/>
              <a:gd name="T28" fmla="*/ 9 w 2043"/>
              <a:gd name="T29" fmla="*/ 2495 h 3264"/>
              <a:gd name="T30" fmla="*/ 0 w 2043"/>
              <a:gd name="T31" fmla="*/ 2654 h 3264"/>
              <a:gd name="T32" fmla="*/ 4 w 2043"/>
              <a:gd name="T33" fmla="*/ 2808 h 3264"/>
              <a:gd name="T34" fmla="*/ 9 w 2043"/>
              <a:gd name="T35" fmla="*/ 2997 h 3264"/>
              <a:gd name="T36" fmla="*/ 4 w 2043"/>
              <a:gd name="T37" fmla="*/ 3160 h 3264"/>
              <a:gd name="T38" fmla="*/ 59 w 2043"/>
              <a:gd name="T39" fmla="*/ 3264 h 3264"/>
              <a:gd name="T40" fmla="*/ 217 w 2043"/>
              <a:gd name="T41" fmla="*/ 3255 h 3264"/>
              <a:gd name="T42" fmla="*/ 402 w 2043"/>
              <a:gd name="T43" fmla="*/ 3255 h 3264"/>
              <a:gd name="T44" fmla="*/ 560 w 2043"/>
              <a:gd name="T45" fmla="*/ 3264 h 3264"/>
              <a:gd name="T46" fmla="*/ 714 w 2043"/>
              <a:gd name="T47" fmla="*/ 3260 h 3264"/>
              <a:gd name="T48" fmla="*/ 904 w 2043"/>
              <a:gd name="T49" fmla="*/ 3255 h 3264"/>
              <a:gd name="T50" fmla="*/ 1067 w 2043"/>
              <a:gd name="T51" fmla="*/ 3260 h 3264"/>
              <a:gd name="T52" fmla="*/ 1221 w 2043"/>
              <a:gd name="T53" fmla="*/ 3264 h 3264"/>
              <a:gd name="T54" fmla="*/ 1379 w 2043"/>
              <a:gd name="T55" fmla="*/ 3255 h 3264"/>
              <a:gd name="T56" fmla="*/ 1564 w 2043"/>
              <a:gd name="T57" fmla="*/ 3255 h 3264"/>
              <a:gd name="T58" fmla="*/ 1722 w 2043"/>
              <a:gd name="T59" fmla="*/ 3264 h 3264"/>
              <a:gd name="T60" fmla="*/ 1876 w 2043"/>
              <a:gd name="T61" fmla="*/ 3260 h 3264"/>
              <a:gd name="T62" fmla="*/ 2034 w 2043"/>
              <a:gd name="T63" fmla="*/ 3232 h 3264"/>
              <a:gd name="T64" fmla="*/ 2038 w 2043"/>
              <a:gd name="T65" fmla="*/ 3069 h 3264"/>
              <a:gd name="T66" fmla="*/ 2043 w 2043"/>
              <a:gd name="T67" fmla="*/ 2915 h 3264"/>
              <a:gd name="T68" fmla="*/ 2034 w 2043"/>
              <a:gd name="T69" fmla="*/ 2757 h 3264"/>
              <a:gd name="T70" fmla="*/ 2034 w 2043"/>
              <a:gd name="T71" fmla="*/ 2572 h 3264"/>
              <a:gd name="T72" fmla="*/ 2043 w 2043"/>
              <a:gd name="T73" fmla="*/ 2414 h 3264"/>
              <a:gd name="T74" fmla="*/ 2038 w 2043"/>
              <a:gd name="T75" fmla="*/ 2259 h 3264"/>
              <a:gd name="T76" fmla="*/ 2034 w 2043"/>
              <a:gd name="T77" fmla="*/ 2070 h 3264"/>
              <a:gd name="T78" fmla="*/ 2038 w 2043"/>
              <a:gd name="T79" fmla="*/ 1907 h 3264"/>
              <a:gd name="T80" fmla="*/ 2043 w 2043"/>
              <a:gd name="T81" fmla="*/ 1753 h 3264"/>
              <a:gd name="T82" fmla="*/ 2034 w 2043"/>
              <a:gd name="T83" fmla="*/ 1595 h 3264"/>
              <a:gd name="T84" fmla="*/ 2034 w 2043"/>
              <a:gd name="T85" fmla="*/ 1410 h 3264"/>
              <a:gd name="T86" fmla="*/ 2043 w 2043"/>
              <a:gd name="T87" fmla="*/ 1252 h 3264"/>
              <a:gd name="T88" fmla="*/ 2038 w 2043"/>
              <a:gd name="T89" fmla="*/ 1098 h 3264"/>
              <a:gd name="T90" fmla="*/ 2034 w 2043"/>
              <a:gd name="T91" fmla="*/ 908 h 3264"/>
              <a:gd name="T92" fmla="*/ 2038 w 2043"/>
              <a:gd name="T93" fmla="*/ 745 h 3264"/>
              <a:gd name="T94" fmla="*/ 2043 w 2043"/>
              <a:gd name="T95" fmla="*/ 591 h 3264"/>
              <a:gd name="T96" fmla="*/ 2034 w 2043"/>
              <a:gd name="T97" fmla="*/ 433 h 3264"/>
              <a:gd name="T98" fmla="*/ 2034 w 2043"/>
              <a:gd name="T99" fmla="*/ 248 h 3264"/>
              <a:gd name="T100" fmla="*/ 2043 w 2043"/>
              <a:gd name="T101" fmla="*/ 90 h 3264"/>
              <a:gd name="T102" fmla="*/ 1970 w 2043"/>
              <a:gd name="T103" fmla="*/ 4 h 3264"/>
              <a:gd name="T104" fmla="*/ 1780 w 2043"/>
              <a:gd name="T105" fmla="*/ 9 h 3264"/>
              <a:gd name="T106" fmla="*/ 1617 w 2043"/>
              <a:gd name="T107" fmla="*/ 4 h 3264"/>
              <a:gd name="T108" fmla="*/ 1463 w 2043"/>
              <a:gd name="T109" fmla="*/ 0 h 3264"/>
              <a:gd name="T110" fmla="*/ 1305 w 2043"/>
              <a:gd name="T111" fmla="*/ 9 h 3264"/>
              <a:gd name="T112" fmla="*/ 1120 w 2043"/>
              <a:gd name="T113" fmla="*/ 9 h 3264"/>
              <a:gd name="T114" fmla="*/ 962 w 2043"/>
              <a:gd name="T115" fmla="*/ 0 h 3264"/>
              <a:gd name="T116" fmla="*/ 808 w 2043"/>
              <a:gd name="T117" fmla="*/ 4 h 3264"/>
              <a:gd name="T118" fmla="*/ 618 w 2043"/>
              <a:gd name="T119" fmla="*/ 9 h 3264"/>
              <a:gd name="T120" fmla="*/ 455 w 2043"/>
              <a:gd name="T121" fmla="*/ 4 h 3264"/>
              <a:gd name="T122" fmla="*/ 301 w 2043"/>
              <a:gd name="T123" fmla="*/ 0 h 3264"/>
              <a:gd name="T124" fmla="*/ 143 w 2043"/>
              <a:gd name="T125" fmla="*/ 9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43" h="3264">
                <a:moveTo>
                  <a:pt x="9" y="13"/>
                </a:moveTo>
                <a:lnTo>
                  <a:pt x="9" y="13"/>
                </a:lnTo>
                <a:cubicBezTo>
                  <a:pt x="9" y="15"/>
                  <a:pt x="7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lnTo>
                  <a:pt x="0" y="13"/>
                </a:lnTo>
                <a:cubicBezTo>
                  <a:pt x="0" y="10"/>
                  <a:pt x="2" y="9"/>
                  <a:pt x="4" y="9"/>
                </a:cubicBezTo>
                <a:cubicBezTo>
                  <a:pt x="7" y="9"/>
                  <a:pt x="9" y="10"/>
                  <a:pt x="9" y="13"/>
                </a:cubicBezTo>
                <a:close/>
                <a:moveTo>
                  <a:pt x="9" y="39"/>
                </a:moveTo>
                <a:lnTo>
                  <a:pt x="9" y="39"/>
                </a:lnTo>
                <a:cubicBezTo>
                  <a:pt x="9" y="42"/>
                  <a:pt x="7" y="44"/>
                  <a:pt x="4" y="44"/>
                </a:cubicBezTo>
                <a:cubicBezTo>
                  <a:pt x="2" y="44"/>
                  <a:pt x="0" y="42"/>
                  <a:pt x="0" y="39"/>
                </a:cubicBezTo>
                <a:lnTo>
                  <a:pt x="0" y="39"/>
                </a:lnTo>
                <a:cubicBezTo>
                  <a:pt x="0" y="37"/>
                  <a:pt x="2" y="35"/>
                  <a:pt x="4" y="35"/>
                </a:cubicBezTo>
                <a:cubicBezTo>
                  <a:pt x="7" y="35"/>
                  <a:pt x="9" y="37"/>
                  <a:pt x="9" y="39"/>
                </a:cubicBezTo>
                <a:close/>
                <a:moveTo>
                  <a:pt x="9" y="66"/>
                </a:moveTo>
                <a:lnTo>
                  <a:pt x="9" y="66"/>
                </a:lnTo>
                <a:cubicBezTo>
                  <a:pt x="9" y="68"/>
                  <a:pt x="7" y="70"/>
                  <a:pt x="4" y="70"/>
                </a:cubicBezTo>
                <a:cubicBezTo>
                  <a:pt x="2" y="70"/>
                  <a:pt x="0" y="68"/>
                  <a:pt x="0" y="66"/>
                </a:cubicBezTo>
                <a:lnTo>
                  <a:pt x="0" y="66"/>
                </a:lnTo>
                <a:cubicBezTo>
                  <a:pt x="0" y="63"/>
                  <a:pt x="2" y="61"/>
                  <a:pt x="4" y="61"/>
                </a:cubicBezTo>
                <a:cubicBezTo>
                  <a:pt x="7" y="61"/>
                  <a:pt x="9" y="63"/>
                  <a:pt x="9" y="66"/>
                </a:cubicBezTo>
                <a:close/>
                <a:moveTo>
                  <a:pt x="9" y="92"/>
                </a:moveTo>
                <a:lnTo>
                  <a:pt x="9" y="92"/>
                </a:lnTo>
                <a:cubicBezTo>
                  <a:pt x="9" y="95"/>
                  <a:pt x="7" y="97"/>
                  <a:pt x="4" y="97"/>
                </a:cubicBezTo>
                <a:cubicBezTo>
                  <a:pt x="2" y="97"/>
                  <a:pt x="0" y="95"/>
                  <a:pt x="0" y="92"/>
                </a:cubicBezTo>
                <a:lnTo>
                  <a:pt x="0" y="92"/>
                </a:lnTo>
                <a:cubicBezTo>
                  <a:pt x="0" y="90"/>
                  <a:pt x="2" y="88"/>
                  <a:pt x="4" y="88"/>
                </a:cubicBezTo>
                <a:cubicBezTo>
                  <a:pt x="7" y="88"/>
                  <a:pt x="9" y="90"/>
                  <a:pt x="9" y="92"/>
                </a:cubicBezTo>
                <a:close/>
                <a:moveTo>
                  <a:pt x="9" y="119"/>
                </a:moveTo>
                <a:lnTo>
                  <a:pt x="9" y="119"/>
                </a:lnTo>
                <a:cubicBezTo>
                  <a:pt x="9" y="121"/>
                  <a:pt x="7" y="123"/>
                  <a:pt x="4" y="123"/>
                </a:cubicBezTo>
                <a:cubicBezTo>
                  <a:pt x="2" y="123"/>
                  <a:pt x="0" y="121"/>
                  <a:pt x="0" y="119"/>
                </a:cubicBezTo>
                <a:lnTo>
                  <a:pt x="0" y="119"/>
                </a:lnTo>
                <a:cubicBezTo>
                  <a:pt x="0" y="116"/>
                  <a:pt x="2" y="114"/>
                  <a:pt x="4" y="114"/>
                </a:cubicBezTo>
                <a:cubicBezTo>
                  <a:pt x="7" y="114"/>
                  <a:pt x="9" y="116"/>
                  <a:pt x="9" y="119"/>
                </a:cubicBezTo>
                <a:close/>
                <a:moveTo>
                  <a:pt x="9" y="145"/>
                </a:moveTo>
                <a:lnTo>
                  <a:pt x="9" y="145"/>
                </a:lnTo>
                <a:cubicBezTo>
                  <a:pt x="9" y="147"/>
                  <a:pt x="7" y="149"/>
                  <a:pt x="4" y="149"/>
                </a:cubicBezTo>
                <a:cubicBezTo>
                  <a:pt x="2" y="149"/>
                  <a:pt x="0" y="147"/>
                  <a:pt x="0" y="145"/>
                </a:cubicBezTo>
                <a:lnTo>
                  <a:pt x="0" y="145"/>
                </a:lnTo>
                <a:cubicBezTo>
                  <a:pt x="0" y="143"/>
                  <a:pt x="2" y="141"/>
                  <a:pt x="4" y="141"/>
                </a:cubicBezTo>
                <a:cubicBezTo>
                  <a:pt x="7" y="141"/>
                  <a:pt x="9" y="143"/>
                  <a:pt x="9" y="145"/>
                </a:cubicBezTo>
                <a:close/>
                <a:moveTo>
                  <a:pt x="9" y="171"/>
                </a:moveTo>
                <a:lnTo>
                  <a:pt x="9" y="171"/>
                </a:lnTo>
                <a:cubicBezTo>
                  <a:pt x="9" y="174"/>
                  <a:pt x="7" y="176"/>
                  <a:pt x="4" y="176"/>
                </a:cubicBezTo>
                <a:cubicBezTo>
                  <a:pt x="2" y="176"/>
                  <a:pt x="0" y="174"/>
                  <a:pt x="0" y="171"/>
                </a:cubicBezTo>
                <a:lnTo>
                  <a:pt x="0" y="171"/>
                </a:lnTo>
                <a:cubicBezTo>
                  <a:pt x="0" y="169"/>
                  <a:pt x="2" y="167"/>
                  <a:pt x="4" y="167"/>
                </a:cubicBezTo>
                <a:cubicBezTo>
                  <a:pt x="7" y="167"/>
                  <a:pt x="9" y="169"/>
                  <a:pt x="9" y="171"/>
                </a:cubicBezTo>
                <a:close/>
                <a:moveTo>
                  <a:pt x="9" y="198"/>
                </a:moveTo>
                <a:lnTo>
                  <a:pt x="9" y="198"/>
                </a:lnTo>
                <a:cubicBezTo>
                  <a:pt x="9" y="200"/>
                  <a:pt x="7" y="202"/>
                  <a:pt x="4" y="202"/>
                </a:cubicBezTo>
                <a:cubicBezTo>
                  <a:pt x="2" y="202"/>
                  <a:pt x="0" y="200"/>
                  <a:pt x="0" y="198"/>
                </a:cubicBezTo>
                <a:lnTo>
                  <a:pt x="0" y="198"/>
                </a:lnTo>
                <a:cubicBezTo>
                  <a:pt x="0" y="195"/>
                  <a:pt x="2" y="193"/>
                  <a:pt x="4" y="193"/>
                </a:cubicBezTo>
                <a:cubicBezTo>
                  <a:pt x="7" y="193"/>
                  <a:pt x="9" y="195"/>
                  <a:pt x="9" y="198"/>
                </a:cubicBezTo>
                <a:close/>
                <a:moveTo>
                  <a:pt x="9" y="224"/>
                </a:moveTo>
                <a:lnTo>
                  <a:pt x="9" y="224"/>
                </a:lnTo>
                <a:cubicBezTo>
                  <a:pt x="9" y="227"/>
                  <a:pt x="7" y="229"/>
                  <a:pt x="4" y="229"/>
                </a:cubicBezTo>
                <a:cubicBezTo>
                  <a:pt x="2" y="229"/>
                  <a:pt x="0" y="227"/>
                  <a:pt x="0" y="224"/>
                </a:cubicBezTo>
                <a:lnTo>
                  <a:pt x="0" y="224"/>
                </a:lnTo>
                <a:cubicBezTo>
                  <a:pt x="0" y="222"/>
                  <a:pt x="2" y="220"/>
                  <a:pt x="4" y="220"/>
                </a:cubicBezTo>
                <a:cubicBezTo>
                  <a:pt x="7" y="220"/>
                  <a:pt x="9" y="222"/>
                  <a:pt x="9" y="224"/>
                </a:cubicBezTo>
                <a:close/>
                <a:moveTo>
                  <a:pt x="9" y="251"/>
                </a:moveTo>
                <a:lnTo>
                  <a:pt x="9" y="251"/>
                </a:lnTo>
                <a:cubicBezTo>
                  <a:pt x="9" y="253"/>
                  <a:pt x="7" y="255"/>
                  <a:pt x="4" y="255"/>
                </a:cubicBezTo>
                <a:cubicBezTo>
                  <a:pt x="2" y="255"/>
                  <a:pt x="0" y="253"/>
                  <a:pt x="0" y="251"/>
                </a:cubicBezTo>
                <a:lnTo>
                  <a:pt x="0" y="251"/>
                </a:lnTo>
                <a:cubicBezTo>
                  <a:pt x="0" y="248"/>
                  <a:pt x="2" y="246"/>
                  <a:pt x="4" y="246"/>
                </a:cubicBezTo>
                <a:cubicBezTo>
                  <a:pt x="7" y="246"/>
                  <a:pt x="9" y="248"/>
                  <a:pt x="9" y="251"/>
                </a:cubicBezTo>
                <a:close/>
                <a:moveTo>
                  <a:pt x="9" y="277"/>
                </a:moveTo>
                <a:lnTo>
                  <a:pt x="9" y="277"/>
                </a:lnTo>
                <a:cubicBezTo>
                  <a:pt x="9" y="279"/>
                  <a:pt x="7" y="281"/>
                  <a:pt x="4" y="281"/>
                </a:cubicBezTo>
                <a:cubicBezTo>
                  <a:pt x="2" y="281"/>
                  <a:pt x="0" y="279"/>
                  <a:pt x="0" y="277"/>
                </a:cubicBezTo>
                <a:lnTo>
                  <a:pt x="0" y="277"/>
                </a:lnTo>
                <a:cubicBezTo>
                  <a:pt x="0" y="275"/>
                  <a:pt x="2" y="273"/>
                  <a:pt x="4" y="273"/>
                </a:cubicBezTo>
                <a:cubicBezTo>
                  <a:pt x="7" y="273"/>
                  <a:pt x="9" y="275"/>
                  <a:pt x="9" y="277"/>
                </a:cubicBezTo>
                <a:close/>
                <a:moveTo>
                  <a:pt x="9" y="303"/>
                </a:moveTo>
                <a:lnTo>
                  <a:pt x="9" y="303"/>
                </a:lnTo>
                <a:cubicBezTo>
                  <a:pt x="9" y="306"/>
                  <a:pt x="7" y="308"/>
                  <a:pt x="4" y="308"/>
                </a:cubicBezTo>
                <a:cubicBezTo>
                  <a:pt x="2" y="308"/>
                  <a:pt x="0" y="306"/>
                  <a:pt x="0" y="303"/>
                </a:cubicBezTo>
                <a:lnTo>
                  <a:pt x="0" y="303"/>
                </a:lnTo>
                <a:cubicBezTo>
                  <a:pt x="0" y="301"/>
                  <a:pt x="2" y="299"/>
                  <a:pt x="4" y="299"/>
                </a:cubicBezTo>
                <a:cubicBezTo>
                  <a:pt x="7" y="299"/>
                  <a:pt x="9" y="301"/>
                  <a:pt x="9" y="303"/>
                </a:cubicBezTo>
                <a:close/>
                <a:moveTo>
                  <a:pt x="9" y="330"/>
                </a:moveTo>
                <a:lnTo>
                  <a:pt x="9" y="330"/>
                </a:lnTo>
                <a:cubicBezTo>
                  <a:pt x="9" y="332"/>
                  <a:pt x="7" y="334"/>
                  <a:pt x="4" y="334"/>
                </a:cubicBezTo>
                <a:cubicBezTo>
                  <a:pt x="2" y="334"/>
                  <a:pt x="0" y="332"/>
                  <a:pt x="0" y="330"/>
                </a:cubicBezTo>
                <a:lnTo>
                  <a:pt x="0" y="330"/>
                </a:lnTo>
                <a:cubicBezTo>
                  <a:pt x="0" y="327"/>
                  <a:pt x="2" y="325"/>
                  <a:pt x="4" y="325"/>
                </a:cubicBezTo>
                <a:cubicBezTo>
                  <a:pt x="7" y="325"/>
                  <a:pt x="9" y="327"/>
                  <a:pt x="9" y="330"/>
                </a:cubicBezTo>
                <a:close/>
                <a:moveTo>
                  <a:pt x="9" y="356"/>
                </a:moveTo>
                <a:lnTo>
                  <a:pt x="9" y="356"/>
                </a:lnTo>
                <a:cubicBezTo>
                  <a:pt x="9" y="359"/>
                  <a:pt x="7" y="361"/>
                  <a:pt x="4" y="361"/>
                </a:cubicBezTo>
                <a:cubicBezTo>
                  <a:pt x="2" y="361"/>
                  <a:pt x="0" y="359"/>
                  <a:pt x="0" y="356"/>
                </a:cubicBezTo>
                <a:lnTo>
                  <a:pt x="0" y="356"/>
                </a:lnTo>
                <a:cubicBezTo>
                  <a:pt x="0" y="354"/>
                  <a:pt x="2" y="352"/>
                  <a:pt x="4" y="352"/>
                </a:cubicBezTo>
                <a:cubicBezTo>
                  <a:pt x="7" y="352"/>
                  <a:pt x="9" y="354"/>
                  <a:pt x="9" y="356"/>
                </a:cubicBezTo>
                <a:close/>
                <a:moveTo>
                  <a:pt x="9" y="383"/>
                </a:moveTo>
                <a:lnTo>
                  <a:pt x="9" y="383"/>
                </a:lnTo>
                <a:cubicBezTo>
                  <a:pt x="9" y="385"/>
                  <a:pt x="7" y="387"/>
                  <a:pt x="4" y="387"/>
                </a:cubicBezTo>
                <a:cubicBezTo>
                  <a:pt x="2" y="387"/>
                  <a:pt x="0" y="385"/>
                  <a:pt x="0" y="383"/>
                </a:cubicBezTo>
                <a:lnTo>
                  <a:pt x="0" y="383"/>
                </a:lnTo>
                <a:cubicBezTo>
                  <a:pt x="0" y="380"/>
                  <a:pt x="2" y="378"/>
                  <a:pt x="4" y="378"/>
                </a:cubicBezTo>
                <a:cubicBezTo>
                  <a:pt x="7" y="378"/>
                  <a:pt x="9" y="380"/>
                  <a:pt x="9" y="383"/>
                </a:cubicBezTo>
                <a:close/>
                <a:moveTo>
                  <a:pt x="9" y="409"/>
                </a:moveTo>
                <a:lnTo>
                  <a:pt x="9" y="409"/>
                </a:lnTo>
                <a:cubicBezTo>
                  <a:pt x="9" y="411"/>
                  <a:pt x="7" y="413"/>
                  <a:pt x="4" y="413"/>
                </a:cubicBezTo>
                <a:cubicBezTo>
                  <a:pt x="2" y="413"/>
                  <a:pt x="0" y="411"/>
                  <a:pt x="0" y="409"/>
                </a:cubicBezTo>
                <a:lnTo>
                  <a:pt x="0" y="409"/>
                </a:lnTo>
                <a:cubicBezTo>
                  <a:pt x="0" y="407"/>
                  <a:pt x="2" y="405"/>
                  <a:pt x="4" y="405"/>
                </a:cubicBezTo>
                <a:cubicBezTo>
                  <a:pt x="7" y="405"/>
                  <a:pt x="9" y="407"/>
                  <a:pt x="9" y="409"/>
                </a:cubicBezTo>
                <a:close/>
                <a:moveTo>
                  <a:pt x="9" y="435"/>
                </a:moveTo>
                <a:lnTo>
                  <a:pt x="9" y="435"/>
                </a:lnTo>
                <a:cubicBezTo>
                  <a:pt x="9" y="438"/>
                  <a:pt x="7" y="440"/>
                  <a:pt x="4" y="440"/>
                </a:cubicBezTo>
                <a:cubicBezTo>
                  <a:pt x="2" y="440"/>
                  <a:pt x="0" y="438"/>
                  <a:pt x="0" y="435"/>
                </a:cubicBezTo>
                <a:lnTo>
                  <a:pt x="0" y="435"/>
                </a:lnTo>
                <a:cubicBezTo>
                  <a:pt x="0" y="433"/>
                  <a:pt x="2" y="431"/>
                  <a:pt x="4" y="431"/>
                </a:cubicBezTo>
                <a:cubicBezTo>
                  <a:pt x="7" y="431"/>
                  <a:pt x="9" y="433"/>
                  <a:pt x="9" y="435"/>
                </a:cubicBezTo>
                <a:close/>
                <a:moveTo>
                  <a:pt x="9" y="462"/>
                </a:moveTo>
                <a:lnTo>
                  <a:pt x="9" y="462"/>
                </a:lnTo>
                <a:cubicBezTo>
                  <a:pt x="9" y="464"/>
                  <a:pt x="7" y="466"/>
                  <a:pt x="4" y="466"/>
                </a:cubicBezTo>
                <a:cubicBezTo>
                  <a:pt x="2" y="466"/>
                  <a:pt x="0" y="464"/>
                  <a:pt x="0" y="462"/>
                </a:cubicBezTo>
                <a:lnTo>
                  <a:pt x="0" y="462"/>
                </a:lnTo>
                <a:cubicBezTo>
                  <a:pt x="0" y="459"/>
                  <a:pt x="2" y="457"/>
                  <a:pt x="4" y="457"/>
                </a:cubicBezTo>
                <a:cubicBezTo>
                  <a:pt x="7" y="457"/>
                  <a:pt x="9" y="459"/>
                  <a:pt x="9" y="462"/>
                </a:cubicBezTo>
                <a:close/>
                <a:moveTo>
                  <a:pt x="9" y="488"/>
                </a:moveTo>
                <a:lnTo>
                  <a:pt x="9" y="488"/>
                </a:lnTo>
                <a:cubicBezTo>
                  <a:pt x="9" y="491"/>
                  <a:pt x="7" y="493"/>
                  <a:pt x="4" y="493"/>
                </a:cubicBezTo>
                <a:cubicBezTo>
                  <a:pt x="2" y="493"/>
                  <a:pt x="0" y="491"/>
                  <a:pt x="0" y="488"/>
                </a:cubicBezTo>
                <a:lnTo>
                  <a:pt x="0" y="488"/>
                </a:lnTo>
                <a:cubicBezTo>
                  <a:pt x="0" y="486"/>
                  <a:pt x="2" y="484"/>
                  <a:pt x="4" y="484"/>
                </a:cubicBezTo>
                <a:cubicBezTo>
                  <a:pt x="7" y="484"/>
                  <a:pt x="9" y="486"/>
                  <a:pt x="9" y="488"/>
                </a:cubicBezTo>
                <a:close/>
                <a:moveTo>
                  <a:pt x="9" y="515"/>
                </a:moveTo>
                <a:lnTo>
                  <a:pt x="9" y="515"/>
                </a:lnTo>
                <a:cubicBezTo>
                  <a:pt x="9" y="517"/>
                  <a:pt x="7" y="519"/>
                  <a:pt x="4" y="519"/>
                </a:cubicBezTo>
                <a:cubicBezTo>
                  <a:pt x="2" y="519"/>
                  <a:pt x="0" y="517"/>
                  <a:pt x="0" y="515"/>
                </a:cubicBezTo>
                <a:lnTo>
                  <a:pt x="0" y="515"/>
                </a:lnTo>
                <a:cubicBezTo>
                  <a:pt x="0" y="512"/>
                  <a:pt x="2" y="510"/>
                  <a:pt x="4" y="510"/>
                </a:cubicBezTo>
                <a:cubicBezTo>
                  <a:pt x="7" y="510"/>
                  <a:pt x="9" y="512"/>
                  <a:pt x="9" y="515"/>
                </a:cubicBezTo>
                <a:close/>
                <a:moveTo>
                  <a:pt x="9" y="541"/>
                </a:moveTo>
                <a:lnTo>
                  <a:pt x="9" y="541"/>
                </a:lnTo>
                <a:cubicBezTo>
                  <a:pt x="9" y="544"/>
                  <a:pt x="7" y="546"/>
                  <a:pt x="4" y="546"/>
                </a:cubicBezTo>
                <a:cubicBezTo>
                  <a:pt x="2" y="546"/>
                  <a:pt x="0" y="544"/>
                  <a:pt x="0" y="541"/>
                </a:cubicBezTo>
                <a:lnTo>
                  <a:pt x="0" y="541"/>
                </a:lnTo>
                <a:cubicBezTo>
                  <a:pt x="0" y="539"/>
                  <a:pt x="2" y="537"/>
                  <a:pt x="4" y="537"/>
                </a:cubicBezTo>
                <a:cubicBezTo>
                  <a:pt x="7" y="537"/>
                  <a:pt x="9" y="539"/>
                  <a:pt x="9" y="541"/>
                </a:cubicBezTo>
                <a:close/>
                <a:moveTo>
                  <a:pt x="9" y="568"/>
                </a:moveTo>
                <a:lnTo>
                  <a:pt x="9" y="568"/>
                </a:lnTo>
                <a:cubicBezTo>
                  <a:pt x="9" y="570"/>
                  <a:pt x="7" y="572"/>
                  <a:pt x="4" y="572"/>
                </a:cubicBezTo>
                <a:cubicBezTo>
                  <a:pt x="2" y="572"/>
                  <a:pt x="0" y="570"/>
                  <a:pt x="0" y="568"/>
                </a:cubicBezTo>
                <a:lnTo>
                  <a:pt x="0" y="568"/>
                </a:lnTo>
                <a:cubicBezTo>
                  <a:pt x="0" y="565"/>
                  <a:pt x="2" y="563"/>
                  <a:pt x="4" y="563"/>
                </a:cubicBezTo>
                <a:cubicBezTo>
                  <a:pt x="7" y="563"/>
                  <a:pt x="9" y="565"/>
                  <a:pt x="9" y="568"/>
                </a:cubicBezTo>
                <a:close/>
                <a:moveTo>
                  <a:pt x="9" y="594"/>
                </a:moveTo>
                <a:lnTo>
                  <a:pt x="9" y="594"/>
                </a:lnTo>
                <a:cubicBezTo>
                  <a:pt x="9" y="596"/>
                  <a:pt x="7" y="598"/>
                  <a:pt x="4" y="598"/>
                </a:cubicBezTo>
                <a:cubicBezTo>
                  <a:pt x="2" y="598"/>
                  <a:pt x="0" y="596"/>
                  <a:pt x="0" y="594"/>
                </a:cubicBezTo>
                <a:lnTo>
                  <a:pt x="0" y="594"/>
                </a:lnTo>
                <a:cubicBezTo>
                  <a:pt x="0" y="591"/>
                  <a:pt x="2" y="590"/>
                  <a:pt x="4" y="590"/>
                </a:cubicBezTo>
                <a:cubicBezTo>
                  <a:pt x="7" y="590"/>
                  <a:pt x="9" y="591"/>
                  <a:pt x="9" y="594"/>
                </a:cubicBezTo>
                <a:close/>
                <a:moveTo>
                  <a:pt x="9" y="620"/>
                </a:moveTo>
                <a:lnTo>
                  <a:pt x="9" y="620"/>
                </a:lnTo>
                <a:cubicBezTo>
                  <a:pt x="9" y="623"/>
                  <a:pt x="7" y="625"/>
                  <a:pt x="4" y="625"/>
                </a:cubicBezTo>
                <a:cubicBezTo>
                  <a:pt x="2" y="625"/>
                  <a:pt x="0" y="623"/>
                  <a:pt x="0" y="620"/>
                </a:cubicBezTo>
                <a:lnTo>
                  <a:pt x="0" y="620"/>
                </a:lnTo>
                <a:cubicBezTo>
                  <a:pt x="0" y="618"/>
                  <a:pt x="2" y="616"/>
                  <a:pt x="4" y="616"/>
                </a:cubicBezTo>
                <a:cubicBezTo>
                  <a:pt x="7" y="616"/>
                  <a:pt x="9" y="618"/>
                  <a:pt x="9" y="620"/>
                </a:cubicBezTo>
                <a:close/>
                <a:moveTo>
                  <a:pt x="9" y="647"/>
                </a:moveTo>
                <a:lnTo>
                  <a:pt x="9" y="647"/>
                </a:lnTo>
                <a:cubicBezTo>
                  <a:pt x="9" y="649"/>
                  <a:pt x="7" y="651"/>
                  <a:pt x="4" y="651"/>
                </a:cubicBezTo>
                <a:cubicBezTo>
                  <a:pt x="2" y="651"/>
                  <a:pt x="0" y="649"/>
                  <a:pt x="0" y="647"/>
                </a:cubicBezTo>
                <a:lnTo>
                  <a:pt x="0" y="647"/>
                </a:lnTo>
                <a:cubicBezTo>
                  <a:pt x="0" y="644"/>
                  <a:pt x="2" y="642"/>
                  <a:pt x="4" y="642"/>
                </a:cubicBezTo>
                <a:cubicBezTo>
                  <a:pt x="7" y="642"/>
                  <a:pt x="9" y="644"/>
                  <a:pt x="9" y="647"/>
                </a:cubicBezTo>
                <a:close/>
                <a:moveTo>
                  <a:pt x="9" y="673"/>
                </a:moveTo>
                <a:lnTo>
                  <a:pt x="9" y="673"/>
                </a:lnTo>
                <a:cubicBezTo>
                  <a:pt x="9" y="676"/>
                  <a:pt x="7" y="678"/>
                  <a:pt x="4" y="678"/>
                </a:cubicBezTo>
                <a:cubicBezTo>
                  <a:pt x="2" y="678"/>
                  <a:pt x="0" y="676"/>
                  <a:pt x="0" y="673"/>
                </a:cubicBezTo>
                <a:lnTo>
                  <a:pt x="0" y="673"/>
                </a:lnTo>
                <a:cubicBezTo>
                  <a:pt x="0" y="671"/>
                  <a:pt x="2" y="669"/>
                  <a:pt x="4" y="669"/>
                </a:cubicBezTo>
                <a:cubicBezTo>
                  <a:pt x="7" y="669"/>
                  <a:pt x="9" y="671"/>
                  <a:pt x="9" y="673"/>
                </a:cubicBezTo>
                <a:close/>
                <a:moveTo>
                  <a:pt x="9" y="700"/>
                </a:moveTo>
                <a:lnTo>
                  <a:pt x="9" y="700"/>
                </a:lnTo>
                <a:cubicBezTo>
                  <a:pt x="9" y="702"/>
                  <a:pt x="7" y="704"/>
                  <a:pt x="4" y="704"/>
                </a:cubicBezTo>
                <a:cubicBezTo>
                  <a:pt x="2" y="704"/>
                  <a:pt x="0" y="702"/>
                  <a:pt x="0" y="700"/>
                </a:cubicBezTo>
                <a:lnTo>
                  <a:pt x="0" y="700"/>
                </a:lnTo>
                <a:cubicBezTo>
                  <a:pt x="0" y="697"/>
                  <a:pt x="2" y="695"/>
                  <a:pt x="4" y="695"/>
                </a:cubicBezTo>
                <a:cubicBezTo>
                  <a:pt x="7" y="695"/>
                  <a:pt x="9" y="697"/>
                  <a:pt x="9" y="700"/>
                </a:cubicBezTo>
                <a:close/>
                <a:moveTo>
                  <a:pt x="9" y="726"/>
                </a:moveTo>
                <a:lnTo>
                  <a:pt x="9" y="726"/>
                </a:lnTo>
                <a:cubicBezTo>
                  <a:pt x="9" y="728"/>
                  <a:pt x="7" y="730"/>
                  <a:pt x="4" y="730"/>
                </a:cubicBezTo>
                <a:cubicBezTo>
                  <a:pt x="2" y="730"/>
                  <a:pt x="0" y="728"/>
                  <a:pt x="0" y="726"/>
                </a:cubicBezTo>
                <a:lnTo>
                  <a:pt x="0" y="726"/>
                </a:lnTo>
                <a:cubicBezTo>
                  <a:pt x="0" y="724"/>
                  <a:pt x="2" y="722"/>
                  <a:pt x="4" y="722"/>
                </a:cubicBezTo>
                <a:cubicBezTo>
                  <a:pt x="7" y="722"/>
                  <a:pt x="9" y="724"/>
                  <a:pt x="9" y="726"/>
                </a:cubicBezTo>
                <a:close/>
                <a:moveTo>
                  <a:pt x="9" y="752"/>
                </a:moveTo>
                <a:lnTo>
                  <a:pt x="9" y="752"/>
                </a:lnTo>
                <a:cubicBezTo>
                  <a:pt x="9" y="755"/>
                  <a:pt x="7" y="757"/>
                  <a:pt x="4" y="757"/>
                </a:cubicBezTo>
                <a:cubicBezTo>
                  <a:pt x="2" y="757"/>
                  <a:pt x="0" y="755"/>
                  <a:pt x="0" y="752"/>
                </a:cubicBezTo>
                <a:lnTo>
                  <a:pt x="0" y="752"/>
                </a:lnTo>
                <a:cubicBezTo>
                  <a:pt x="0" y="750"/>
                  <a:pt x="2" y="748"/>
                  <a:pt x="4" y="748"/>
                </a:cubicBezTo>
                <a:cubicBezTo>
                  <a:pt x="7" y="748"/>
                  <a:pt x="9" y="750"/>
                  <a:pt x="9" y="752"/>
                </a:cubicBezTo>
                <a:close/>
                <a:moveTo>
                  <a:pt x="9" y="779"/>
                </a:moveTo>
                <a:lnTo>
                  <a:pt x="9" y="779"/>
                </a:lnTo>
                <a:cubicBezTo>
                  <a:pt x="9" y="781"/>
                  <a:pt x="7" y="783"/>
                  <a:pt x="4" y="783"/>
                </a:cubicBezTo>
                <a:cubicBezTo>
                  <a:pt x="2" y="783"/>
                  <a:pt x="0" y="781"/>
                  <a:pt x="0" y="779"/>
                </a:cubicBezTo>
                <a:lnTo>
                  <a:pt x="0" y="779"/>
                </a:lnTo>
                <a:cubicBezTo>
                  <a:pt x="0" y="776"/>
                  <a:pt x="2" y="774"/>
                  <a:pt x="4" y="774"/>
                </a:cubicBezTo>
                <a:cubicBezTo>
                  <a:pt x="7" y="774"/>
                  <a:pt x="9" y="776"/>
                  <a:pt x="9" y="779"/>
                </a:cubicBezTo>
                <a:close/>
                <a:moveTo>
                  <a:pt x="9" y="805"/>
                </a:moveTo>
                <a:lnTo>
                  <a:pt x="9" y="805"/>
                </a:lnTo>
                <a:cubicBezTo>
                  <a:pt x="9" y="808"/>
                  <a:pt x="7" y="810"/>
                  <a:pt x="4" y="810"/>
                </a:cubicBezTo>
                <a:cubicBezTo>
                  <a:pt x="2" y="810"/>
                  <a:pt x="0" y="808"/>
                  <a:pt x="0" y="805"/>
                </a:cubicBezTo>
                <a:lnTo>
                  <a:pt x="0" y="805"/>
                </a:lnTo>
                <a:cubicBezTo>
                  <a:pt x="0" y="803"/>
                  <a:pt x="2" y="801"/>
                  <a:pt x="4" y="801"/>
                </a:cubicBezTo>
                <a:cubicBezTo>
                  <a:pt x="7" y="801"/>
                  <a:pt x="9" y="803"/>
                  <a:pt x="9" y="805"/>
                </a:cubicBezTo>
                <a:close/>
                <a:moveTo>
                  <a:pt x="9" y="832"/>
                </a:moveTo>
                <a:lnTo>
                  <a:pt x="9" y="832"/>
                </a:lnTo>
                <a:cubicBezTo>
                  <a:pt x="9" y="834"/>
                  <a:pt x="7" y="836"/>
                  <a:pt x="4" y="836"/>
                </a:cubicBezTo>
                <a:cubicBezTo>
                  <a:pt x="2" y="836"/>
                  <a:pt x="0" y="834"/>
                  <a:pt x="0" y="832"/>
                </a:cubicBezTo>
                <a:lnTo>
                  <a:pt x="0" y="832"/>
                </a:lnTo>
                <a:cubicBezTo>
                  <a:pt x="0" y="829"/>
                  <a:pt x="2" y="827"/>
                  <a:pt x="4" y="827"/>
                </a:cubicBezTo>
                <a:cubicBezTo>
                  <a:pt x="7" y="827"/>
                  <a:pt x="9" y="829"/>
                  <a:pt x="9" y="832"/>
                </a:cubicBezTo>
                <a:close/>
                <a:moveTo>
                  <a:pt x="9" y="858"/>
                </a:moveTo>
                <a:lnTo>
                  <a:pt x="9" y="858"/>
                </a:lnTo>
                <a:cubicBezTo>
                  <a:pt x="9" y="860"/>
                  <a:pt x="7" y="862"/>
                  <a:pt x="4" y="862"/>
                </a:cubicBezTo>
                <a:cubicBezTo>
                  <a:pt x="2" y="862"/>
                  <a:pt x="0" y="860"/>
                  <a:pt x="0" y="858"/>
                </a:cubicBezTo>
                <a:lnTo>
                  <a:pt x="0" y="858"/>
                </a:lnTo>
                <a:cubicBezTo>
                  <a:pt x="0" y="856"/>
                  <a:pt x="2" y="854"/>
                  <a:pt x="4" y="854"/>
                </a:cubicBezTo>
                <a:cubicBezTo>
                  <a:pt x="7" y="854"/>
                  <a:pt x="9" y="856"/>
                  <a:pt x="9" y="858"/>
                </a:cubicBezTo>
                <a:close/>
                <a:moveTo>
                  <a:pt x="9" y="884"/>
                </a:moveTo>
                <a:lnTo>
                  <a:pt x="9" y="884"/>
                </a:lnTo>
                <a:cubicBezTo>
                  <a:pt x="9" y="887"/>
                  <a:pt x="7" y="889"/>
                  <a:pt x="4" y="889"/>
                </a:cubicBezTo>
                <a:cubicBezTo>
                  <a:pt x="2" y="889"/>
                  <a:pt x="0" y="887"/>
                  <a:pt x="0" y="884"/>
                </a:cubicBezTo>
                <a:lnTo>
                  <a:pt x="0" y="884"/>
                </a:lnTo>
                <a:cubicBezTo>
                  <a:pt x="0" y="882"/>
                  <a:pt x="2" y="880"/>
                  <a:pt x="4" y="880"/>
                </a:cubicBezTo>
                <a:cubicBezTo>
                  <a:pt x="7" y="880"/>
                  <a:pt x="9" y="882"/>
                  <a:pt x="9" y="884"/>
                </a:cubicBezTo>
                <a:close/>
                <a:moveTo>
                  <a:pt x="9" y="911"/>
                </a:moveTo>
                <a:lnTo>
                  <a:pt x="9" y="911"/>
                </a:lnTo>
                <a:cubicBezTo>
                  <a:pt x="9" y="913"/>
                  <a:pt x="7" y="915"/>
                  <a:pt x="4" y="915"/>
                </a:cubicBezTo>
                <a:cubicBezTo>
                  <a:pt x="2" y="915"/>
                  <a:pt x="0" y="913"/>
                  <a:pt x="0" y="911"/>
                </a:cubicBezTo>
                <a:lnTo>
                  <a:pt x="0" y="911"/>
                </a:lnTo>
                <a:cubicBezTo>
                  <a:pt x="0" y="908"/>
                  <a:pt x="2" y="906"/>
                  <a:pt x="4" y="906"/>
                </a:cubicBezTo>
                <a:cubicBezTo>
                  <a:pt x="7" y="906"/>
                  <a:pt x="9" y="908"/>
                  <a:pt x="9" y="911"/>
                </a:cubicBezTo>
                <a:close/>
                <a:moveTo>
                  <a:pt x="9" y="937"/>
                </a:moveTo>
                <a:lnTo>
                  <a:pt x="9" y="937"/>
                </a:lnTo>
                <a:cubicBezTo>
                  <a:pt x="9" y="940"/>
                  <a:pt x="7" y="942"/>
                  <a:pt x="4" y="942"/>
                </a:cubicBezTo>
                <a:cubicBezTo>
                  <a:pt x="2" y="942"/>
                  <a:pt x="0" y="940"/>
                  <a:pt x="0" y="937"/>
                </a:cubicBezTo>
                <a:lnTo>
                  <a:pt x="0" y="937"/>
                </a:lnTo>
                <a:cubicBezTo>
                  <a:pt x="0" y="935"/>
                  <a:pt x="2" y="933"/>
                  <a:pt x="4" y="933"/>
                </a:cubicBezTo>
                <a:cubicBezTo>
                  <a:pt x="7" y="933"/>
                  <a:pt x="9" y="935"/>
                  <a:pt x="9" y="937"/>
                </a:cubicBezTo>
                <a:close/>
                <a:moveTo>
                  <a:pt x="9" y="964"/>
                </a:moveTo>
                <a:lnTo>
                  <a:pt x="9" y="964"/>
                </a:lnTo>
                <a:cubicBezTo>
                  <a:pt x="9" y="966"/>
                  <a:pt x="7" y="968"/>
                  <a:pt x="4" y="968"/>
                </a:cubicBezTo>
                <a:cubicBezTo>
                  <a:pt x="2" y="968"/>
                  <a:pt x="0" y="966"/>
                  <a:pt x="0" y="964"/>
                </a:cubicBezTo>
                <a:lnTo>
                  <a:pt x="0" y="964"/>
                </a:lnTo>
                <a:cubicBezTo>
                  <a:pt x="0" y="961"/>
                  <a:pt x="2" y="959"/>
                  <a:pt x="4" y="959"/>
                </a:cubicBezTo>
                <a:cubicBezTo>
                  <a:pt x="7" y="959"/>
                  <a:pt x="9" y="961"/>
                  <a:pt x="9" y="964"/>
                </a:cubicBezTo>
                <a:close/>
                <a:moveTo>
                  <a:pt x="9" y="990"/>
                </a:moveTo>
                <a:lnTo>
                  <a:pt x="9" y="990"/>
                </a:lnTo>
                <a:cubicBezTo>
                  <a:pt x="9" y="992"/>
                  <a:pt x="7" y="994"/>
                  <a:pt x="4" y="994"/>
                </a:cubicBezTo>
                <a:cubicBezTo>
                  <a:pt x="2" y="994"/>
                  <a:pt x="0" y="992"/>
                  <a:pt x="0" y="990"/>
                </a:cubicBezTo>
                <a:lnTo>
                  <a:pt x="0" y="990"/>
                </a:lnTo>
                <a:cubicBezTo>
                  <a:pt x="0" y="988"/>
                  <a:pt x="2" y="986"/>
                  <a:pt x="4" y="986"/>
                </a:cubicBezTo>
                <a:cubicBezTo>
                  <a:pt x="7" y="986"/>
                  <a:pt x="9" y="988"/>
                  <a:pt x="9" y="990"/>
                </a:cubicBezTo>
                <a:close/>
                <a:moveTo>
                  <a:pt x="9" y="1016"/>
                </a:moveTo>
                <a:lnTo>
                  <a:pt x="9" y="1016"/>
                </a:lnTo>
                <a:cubicBezTo>
                  <a:pt x="9" y="1019"/>
                  <a:pt x="7" y="1021"/>
                  <a:pt x="4" y="1021"/>
                </a:cubicBezTo>
                <a:cubicBezTo>
                  <a:pt x="2" y="1021"/>
                  <a:pt x="0" y="1019"/>
                  <a:pt x="0" y="1016"/>
                </a:cubicBezTo>
                <a:lnTo>
                  <a:pt x="0" y="1016"/>
                </a:lnTo>
                <a:cubicBezTo>
                  <a:pt x="0" y="1014"/>
                  <a:pt x="2" y="1012"/>
                  <a:pt x="4" y="1012"/>
                </a:cubicBezTo>
                <a:cubicBezTo>
                  <a:pt x="7" y="1012"/>
                  <a:pt x="9" y="1014"/>
                  <a:pt x="9" y="1016"/>
                </a:cubicBezTo>
                <a:close/>
                <a:moveTo>
                  <a:pt x="9" y="1043"/>
                </a:moveTo>
                <a:lnTo>
                  <a:pt x="9" y="1043"/>
                </a:lnTo>
                <a:cubicBezTo>
                  <a:pt x="9" y="1045"/>
                  <a:pt x="7" y="1047"/>
                  <a:pt x="4" y="1047"/>
                </a:cubicBezTo>
                <a:cubicBezTo>
                  <a:pt x="2" y="1047"/>
                  <a:pt x="0" y="1045"/>
                  <a:pt x="0" y="1043"/>
                </a:cubicBezTo>
                <a:lnTo>
                  <a:pt x="0" y="1043"/>
                </a:lnTo>
                <a:cubicBezTo>
                  <a:pt x="0" y="1040"/>
                  <a:pt x="2" y="1038"/>
                  <a:pt x="4" y="1038"/>
                </a:cubicBezTo>
                <a:cubicBezTo>
                  <a:pt x="7" y="1038"/>
                  <a:pt x="9" y="1040"/>
                  <a:pt x="9" y="1043"/>
                </a:cubicBezTo>
                <a:close/>
                <a:moveTo>
                  <a:pt x="9" y="1069"/>
                </a:moveTo>
                <a:lnTo>
                  <a:pt x="9" y="1069"/>
                </a:lnTo>
                <a:cubicBezTo>
                  <a:pt x="9" y="1072"/>
                  <a:pt x="7" y="1074"/>
                  <a:pt x="4" y="1074"/>
                </a:cubicBezTo>
                <a:cubicBezTo>
                  <a:pt x="2" y="1074"/>
                  <a:pt x="0" y="1072"/>
                  <a:pt x="0" y="1069"/>
                </a:cubicBezTo>
                <a:lnTo>
                  <a:pt x="0" y="1069"/>
                </a:lnTo>
                <a:cubicBezTo>
                  <a:pt x="0" y="1067"/>
                  <a:pt x="2" y="1065"/>
                  <a:pt x="4" y="1065"/>
                </a:cubicBezTo>
                <a:cubicBezTo>
                  <a:pt x="7" y="1065"/>
                  <a:pt x="9" y="1067"/>
                  <a:pt x="9" y="1069"/>
                </a:cubicBezTo>
                <a:close/>
                <a:moveTo>
                  <a:pt x="9" y="1096"/>
                </a:moveTo>
                <a:lnTo>
                  <a:pt x="9" y="1096"/>
                </a:lnTo>
                <a:cubicBezTo>
                  <a:pt x="9" y="1098"/>
                  <a:pt x="7" y="1100"/>
                  <a:pt x="4" y="1100"/>
                </a:cubicBezTo>
                <a:cubicBezTo>
                  <a:pt x="2" y="1100"/>
                  <a:pt x="0" y="1098"/>
                  <a:pt x="0" y="1096"/>
                </a:cubicBezTo>
                <a:lnTo>
                  <a:pt x="0" y="1096"/>
                </a:lnTo>
                <a:cubicBezTo>
                  <a:pt x="0" y="1093"/>
                  <a:pt x="2" y="1091"/>
                  <a:pt x="4" y="1091"/>
                </a:cubicBezTo>
                <a:cubicBezTo>
                  <a:pt x="7" y="1091"/>
                  <a:pt x="9" y="1093"/>
                  <a:pt x="9" y="1096"/>
                </a:cubicBezTo>
                <a:close/>
                <a:moveTo>
                  <a:pt x="9" y="1122"/>
                </a:moveTo>
                <a:lnTo>
                  <a:pt x="9" y="1122"/>
                </a:lnTo>
                <a:cubicBezTo>
                  <a:pt x="9" y="1125"/>
                  <a:pt x="7" y="1126"/>
                  <a:pt x="4" y="1126"/>
                </a:cubicBezTo>
                <a:cubicBezTo>
                  <a:pt x="2" y="1126"/>
                  <a:pt x="0" y="1125"/>
                  <a:pt x="0" y="1122"/>
                </a:cubicBezTo>
                <a:lnTo>
                  <a:pt x="0" y="1122"/>
                </a:lnTo>
                <a:cubicBezTo>
                  <a:pt x="0" y="1120"/>
                  <a:pt x="2" y="1118"/>
                  <a:pt x="4" y="1118"/>
                </a:cubicBezTo>
                <a:cubicBezTo>
                  <a:pt x="7" y="1118"/>
                  <a:pt x="9" y="1120"/>
                  <a:pt x="9" y="1122"/>
                </a:cubicBezTo>
                <a:close/>
                <a:moveTo>
                  <a:pt x="9" y="1148"/>
                </a:moveTo>
                <a:lnTo>
                  <a:pt x="9" y="1149"/>
                </a:lnTo>
                <a:cubicBezTo>
                  <a:pt x="9" y="1151"/>
                  <a:pt x="7" y="1153"/>
                  <a:pt x="4" y="1153"/>
                </a:cubicBezTo>
                <a:cubicBezTo>
                  <a:pt x="2" y="1153"/>
                  <a:pt x="0" y="1151"/>
                  <a:pt x="0" y="1149"/>
                </a:cubicBezTo>
                <a:lnTo>
                  <a:pt x="0" y="1148"/>
                </a:lnTo>
                <a:cubicBezTo>
                  <a:pt x="0" y="1146"/>
                  <a:pt x="2" y="1144"/>
                  <a:pt x="4" y="1144"/>
                </a:cubicBezTo>
                <a:cubicBezTo>
                  <a:pt x="7" y="1144"/>
                  <a:pt x="9" y="1146"/>
                  <a:pt x="9" y="1148"/>
                </a:cubicBezTo>
                <a:close/>
                <a:moveTo>
                  <a:pt x="9" y="1175"/>
                </a:moveTo>
                <a:lnTo>
                  <a:pt x="9" y="1175"/>
                </a:lnTo>
                <a:cubicBezTo>
                  <a:pt x="9" y="1177"/>
                  <a:pt x="7" y="1179"/>
                  <a:pt x="4" y="1179"/>
                </a:cubicBezTo>
                <a:cubicBezTo>
                  <a:pt x="2" y="1179"/>
                  <a:pt x="0" y="1177"/>
                  <a:pt x="0" y="1175"/>
                </a:cubicBezTo>
                <a:lnTo>
                  <a:pt x="0" y="1175"/>
                </a:lnTo>
                <a:cubicBezTo>
                  <a:pt x="0" y="1172"/>
                  <a:pt x="2" y="1171"/>
                  <a:pt x="4" y="1171"/>
                </a:cubicBezTo>
                <a:cubicBezTo>
                  <a:pt x="7" y="1171"/>
                  <a:pt x="9" y="1172"/>
                  <a:pt x="9" y="1175"/>
                </a:cubicBezTo>
                <a:close/>
                <a:moveTo>
                  <a:pt x="9" y="1201"/>
                </a:moveTo>
                <a:lnTo>
                  <a:pt x="9" y="1201"/>
                </a:lnTo>
                <a:cubicBezTo>
                  <a:pt x="9" y="1204"/>
                  <a:pt x="7" y="1206"/>
                  <a:pt x="4" y="1206"/>
                </a:cubicBezTo>
                <a:cubicBezTo>
                  <a:pt x="2" y="1206"/>
                  <a:pt x="0" y="1204"/>
                  <a:pt x="0" y="1201"/>
                </a:cubicBezTo>
                <a:lnTo>
                  <a:pt x="0" y="1201"/>
                </a:lnTo>
                <a:cubicBezTo>
                  <a:pt x="0" y="1199"/>
                  <a:pt x="2" y="1197"/>
                  <a:pt x="4" y="1197"/>
                </a:cubicBezTo>
                <a:cubicBezTo>
                  <a:pt x="7" y="1197"/>
                  <a:pt x="9" y="1199"/>
                  <a:pt x="9" y="1201"/>
                </a:cubicBezTo>
                <a:close/>
                <a:moveTo>
                  <a:pt x="9" y="1228"/>
                </a:moveTo>
                <a:lnTo>
                  <a:pt x="9" y="1228"/>
                </a:lnTo>
                <a:cubicBezTo>
                  <a:pt x="9" y="1230"/>
                  <a:pt x="7" y="1232"/>
                  <a:pt x="4" y="1232"/>
                </a:cubicBezTo>
                <a:cubicBezTo>
                  <a:pt x="2" y="1232"/>
                  <a:pt x="0" y="1230"/>
                  <a:pt x="0" y="1228"/>
                </a:cubicBezTo>
                <a:lnTo>
                  <a:pt x="0" y="1228"/>
                </a:lnTo>
                <a:cubicBezTo>
                  <a:pt x="0" y="1225"/>
                  <a:pt x="2" y="1223"/>
                  <a:pt x="4" y="1223"/>
                </a:cubicBezTo>
                <a:cubicBezTo>
                  <a:pt x="7" y="1223"/>
                  <a:pt x="9" y="1225"/>
                  <a:pt x="9" y="1228"/>
                </a:cubicBezTo>
                <a:close/>
                <a:moveTo>
                  <a:pt x="9" y="1254"/>
                </a:moveTo>
                <a:lnTo>
                  <a:pt x="9" y="1254"/>
                </a:lnTo>
                <a:cubicBezTo>
                  <a:pt x="9" y="1257"/>
                  <a:pt x="7" y="1259"/>
                  <a:pt x="4" y="1259"/>
                </a:cubicBezTo>
                <a:cubicBezTo>
                  <a:pt x="2" y="1259"/>
                  <a:pt x="0" y="1257"/>
                  <a:pt x="0" y="1254"/>
                </a:cubicBezTo>
                <a:lnTo>
                  <a:pt x="0" y="1254"/>
                </a:lnTo>
                <a:cubicBezTo>
                  <a:pt x="0" y="1252"/>
                  <a:pt x="2" y="1250"/>
                  <a:pt x="4" y="1250"/>
                </a:cubicBezTo>
                <a:cubicBezTo>
                  <a:pt x="7" y="1250"/>
                  <a:pt x="9" y="1252"/>
                  <a:pt x="9" y="1254"/>
                </a:cubicBezTo>
                <a:close/>
                <a:moveTo>
                  <a:pt x="9" y="1281"/>
                </a:moveTo>
                <a:lnTo>
                  <a:pt x="9" y="1281"/>
                </a:lnTo>
                <a:cubicBezTo>
                  <a:pt x="9" y="1283"/>
                  <a:pt x="7" y="1285"/>
                  <a:pt x="4" y="1285"/>
                </a:cubicBezTo>
                <a:cubicBezTo>
                  <a:pt x="2" y="1285"/>
                  <a:pt x="0" y="1283"/>
                  <a:pt x="0" y="1281"/>
                </a:cubicBezTo>
                <a:lnTo>
                  <a:pt x="0" y="1281"/>
                </a:lnTo>
                <a:cubicBezTo>
                  <a:pt x="0" y="1278"/>
                  <a:pt x="2" y="1276"/>
                  <a:pt x="4" y="1276"/>
                </a:cubicBezTo>
                <a:cubicBezTo>
                  <a:pt x="7" y="1276"/>
                  <a:pt x="9" y="1278"/>
                  <a:pt x="9" y="1281"/>
                </a:cubicBezTo>
                <a:close/>
                <a:moveTo>
                  <a:pt x="9" y="1307"/>
                </a:moveTo>
                <a:lnTo>
                  <a:pt x="9" y="1307"/>
                </a:lnTo>
                <a:cubicBezTo>
                  <a:pt x="9" y="1309"/>
                  <a:pt x="7" y="1311"/>
                  <a:pt x="4" y="1311"/>
                </a:cubicBezTo>
                <a:cubicBezTo>
                  <a:pt x="2" y="1311"/>
                  <a:pt x="0" y="1309"/>
                  <a:pt x="0" y="1307"/>
                </a:cubicBezTo>
                <a:lnTo>
                  <a:pt x="0" y="1307"/>
                </a:lnTo>
                <a:cubicBezTo>
                  <a:pt x="0" y="1305"/>
                  <a:pt x="2" y="1303"/>
                  <a:pt x="4" y="1303"/>
                </a:cubicBezTo>
                <a:cubicBezTo>
                  <a:pt x="7" y="1303"/>
                  <a:pt x="9" y="1305"/>
                  <a:pt x="9" y="1307"/>
                </a:cubicBezTo>
                <a:close/>
                <a:moveTo>
                  <a:pt x="9" y="1333"/>
                </a:moveTo>
                <a:lnTo>
                  <a:pt x="9" y="1333"/>
                </a:lnTo>
                <a:cubicBezTo>
                  <a:pt x="9" y="1336"/>
                  <a:pt x="7" y="1338"/>
                  <a:pt x="4" y="1338"/>
                </a:cubicBezTo>
                <a:cubicBezTo>
                  <a:pt x="2" y="1338"/>
                  <a:pt x="0" y="1336"/>
                  <a:pt x="0" y="1333"/>
                </a:cubicBezTo>
                <a:lnTo>
                  <a:pt x="0" y="1333"/>
                </a:lnTo>
                <a:cubicBezTo>
                  <a:pt x="0" y="1331"/>
                  <a:pt x="2" y="1329"/>
                  <a:pt x="4" y="1329"/>
                </a:cubicBezTo>
                <a:cubicBezTo>
                  <a:pt x="7" y="1329"/>
                  <a:pt x="9" y="1331"/>
                  <a:pt x="9" y="1333"/>
                </a:cubicBezTo>
                <a:close/>
                <a:moveTo>
                  <a:pt x="9" y="1360"/>
                </a:moveTo>
                <a:lnTo>
                  <a:pt x="9" y="1360"/>
                </a:lnTo>
                <a:cubicBezTo>
                  <a:pt x="9" y="1362"/>
                  <a:pt x="7" y="1364"/>
                  <a:pt x="4" y="1364"/>
                </a:cubicBezTo>
                <a:cubicBezTo>
                  <a:pt x="2" y="1364"/>
                  <a:pt x="0" y="1362"/>
                  <a:pt x="0" y="1360"/>
                </a:cubicBezTo>
                <a:lnTo>
                  <a:pt x="0" y="1360"/>
                </a:lnTo>
                <a:cubicBezTo>
                  <a:pt x="0" y="1357"/>
                  <a:pt x="2" y="1355"/>
                  <a:pt x="4" y="1355"/>
                </a:cubicBezTo>
                <a:cubicBezTo>
                  <a:pt x="7" y="1355"/>
                  <a:pt x="9" y="1357"/>
                  <a:pt x="9" y="1360"/>
                </a:cubicBezTo>
                <a:close/>
                <a:moveTo>
                  <a:pt x="9" y="1386"/>
                </a:moveTo>
                <a:lnTo>
                  <a:pt x="9" y="1386"/>
                </a:lnTo>
                <a:cubicBezTo>
                  <a:pt x="9" y="1389"/>
                  <a:pt x="7" y="1391"/>
                  <a:pt x="4" y="1391"/>
                </a:cubicBezTo>
                <a:cubicBezTo>
                  <a:pt x="2" y="1391"/>
                  <a:pt x="0" y="1389"/>
                  <a:pt x="0" y="1386"/>
                </a:cubicBezTo>
                <a:lnTo>
                  <a:pt x="0" y="1386"/>
                </a:lnTo>
                <a:cubicBezTo>
                  <a:pt x="0" y="1384"/>
                  <a:pt x="2" y="1382"/>
                  <a:pt x="4" y="1382"/>
                </a:cubicBezTo>
                <a:cubicBezTo>
                  <a:pt x="7" y="1382"/>
                  <a:pt x="9" y="1384"/>
                  <a:pt x="9" y="1386"/>
                </a:cubicBezTo>
                <a:close/>
                <a:moveTo>
                  <a:pt x="9" y="1413"/>
                </a:moveTo>
                <a:lnTo>
                  <a:pt x="9" y="1413"/>
                </a:lnTo>
                <a:cubicBezTo>
                  <a:pt x="9" y="1415"/>
                  <a:pt x="7" y="1417"/>
                  <a:pt x="4" y="1417"/>
                </a:cubicBezTo>
                <a:cubicBezTo>
                  <a:pt x="2" y="1417"/>
                  <a:pt x="0" y="1415"/>
                  <a:pt x="0" y="1413"/>
                </a:cubicBezTo>
                <a:lnTo>
                  <a:pt x="0" y="1413"/>
                </a:lnTo>
                <a:cubicBezTo>
                  <a:pt x="0" y="1410"/>
                  <a:pt x="2" y="1408"/>
                  <a:pt x="4" y="1408"/>
                </a:cubicBezTo>
                <a:cubicBezTo>
                  <a:pt x="7" y="1408"/>
                  <a:pt x="9" y="1410"/>
                  <a:pt x="9" y="1413"/>
                </a:cubicBezTo>
                <a:close/>
                <a:moveTo>
                  <a:pt x="9" y="1439"/>
                </a:moveTo>
                <a:lnTo>
                  <a:pt x="9" y="1439"/>
                </a:lnTo>
                <a:cubicBezTo>
                  <a:pt x="9" y="1441"/>
                  <a:pt x="7" y="1443"/>
                  <a:pt x="4" y="1443"/>
                </a:cubicBezTo>
                <a:cubicBezTo>
                  <a:pt x="2" y="1443"/>
                  <a:pt x="0" y="1441"/>
                  <a:pt x="0" y="1439"/>
                </a:cubicBezTo>
                <a:lnTo>
                  <a:pt x="0" y="1439"/>
                </a:lnTo>
                <a:cubicBezTo>
                  <a:pt x="0" y="1437"/>
                  <a:pt x="2" y="1435"/>
                  <a:pt x="4" y="1435"/>
                </a:cubicBezTo>
                <a:cubicBezTo>
                  <a:pt x="7" y="1435"/>
                  <a:pt x="9" y="1437"/>
                  <a:pt x="9" y="1439"/>
                </a:cubicBezTo>
                <a:close/>
                <a:moveTo>
                  <a:pt x="9" y="1465"/>
                </a:moveTo>
                <a:lnTo>
                  <a:pt x="9" y="1465"/>
                </a:lnTo>
                <a:cubicBezTo>
                  <a:pt x="9" y="1468"/>
                  <a:pt x="7" y="1470"/>
                  <a:pt x="4" y="1470"/>
                </a:cubicBezTo>
                <a:cubicBezTo>
                  <a:pt x="2" y="1470"/>
                  <a:pt x="0" y="1468"/>
                  <a:pt x="0" y="1465"/>
                </a:cubicBezTo>
                <a:lnTo>
                  <a:pt x="0" y="1465"/>
                </a:lnTo>
                <a:cubicBezTo>
                  <a:pt x="0" y="1463"/>
                  <a:pt x="2" y="1461"/>
                  <a:pt x="4" y="1461"/>
                </a:cubicBezTo>
                <a:cubicBezTo>
                  <a:pt x="7" y="1461"/>
                  <a:pt x="9" y="1463"/>
                  <a:pt x="9" y="1465"/>
                </a:cubicBezTo>
                <a:close/>
                <a:moveTo>
                  <a:pt x="9" y="1492"/>
                </a:moveTo>
                <a:lnTo>
                  <a:pt x="9" y="1492"/>
                </a:lnTo>
                <a:cubicBezTo>
                  <a:pt x="9" y="1494"/>
                  <a:pt x="7" y="1496"/>
                  <a:pt x="4" y="1496"/>
                </a:cubicBezTo>
                <a:cubicBezTo>
                  <a:pt x="2" y="1496"/>
                  <a:pt x="0" y="1494"/>
                  <a:pt x="0" y="1492"/>
                </a:cubicBezTo>
                <a:lnTo>
                  <a:pt x="0" y="1492"/>
                </a:lnTo>
                <a:cubicBezTo>
                  <a:pt x="0" y="1489"/>
                  <a:pt x="2" y="1487"/>
                  <a:pt x="4" y="1487"/>
                </a:cubicBezTo>
                <a:cubicBezTo>
                  <a:pt x="7" y="1487"/>
                  <a:pt x="9" y="1489"/>
                  <a:pt x="9" y="1492"/>
                </a:cubicBezTo>
                <a:close/>
                <a:moveTo>
                  <a:pt x="9" y="1518"/>
                </a:moveTo>
                <a:lnTo>
                  <a:pt x="9" y="1518"/>
                </a:lnTo>
                <a:cubicBezTo>
                  <a:pt x="9" y="1521"/>
                  <a:pt x="7" y="1523"/>
                  <a:pt x="4" y="1523"/>
                </a:cubicBezTo>
                <a:cubicBezTo>
                  <a:pt x="2" y="1523"/>
                  <a:pt x="0" y="1521"/>
                  <a:pt x="0" y="1518"/>
                </a:cubicBezTo>
                <a:lnTo>
                  <a:pt x="0" y="1518"/>
                </a:lnTo>
                <a:cubicBezTo>
                  <a:pt x="0" y="1516"/>
                  <a:pt x="2" y="1514"/>
                  <a:pt x="4" y="1514"/>
                </a:cubicBezTo>
                <a:cubicBezTo>
                  <a:pt x="7" y="1514"/>
                  <a:pt x="9" y="1516"/>
                  <a:pt x="9" y="1518"/>
                </a:cubicBezTo>
                <a:close/>
                <a:moveTo>
                  <a:pt x="9" y="1545"/>
                </a:moveTo>
                <a:lnTo>
                  <a:pt x="9" y="1545"/>
                </a:lnTo>
                <a:cubicBezTo>
                  <a:pt x="9" y="1547"/>
                  <a:pt x="7" y="1549"/>
                  <a:pt x="4" y="1549"/>
                </a:cubicBezTo>
                <a:cubicBezTo>
                  <a:pt x="2" y="1549"/>
                  <a:pt x="0" y="1547"/>
                  <a:pt x="0" y="1545"/>
                </a:cubicBezTo>
                <a:lnTo>
                  <a:pt x="0" y="1545"/>
                </a:lnTo>
                <a:cubicBezTo>
                  <a:pt x="0" y="1542"/>
                  <a:pt x="2" y="1540"/>
                  <a:pt x="4" y="1540"/>
                </a:cubicBezTo>
                <a:cubicBezTo>
                  <a:pt x="7" y="1540"/>
                  <a:pt x="9" y="1542"/>
                  <a:pt x="9" y="1545"/>
                </a:cubicBezTo>
                <a:close/>
                <a:moveTo>
                  <a:pt x="9" y="1571"/>
                </a:moveTo>
                <a:lnTo>
                  <a:pt x="9" y="1571"/>
                </a:lnTo>
                <a:cubicBezTo>
                  <a:pt x="9" y="1573"/>
                  <a:pt x="7" y="1575"/>
                  <a:pt x="4" y="1575"/>
                </a:cubicBezTo>
                <a:cubicBezTo>
                  <a:pt x="2" y="1575"/>
                  <a:pt x="0" y="1573"/>
                  <a:pt x="0" y="1571"/>
                </a:cubicBezTo>
                <a:lnTo>
                  <a:pt x="0" y="1571"/>
                </a:lnTo>
                <a:cubicBezTo>
                  <a:pt x="0" y="1569"/>
                  <a:pt x="2" y="1567"/>
                  <a:pt x="4" y="1567"/>
                </a:cubicBezTo>
                <a:cubicBezTo>
                  <a:pt x="7" y="1567"/>
                  <a:pt x="9" y="1569"/>
                  <a:pt x="9" y="1571"/>
                </a:cubicBezTo>
                <a:close/>
                <a:moveTo>
                  <a:pt x="9" y="1597"/>
                </a:moveTo>
                <a:lnTo>
                  <a:pt x="9" y="1597"/>
                </a:lnTo>
                <a:cubicBezTo>
                  <a:pt x="9" y="1600"/>
                  <a:pt x="7" y="1602"/>
                  <a:pt x="4" y="1602"/>
                </a:cubicBezTo>
                <a:cubicBezTo>
                  <a:pt x="2" y="1602"/>
                  <a:pt x="0" y="1600"/>
                  <a:pt x="0" y="1597"/>
                </a:cubicBezTo>
                <a:lnTo>
                  <a:pt x="0" y="1597"/>
                </a:lnTo>
                <a:cubicBezTo>
                  <a:pt x="0" y="1595"/>
                  <a:pt x="2" y="1593"/>
                  <a:pt x="4" y="1593"/>
                </a:cubicBezTo>
                <a:cubicBezTo>
                  <a:pt x="7" y="1593"/>
                  <a:pt x="9" y="1595"/>
                  <a:pt x="9" y="1597"/>
                </a:cubicBezTo>
                <a:close/>
                <a:moveTo>
                  <a:pt x="9" y="1624"/>
                </a:moveTo>
                <a:lnTo>
                  <a:pt x="9" y="1624"/>
                </a:lnTo>
                <a:cubicBezTo>
                  <a:pt x="9" y="1626"/>
                  <a:pt x="7" y="1628"/>
                  <a:pt x="4" y="1628"/>
                </a:cubicBezTo>
                <a:cubicBezTo>
                  <a:pt x="2" y="1628"/>
                  <a:pt x="0" y="1626"/>
                  <a:pt x="0" y="1624"/>
                </a:cubicBezTo>
                <a:lnTo>
                  <a:pt x="0" y="1624"/>
                </a:lnTo>
                <a:cubicBezTo>
                  <a:pt x="0" y="1621"/>
                  <a:pt x="2" y="1619"/>
                  <a:pt x="4" y="1619"/>
                </a:cubicBezTo>
                <a:cubicBezTo>
                  <a:pt x="7" y="1619"/>
                  <a:pt x="9" y="1621"/>
                  <a:pt x="9" y="1624"/>
                </a:cubicBezTo>
                <a:close/>
                <a:moveTo>
                  <a:pt x="9" y="1650"/>
                </a:moveTo>
                <a:lnTo>
                  <a:pt x="9" y="1650"/>
                </a:lnTo>
                <a:cubicBezTo>
                  <a:pt x="9" y="1653"/>
                  <a:pt x="7" y="1655"/>
                  <a:pt x="4" y="1655"/>
                </a:cubicBezTo>
                <a:cubicBezTo>
                  <a:pt x="2" y="1655"/>
                  <a:pt x="0" y="1653"/>
                  <a:pt x="0" y="1650"/>
                </a:cubicBezTo>
                <a:lnTo>
                  <a:pt x="0" y="1650"/>
                </a:lnTo>
                <a:cubicBezTo>
                  <a:pt x="0" y="1648"/>
                  <a:pt x="2" y="1646"/>
                  <a:pt x="4" y="1646"/>
                </a:cubicBezTo>
                <a:cubicBezTo>
                  <a:pt x="7" y="1646"/>
                  <a:pt x="9" y="1648"/>
                  <a:pt x="9" y="1650"/>
                </a:cubicBezTo>
                <a:close/>
                <a:moveTo>
                  <a:pt x="9" y="1677"/>
                </a:moveTo>
                <a:lnTo>
                  <a:pt x="9" y="1677"/>
                </a:lnTo>
                <a:cubicBezTo>
                  <a:pt x="9" y="1679"/>
                  <a:pt x="7" y="1681"/>
                  <a:pt x="4" y="1681"/>
                </a:cubicBezTo>
                <a:cubicBezTo>
                  <a:pt x="2" y="1681"/>
                  <a:pt x="0" y="1679"/>
                  <a:pt x="0" y="1677"/>
                </a:cubicBezTo>
                <a:lnTo>
                  <a:pt x="0" y="1677"/>
                </a:lnTo>
                <a:cubicBezTo>
                  <a:pt x="0" y="1674"/>
                  <a:pt x="2" y="1672"/>
                  <a:pt x="4" y="1672"/>
                </a:cubicBezTo>
                <a:cubicBezTo>
                  <a:pt x="7" y="1672"/>
                  <a:pt x="9" y="1674"/>
                  <a:pt x="9" y="1677"/>
                </a:cubicBezTo>
                <a:close/>
                <a:moveTo>
                  <a:pt x="9" y="1703"/>
                </a:moveTo>
                <a:lnTo>
                  <a:pt x="9" y="1703"/>
                </a:lnTo>
                <a:cubicBezTo>
                  <a:pt x="9" y="1706"/>
                  <a:pt x="7" y="1707"/>
                  <a:pt x="4" y="1707"/>
                </a:cubicBezTo>
                <a:cubicBezTo>
                  <a:pt x="2" y="1707"/>
                  <a:pt x="0" y="1706"/>
                  <a:pt x="0" y="1703"/>
                </a:cubicBezTo>
                <a:lnTo>
                  <a:pt x="0" y="1703"/>
                </a:lnTo>
                <a:cubicBezTo>
                  <a:pt x="0" y="1701"/>
                  <a:pt x="2" y="1699"/>
                  <a:pt x="4" y="1699"/>
                </a:cubicBezTo>
                <a:cubicBezTo>
                  <a:pt x="7" y="1699"/>
                  <a:pt x="9" y="1701"/>
                  <a:pt x="9" y="1703"/>
                </a:cubicBezTo>
                <a:close/>
                <a:moveTo>
                  <a:pt x="9" y="1729"/>
                </a:moveTo>
                <a:lnTo>
                  <a:pt x="9" y="1729"/>
                </a:lnTo>
                <a:cubicBezTo>
                  <a:pt x="9" y="1732"/>
                  <a:pt x="7" y="1734"/>
                  <a:pt x="4" y="1734"/>
                </a:cubicBezTo>
                <a:cubicBezTo>
                  <a:pt x="2" y="1734"/>
                  <a:pt x="0" y="1732"/>
                  <a:pt x="0" y="1729"/>
                </a:cubicBezTo>
                <a:lnTo>
                  <a:pt x="0" y="1729"/>
                </a:lnTo>
                <a:cubicBezTo>
                  <a:pt x="0" y="1727"/>
                  <a:pt x="2" y="1725"/>
                  <a:pt x="4" y="1725"/>
                </a:cubicBezTo>
                <a:cubicBezTo>
                  <a:pt x="7" y="1725"/>
                  <a:pt x="9" y="1727"/>
                  <a:pt x="9" y="1729"/>
                </a:cubicBezTo>
                <a:close/>
                <a:moveTo>
                  <a:pt x="9" y="1756"/>
                </a:moveTo>
                <a:lnTo>
                  <a:pt x="9" y="1756"/>
                </a:lnTo>
                <a:cubicBezTo>
                  <a:pt x="9" y="1758"/>
                  <a:pt x="7" y="1760"/>
                  <a:pt x="4" y="1760"/>
                </a:cubicBezTo>
                <a:cubicBezTo>
                  <a:pt x="2" y="1760"/>
                  <a:pt x="0" y="1758"/>
                  <a:pt x="0" y="1756"/>
                </a:cubicBezTo>
                <a:lnTo>
                  <a:pt x="0" y="1756"/>
                </a:lnTo>
                <a:cubicBezTo>
                  <a:pt x="0" y="1753"/>
                  <a:pt x="2" y="1751"/>
                  <a:pt x="4" y="1751"/>
                </a:cubicBezTo>
                <a:cubicBezTo>
                  <a:pt x="7" y="1751"/>
                  <a:pt x="9" y="1753"/>
                  <a:pt x="9" y="1756"/>
                </a:cubicBezTo>
                <a:close/>
                <a:moveTo>
                  <a:pt x="9" y="1782"/>
                </a:moveTo>
                <a:lnTo>
                  <a:pt x="9" y="1782"/>
                </a:lnTo>
                <a:cubicBezTo>
                  <a:pt x="9" y="1785"/>
                  <a:pt x="7" y="1787"/>
                  <a:pt x="4" y="1787"/>
                </a:cubicBezTo>
                <a:cubicBezTo>
                  <a:pt x="2" y="1787"/>
                  <a:pt x="0" y="1785"/>
                  <a:pt x="0" y="1782"/>
                </a:cubicBezTo>
                <a:lnTo>
                  <a:pt x="0" y="1782"/>
                </a:lnTo>
                <a:cubicBezTo>
                  <a:pt x="0" y="1780"/>
                  <a:pt x="2" y="1778"/>
                  <a:pt x="4" y="1778"/>
                </a:cubicBezTo>
                <a:cubicBezTo>
                  <a:pt x="7" y="1778"/>
                  <a:pt x="9" y="1780"/>
                  <a:pt x="9" y="1782"/>
                </a:cubicBezTo>
                <a:close/>
                <a:moveTo>
                  <a:pt x="9" y="1809"/>
                </a:moveTo>
                <a:lnTo>
                  <a:pt x="9" y="1809"/>
                </a:lnTo>
                <a:cubicBezTo>
                  <a:pt x="9" y="1811"/>
                  <a:pt x="7" y="1813"/>
                  <a:pt x="4" y="1813"/>
                </a:cubicBezTo>
                <a:cubicBezTo>
                  <a:pt x="2" y="1813"/>
                  <a:pt x="0" y="1811"/>
                  <a:pt x="0" y="1809"/>
                </a:cubicBezTo>
                <a:lnTo>
                  <a:pt x="0" y="1809"/>
                </a:lnTo>
                <a:cubicBezTo>
                  <a:pt x="0" y="1806"/>
                  <a:pt x="2" y="1804"/>
                  <a:pt x="4" y="1804"/>
                </a:cubicBezTo>
                <a:cubicBezTo>
                  <a:pt x="7" y="1804"/>
                  <a:pt x="9" y="1806"/>
                  <a:pt x="9" y="1809"/>
                </a:cubicBezTo>
                <a:close/>
                <a:moveTo>
                  <a:pt x="9" y="1835"/>
                </a:moveTo>
                <a:lnTo>
                  <a:pt x="9" y="1835"/>
                </a:lnTo>
                <a:cubicBezTo>
                  <a:pt x="9" y="1838"/>
                  <a:pt x="7" y="1840"/>
                  <a:pt x="4" y="1840"/>
                </a:cubicBezTo>
                <a:cubicBezTo>
                  <a:pt x="2" y="1840"/>
                  <a:pt x="0" y="1838"/>
                  <a:pt x="0" y="1835"/>
                </a:cubicBezTo>
                <a:lnTo>
                  <a:pt x="0" y="1835"/>
                </a:lnTo>
                <a:cubicBezTo>
                  <a:pt x="0" y="1833"/>
                  <a:pt x="2" y="1831"/>
                  <a:pt x="4" y="1831"/>
                </a:cubicBezTo>
                <a:cubicBezTo>
                  <a:pt x="7" y="1831"/>
                  <a:pt x="9" y="1833"/>
                  <a:pt x="9" y="1835"/>
                </a:cubicBezTo>
                <a:close/>
                <a:moveTo>
                  <a:pt x="9" y="1862"/>
                </a:moveTo>
                <a:lnTo>
                  <a:pt x="9" y="1862"/>
                </a:lnTo>
                <a:cubicBezTo>
                  <a:pt x="9" y="1864"/>
                  <a:pt x="7" y="1866"/>
                  <a:pt x="4" y="1866"/>
                </a:cubicBezTo>
                <a:cubicBezTo>
                  <a:pt x="2" y="1866"/>
                  <a:pt x="0" y="1864"/>
                  <a:pt x="0" y="1862"/>
                </a:cubicBezTo>
                <a:lnTo>
                  <a:pt x="0" y="1862"/>
                </a:lnTo>
                <a:cubicBezTo>
                  <a:pt x="0" y="1859"/>
                  <a:pt x="2" y="1857"/>
                  <a:pt x="4" y="1857"/>
                </a:cubicBezTo>
                <a:cubicBezTo>
                  <a:pt x="7" y="1857"/>
                  <a:pt x="9" y="1859"/>
                  <a:pt x="9" y="1862"/>
                </a:cubicBezTo>
                <a:close/>
                <a:moveTo>
                  <a:pt x="9" y="1888"/>
                </a:moveTo>
                <a:lnTo>
                  <a:pt x="9" y="1888"/>
                </a:lnTo>
                <a:cubicBezTo>
                  <a:pt x="9" y="1890"/>
                  <a:pt x="7" y="1892"/>
                  <a:pt x="4" y="1892"/>
                </a:cubicBezTo>
                <a:cubicBezTo>
                  <a:pt x="2" y="1892"/>
                  <a:pt x="0" y="1890"/>
                  <a:pt x="0" y="1888"/>
                </a:cubicBezTo>
                <a:lnTo>
                  <a:pt x="0" y="1888"/>
                </a:lnTo>
                <a:cubicBezTo>
                  <a:pt x="0" y="1886"/>
                  <a:pt x="2" y="1884"/>
                  <a:pt x="4" y="1884"/>
                </a:cubicBezTo>
                <a:cubicBezTo>
                  <a:pt x="7" y="1884"/>
                  <a:pt x="9" y="1886"/>
                  <a:pt x="9" y="1888"/>
                </a:cubicBezTo>
                <a:close/>
                <a:moveTo>
                  <a:pt x="9" y="1914"/>
                </a:moveTo>
                <a:lnTo>
                  <a:pt x="9" y="1914"/>
                </a:lnTo>
                <a:cubicBezTo>
                  <a:pt x="9" y="1917"/>
                  <a:pt x="7" y="1919"/>
                  <a:pt x="4" y="1919"/>
                </a:cubicBezTo>
                <a:cubicBezTo>
                  <a:pt x="2" y="1919"/>
                  <a:pt x="0" y="1917"/>
                  <a:pt x="0" y="1914"/>
                </a:cubicBezTo>
                <a:lnTo>
                  <a:pt x="0" y="1914"/>
                </a:lnTo>
                <a:cubicBezTo>
                  <a:pt x="0" y="1912"/>
                  <a:pt x="2" y="1910"/>
                  <a:pt x="4" y="1910"/>
                </a:cubicBezTo>
                <a:cubicBezTo>
                  <a:pt x="7" y="1910"/>
                  <a:pt x="9" y="1912"/>
                  <a:pt x="9" y="1914"/>
                </a:cubicBezTo>
                <a:close/>
                <a:moveTo>
                  <a:pt x="9" y="1941"/>
                </a:moveTo>
                <a:lnTo>
                  <a:pt x="9" y="1941"/>
                </a:lnTo>
                <a:cubicBezTo>
                  <a:pt x="9" y="1943"/>
                  <a:pt x="7" y="1945"/>
                  <a:pt x="4" y="1945"/>
                </a:cubicBezTo>
                <a:cubicBezTo>
                  <a:pt x="2" y="1945"/>
                  <a:pt x="0" y="1943"/>
                  <a:pt x="0" y="1941"/>
                </a:cubicBezTo>
                <a:lnTo>
                  <a:pt x="0" y="1941"/>
                </a:lnTo>
                <a:cubicBezTo>
                  <a:pt x="0" y="1938"/>
                  <a:pt x="2" y="1936"/>
                  <a:pt x="4" y="1936"/>
                </a:cubicBezTo>
                <a:cubicBezTo>
                  <a:pt x="7" y="1936"/>
                  <a:pt x="9" y="1938"/>
                  <a:pt x="9" y="1941"/>
                </a:cubicBezTo>
                <a:close/>
                <a:moveTo>
                  <a:pt x="9" y="1967"/>
                </a:moveTo>
                <a:lnTo>
                  <a:pt x="9" y="1967"/>
                </a:lnTo>
                <a:cubicBezTo>
                  <a:pt x="9" y="1970"/>
                  <a:pt x="7" y="1972"/>
                  <a:pt x="4" y="1972"/>
                </a:cubicBezTo>
                <a:cubicBezTo>
                  <a:pt x="2" y="1972"/>
                  <a:pt x="0" y="1970"/>
                  <a:pt x="0" y="1967"/>
                </a:cubicBezTo>
                <a:lnTo>
                  <a:pt x="0" y="1967"/>
                </a:lnTo>
                <a:cubicBezTo>
                  <a:pt x="0" y="1965"/>
                  <a:pt x="2" y="1963"/>
                  <a:pt x="4" y="1963"/>
                </a:cubicBezTo>
                <a:cubicBezTo>
                  <a:pt x="7" y="1963"/>
                  <a:pt x="9" y="1965"/>
                  <a:pt x="9" y="1967"/>
                </a:cubicBezTo>
                <a:close/>
                <a:moveTo>
                  <a:pt x="9" y="1994"/>
                </a:moveTo>
                <a:lnTo>
                  <a:pt x="9" y="1994"/>
                </a:lnTo>
                <a:cubicBezTo>
                  <a:pt x="9" y="1996"/>
                  <a:pt x="7" y="1998"/>
                  <a:pt x="4" y="1998"/>
                </a:cubicBezTo>
                <a:cubicBezTo>
                  <a:pt x="2" y="1998"/>
                  <a:pt x="0" y="1996"/>
                  <a:pt x="0" y="1994"/>
                </a:cubicBezTo>
                <a:lnTo>
                  <a:pt x="0" y="1994"/>
                </a:lnTo>
                <a:cubicBezTo>
                  <a:pt x="0" y="1991"/>
                  <a:pt x="2" y="1989"/>
                  <a:pt x="4" y="1989"/>
                </a:cubicBezTo>
                <a:cubicBezTo>
                  <a:pt x="7" y="1989"/>
                  <a:pt x="9" y="1991"/>
                  <a:pt x="9" y="1994"/>
                </a:cubicBezTo>
                <a:close/>
                <a:moveTo>
                  <a:pt x="9" y="2020"/>
                </a:moveTo>
                <a:lnTo>
                  <a:pt x="9" y="2020"/>
                </a:lnTo>
                <a:cubicBezTo>
                  <a:pt x="9" y="2022"/>
                  <a:pt x="7" y="2024"/>
                  <a:pt x="4" y="2024"/>
                </a:cubicBezTo>
                <a:cubicBezTo>
                  <a:pt x="2" y="2024"/>
                  <a:pt x="0" y="2022"/>
                  <a:pt x="0" y="2020"/>
                </a:cubicBezTo>
                <a:lnTo>
                  <a:pt x="0" y="2020"/>
                </a:lnTo>
                <a:cubicBezTo>
                  <a:pt x="0" y="2018"/>
                  <a:pt x="2" y="2016"/>
                  <a:pt x="4" y="2016"/>
                </a:cubicBezTo>
                <a:cubicBezTo>
                  <a:pt x="7" y="2016"/>
                  <a:pt x="9" y="2018"/>
                  <a:pt x="9" y="2020"/>
                </a:cubicBezTo>
                <a:close/>
                <a:moveTo>
                  <a:pt x="9" y="2046"/>
                </a:moveTo>
                <a:lnTo>
                  <a:pt x="9" y="2046"/>
                </a:lnTo>
                <a:cubicBezTo>
                  <a:pt x="9" y="2049"/>
                  <a:pt x="7" y="2051"/>
                  <a:pt x="4" y="2051"/>
                </a:cubicBezTo>
                <a:cubicBezTo>
                  <a:pt x="2" y="2051"/>
                  <a:pt x="0" y="2049"/>
                  <a:pt x="0" y="2046"/>
                </a:cubicBezTo>
                <a:lnTo>
                  <a:pt x="0" y="2046"/>
                </a:lnTo>
                <a:cubicBezTo>
                  <a:pt x="0" y="2044"/>
                  <a:pt x="2" y="2042"/>
                  <a:pt x="4" y="2042"/>
                </a:cubicBezTo>
                <a:cubicBezTo>
                  <a:pt x="7" y="2042"/>
                  <a:pt x="9" y="2044"/>
                  <a:pt x="9" y="2046"/>
                </a:cubicBezTo>
                <a:close/>
                <a:moveTo>
                  <a:pt x="9" y="2073"/>
                </a:moveTo>
                <a:lnTo>
                  <a:pt x="9" y="2073"/>
                </a:lnTo>
                <a:cubicBezTo>
                  <a:pt x="9" y="2075"/>
                  <a:pt x="7" y="2077"/>
                  <a:pt x="4" y="2077"/>
                </a:cubicBezTo>
                <a:cubicBezTo>
                  <a:pt x="2" y="2077"/>
                  <a:pt x="0" y="2075"/>
                  <a:pt x="0" y="2073"/>
                </a:cubicBezTo>
                <a:lnTo>
                  <a:pt x="0" y="2073"/>
                </a:lnTo>
                <a:cubicBezTo>
                  <a:pt x="0" y="2070"/>
                  <a:pt x="2" y="2068"/>
                  <a:pt x="4" y="2068"/>
                </a:cubicBezTo>
                <a:cubicBezTo>
                  <a:pt x="7" y="2068"/>
                  <a:pt x="9" y="2070"/>
                  <a:pt x="9" y="2073"/>
                </a:cubicBezTo>
                <a:close/>
                <a:moveTo>
                  <a:pt x="9" y="2099"/>
                </a:moveTo>
                <a:lnTo>
                  <a:pt x="9" y="2099"/>
                </a:lnTo>
                <a:cubicBezTo>
                  <a:pt x="9" y="2102"/>
                  <a:pt x="7" y="2104"/>
                  <a:pt x="4" y="2104"/>
                </a:cubicBezTo>
                <a:cubicBezTo>
                  <a:pt x="2" y="2104"/>
                  <a:pt x="0" y="2102"/>
                  <a:pt x="0" y="2099"/>
                </a:cubicBezTo>
                <a:lnTo>
                  <a:pt x="0" y="2099"/>
                </a:lnTo>
                <a:cubicBezTo>
                  <a:pt x="0" y="2097"/>
                  <a:pt x="2" y="2095"/>
                  <a:pt x="4" y="2095"/>
                </a:cubicBezTo>
                <a:cubicBezTo>
                  <a:pt x="7" y="2095"/>
                  <a:pt x="9" y="2097"/>
                  <a:pt x="9" y="2099"/>
                </a:cubicBezTo>
                <a:close/>
                <a:moveTo>
                  <a:pt x="9" y="2126"/>
                </a:moveTo>
                <a:lnTo>
                  <a:pt x="9" y="2126"/>
                </a:lnTo>
                <a:cubicBezTo>
                  <a:pt x="9" y="2128"/>
                  <a:pt x="7" y="2130"/>
                  <a:pt x="4" y="2130"/>
                </a:cubicBezTo>
                <a:cubicBezTo>
                  <a:pt x="2" y="2130"/>
                  <a:pt x="0" y="2128"/>
                  <a:pt x="0" y="2126"/>
                </a:cubicBezTo>
                <a:lnTo>
                  <a:pt x="0" y="2126"/>
                </a:lnTo>
                <a:cubicBezTo>
                  <a:pt x="0" y="2123"/>
                  <a:pt x="2" y="2121"/>
                  <a:pt x="4" y="2121"/>
                </a:cubicBezTo>
                <a:cubicBezTo>
                  <a:pt x="7" y="2121"/>
                  <a:pt x="9" y="2123"/>
                  <a:pt x="9" y="2126"/>
                </a:cubicBezTo>
                <a:close/>
                <a:moveTo>
                  <a:pt x="9" y="2152"/>
                </a:moveTo>
                <a:lnTo>
                  <a:pt x="9" y="2152"/>
                </a:lnTo>
                <a:cubicBezTo>
                  <a:pt x="9" y="2154"/>
                  <a:pt x="7" y="2156"/>
                  <a:pt x="4" y="2156"/>
                </a:cubicBezTo>
                <a:cubicBezTo>
                  <a:pt x="2" y="2156"/>
                  <a:pt x="0" y="2154"/>
                  <a:pt x="0" y="2152"/>
                </a:cubicBezTo>
                <a:lnTo>
                  <a:pt x="0" y="2152"/>
                </a:lnTo>
                <a:cubicBezTo>
                  <a:pt x="0" y="2150"/>
                  <a:pt x="2" y="2148"/>
                  <a:pt x="4" y="2148"/>
                </a:cubicBezTo>
                <a:cubicBezTo>
                  <a:pt x="7" y="2148"/>
                  <a:pt x="9" y="2150"/>
                  <a:pt x="9" y="2152"/>
                </a:cubicBezTo>
                <a:close/>
                <a:moveTo>
                  <a:pt x="9" y="2178"/>
                </a:moveTo>
                <a:lnTo>
                  <a:pt x="9" y="2178"/>
                </a:lnTo>
                <a:cubicBezTo>
                  <a:pt x="9" y="2181"/>
                  <a:pt x="7" y="2183"/>
                  <a:pt x="4" y="2183"/>
                </a:cubicBezTo>
                <a:cubicBezTo>
                  <a:pt x="2" y="2183"/>
                  <a:pt x="0" y="2181"/>
                  <a:pt x="0" y="2178"/>
                </a:cubicBezTo>
                <a:lnTo>
                  <a:pt x="0" y="2178"/>
                </a:lnTo>
                <a:cubicBezTo>
                  <a:pt x="0" y="2176"/>
                  <a:pt x="2" y="2174"/>
                  <a:pt x="4" y="2174"/>
                </a:cubicBezTo>
                <a:cubicBezTo>
                  <a:pt x="7" y="2174"/>
                  <a:pt x="9" y="2176"/>
                  <a:pt x="9" y="2178"/>
                </a:cubicBezTo>
                <a:close/>
                <a:moveTo>
                  <a:pt x="9" y="2205"/>
                </a:moveTo>
                <a:lnTo>
                  <a:pt x="9" y="2205"/>
                </a:lnTo>
                <a:cubicBezTo>
                  <a:pt x="9" y="2207"/>
                  <a:pt x="7" y="2209"/>
                  <a:pt x="4" y="2209"/>
                </a:cubicBezTo>
                <a:cubicBezTo>
                  <a:pt x="2" y="2209"/>
                  <a:pt x="0" y="2207"/>
                  <a:pt x="0" y="2205"/>
                </a:cubicBezTo>
                <a:lnTo>
                  <a:pt x="0" y="2205"/>
                </a:lnTo>
                <a:cubicBezTo>
                  <a:pt x="0" y="2202"/>
                  <a:pt x="2" y="2200"/>
                  <a:pt x="4" y="2200"/>
                </a:cubicBezTo>
                <a:cubicBezTo>
                  <a:pt x="7" y="2200"/>
                  <a:pt x="9" y="2202"/>
                  <a:pt x="9" y="2205"/>
                </a:cubicBezTo>
                <a:close/>
                <a:moveTo>
                  <a:pt x="9" y="2231"/>
                </a:moveTo>
                <a:lnTo>
                  <a:pt x="9" y="2231"/>
                </a:lnTo>
                <a:cubicBezTo>
                  <a:pt x="9" y="2234"/>
                  <a:pt x="7" y="2236"/>
                  <a:pt x="4" y="2236"/>
                </a:cubicBezTo>
                <a:cubicBezTo>
                  <a:pt x="2" y="2236"/>
                  <a:pt x="0" y="2234"/>
                  <a:pt x="0" y="2231"/>
                </a:cubicBezTo>
                <a:lnTo>
                  <a:pt x="0" y="2231"/>
                </a:lnTo>
                <a:cubicBezTo>
                  <a:pt x="0" y="2229"/>
                  <a:pt x="2" y="2227"/>
                  <a:pt x="4" y="2227"/>
                </a:cubicBezTo>
                <a:cubicBezTo>
                  <a:pt x="7" y="2227"/>
                  <a:pt x="9" y="2229"/>
                  <a:pt x="9" y="2231"/>
                </a:cubicBezTo>
                <a:close/>
                <a:moveTo>
                  <a:pt x="9" y="2258"/>
                </a:moveTo>
                <a:lnTo>
                  <a:pt x="9" y="2258"/>
                </a:lnTo>
                <a:cubicBezTo>
                  <a:pt x="9" y="2260"/>
                  <a:pt x="7" y="2262"/>
                  <a:pt x="4" y="2262"/>
                </a:cubicBezTo>
                <a:cubicBezTo>
                  <a:pt x="2" y="2262"/>
                  <a:pt x="0" y="2260"/>
                  <a:pt x="0" y="2258"/>
                </a:cubicBezTo>
                <a:lnTo>
                  <a:pt x="0" y="2258"/>
                </a:lnTo>
                <a:cubicBezTo>
                  <a:pt x="0" y="2255"/>
                  <a:pt x="2" y="2253"/>
                  <a:pt x="4" y="2253"/>
                </a:cubicBezTo>
                <a:cubicBezTo>
                  <a:pt x="7" y="2253"/>
                  <a:pt x="9" y="2255"/>
                  <a:pt x="9" y="2258"/>
                </a:cubicBezTo>
                <a:close/>
                <a:moveTo>
                  <a:pt x="9" y="2284"/>
                </a:moveTo>
                <a:lnTo>
                  <a:pt x="9" y="2284"/>
                </a:lnTo>
                <a:cubicBezTo>
                  <a:pt x="9" y="2287"/>
                  <a:pt x="7" y="2288"/>
                  <a:pt x="4" y="2288"/>
                </a:cubicBezTo>
                <a:cubicBezTo>
                  <a:pt x="2" y="2288"/>
                  <a:pt x="0" y="2287"/>
                  <a:pt x="0" y="2284"/>
                </a:cubicBezTo>
                <a:lnTo>
                  <a:pt x="0" y="2284"/>
                </a:lnTo>
                <a:cubicBezTo>
                  <a:pt x="0" y="2282"/>
                  <a:pt x="2" y="2280"/>
                  <a:pt x="4" y="2280"/>
                </a:cubicBezTo>
                <a:cubicBezTo>
                  <a:pt x="7" y="2280"/>
                  <a:pt x="9" y="2282"/>
                  <a:pt x="9" y="2284"/>
                </a:cubicBezTo>
                <a:close/>
                <a:moveTo>
                  <a:pt x="9" y="2310"/>
                </a:moveTo>
                <a:lnTo>
                  <a:pt x="9" y="2310"/>
                </a:lnTo>
                <a:cubicBezTo>
                  <a:pt x="9" y="2313"/>
                  <a:pt x="7" y="2315"/>
                  <a:pt x="4" y="2315"/>
                </a:cubicBezTo>
                <a:cubicBezTo>
                  <a:pt x="2" y="2315"/>
                  <a:pt x="0" y="2313"/>
                  <a:pt x="0" y="2310"/>
                </a:cubicBezTo>
                <a:lnTo>
                  <a:pt x="0" y="2310"/>
                </a:lnTo>
                <a:cubicBezTo>
                  <a:pt x="0" y="2308"/>
                  <a:pt x="2" y="2306"/>
                  <a:pt x="4" y="2306"/>
                </a:cubicBezTo>
                <a:cubicBezTo>
                  <a:pt x="7" y="2306"/>
                  <a:pt x="9" y="2308"/>
                  <a:pt x="9" y="2310"/>
                </a:cubicBezTo>
                <a:close/>
                <a:moveTo>
                  <a:pt x="9" y="2337"/>
                </a:moveTo>
                <a:lnTo>
                  <a:pt x="9" y="2337"/>
                </a:lnTo>
                <a:cubicBezTo>
                  <a:pt x="9" y="2339"/>
                  <a:pt x="7" y="2341"/>
                  <a:pt x="4" y="2341"/>
                </a:cubicBezTo>
                <a:cubicBezTo>
                  <a:pt x="2" y="2341"/>
                  <a:pt x="0" y="2339"/>
                  <a:pt x="0" y="2337"/>
                </a:cubicBezTo>
                <a:lnTo>
                  <a:pt x="0" y="2337"/>
                </a:lnTo>
                <a:cubicBezTo>
                  <a:pt x="0" y="2334"/>
                  <a:pt x="2" y="2332"/>
                  <a:pt x="4" y="2332"/>
                </a:cubicBezTo>
                <a:cubicBezTo>
                  <a:pt x="7" y="2332"/>
                  <a:pt x="9" y="2334"/>
                  <a:pt x="9" y="2337"/>
                </a:cubicBezTo>
                <a:close/>
                <a:moveTo>
                  <a:pt x="9" y="2363"/>
                </a:moveTo>
                <a:lnTo>
                  <a:pt x="9" y="2363"/>
                </a:lnTo>
                <a:cubicBezTo>
                  <a:pt x="9" y="2366"/>
                  <a:pt x="7" y="2368"/>
                  <a:pt x="4" y="2368"/>
                </a:cubicBezTo>
                <a:cubicBezTo>
                  <a:pt x="2" y="2368"/>
                  <a:pt x="0" y="2366"/>
                  <a:pt x="0" y="2363"/>
                </a:cubicBezTo>
                <a:lnTo>
                  <a:pt x="0" y="2363"/>
                </a:lnTo>
                <a:cubicBezTo>
                  <a:pt x="0" y="2361"/>
                  <a:pt x="2" y="2359"/>
                  <a:pt x="4" y="2359"/>
                </a:cubicBezTo>
                <a:cubicBezTo>
                  <a:pt x="7" y="2359"/>
                  <a:pt x="9" y="2361"/>
                  <a:pt x="9" y="2363"/>
                </a:cubicBezTo>
                <a:close/>
                <a:moveTo>
                  <a:pt x="9" y="2390"/>
                </a:moveTo>
                <a:lnTo>
                  <a:pt x="9" y="2390"/>
                </a:lnTo>
                <a:cubicBezTo>
                  <a:pt x="9" y="2392"/>
                  <a:pt x="7" y="2394"/>
                  <a:pt x="4" y="2394"/>
                </a:cubicBezTo>
                <a:cubicBezTo>
                  <a:pt x="2" y="2394"/>
                  <a:pt x="0" y="2392"/>
                  <a:pt x="0" y="2390"/>
                </a:cubicBezTo>
                <a:lnTo>
                  <a:pt x="0" y="2390"/>
                </a:lnTo>
                <a:cubicBezTo>
                  <a:pt x="0" y="2387"/>
                  <a:pt x="2" y="2385"/>
                  <a:pt x="4" y="2385"/>
                </a:cubicBezTo>
                <a:cubicBezTo>
                  <a:pt x="7" y="2385"/>
                  <a:pt x="9" y="2387"/>
                  <a:pt x="9" y="2390"/>
                </a:cubicBezTo>
                <a:close/>
                <a:moveTo>
                  <a:pt x="9" y="2416"/>
                </a:moveTo>
                <a:lnTo>
                  <a:pt x="9" y="2416"/>
                </a:lnTo>
                <a:cubicBezTo>
                  <a:pt x="9" y="2419"/>
                  <a:pt x="7" y="2421"/>
                  <a:pt x="4" y="2421"/>
                </a:cubicBezTo>
                <a:cubicBezTo>
                  <a:pt x="2" y="2421"/>
                  <a:pt x="0" y="2419"/>
                  <a:pt x="0" y="2416"/>
                </a:cubicBezTo>
                <a:lnTo>
                  <a:pt x="0" y="2416"/>
                </a:lnTo>
                <a:cubicBezTo>
                  <a:pt x="0" y="2414"/>
                  <a:pt x="2" y="2412"/>
                  <a:pt x="4" y="2412"/>
                </a:cubicBezTo>
                <a:cubicBezTo>
                  <a:pt x="7" y="2412"/>
                  <a:pt x="9" y="2414"/>
                  <a:pt x="9" y="2416"/>
                </a:cubicBezTo>
                <a:close/>
                <a:moveTo>
                  <a:pt x="9" y="2443"/>
                </a:moveTo>
                <a:lnTo>
                  <a:pt x="9" y="2443"/>
                </a:lnTo>
                <a:cubicBezTo>
                  <a:pt x="9" y="2445"/>
                  <a:pt x="7" y="2447"/>
                  <a:pt x="4" y="2447"/>
                </a:cubicBezTo>
                <a:cubicBezTo>
                  <a:pt x="2" y="2447"/>
                  <a:pt x="0" y="2445"/>
                  <a:pt x="0" y="2443"/>
                </a:cubicBezTo>
                <a:lnTo>
                  <a:pt x="0" y="2443"/>
                </a:lnTo>
                <a:cubicBezTo>
                  <a:pt x="0" y="2440"/>
                  <a:pt x="2" y="2438"/>
                  <a:pt x="4" y="2438"/>
                </a:cubicBezTo>
                <a:cubicBezTo>
                  <a:pt x="7" y="2438"/>
                  <a:pt x="9" y="2440"/>
                  <a:pt x="9" y="2443"/>
                </a:cubicBezTo>
                <a:close/>
                <a:moveTo>
                  <a:pt x="9" y="2469"/>
                </a:moveTo>
                <a:lnTo>
                  <a:pt x="9" y="2469"/>
                </a:lnTo>
                <a:cubicBezTo>
                  <a:pt x="9" y="2471"/>
                  <a:pt x="7" y="2473"/>
                  <a:pt x="4" y="2473"/>
                </a:cubicBezTo>
                <a:cubicBezTo>
                  <a:pt x="2" y="2473"/>
                  <a:pt x="0" y="2471"/>
                  <a:pt x="0" y="2469"/>
                </a:cubicBezTo>
                <a:lnTo>
                  <a:pt x="0" y="2469"/>
                </a:lnTo>
                <a:cubicBezTo>
                  <a:pt x="0" y="2467"/>
                  <a:pt x="2" y="2465"/>
                  <a:pt x="4" y="2465"/>
                </a:cubicBezTo>
                <a:cubicBezTo>
                  <a:pt x="7" y="2465"/>
                  <a:pt x="9" y="2467"/>
                  <a:pt x="9" y="2469"/>
                </a:cubicBezTo>
                <a:close/>
                <a:moveTo>
                  <a:pt x="9" y="2495"/>
                </a:moveTo>
                <a:lnTo>
                  <a:pt x="9" y="2495"/>
                </a:lnTo>
                <a:cubicBezTo>
                  <a:pt x="9" y="2498"/>
                  <a:pt x="7" y="2500"/>
                  <a:pt x="4" y="2500"/>
                </a:cubicBezTo>
                <a:cubicBezTo>
                  <a:pt x="2" y="2500"/>
                  <a:pt x="0" y="2498"/>
                  <a:pt x="0" y="2495"/>
                </a:cubicBezTo>
                <a:lnTo>
                  <a:pt x="0" y="2495"/>
                </a:lnTo>
                <a:cubicBezTo>
                  <a:pt x="0" y="2493"/>
                  <a:pt x="2" y="2491"/>
                  <a:pt x="4" y="2491"/>
                </a:cubicBezTo>
                <a:cubicBezTo>
                  <a:pt x="7" y="2491"/>
                  <a:pt x="9" y="2493"/>
                  <a:pt x="9" y="2495"/>
                </a:cubicBezTo>
                <a:close/>
                <a:moveTo>
                  <a:pt x="9" y="2522"/>
                </a:moveTo>
                <a:lnTo>
                  <a:pt x="9" y="2522"/>
                </a:lnTo>
                <a:cubicBezTo>
                  <a:pt x="9" y="2524"/>
                  <a:pt x="7" y="2526"/>
                  <a:pt x="4" y="2526"/>
                </a:cubicBezTo>
                <a:cubicBezTo>
                  <a:pt x="2" y="2526"/>
                  <a:pt x="0" y="2524"/>
                  <a:pt x="0" y="2522"/>
                </a:cubicBezTo>
                <a:lnTo>
                  <a:pt x="0" y="2522"/>
                </a:lnTo>
                <a:cubicBezTo>
                  <a:pt x="0" y="2519"/>
                  <a:pt x="2" y="2517"/>
                  <a:pt x="4" y="2517"/>
                </a:cubicBezTo>
                <a:cubicBezTo>
                  <a:pt x="7" y="2517"/>
                  <a:pt x="9" y="2519"/>
                  <a:pt x="9" y="2522"/>
                </a:cubicBezTo>
                <a:close/>
                <a:moveTo>
                  <a:pt x="9" y="2548"/>
                </a:moveTo>
                <a:lnTo>
                  <a:pt x="9" y="2548"/>
                </a:lnTo>
                <a:cubicBezTo>
                  <a:pt x="9" y="2551"/>
                  <a:pt x="7" y="2553"/>
                  <a:pt x="4" y="2553"/>
                </a:cubicBezTo>
                <a:cubicBezTo>
                  <a:pt x="2" y="2553"/>
                  <a:pt x="0" y="2551"/>
                  <a:pt x="0" y="2548"/>
                </a:cubicBezTo>
                <a:lnTo>
                  <a:pt x="0" y="2548"/>
                </a:lnTo>
                <a:cubicBezTo>
                  <a:pt x="0" y="2546"/>
                  <a:pt x="2" y="2544"/>
                  <a:pt x="4" y="2544"/>
                </a:cubicBezTo>
                <a:cubicBezTo>
                  <a:pt x="7" y="2544"/>
                  <a:pt x="9" y="2546"/>
                  <a:pt x="9" y="2548"/>
                </a:cubicBezTo>
                <a:close/>
                <a:moveTo>
                  <a:pt x="9" y="2575"/>
                </a:moveTo>
                <a:lnTo>
                  <a:pt x="9" y="2575"/>
                </a:lnTo>
                <a:cubicBezTo>
                  <a:pt x="9" y="2577"/>
                  <a:pt x="7" y="2579"/>
                  <a:pt x="4" y="2579"/>
                </a:cubicBezTo>
                <a:cubicBezTo>
                  <a:pt x="2" y="2579"/>
                  <a:pt x="0" y="2577"/>
                  <a:pt x="0" y="2575"/>
                </a:cubicBezTo>
                <a:lnTo>
                  <a:pt x="0" y="2575"/>
                </a:lnTo>
                <a:cubicBezTo>
                  <a:pt x="0" y="2572"/>
                  <a:pt x="2" y="2570"/>
                  <a:pt x="4" y="2570"/>
                </a:cubicBezTo>
                <a:cubicBezTo>
                  <a:pt x="7" y="2570"/>
                  <a:pt x="9" y="2572"/>
                  <a:pt x="9" y="2575"/>
                </a:cubicBezTo>
                <a:close/>
                <a:moveTo>
                  <a:pt x="9" y="2601"/>
                </a:moveTo>
                <a:lnTo>
                  <a:pt x="9" y="2601"/>
                </a:lnTo>
                <a:cubicBezTo>
                  <a:pt x="9" y="2603"/>
                  <a:pt x="7" y="2605"/>
                  <a:pt x="4" y="2605"/>
                </a:cubicBezTo>
                <a:cubicBezTo>
                  <a:pt x="2" y="2605"/>
                  <a:pt x="0" y="2603"/>
                  <a:pt x="0" y="2601"/>
                </a:cubicBezTo>
                <a:lnTo>
                  <a:pt x="0" y="2601"/>
                </a:lnTo>
                <a:cubicBezTo>
                  <a:pt x="0" y="2599"/>
                  <a:pt x="2" y="2597"/>
                  <a:pt x="4" y="2597"/>
                </a:cubicBezTo>
                <a:cubicBezTo>
                  <a:pt x="7" y="2597"/>
                  <a:pt x="9" y="2599"/>
                  <a:pt x="9" y="2601"/>
                </a:cubicBezTo>
                <a:close/>
                <a:moveTo>
                  <a:pt x="9" y="2627"/>
                </a:moveTo>
                <a:lnTo>
                  <a:pt x="9" y="2627"/>
                </a:lnTo>
                <a:cubicBezTo>
                  <a:pt x="9" y="2630"/>
                  <a:pt x="7" y="2632"/>
                  <a:pt x="4" y="2632"/>
                </a:cubicBezTo>
                <a:cubicBezTo>
                  <a:pt x="2" y="2632"/>
                  <a:pt x="0" y="2630"/>
                  <a:pt x="0" y="2627"/>
                </a:cubicBezTo>
                <a:lnTo>
                  <a:pt x="0" y="2627"/>
                </a:lnTo>
                <a:cubicBezTo>
                  <a:pt x="0" y="2625"/>
                  <a:pt x="2" y="2623"/>
                  <a:pt x="4" y="2623"/>
                </a:cubicBezTo>
                <a:cubicBezTo>
                  <a:pt x="7" y="2623"/>
                  <a:pt x="9" y="2625"/>
                  <a:pt x="9" y="2627"/>
                </a:cubicBezTo>
                <a:close/>
                <a:moveTo>
                  <a:pt x="9" y="2654"/>
                </a:moveTo>
                <a:lnTo>
                  <a:pt x="9" y="2654"/>
                </a:lnTo>
                <a:cubicBezTo>
                  <a:pt x="9" y="2656"/>
                  <a:pt x="7" y="2658"/>
                  <a:pt x="4" y="2658"/>
                </a:cubicBezTo>
                <a:cubicBezTo>
                  <a:pt x="2" y="2658"/>
                  <a:pt x="0" y="2656"/>
                  <a:pt x="0" y="2654"/>
                </a:cubicBezTo>
                <a:lnTo>
                  <a:pt x="0" y="2654"/>
                </a:lnTo>
                <a:cubicBezTo>
                  <a:pt x="0" y="2651"/>
                  <a:pt x="2" y="2649"/>
                  <a:pt x="4" y="2649"/>
                </a:cubicBezTo>
                <a:cubicBezTo>
                  <a:pt x="7" y="2649"/>
                  <a:pt x="9" y="2651"/>
                  <a:pt x="9" y="2654"/>
                </a:cubicBezTo>
                <a:close/>
                <a:moveTo>
                  <a:pt x="9" y="2680"/>
                </a:moveTo>
                <a:lnTo>
                  <a:pt x="9" y="2680"/>
                </a:lnTo>
                <a:cubicBezTo>
                  <a:pt x="9" y="2683"/>
                  <a:pt x="7" y="2685"/>
                  <a:pt x="4" y="2685"/>
                </a:cubicBezTo>
                <a:cubicBezTo>
                  <a:pt x="2" y="2685"/>
                  <a:pt x="0" y="2683"/>
                  <a:pt x="0" y="2680"/>
                </a:cubicBezTo>
                <a:lnTo>
                  <a:pt x="0" y="2680"/>
                </a:lnTo>
                <a:cubicBezTo>
                  <a:pt x="0" y="2678"/>
                  <a:pt x="2" y="2676"/>
                  <a:pt x="4" y="2676"/>
                </a:cubicBezTo>
                <a:cubicBezTo>
                  <a:pt x="7" y="2676"/>
                  <a:pt x="9" y="2678"/>
                  <a:pt x="9" y="2680"/>
                </a:cubicBezTo>
                <a:close/>
                <a:moveTo>
                  <a:pt x="9" y="2707"/>
                </a:moveTo>
                <a:lnTo>
                  <a:pt x="9" y="2707"/>
                </a:lnTo>
                <a:cubicBezTo>
                  <a:pt x="9" y="2709"/>
                  <a:pt x="7" y="2711"/>
                  <a:pt x="4" y="2711"/>
                </a:cubicBezTo>
                <a:cubicBezTo>
                  <a:pt x="2" y="2711"/>
                  <a:pt x="0" y="2709"/>
                  <a:pt x="0" y="2707"/>
                </a:cubicBezTo>
                <a:lnTo>
                  <a:pt x="0" y="2707"/>
                </a:lnTo>
                <a:cubicBezTo>
                  <a:pt x="0" y="2704"/>
                  <a:pt x="2" y="2702"/>
                  <a:pt x="4" y="2702"/>
                </a:cubicBezTo>
                <a:cubicBezTo>
                  <a:pt x="7" y="2702"/>
                  <a:pt x="9" y="2704"/>
                  <a:pt x="9" y="2707"/>
                </a:cubicBezTo>
                <a:close/>
                <a:moveTo>
                  <a:pt x="9" y="2733"/>
                </a:moveTo>
                <a:lnTo>
                  <a:pt x="9" y="2733"/>
                </a:lnTo>
                <a:cubicBezTo>
                  <a:pt x="9" y="2735"/>
                  <a:pt x="7" y="2737"/>
                  <a:pt x="4" y="2737"/>
                </a:cubicBezTo>
                <a:cubicBezTo>
                  <a:pt x="2" y="2737"/>
                  <a:pt x="0" y="2735"/>
                  <a:pt x="0" y="2733"/>
                </a:cubicBezTo>
                <a:lnTo>
                  <a:pt x="0" y="2733"/>
                </a:lnTo>
                <a:cubicBezTo>
                  <a:pt x="0" y="2731"/>
                  <a:pt x="2" y="2729"/>
                  <a:pt x="4" y="2729"/>
                </a:cubicBezTo>
                <a:cubicBezTo>
                  <a:pt x="7" y="2729"/>
                  <a:pt x="9" y="2731"/>
                  <a:pt x="9" y="2733"/>
                </a:cubicBezTo>
                <a:close/>
                <a:moveTo>
                  <a:pt x="9" y="2759"/>
                </a:moveTo>
                <a:lnTo>
                  <a:pt x="9" y="2759"/>
                </a:lnTo>
                <a:cubicBezTo>
                  <a:pt x="9" y="2762"/>
                  <a:pt x="7" y="2764"/>
                  <a:pt x="4" y="2764"/>
                </a:cubicBezTo>
                <a:cubicBezTo>
                  <a:pt x="2" y="2764"/>
                  <a:pt x="0" y="2762"/>
                  <a:pt x="0" y="2759"/>
                </a:cubicBezTo>
                <a:lnTo>
                  <a:pt x="0" y="2759"/>
                </a:lnTo>
                <a:cubicBezTo>
                  <a:pt x="0" y="2757"/>
                  <a:pt x="2" y="2755"/>
                  <a:pt x="4" y="2755"/>
                </a:cubicBezTo>
                <a:cubicBezTo>
                  <a:pt x="7" y="2755"/>
                  <a:pt x="9" y="2757"/>
                  <a:pt x="9" y="2759"/>
                </a:cubicBezTo>
                <a:close/>
                <a:moveTo>
                  <a:pt x="9" y="2786"/>
                </a:moveTo>
                <a:lnTo>
                  <a:pt x="9" y="2786"/>
                </a:lnTo>
                <a:cubicBezTo>
                  <a:pt x="9" y="2788"/>
                  <a:pt x="7" y="2790"/>
                  <a:pt x="4" y="2790"/>
                </a:cubicBezTo>
                <a:cubicBezTo>
                  <a:pt x="2" y="2790"/>
                  <a:pt x="0" y="2788"/>
                  <a:pt x="0" y="2786"/>
                </a:cubicBezTo>
                <a:lnTo>
                  <a:pt x="0" y="2786"/>
                </a:lnTo>
                <a:cubicBezTo>
                  <a:pt x="0" y="2783"/>
                  <a:pt x="2" y="2781"/>
                  <a:pt x="4" y="2781"/>
                </a:cubicBezTo>
                <a:cubicBezTo>
                  <a:pt x="7" y="2781"/>
                  <a:pt x="9" y="2783"/>
                  <a:pt x="9" y="2786"/>
                </a:cubicBezTo>
                <a:close/>
                <a:moveTo>
                  <a:pt x="9" y="2812"/>
                </a:moveTo>
                <a:lnTo>
                  <a:pt x="9" y="2812"/>
                </a:lnTo>
                <a:cubicBezTo>
                  <a:pt x="9" y="2815"/>
                  <a:pt x="7" y="2817"/>
                  <a:pt x="4" y="2817"/>
                </a:cubicBezTo>
                <a:cubicBezTo>
                  <a:pt x="2" y="2817"/>
                  <a:pt x="0" y="2815"/>
                  <a:pt x="0" y="2812"/>
                </a:cubicBezTo>
                <a:lnTo>
                  <a:pt x="0" y="2812"/>
                </a:lnTo>
                <a:cubicBezTo>
                  <a:pt x="0" y="2810"/>
                  <a:pt x="2" y="2808"/>
                  <a:pt x="4" y="2808"/>
                </a:cubicBezTo>
                <a:cubicBezTo>
                  <a:pt x="7" y="2808"/>
                  <a:pt x="9" y="2810"/>
                  <a:pt x="9" y="2812"/>
                </a:cubicBezTo>
                <a:close/>
                <a:moveTo>
                  <a:pt x="9" y="2839"/>
                </a:moveTo>
                <a:lnTo>
                  <a:pt x="9" y="2839"/>
                </a:lnTo>
                <a:cubicBezTo>
                  <a:pt x="9" y="2841"/>
                  <a:pt x="7" y="2843"/>
                  <a:pt x="4" y="2843"/>
                </a:cubicBezTo>
                <a:cubicBezTo>
                  <a:pt x="2" y="2843"/>
                  <a:pt x="0" y="2841"/>
                  <a:pt x="0" y="2839"/>
                </a:cubicBezTo>
                <a:lnTo>
                  <a:pt x="0" y="2839"/>
                </a:lnTo>
                <a:cubicBezTo>
                  <a:pt x="0" y="2836"/>
                  <a:pt x="2" y="2834"/>
                  <a:pt x="4" y="2834"/>
                </a:cubicBezTo>
                <a:cubicBezTo>
                  <a:pt x="7" y="2834"/>
                  <a:pt x="9" y="2836"/>
                  <a:pt x="9" y="2839"/>
                </a:cubicBezTo>
                <a:close/>
                <a:moveTo>
                  <a:pt x="9" y="2865"/>
                </a:moveTo>
                <a:lnTo>
                  <a:pt x="9" y="2865"/>
                </a:lnTo>
                <a:cubicBezTo>
                  <a:pt x="9" y="2868"/>
                  <a:pt x="7" y="2869"/>
                  <a:pt x="4" y="2869"/>
                </a:cubicBezTo>
                <a:cubicBezTo>
                  <a:pt x="2" y="2869"/>
                  <a:pt x="0" y="2868"/>
                  <a:pt x="0" y="2865"/>
                </a:cubicBezTo>
                <a:lnTo>
                  <a:pt x="0" y="2865"/>
                </a:lnTo>
                <a:cubicBezTo>
                  <a:pt x="0" y="2863"/>
                  <a:pt x="2" y="2861"/>
                  <a:pt x="4" y="2861"/>
                </a:cubicBezTo>
                <a:cubicBezTo>
                  <a:pt x="7" y="2861"/>
                  <a:pt x="9" y="2863"/>
                  <a:pt x="9" y="2865"/>
                </a:cubicBezTo>
                <a:close/>
                <a:moveTo>
                  <a:pt x="9" y="2891"/>
                </a:moveTo>
                <a:lnTo>
                  <a:pt x="9" y="2891"/>
                </a:lnTo>
                <a:cubicBezTo>
                  <a:pt x="9" y="2894"/>
                  <a:pt x="7" y="2896"/>
                  <a:pt x="4" y="2896"/>
                </a:cubicBezTo>
                <a:cubicBezTo>
                  <a:pt x="2" y="2896"/>
                  <a:pt x="0" y="2894"/>
                  <a:pt x="0" y="2891"/>
                </a:cubicBezTo>
                <a:lnTo>
                  <a:pt x="0" y="2891"/>
                </a:lnTo>
                <a:cubicBezTo>
                  <a:pt x="0" y="2889"/>
                  <a:pt x="2" y="2887"/>
                  <a:pt x="4" y="2887"/>
                </a:cubicBezTo>
                <a:cubicBezTo>
                  <a:pt x="7" y="2887"/>
                  <a:pt x="9" y="2889"/>
                  <a:pt x="9" y="2891"/>
                </a:cubicBezTo>
                <a:close/>
                <a:moveTo>
                  <a:pt x="9" y="2918"/>
                </a:moveTo>
                <a:lnTo>
                  <a:pt x="9" y="2918"/>
                </a:lnTo>
                <a:cubicBezTo>
                  <a:pt x="9" y="2920"/>
                  <a:pt x="7" y="2922"/>
                  <a:pt x="4" y="2922"/>
                </a:cubicBezTo>
                <a:cubicBezTo>
                  <a:pt x="2" y="2922"/>
                  <a:pt x="0" y="2920"/>
                  <a:pt x="0" y="2918"/>
                </a:cubicBezTo>
                <a:lnTo>
                  <a:pt x="0" y="2918"/>
                </a:lnTo>
                <a:cubicBezTo>
                  <a:pt x="0" y="2915"/>
                  <a:pt x="2" y="2913"/>
                  <a:pt x="4" y="2913"/>
                </a:cubicBezTo>
                <a:cubicBezTo>
                  <a:pt x="7" y="2913"/>
                  <a:pt x="9" y="2915"/>
                  <a:pt x="9" y="2918"/>
                </a:cubicBezTo>
                <a:close/>
                <a:moveTo>
                  <a:pt x="9" y="2944"/>
                </a:moveTo>
                <a:lnTo>
                  <a:pt x="9" y="2944"/>
                </a:lnTo>
                <a:cubicBezTo>
                  <a:pt x="9" y="2947"/>
                  <a:pt x="7" y="2949"/>
                  <a:pt x="4" y="2949"/>
                </a:cubicBezTo>
                <a:cubicBezTo>
                  <a:pt x="2" y="2949"/>
                  <a:pt x="0" y="2947"/>
                  <a:pt x="0" y="2944"/>
                </a:cubicBezTo>
                <a:lnTo>
                  <a:pt x="0" y="2944"/>
                </a:lnTo>
                <a:cubicBezTo>
                  <a:pt x="0" y="2942"/>
                  <a:pt x="2" y="2940"/>
                  <a:pt x="4" y="2940"/>
                </a:cubicBezTo>
                <a:cubicBezTo>
                  <a:pt x="7" y="2940"/>
                  <a:pt x="9" y="2942"/>
                  <a:pt x="9" y="2944"/>
                </a:cubicBezTo>
                <a:close/>
                <a:moveTo>
                  <a:pt x="9" y="2971"/>
                </a:moveTo>
                <a:lnTo>
                  <a:pt x="9" y="2971"/>
                </a:lnTo>
                <a:cubicBezTo>
                  <a:pt x="9" y="2973"/>
                  <a:pt x="7" y="2975"/>
                  <a:pt x="4" y="2975"/>
                </a:cubicBezTo>
                <a:cubicBezTo>
                  <a:pt x="2" y="2975"/>
                  <a:pt x="0" y="2973"/>
                  <a:pt x="0" y="2971"/>
                </a:cubicBezTo>
                <a:lnTo>
                  <a:pt x="0" y="2971"/>
                </a:lnTo>
                <a:cubicBezTo>
                  <a:pt x="0" y="2968"/>
                  <a:pt x="2" y="2966"/>
                  <a:pt x="4" y="2966"/>
                </a:cubicBezTo>
                <a:cubicBezTo>
                  <a:pt x="7" y="2966"/>
                  <a:pt x="9" y="2968"/>
                  <a:pt x="9" y="2971"/>
                </a:cubicBezTo>
                <a:close/>
                <a:moveTo>
                  <a:pt x="9" y="2997"/>
                </a:moveTo>
                <a:lnTo>
                  <a:pt x="9" y="2997"/>
                </a:lnTo>
                <a:cubicBezTo>
                  <a:pt x="9" y="3000"/>
                  <a:pt x="7" y="3002"/>
                  <a:pt x="4" y="3002"/>
                </a:cubicBezTo>
                <a:cubicBezTo>
                  <a:pt x="2" y="3002"/>
                  <a:pt x="0" y="3000"/>
                  <a:pt x="0" y="2997"/>
                </a:cubicBezTo>
                <a:lnTo>
                  <a:pt x="0" y="2997"/>
                </a:lnTo>
                <a:cubicBezTo>
                  <a:pt x="0" y="2995"/>
                  <a:pt x="2" y="2993"/>
                  <a:pt x="4" y="2993"/>
                </a:cubicBezTo>
                <a:cubicBezTo>
                  <a:pt x="7" y="2993"/>
                  <a:pt x="9" y="2995"/>
                  <a:pt x="9" y="2997"/>
                </a:cubicBezTo>
                <a:close/>
                <a:moveTo>
                  <a:pt x="9" y="3024"/>
                </a:moveTo>
                <a:lnTo>
                  <a:pt x="9" y="3024"/>
                </a:lnTo>
                <a:cubicBezTo>
                  <a:pt x="9" y="3026"/>
                  <a:pt x="7" y="3028"/>
                  <a:pt x="4" y="3028"/>
                </a:cubicBezTo>
                <a:cubicBezTo>
                  <a:pt x="2" y="3028"/>
                  <a:pt x="0" y="3026"/>
                  <a:pt x="0" y="3024"/>
                </a:cubicBezTo>
                <a:lnTo>
                  <a:pt x="0" y="3024"/>
                </a:lnTo>
                <a:cubicBezTo>
                  <a:pt x="0" y="3021"/>
                  <a:pt x="2" y="3019"/>
                  <a:pt x="4" y="3019"/>
                </a:cubicBezTo>
                <a:cubicBezTo>
                  <a:pt x="7" y="3019"/>
                  <a:pt x="9" y="3021"/>
                  <a:pt x="9" y="3024"/>
                </a:cubicBezTo>
                <a:close/>
                <a:moveTo>
                  <a:pt x="9" y="3050"/>
                </a:moveTo>
                <a:lnTo>
                  <a:pt x="9" y="3050"/>
                </a:lnTo>
                <a:cubicBezTo>
                  <a:pt x="9" y="3052"/>
                  <a:pt x="7" y="3054"/>
                  <a:pt x="4" y="3054"/>
                </a:cubicBezTo>
                <a:cubicBezTo>
                  <a:pt x="2" y="3054"/>
                  <a:pt x="0" y="3052"/>
                  <a:pt x="0" y="3050"/>
                </a:cubicBezTo>
                <a:lnTo>
                  <a:pt x="0" y="3050"/>
                </a:lnTo>
                <a:cubicBezTo>
                  <a:pt x="0" y="3048"/>
                  <a:pt x="2" y="3046"/>
                  <a:pt x="4" y="3046"/>
                </a:cubicBezTo>
                <a:cubicBezTo>
                  <a:pt x="7" y="3046"/>
                  <a:pt x="9" y="3048"/>
                  <a:pt x="9" y="3050"/>
                </a:cubicBezTo>
                <a:close/>
                <a:moveTo>
                  <a:pt x="9" y="3076"/>
                </a:moveTo>
                <a:lnTo>
                  <a:pt x="9" y="3076"/>
                </a:lnTo>
                <a:cubicBezTo>
                  <a:pt x="9" y="3079"/>
                  <a:pt x="7" y="3081"/>
                  <a:pt x="4" y="3081"/>
                </a:cubicBezTo>
                <a:cubicBezTo>
                  <a:pt x="2" y="3081"/>
                  <a:pt x="0" y="3079"/>
                  <a:pt x="0" y="3076"/>
                </a:cubicBezTo>
                <a:lnTo>
                  <a:pt x="0" y="3076"/>
                </a:lnTo>
                <a:cubicBezTo>
                  <a:pt x="0" y="3074"/>
                  <a:pt x="2" y="3072"/>
                  <a:pt x="4" y="3072"/>
                </a:cubicBezTo>
                <a:cubicBezTo>
                  <a:pt x="7" y="3072"/>
                  <a:pt x="9" y="3074"/>
                  <a:pt x="9" y="3076"/>
                </a:cubicBezTo>
                <a:close/>
                <a:moveTo>
                  <a:pt x="9" y="3103"/>
                </a:moveTo>
                <a:lnTo>
                  <a:pt x="9" y="3103"/>
                </a:lnTo>
                <a:cubicBezTo>
                  <a:pt x="9" y="3105"/>
                  <a:pt x="7" y="3107"/>
                  <a:pt x="4" y="3107"/>
                </a:cubicBezTo>
                <a:cubicBezTo>
                  <a:pt x="2" y="3107"/>
                  <a:pt x="0" y="3105"/>
                  <a:pt x="0" y="3103"/>
                </a:cubicBezTo>
                <a:lnTo>
                  <a:pt x="0" y="3103"/>
                </a:lnTo>
                <a:cubicBezTo>
                  <a:pt x="0" y="3100"/>
                  <a:pt x="2" y="3098"/>
                  <a:pt x="4" y="3098"/>
                </a:cubicBezTo>
                <a:cubicBezTo>
                  <a:pt x="7" y="3098"/>
                  <a:pt x="9" y="3100"/>
                  <a:pt x="9" y="3103"/>
                </a:cubicBezTo>
                <a:close/>
                <a:moveTo>
                  <a:pt x="9" y="3129"/>
                </a:moveTo>
                <a:lnTo>
                  <a:pt x="9" y="3129"/>
                </a:lnTo>
                <a:cubicBezTo>
                  <a:pt x="9" y="3132"/>
                  <a:pt x="7" y="3134"/>
                  <a:pt x="4" y="3134"/>
                </a:cubicBezTo>
                <a:cubicBezTo>
                  <a:pt x="2" y="3134"/>
                  <a:pt x="0" y="3132"/>
                  <a:pt x="0" y="3129"/>
                </a:cubicBezTo>
                <a:lnTo>
                  <a:pt x="0" y="3129"/>
                </a:lnTo>
                <a:cubicBezTo>
                  <a:pt x="0" y="3127"/>
                  <a:pt x="2" y="3125"/>
                  <a:pt x="4" y="3125"/>
                </a:cubicBezTo>
                <a:cubicBezTo>
                  <a:pt x="7" y="3125"/>
                  <a:pt x="9" y="3127"/>
                  <a:pt x="9" y="3129"/>
                </a:cubicBezTo>
                <a:close/>
                <a:moveTo>
                  <a:pt x="9" y="3156"/>
                </a:moveTo>
                <a:lnTo>
                  <a:pt x="9" y="3156"/>
                </a:lnTo>
                <a:cubicBezTo>
                  <a:pt x="9" y="3158"/>
                  <a:pt x="7" y="3160"/>
                  <a:pt x="4" y="3160"/>
                </a:cubicBezTo>
                <a:cubicBezTo>
                  <a:pt x="2" y="3160"/>
                  <a:pt x="0" y="3158"/>
                  <a:pt x="0" y="3156"/>
                </a:cubicBezTo>
                <a:lnTo>
                  <a:pt x="0" y="3156"/>
                </a:lnTo>
                <a:cubicBezTo>
                  <a:pt x="0" y="3153"/>
                  <a:pt x="2" y="3151"/>
                  <a:pt x="4" y="3151"/>
                </a:cubicBezTo>
                <a:cubicBezTo>
                  <a:pt x="7" y="3151"/>
                  <a:pt x="9" y="3153"/>
                  <a:pt x="9" y="3156"/>
                </a:cubicBezTo>
                <a:close/>
                <a:moveTo>
                  <a:pt x="9" y="3182"/>
                </a:moveTo>
                <a:lnTo>
                  <a:pt x="9" y="3182"/>
                </a:lnTo>
                <a:cubicBezTo>
                  <a:pt x="9" y="3184"/>
                  <a:pt x="7" y="3186"/>
                  <a:pt x="4" y="3186"/>
                </a:cubicBezTo>
                <a:cubicBezTo>
                  <a:pt x="2" y="3186"/>
                  <a:pt x="0" y="3184"/>
                  <a:pt x="0" y="3182"/>
                </a:cubicBezTo>
                <a:lnTo>
                  <a:pt x="0" y="3182"/>
                </a:lnTo>
                <a:cubicBezTo>
                  <a:pt x="0" y="3180"/>
                  <a:pt x="2" y="3178"/>
                  <a:pt x="4" y="3178"/>
                </a:cubicBezTo>
                <a:cubicBezTo>
                  <a:pt x="7" y="3178"/>
                  <a:pt x="9" y="3180"/>
                  <a:pt x="9" y="3182"/>
                </a:cubicBezTo>
                <a:close/>
                <a:moveTo>
                  <a:pt x="9" y="3208"/>
                </a:moveTo>
                <a:lnTo>
                  <a:pt x="9" y="3208"/>
                </a:lnTo>
                <a:cubicBezTo>
                  <a:pt x="9" y="3211"/>
                  <a:pt x="7" y="3213"/>
                  <a:pt x="4" y="3213"/>
                </a:cubicBezTo>
                <a:cubicBezTo>
                  <a:pt x="2" y="3213"/>
                  <a:pt x="0" y="3211"/>
                  <a:pt x="0" y="3208"/>
                </a:cubicBezTo>
                <a:lnTo>
                  <a:pt x="0" y="3208"/>
                </a:lnTo>
                <a:cubicBezTo>
                  <a:pt x="0" y="3206"/>
                  <a:pt x="2" y="3204"/>
                  <a:pt x="4" y="3204"/>
                </a:cubicBezTo>
                <a:cubicBezTo>
                  <a:pt x="7" y="3204"/>
                  <a:pt x="9" y="3206"/>
                  <a:pt x="9" y="3208"/>
                </a:cubicBezTo>
                <a:close/>
                <a:moveTo>
                  <a:pt x="9" y="3235"/>
                </a:moveTo>
                <a:lnTo>
                  <a:pt x="9" y="3235"/>
                </a:lnTo>
                <a:cubicBezTo>
                  <a:pt x="9" y="3237"/>
                  <a:pt x="7" y="3239"/>
                  <a:pt x="4" y="3239"/>
                </a:cubicBezTo>
                <a:cubicBezTo>
                  <a:pt x="2" y="3239"/>
                  <a:pt x="0" y="3237"/>
                  <a:pt x="0" y="3235"/>
                </a:cubicBezTo>
                <a:lnTo>
                  <a:pt x="0" y="3235"/>
                </a:lnTo>
                <a:cubicBezTo>
                  <a:pt x="0" y="3232"/>
                  <a:pt x="2" y="3230"/>
                  <a:pt x="4" y="3230"/>
                </a:cubicBezTo>
                <a:cubicBezTo>
                  <a:pt x="7" y="3230"/>
                  <a:pt x="9" y="3232"/>
                  <a:pt x="9" y="3235"/>
                </a:cubicBezTo>
                <a:close/>
                <a:moveTo>
                  <a:pt x="6" y="3255"/>
                </a:moveTo>
                <a:lnTo>
                  <a:pt x="6" y="3255"/>
                </a:lnTo>
                <a:cubicBezTo>
                  <a:pt x="8" y="3255"/>
                  <a:pt x="10" y="3257"/>
                  <a:pt x="10" y="3260"/>
                </a:cubicBezTo>
                <a:cubicBezTo>
                  <a:pt x="10" y="3262"/>
                  <a:pt x="8" y="3264"/>
                  <a:pt x="6" y="3264"/>
                </a:cubicBezTo>
                <a:lnTo>
                  <a:pt x="6" y="3264"/>
                </a:lnTo>
                <a:cubicBezTo>
                  <a:pt x="3" y="3264"/>
                  <a:pt x="1" y="3262"/>
                  <a:pt x="1" y="3260"/>
                </a:cubicBezTo>
                <a:cubicBezTo>
                  <a:pt x="1" y="3257"/>
                  <a:pt x="3" y="3255"/>
                  <a:pt x="6" y="3255"/>
                </a:cubicBezTo>
                <a:close/>
                <a:moveTo>
                  <a:pt x="32" y="3255"/>
                </a:moveTo>
                <a:lnTo>
                  <a:pt x="32" y="3255"/>
                </a:lnTo>
                <a:cubicBezTo>
                  <a:pt x="35" y="3255"/>
                  <a:pt x="37" y="3257"/>
                  <a:pt x="37" y="3260"/>
                </a:cubicBezTo>
                <a:cubicBezTo>
                  <a:pt x="37" y="3262"/>
                  <a:pt x="35" y="3264"/>
                  <a:pt x="32" y="3264"/>
                </a:cubicBezTo>
                <a:lnTo>
                  <a:pt x="32" y="3264"/>
                </a:lnTo>
                <a:cubicBezTo>
                  <a:pt x="30" y="3264"/>
                  <a:pt x="28" y="3262"/>
                  <a:pt x="28" y="3260"/>
                </a:cubicBezTo>
                <a:cubicBezTo>
                  <a:pt x="28" y="3257"/>
                  <a:pt x="30" y="3255"/>
                  <a:pt x="32" y="3255"/>
                </a:cubicBezTo>
                <a:close/>
                <a:moveTo>
                  <a:pt x="59" y="3255"/>
                </a:moveTo>
                <a:lnTo>
                  <a:pt x="59" y="3255"/>
                </a:lnTo>
                <a:cubicBezTo>
                  <a:pt x="61" y="3255"/>
                  <a:pt x="63" y="3257"/>
                  <a:pt x="63" y="3260"/>
                </a:cubicBezTo>
                <a:cubicBezTo>
                  <a:pt x="63" y="3262"/>
                  <a:pt x="61" y="3264"/>
                  <a:pt x="59" y="3264"/>
                </a:cubicBezTo>
                <a:lnTo>
                  <a:pt x="59" y="3264"/>
                </a:lnTo>
                <a:cubicBezTo>
                  <a:pt x="56" y="3264"/>
                  <a:pt x="54" y="3262"/>
                  <a:pt x="54" y="3260"/>
                </a:cubicBezTo>
                <a:cubicBezTo>
                  <a:pt x="54" y="3257"/>
                  <a:pt x="56" y="3255"/>
                  <a:pt x="59" y="3255"/>
                </a:cubicBezTo>
                <a:close/>
                <a:moveTo>
                  <a:pt x="85" y="3255"/>
                </a:moveTo>
                <a:lnTo>
                  <a:pt x="85" y="3255"/>
                </a:lnTo>
                <a:cubicBezTo>
                  <a:pt x="87" y="3255"/>
                  <a:pt x="89" y="3257"/>
                  <a:pt x="89" y="3260"/>
                </a:cubicBezTo>
                <a:cubicBezTo>
                  <a:pt x="89" y="3262"/>
                  <a:pt x="87" y="3264"/>
                  <a:pt x="85" y="3264"/>
                </a:cubicBezTo>
                <a:lnTo>
                  <a:pt x="85" y="3264"/>
                </a:lnTo>
                <a:cubicBezTo>
                  <a:pt x="83" y="3264"/>
                  <a:pt x="81" y="3262"/>
                  <a:pt x="81" y="3260"/>
                </a:cubicBezTo>
                <a:cubicBezTo>
                  <a:pt x="81" y="3257"/>
                  <a:pt x="83" y="3255"/>
                  <a:pt x="85" y="3255"/>
                </a:cubicBezTo>
                <a:close/>
                <a:moveTo>
                  <a:pt x="111" y="3255"/>
                </a:moveTo>
                <a:lnTo>
                  <a:pt x="111" y="3255"/>
                </a:lnTo>
                <a:cubicBezTo>
                  <a:pt x="114" y="3255"/>
                  <a:pt x="116" y="3257"/>
                  <a:pt x="116" y="3260"/>
                </a:cubicBezTo>
                <a:cubicBezTo>
                  <a:pt x="116" y="3262"/>
                  <a:pt x="114" y="3264"/>
                  <a:pt x="111" y="3264"/>
                </a:cubicBezTo>
                <a:lnTo>
                  <a:pt x="111" y="3264"/>
                </a:lnTo>
                <a:cubicBezTo>
                  <a:pt x="109" y="3264"/>
                  <a:pt x="107" y="3262"/>
                  <a:pt x="107" y="3260"/>
                </a:cubicBezTo>
                <a:cubicBezTo>
                  <a:pt x="107" y="3257"/>
                  <a:pt x="109" y="3255"/>
                  <a:pt x="111" y="3255"/>
                </a:cubicBezTo>
                <a:close/>
                <a:moveTo>
                  <a:pt x="138" y="3255"/>
                </a:moveTo>
                <a:lnTo>
                  <a:pt x="138" y="3255"/>
                </a:lnTo>
                <a:cubicBezTo>
                  <a:pt x="140" y="3255"/>
                  <a:pt x="142" y="3257"/>
                  <a:pt x="142" y="3260"/>
                </a:cubicBezTo>
                <a:cubicBezTo>
                  <a:pt x="142" y="3262"/>
                  <a:pt x="140" y="3264"/>
                  <a:pt x="138" y="3264"/>
                </a:cubicBezTo>
                <a:lnTo>
                  <a:pt x="138" y="3264"/>
                </a:lnTo>
                <a:cubicBezTo>
                  <a:pt x="135" y="3264"/>
                  <a:pt x="133" y="3262"/>
                  <a:pt x="133" y="3260"/>
                </a:cubicBezTo>
                <a:cubicBezTo>
                  <a:pt x="133" y="3257"/>
                  <a:pt x="135" y="3255"/>
                  <a:pt x="138" y="3255"/>
                </a:cubicBezTo>
                <a:close/>
                <a:moveTo>
                  <a:pt x="164" y="3255"/>
                </a:moveTo>
                <a:lnTo>
                  <a:pt x="164" y="3255"/>
                </a:lnTo>
                <a:cubicBezTo>
                  <a:pt x="167" y="3255"/>
                  <a:pt x="169" y="3257"/>
                  <a:pt x="169" y="3260"/>
                </a:cubicBezTo>
                <a:cubicBezTo>
                  <a:pt x="169" y="3262"/>
                  <a:pt x="167" y="3264"/>
                  <a:pt x="164" y="3264"/>
                </a:cubicBezTo>
                <a:lnTo>
                  <a:pt x="164" y="3264"/>
                </a:lnTo>
                <a:cubicBezTo>
                  <a:pt x="162" y="3264"/>
                  <a:pt x="160" y="3262"/>
                  <a:pt x="160" y="3260"/>
                </a:cubicBezTo>
                <a:cubicBezTo>
                  <a:pt x="160" y="3257"/>
                  <a:pt x="162" y="3255"/>
                  <a:pt x="164" y="3255"/>
                </a:cubicBezTo>
                <a:close/>
                <a:moveTo>
                  <a:pt x="191" y="3255"/>
                </a:moveTo>
                <a:lnTo>
                  <a:pt x="191" y="3255"/>
                </a:lnTo>
                <a:cubicBezTo>
                  <a:pt x="193" y="3255"/>
                  <a:pt x="195" y="3257"/>
                  <a:pt x="195" y="3260"/>
                </a:cubicBezTo>
                <a:cubicBezTo>
                  <a:pt x="195" y="3262"/>
                  <a:pt x="193" y="3264"/>
                  <a:pt x="191" y="3264"/>
                </a:cubicBezTo>
                <a:lnTo>
                  <a:pt x="191" y="3264"/>
                </a:lnTo>
                <a:cubicBezTo>
                  <a:pt x="188" y="3264"/>
                  <a:pt x="186" y="3262"/>
                  <a:pt x="186" y="3260"/>
                </a:cubicBezTo>
                <a:cubicBezTo>
                  <a:pt x="186" y="3257"/>
                  <a:pt x="188" y="3255"/>
                  <a:pt x="191" y="3255"/>
                </a:cubicBezTo>
                <a:close/>
                <a:moveTo>
                  <a:pt x="217" y="3255"/>
                </a:moveTo>
                <a:lnTo>
                  <a:pt x="217" y="3255"/>
                </a:lnTo>
                <a:cubicBezTo>
                  <a:pt x="220" y="3255"/>
                  <a:pt x="221" y="3257"/>
                  <a:pt x="221" y="3260"/>
                </a:cubicBezTo>
                <a:cubicBezTo>
                  <a:pt x="221" y="3262"/>
                  <a:pt x="220" y="3264"/>
                  <a:pt x="217" y="3264"/>
                </a:cubicBezTo>
                <a:lnTo>
                  <a:pt x="217" y="3264"/>
                </a:lnTo>
                <a:cubicBezTo>
                  <a:pt x="215" y="3264"/>
                  <a:pt x="213" y="3262"/>
                  <a:pt x="213" y="3260"/>
                </a:cubicBezTo>
                <a:cubicBezTo>
                  <a:pt x="213" y="3257"/>
                  <a:pt x="215" y="3255"/>
                  <a:pt x="217" y="3255"/>
                </a:cubicBezTo>
                <a:close/>
                <a:moveTo>
                  <a:pt x="243" y="3255"/>
                </a:moveTo>
                <a:lnTo>
                  <a:pt x="244" y="3255"/>
                </a:lnTo>
                <a:cubicBezTo>
                  <a:pt x="246" y="3255"/>
                  <a:pt x="248" y="3257"/>
                  <a:pt x="248" y="3260"/>
                </a:cubicBezTo>
                <a:cubicBezTo>
                  <a:pt x="248" y="3262"/>
                  <a:pt x="246" y="3264"/>
                  <a:pt x="244" y="3264"/>
                </a:cubicBezTo>
                <a:lnTo>
                  <a:pt x="243" y="3264"/>
                </a:lnTo>
                <a:cubicBezTo>
                  <a:pt x="241" y="3264"/>
                  <a:pt x="239" y="3262"/>
                  <a:pt x="239" y="3260"/>
                </a:cubicBezTo>
                <a:cubicBezTo>
                  <a:pt x="239" y="3257"/>
                  <a:pt x="241" y="3255"/>
                  <a:pt x="243" y="3255"/>
                </a:cubicBezTo>
                <a:close/>
                <a:moveTo>
                  <a:pt x="270" y="3255"/>
                </a:moveTo>
                <a:lnTo>
                  <a:pt x="270" y="3255"/>
                </a:lnTo>
                <a:cubicBezTo>
                  <a:pt x="272" y="3255"/>
                  <a:pt x="274" y="3257"/>
                  <a:pt x="274" y="3260"/>
                </a:cubicBezTo>
                <a:cubicBezTo>
                  <a:pt x="274" y="3262"/>
                  <a:pt x="272" y="3264"/>
                  <a:pt x="270" y="3264"/>
                </a:cubicBezTo>
                <a:lnTo>
                  <a:pt x="270" y="3264"/>
                </a:lnTo>
                <a:cubicBezTo>
                  <a:pt x="267" y="3264"/>
                  <a:pt x="266" y="3262"/>
                  <a:pt x="266" y="3260"/>
                </a:cubicBezTo>
                <a:cubicBezTo>
                  <a:pt x="266" y="3257"/>
                  <a:pt x="267" y="3255"/>
                  <a:pt x="270" y="3255"/>
                </a:cubicBezTo>
                <a:close/>
                <a:moveTo>
                  <a:pt x="296" y="3255"/>
                </a:moveTo>
                <a:lnTo>
                  <a:pt x="296" y="3255"/>
                </a:lnTo>
                <a:cubicBezTo>
                  <a:pt x="299" y="3255"/>
                  <a:pt x="301" y="3257"/>
                  <a:pt x="301" y="3260"/>
                </a:cubicBezTo>
                <a:cubicBezTo>
                  <a:pt x="301" y="3262"/>
                  <a:pt x="299" y="3264"/>
                  <a:pt x="296" y="3264"/>
                </a:cubicBezTo>
                <a:lnTo>
                  <a:pt x="296" y="3264"/>
                </a:lnTo>
                <a:cubicBezTo>
                  <a:pt x="294" y="3264"/>
                  <a:pt x="292" y="3262"/>
                  <a:pt x="292" y="3260"/>
                </a:cubicBezTo>
                <a:cubicBezTo>
                  <a:pt x="292" y="3257"/>
                  <a:pt x="294" y="3255"/>
                  <a:pt x="296" y="3255"/>
                </a:cubicBezTo>
                <a:close/>
                <a:moveTo>
                  <a:pt x="323" y="3255"/>
                </a:moveTo>
                <a:lnTo>
                  <a:pt x="323" y="3255"/>
                </a:lnTo>
                <a:cubicBezTo>
                  <a:pt x="325" y="3255"/>
                  <a:pt x="327" y="3257"/>
                  <a:pt x="327" y="3260"/>
                </a:cubicBezTo>
                <a:cubicBezTo>
                  <a:pt x="327" y="3262"/>
                  <a:pt x="325" y="3264"/>
                  <a:pt x="323" y="3264"/>
                </a:cubicBezTo>
                <a:lnTo>
                  <a:pt x="323" y="3264"/>
                </a:lnTo>
                <a:cubicBezTo>
                  <a:pt x="320" y="3264"/>
                  <a:pt x="318" y="3262"/>
                  <a:pt x="318" y="3260"/>
                </a:cubicBezTo>
                <a:cubicBezTo>
                  <a:pt x="318" y="3257"/>
                  <a:pt x="320" y="3255"/>
                  <a:pt x="323" y="3255"/>
                </a:cubicBezTo>
                <a:close/>
                <a:moveTo>
                  <a:pt x="349" y="3255"/>
                </a:moveTo>
                <a:lnTo>
                  <a:pt x="349" y="3255"/>
                </a:lnTo>
                <a:cubicBezTo>
                  <a:pt x="352" y="3255"/>
                  <a:pt x="354" y="3257"/>
                  <a:pt x="354" y="3260"/>
                </a:cubicBezTo>
                <a:cubicBezTo>
                  <a:pt x="354" y="3262"/>
                  <a:pt x="352" y="3264"/>
                  <a:pt x="349" y="3264"/>
                </a:cubicBezTo>
                <a:lnTo>
                  <a:pt x="349" y="3264"/>
                </a:lnTo>
                <a:cubicBezTo>
                  <a:pt x="347" y="3264"/>
                  <a:pt x="345" y="3262"/>
                  <a:pt x="345" y="3260"/>
                </a:cubicBezTo>
                <a:cubicBezTo>
                  <a:pt x="345" y="3257"/>
                  <a:pt x="347" y="3255"/>
                  <a:pt x="349" y="3255"/>
                </a:cubicBezTo>
                <a:close/>
                <a:moveTo>
                  <a:pt x="376" y="3255"/>
                </a:moveTo>
                <a:lnTo>
                  <a:pt x="376" y="3255"/>
                </a:lnTo>
                <a:cubicBezTo>
                  <a:pt x="378" y="3255"/>
                  <a:pt x="380" y="3257"/>
                  <a:pt x="380" y="3260"/>
                </a:cubicBezTo>
                <a:cubicBezTo>
                  <a:pt x="380" y="3262"/>
                  <a:pt x="378" y="3264"/>
                  <a:pt x="376" y="3264"/>
                </a:cubicBezTo>
                <a:lnTo>
                  <a:pt x="376" y="3264"/>
                </a:lnTo>
                <a:cubicBezTo>
                  <a:pt x="373" y="3264"/>
                  <a:pt x="371" y="3262"/>
                  <a:pt x="371" y="3260"/>
                </a:cubicBezTo>
                <a:cubicBezTo>
                  <a:pt x="371" y="3257"/>
                  <a:pt x="373" y="3255"/>
                  <a:pt x="376" y="3255"/>
                </a:cubicBezTo>
                <a:close/>
                <a:moveTo>
                  <a:pt x="402" y="3255"/>
                </a:moveTo>
                <a:lnTo>
                  <a:pt x="402" y="3255"/>
                </a:lnTo>
                <a:cubicBezTo>
                  <a:pt x="404" y="3255"/>
                  <a:pt x="406" y="3257"/>
                  <a:pt x="406" y="3260"/>
                </a:cubicBezTo>
                <a:cubicBezTo>
                  <a:pt x="406" y="3262"/>
                  <a:pt x="404" y="3264"/>
                  <a:pt x="402" y="3264"/>
                </a:cubicBezTo>
                <a:lnTo>
                  <a:pt x="402" y="3264"/>
                </a:lnTo>
                <a:cubicBezTo>
                  <a:pt x="400" y="3264"/>
                  <a:pt x="398" y="3262"/>
                  <a:pt x="398" y="3260"/>
                </a:cubicBezTo>
                <a:cubicBezTo>
                  <a:pt x="398" y="3257"/>
                  <a:pt x="400" y="3255"/>
                  <a:pt x="402" y="3255"/>
                </a:cubicBezTo>
                <a:close/>
                <a:moveTo>
                  <a:pt x="428" y="3255"/>
                </a:moveTo>
                <a:lnTo>
                  <a:pt x="428" y="3255"/>
                </a:lnTo>
                <a:cubicBezTo>
                  <a:pt x="431" y="3255"/>
                  <a:pt x="433" y="3257"/>
                  <a:pt x="433" y="3260"/>
                </a:cubicBezTo>
                <a:cubicBezTo>
                  <a:pt x="433" y="3262"/>
                  <a:pt x="431" y="3264"/>
                  <a:pt x="428" y="3264"/>
                </a:cubicBezTo>
                <a:lnTo>
                  <a:pt x="428" y="3264"/>
                </a:lnTo>
                <a:cubicBezTo>
                  <a:pt x="426" y="3264"/>
                  <a:pt x="424" y="3262"/>
                  <a:pt x="424" y="3260"/>
                </a:cubicBezTo>
                <a:cubicBezTo>
                  <a:pt x="424" y="3257"/>
                  <a:pt x="426" y="3255"/>
                  <a:pt x="428" y="3255"/>
                </a:cubicBezTo>
                <a:close/>
                <a:moveTo>
                  <a:pt x="455" y="3255"/>
                </a:moveTo>
                <a:lnTo>
                  <a:pt x="455" y="3255"/>
                </a:lnTo>
                <a:cubicBezTo>
                  <a:pt x="457" y="3255"/>
                  <a:pt x="459" y="3257"/>
                  <a:pt x="459" y="3260"/>
                </a:cubicBezTo>
                <a:cubicBezTo>
                  <a:pt x="459" y="3262"/>
                  <a:pt x="457" y="3264"/>
                  <a:pt x="455" y="3264"/>
                </a:cubicBezTo>
                <a:lnTo>
                  <a:pt x="455" y="3264"/>
                </a:lnTo>
                <a:cubicBezTo>
                  <a:pt x="452" y="3264"/>
                  <a:pt x="450" y="3262"/>
                  <a:pt x="450" y="3260"/>
                </a:cubicBezTo>
                <a:cubicBezTo>
                  <a:pt x="450" y="3257"/>
                  <a:pt x="452" y="3255"/>
                  <a:pt x="455" y="3255"/>
                </a:cubicBezTo>
                <a:close/>
                <a:moveTo>
                  <a:pt x="481" y="3255"/>
                </a:moveTo>
                <a:lnTo>
                  <a:pt x="481" y="3255"/>
                </a:lnTo>
                <a:cubicBezTo>
                  <a:pt x="484" y="3255"/>
                  <a:pt x="486" y="3257"/>
                  <a:pt x="486" y="3260"/>
                </a:cubicBezTo>
                <a:cubicBezTo>
                  <a:pt x="486" y="3262"/>
                  <a:pt x="484" y="3264"/>
                  <a:pt x="481" y="3264"/>
                </a:cubicBezTo>
                <a:lnTo>
                  <a:pt x="481" y="3264"/>
                </a:lnTo>
                <a:cubicBezTo>
                  <a:pt x="479" y="3264"/>
                  <a:pt x="477" y="3262"/>
                  <a:pt x="477" y="3260"/>
                </a:cubicBezTo>
                <a:cubicBezTo>
                  <a:pt x="477" y="3257"/>
                  <a:pt x="479" y="3255"/>
                  <a:pt x="481" y="3255"/>
                </a:cubicBezTo>
                <a:close/>
                <a:moveTo>
                  <a:pt x="508" y="3255"/>
                </a:moveTo>
                <a:lnTo>
                  <a:pt x="508" y="3255"/>
                </a:lnTo>
                <a:cubicBezTo>
                  <a:pt x="510" y="3255"/>
                  <a:pt x="512" y="3257"/>
                  <a:pt x="512" y="3260"/>
                </a:cubicBezTo>
                <a:cubicBezTo>
                  <a:pt x="512" y="3262"/>
                  <a:pt x="510" y="3264"/>
                  <a:pt x="508" y="3264"/>
                </a:cubicBezTo>
                <a:lnTo>
                  <a:pt x="508" y="3264"/>
                </a:lnTo>
                <a:cubicBezTo>
                  <a:pt x="505" y="3264"/>
                  <a:pt x="503" y="3262"/>
                  <a:pt x="503" y="3260"/>
                </a:cubicBezTo>
                <a:cubicBezTo>
                  <a:pt x="503" y="3257"/>
                  <a:pt x="505" y="3255"/>
                  <a:pt x="508" y="3255"/>
                </a:cubicBezTo>
                <a:close/>
                <a:moveTo>
                  <a:pt x="534" y="3255"/>
                </a:moveTo>
                <a:lnTo>
                  <a:pt x="534" y="3255"/>
                </a:lnTo>
                <a:cubicBezTo>
                  <a:pt x="536" y="3255"/>
                  <a:pt x="538" y="3257"/>
                  <a:pt x="538" y="3260"/>
                </a:cubicBezTo>
                <a:cubicBezTo>
                  <a:pt x="538" y="3262"/>
                  <a:pt x="536" y="3264"/>
                  <a:pt x="534" y="3264"/>
                </a:cubicBezTo>
                <a:lnTo>
                  <a:pt x="534" y="3264"/>
                </a:lnTo>
                <a:cubicBezTo>
                  <a:pt x="532" y="3264"/>
                  <a:pt x="530" y="3262"/>
                  <a:pt x="530" y="3260"/>
                </a:cubicBezTo>
                <a:cubicBezTo>
                  <a:pt x="530" y="3257"/>
                  <a:pt x="532" y="3255"/>
                  <a:pt x="534" y="3255"/>
                </a:cubicBezTo>
                <a:close/>
                <a:moveTo>
                  <a:pt x="560" y="3255"/>
                </a:moveTo>
                <a:lnTo>
                  <a:pt x="560" y="3255"/>
                </a:lnTo>
                <a:cubicBezTo>
                  <a:pt x="563" y="3255"/>
                  <a:pt x="565" y="3257"/>
                  <a:pt x="565" y="3260"/>
                </a:cubicBezTo>
                <a:cubicBezTo>
                  <a:pt x="565" y="3262"/>
                  <a:pt x="563" y="3264"/>
                  <a:pt x="560" y="3264"/>
                </a:cubicBezTo>
                <a:lnTo>
                  <a:pt x="560" y="3264"/>
                </a:lnTo>
                <a:cubicBezTo>
                  <a:pt x="558" y="3264"/>
                  <a:pt x="556" y="3262"/>
                  <a:pt x="556" y="3260"/>
                </a:cubicBezTo>
                <a:cubicBezTo>
                  <a:pt x="556" y="3257"/>
                  <a:pt x="558" y="3255"/>
                  <a:pt x="560" y="3255"/>
                </a:cubicBezTo>
                <a:close/>
                <a:moveTo>
                  <a:pt x="587" y="3255"/>
                </a:moveTo>
                <a:lnTo>
                  <a:pt x="587" y="3255"/>
                </a:lnTo>
                <a:cubicBezTo>
                  <a:pt x="589" y="3255"/>
                  <a:pt x="591" y="3257"/>
                  <a:pt x="591" y="3260"/>
                </a:cubicBezTo>
                <a:cubicBezTo>
                  <a:pt x="591" y="3262"/>
                  <a:pt x="589" y="3264"/>
                  <a:pt x="587" y="3264"/>
                </a:cubicBezTo>
                <a:lnTo>
                  <a:pt x="587" y="3264"/>
                </a:lnTo>
                <a:cubicBezTo>
                  <a:pt x="584" y="3264"/>
                  <a:pt x="582" y="3262"/>
                  <a:pt x="582" y="3260"/>
                </a:cubicBezTo>
                <a:cubicBezTo>
                  <a:pt x="582" y="3257"/>
                  <a:pt x="584" y="3255"/>
                  <a:pt x="587" y="3255"/>
                </a:cubicBezTo>
                <a:close/>
                <a:moveTo>
                  <a:pt x="613" y="3255"/>
                </a:moveTo>
                <a:lnTo>
                  <a:pt x="613" y="3255"/>
                </a:lnTo>
                <a:cubicBezTo>
                  <a:pt x="616" y="3255"/>
                  <a:pt x="618" y="3257"/>
                  <a:pt x="618" y="3260"/>
                </a:cubicBezTo>
                <a:cubicBezTo>
                  <a:pt x="618" y="3262"/>
                  <a:pt x="616" y="3264"/>
                  <a:pt x="613" y="3264"/>
                </a:cubicBezTo>
                <a:lnTo>
                  <a:pt x="613" y="3264"/>
                </a:lnTo>
                <a:cubicBezTo>
                  <a:pt x="611" y="3264"/>
                  <a:pt x="609" y="3262"/>
                  <a:pt x="609" y="3260"/>
                </a:cubicBezTo>
                <a:cubicBezTo>
                  <a:pt x="609" y="3257"/>
                  <a:pt x="611" y="3255"/>
                  <a:pt x="613" y="3255"/>
                </a:cubicBezTo>
                <a:close/>
                <a:moveTo>
                  <a:pt x="640" y="3255"/>
                </a:moveTo>
                <a:lnTo>
                  <a:pt x="640" y="3255"/>
                </a:lnTo>
                <a:cubicBezTo>
                  <a:pt x="642" y="3255"/>
                  <a:pt x="644" y="3257"/>
                  <a:pt x="644" y="3260"/>
                </a:cubicBezTo>
                <a:cubicBezTo>
                  <a:pt x="644" y="3262"/>
                  <a:pt x="642" y="3264"/>
                  <a:pt x="640" y="3264"/>
                </a:cubicBezTo>
                <a:lnTo>
                  <a:pt x="640" y="3264"/>
                </a:lnTo>
                <a:cubicBezTo>
                  <a:pt x="637" y="3264"/>
                  <a:pt x="635" y="3262"/>
                  <a:pt x="635" y="3260"/>
                </a:cubicBezTo>
                <a:cubicBezTo>
                  <a:pt x="635" y="3257"/>
                  <a:pt x="637" y="3255"/>
                  <a:pt x="640" y="3255"/>
                </a:cubicBezTo>
                <a:close/>
                <a:moveTo>
                  <a:pt x="666" y="3255"/>
                </a:moveTo>
                <a:lnTo>
                  <a:pt x="666" y="3255"/>
                </a:lnTo>
                <a:cubicBezTo>
                  <a:pt x="668" y="3255"/>
                  <a:pt x="670" y="3257"/>
                  <a:pt x="670" y="3260"/>
                </a:cubicBezTo>
                <a:cubicBezTo>
                  <a:pt x="670" y="3262"/>
                  <a:pt x="668" y="3264"/>
                  <a:pt x="666" y="3264"/>
                </a:cubicBezTo>
                <a:lnTo>
                  <a:pt x="666" y="3264"/>
                </a:lnTo>
                <a:cubicBezTo>
                  <a:pt x="664" y="3264"/>
                  <a:pt x="662" y="3262"/>
                  <a:pt x="662" y="3260"/>
                </a:cubicBezTo>
                <a:cubicBezTo>
                  <a:pt x="662" y="3257"/>
                  <a:pt x="664" y="3255"/>
                  <a:pt x="666" y="3255"/>
                </a:cubicBezTo>
                <a:close/>
                <a:moveTo>
                  <a:pt x="692" y="3255"/>
                </a:moveTo>
                <a:lnTo>
                  <a:pt x="692" y="3255"/>
                </a:lnTo>
                <a:cubicBezTo>
                  <a:pt x="695" y="3255"/>
                  <a:pt x="697" y="3257"/>
                  <a:pt x="697" y="3260"/>
                </a:cubicBezTo>
                <a:cubicBezTo>
                  <a:pt x="697" y="3262"/>
                  <a:pt x="695" y="3264"/>
                  <a:pt x="692" y="3264"/>
                </a:cubicBezTo>
                <a:lnTo>
                  <a:pt x="692" y="3264"/>
                </a:lnTo>
                <a:cubicBezTo>
                  <a:pt x="690" y="3264"/>
                  <a:pt x="688" y="3262"/>
                  <a:pt x="688" y="3260"/>
                </a:cubicBezTo>
                <a:cubicBezTo>
                  <a:pt x="688" y="3257"/>
                  <a:pt x="690" y="3255"/>
                  <a:pt x="692" y="3255"/>
                </a:cubicBezTo>
                <a:close/>
                <a:moveTo>
                  <a:pt x="719" y="3255"/>
                </a:moveTo>
                <a:lnTo>
                  <a:pt x="719" y="3255"/>
                </a:lnTo>
                <a:cubicBezTo>
                  <a:pt x="721" y="3255"/>
                  <a:pt x="723" y="3257"/>
                  <a:pt x="723" y="3260"/>
                </a:cubicBezTo>
                <a:cubicBezTo>
                  <a:pt x="723" y="3262"/>
                  <a:pt x="721" y="3264"/>
                  <a:pt x="719" y="3264"/>
                </a:cubicBezTo>
                <a:lnTo>
                  <a:pt x="719" y="3264"/>
                </a:lnTo>
                <a:cubicBezTo>
                  <a:pt x="716" y="3264"/>
                  <a:pt x="714" y="3262"/>
                  <a:pt x="714" y="3260"/>
                </a:cubicBezTo>
                <a:cubicBezTo>
                  <a:pt x="714" y="3257"/>
                  <a:pt x="716" y="3255"/>
                  <a:pt x="719" y="3255"/>
                </a:cubicBezTo>
                <a:close/>
                <a:moveTo>
                  <a:pt x="745" y="3255"/>
                </a:moveTo>
                <a:lnTo>
                  <a:pt x="745" y="3255"/>
                </a:lnTo>
                <a:cubicBezTo>
                  <a:pt x="748" y="3255"/>
                  <a:pt x="750" y="3257"/>
                  <a:pt x="750" y="3260"/>
                </a:cubicBezTo>
                <a:cubicBezTo>
                  <a:pt x="750" y="3262"/>
                  <a:pt x="748" y="3264"/>
                  <a:pt x="745" y="3264"/>
                </a:cubicBezTo>
                <a:lnTo>
                  <a:pt x="745" y="3264"/>
                </a:lnTo>
                <a:cubicBezTo>
                  <a:pt x="743" y="3264"/>
                  <a:pt x="741" y="3262"/>
                  <a:pt x="741" y="3260"/>
                </a:cubicBezTo>
                <a:cubicBezTo>
                  <a:pt x="741" y="3257"/>
                  <a:pt x="743" y="3255"/>
                  <a:pt x="745" y="3255"/>
                </a:cubicBezTo>
                <a:close/>
                <a:moveTo>
                  <a:pt x="772" y="3255"/>
                </a:moveTo>
                <a:lnTo>
                  <a:pt x="772" y="3255"/>
                </a:lnTo>
                <a:cubicBezTo>
                  <a:pt x="774" y="3255"/>
                  <a:pt x="776" y="3257"/>
                  <a:pt x="776" y="3260"/>
                </a:cubicBezTo>
                <a:cubicBezTo>
                  <a:pt x="776" y="3262"/>
                  <a:pt x="774" y="3264"/>
                  <a:pt x="772" y="3264"/>
                </a:cubicBezTo>
                <a:lnTo>
                  <a:pt x="772" y="3264"/>
                </a:lnTo>
                <a:cubicBezTo>
                  <a:pt x="769" y="3264"/>
                  <a:pt x="767" y="3262"/>
                  <a:pt x="767" y="3260"/>
                </a:cubicBezTo>
                <a:cubicBezTo>
                  <a:pt x="767" y="3257"/>
                  <a:pt x="769" y="3255"/>
                  <a:pt x="772" y="3255"/>
                </a:cubicBezTo>
                <a:close/>
                <a:moveTo>
                  <a:pt x="798" y="3255"/>
                </a:moveTo>
                <a:lnTo>
                  <a:pt x="798" y="3255"/>
                </a:lnTo>
                <a:cubicBezTo>
                  <a:pt x="801" y="3255"/>
                  <a:pt x="802" y="3257"/>
                  <a:pt x="802" y="3260"/>
                </a:cubicBezTo>
                <a:cubicBezTo>
                  <a:pt x="802" y="3262"/>
                  <a:pt x="801" y="3264"/>
                  <a:pt x="798" y="3264"/>
                </a:cubicBezTo>
                <a:lnTo>
                  <a:pt x="798" y="3264"/>
                </a:lnTo>
                <a:cubicBezTo>
                  <a:pt x="796" y="3264"/>
                  <a:pt x="794" y="3262"/>
                  <a:pt x="794" y="3260"/>
                </a:cubicBezTo>
                <a:cubicBezTo>
                  <a:pt x="794" y="3257"/>
                  <a:pt x="796" y="3255"/>
                  <a:pt x="798" y="3255"/>
                </a:cubicBezTo>
                <a:close/>
                <a:moveTo>
                  <a:pt x="824" y="3255"/>
                </a:moveTo>
                <a:lnTo>
                  <a:pt x="824" y="3255"/>
                </a:lnTo>
                <a:cubicBezTo>
                  <a:pt x="827" y="3255"/>
                  <a:pt x="829" y="3257"/>
                  <a:pt x="829" y="3260"/>
                </a:cubicBezTo>
                <a:cubicBezTo>
                  <a:pt x="829" y="3262"/>
                  <a:pt x="827" y="3264"/>
                  <a:pt x="824" y="3264"/>
                </a:cubicBezTo>
                <a:lnTo>
                  <a:pt x="824" y="3264"/>
                </a:lnTo>
                <a:cubicBezTo>
                  <a:pt x="822" y="3264"/>
                  <a:pt x="820" y="3262"/>
                  <a:pt x="820" y="3260"/>
                </a:cubicBezTo>
                <a:cubicBezTo>
                  <a:pt x="820" y="3257"/>
                  <a:pt x="822" y="3255"/>
                  <a:pt x="824" y="3255"/>
                </a:cubicBezTo>
                <a:close/>
                <a:moveTo>
                  <a:pt x="851" y="3255"/>
                </a:moveTo>
                <a:lnTo>
                  <a:pt x="851" y="3255"/>
                </a:lnTo>
                <a:cubicBezTo>
                  <a:pt x="853" y="3255"/>
                  <a:pt x="855" y="3257"/>
                  <a:pt x="855" y="3260"/>
                </a:cubicBezTo>
                <a:cubicBezTo>
                  <a:pt x="855" y="3262"/>
                  <a:pt x="853" y="3264"/>
                  <a:pt x="851" y="3264"/>
                </a:cubicBezTo>
                <a:lnTo>
                  <a:pt x="851" y="3264"/>
                </a:lnTo>
                <a:cubicBezTo>
                  <a:pt x="848" y="3264"/>
                  <a:pt x="846" y="3262"/>
                  <a:pt x="846" y="3260"/>
                </a:cubicBezTo>
                <a:cubicBezTo>
                  <a:pt x="846" y="3257"/>
                  <a:pt x="848" y="3255"/>
                  <a:pt x="851" y="3255"/>
                </a:cubicBezTo>
                <a:close/>
                <a:moveTo>
                  <a:pt x="877" y="3255"/>
                </a:moveTo>
                <a:lnTo>
                  <a:pt x="877" y="3255"/>
                </a:lnTo>
                <a:cubicBezTo>
                  <a:pt x="880" y="3255"/>
                  <a:pt x="882" y="3257"/>
                  <a:pt x="882" y="3260"/>
                </a:cubicBezTo>
                <a:cubicBezTo>
                  <a:pt x="882" y="3262"/>
                  <a:pt x="880" y="3264"/>
                  <a:pt x="877" y="3264"/>
                </a:cubicBezTo>
                <a:lnTo>
                  <a:pt x="877" y="3264"/>
                </a:lnTo>
                <a:cubicBezTo>
                  <a:pt x="875" y="3264"/>
                  <a:pt x="873" y="3262"/>
                  <a:pt x="873" y="3260"/>
                </a:cubicBezTo>
                <a:cubicBezTo>
                  <a:pt x="873" y="3257"/>
                  <a:pt x="875" y="3255"/>
                  <a:pt x="877" y="3255"/>
                </a:cubicBezTo>
                <a:close/>
                <a:moveTo>
                  <a:pt x="904" y="3255"/>
                </a:moveTo>
                <a:lnTo>
                  <a:pt x="904" y="3255"/>
                </a:lnTo>
                <a:cubicBezTo>
                  <a:pt x="906" y="3255"/>
                  <a:pt x="908" y="3257"/>
                  <a:pt x="908" y="3260"/>
                </a:cubicBezTo>
                <a:cubicBezTo>
                  <a:pt x="908" y="3262"/>
                  <a:pt x="906" y="3264"/>
                  <a:pt x="904" y="3264"/>
                </a:cubicBezTo>
                <a:lnTo>
                  <a:pt x="904" y="3264"/>
                </a:lnTo>
                <a:cubicBezTo>
                  <a:pt x="901" y="3264"/>
                  <a:pt x="899" y="3262"/>
                  <a:pt x="899" y="3260"/>
                </a:cubicBezTo>
                <a:cubicBezTo>
                  <a:pt x="899" y="3257"/>
                  <a:pt x="901" y="3255"/>
                  <a:pt x="904" y="3255"/>
                </a:cubicBezTo>
                <a:close/>
                <a:moveTo>
                  <a:pt x="930" y="3255"/>
                </a:moveTo>
                <a:lnTo>
                  <a:pt x="930" y="3255"/>
                </a:lnTo>
                <a:cubicBezTo>
                  <a:pt x="933" y="3255"/>
                  <a:pt x="935" y="3257"/>
                  <a:pt x="935" y="3260"/>
                </a:cubicBezTo>
                <a:cubicBezTo>
                  <a:pt x="935" y="3262"/>
                  <a:pt x="933" y="3264"/>
                  <a:pt x="930" y="3264"/>
                </a:cubicBezTo>
                <a:lnTo>
                  <a:pt x="930" y="3264"/>
                </a:lnTo>
                <a:cubicBezTo>
                  <a:pt x="928" y="3264"/>
                  <a:pt x="926" y="3262"/>
                  <a:pt x="926" y="3260"/>
                </a:cubicBezTo>
                <a:cubicBezTo>
                  <a:pt x="926" y="3257"/>
                  <a:pt x="928" y="3255"/>
                  <a:pt x="930" y="3255"/>
                </a:cubicBezTo>
                <a:close/>
                <a:moveTo>
                  <a:pt x="957" y="3255"/>
                </a:moveTo>
                <a:lnTo>
                  <a:pt x="957" y="3255"/>
                </a:lnTo>
                <a:cubicBezTo>
                  <a:pt x="959" y="3255"/>
                  <a:pt x="961" y="3257"/>
                  <a:pt x="961" y="3260"/>
                </a:cubicBezTo>
                <a:cubicBezTo>
                  <a:pt x="961" y="3262"/>
                  <a:pt x="959" y="3264"/>
                  <a:pt x="957" y="3264"/>
                </a:cubicBezTo>
                <a:lnTo>
                  <a:pt x="957" y="3264"/>
                </a:lnTo>
                <a:cubicBezTo>
                  <a:pt x="954" y="3264"/>
                  <a:pt x="952" y="3262"/>
                  <a:pt x="952" y="3260"/>
                </a:cubicBezTo>
                <a:cubicBezTo>
                  <a:pt x="952" y="3257"/>
                  <a:pt x="954" y="3255"/>
                  <a:pt x="957" y="3255"/>
                </a:cubicBezTo>
                <a:close/>
                <a:moveTo>
                  <a:pt x="983" y="3255"/>
                </a:moveTo>
                <a:lnTo>
                  <a:pt x="983" y="3255"/>
                </a:lnTo>
                <a:cubicBezTo>
                  <a:pt x="985" y="3255"/>
                  <a:pt x="987" y="3257"/>
                  <a:pt x="987" y="3260"/>
                </a:cubicBezTo>
                <a:cubicBezTo>
                  <a:pt x="987" y="3262"/>
                  <a:pt x="985" y="3264"/>
                  <a:pt x="983" y="3264"/>
                </a:cubicBezTo>
                <a:lnTo>
                  <a:pt x="983" y="3264"/>
                </a:lnTo>
                <a:cubicBezTo>
                  <a:pt x="981" y="3264"/>
                  <a:pt x="979" y="3262"/>
                  <a:pt x="979" y="3260"/>
                </a:cubicBezTo>
                <a:cubicBezTo>
                  <a:pt x="979" y="3257"/>
                  <a:pt x="981" y="3255"/>
                  <a:pt x="983" y="3255"/>
                </a:cubicBezTo>
                <a:close/>
                <a:moveTo>
                  <a:pt x="1009" y="3255"/>
                </a:moveTo>
                <a:lnTo>
                  <a:pt x="1009" y="3255"/>
                </a:lnTo>
                <a:cubicBezTo>
                  <a:pt x="1012" y="3255"/>
                  <a:pt x="1014" y="3257"/>
                  <a:pt x="1014" y="3260"/>
                </a:cubicBezTo>
                <a:cubicBezTo>
                  <a:pt x="1014" y="3262"/>
                  <a:pt x="1012" y="3264"/>
                  <a:pt x="1009" y="3264"/>
                </a:cubicBezTo>
                <a:lnTo>
                  <a:pt x="1009" y="3264"/>
                </a:lnTo>
                <a:cubicBezTo>
                  <a:pt x="1007" y="3264"/>
                  <a:pt x="1005" y="3262"/>
                  <a:pt x="1005" y="3260"/>
                </a:cubicBezTo>
                <a:cubicBezTo>
                  <a:pt x="1005" y="3257"/>
                  <a:pt x="1007" y="3255"/>
                  <a:pt x="1009" y="3255"/>
                </a:cubicBezTo>
                <a:close/>
                <a:moveTo>
                  <a:pt x="1036" y="3255"/>
                </a:moveTo>
                <a:lnTo>
                  <a:pt x="1036" y="3255"/>
                </a:lnTo>
                <a:cubicBezTo>
                  <a:pt x="1038" y="3255"/>
                  <a:pt x="1040" y="3257"/>
                  <a:pt x="1040" y="3260"/>
                </a:cubicBezTo>
                <a:cubicBezTo>
                  <a:pt x="1040" y="3262"/>
                  <a:pt x="1038" y="3264"/>
                  <a:pt x="1036" y="3264"/>
                </a:cubicBezTo>
                <a:lnTo>
                  <a:pt x="1036" y="3264"/>
                </a:lnTo>
                <a:cubicBezTo>
                  <a:pt x="1033" y="3264"/>
                  <a:pt x="1031" y="3262"/>
                  <a:pt x="1031" y="3260"/>
                </a:cubicBezTo>
                <a:cubicBezTo>
                  <a:pt x="1031" y="3257"/>
                  <a:pt x="1033" y="3255"/>
                  <a:pt x="1036" y="3255"/>
                </a:cubicBezTo>
                <a:close/>
                <a:moveTo>
                  <a:pt x="1062" y="3255"/>
                </a:moveTo>
                <a:lnTo>
                  <a:pt x="1062" y="3255"/>
                </a:lnTo>
                <a:cubicBezTo>
                  <a:pt x="1065" y="3255"/>
                  <a:pt x="1067" y="3257"/>
                  <a:pt x="1067" y="3260"/>
                </a:cubicBezTo>
                <a:cubicBezTo>
                  <a:pt x="1067" y="3262"/>
                  <a:pt x="1065" y="3264"/>
                  <a:pt x="1062" y="3264"/>
                </a:cubicBezTo>
                <a:lnTo>
                  <a:pt x="1062" y="3264"/>
                </a:lnTo>
                <a:cubicBezTo>
                  <a:pt x="1060" y="3264"/>
                  <a:pt x="1058" y="3262"/>
                  <a:pt x="1058" y="3260"/>
                </a:cubicBezTo>
                <a:cubicBezTo>
                  <a:pt x="1058" y="3257"/>
                  <a:pt x="1060" y="3255"/>
                  <a:pt x="1062" y="3255"/>
                </a:cubicBezTo>
                <a:close/>
                <a:moveTo>
                  <a:pt x="1089" y="3255"/>
                </a:moveTo>
                <a:lnTo>
                  <a:pt x="1089" y="3255"/>
                </a:lnTo>
                <a:cubicBezTo>
                  <a:pt x="1091" y="3255"/>
                  <a:pt x="1093" y="3257"/>
                  <a:pt x="1093" y="3260"/>
                </a:cubicBezTo>
                <a:cubicBezTo>
                  <a:pt x="1093" y="3262"/>
                  <a:pt x="1091" y="3264"/>
                  <a:pt x="1089" y="3264"/>
                </a:cubicBezTo>
                <a:lnTo>
                  <a:pt x="1089" y="3264"/>
                </a:lnTo>
                <a:cubicBezTo>
                  <a:pt x="1086" y="3264"/>
                  <a:pt x="1084" y="3262"/>
                  <a:pt x="1084" y="3260"/>
                </a:cubicBezTo>
                <a:cubicBezTo>
                  <a:pt x="1084" y="3257"/>
                  <a:pt x="1086" y="3255"/>
                  <a:pt x="1089" y="3255"/>
                </a:cubicBezTo>
                <a:close/>
                <a:moveTo>
                  <a:pt x="1115" y="3255"/>
                </a:moveTo>
                <a:lnTo>
                  <a:pt x="1115" y="3255"/>
                </a:lnTo>
                <a:cubicBezTo>
                  <a:pt x="1117" y="3255"/>
                  <a:pt x="1119" y="3257"/>
                  <a:pt x="1119" y="3260"/>
                </a:cubicBezTo>
                <a:cubicBezTo>
                  <a:pt x="1119" y="3262"/>
                  <a:pt x="1117" y="3264"/>
                  <a:pt x="1115" y="3264"/>
                </a:cubicBezTo>
                <a:lnTo>
                  <a:pt x="1115" y="3264"/>
                </a:lnTo>
                <a:cubicBezTo>
                  <a:pt x="1113" y="3264"/>
                  <a:pt x="1111" y="3262"/>
                  <a:pt x="1111" y="3260"/>
                </a:cubicBezTo>
                <a:cubicBezTo>
                  <a:pt x="1111" y="3257"/>
                  <a:pt x="1113" y="3255"/>
                  <a:pt x="1115" y="3255"/>
                </a:cubicBezTo>
                <a:close/>
                <a:moveTo>
                  <a:pt x="1141" y="3255"/>
                </a:moveTo>
                <a:lnTo>
                  <a:pt x="1141" y="3255"/>
                </a:lnTo>
                <a:cubicBezTo>
                  <a:pt x="1144" y="3255"/>
                  <a:pt x="1146" y="3257"/>
                  <a:pt x="1146" y="3260"/>
                </a:cubicBezTo>
                <a:cubicBezTo>
                  <a:pt x="1146" y="3262"/>
                  <a:pt x="1144" y="3264"/>
                  <a:pt x="1141" y="3264"/>
                </a:cubicBezTo>
                <a:lnTo>
                  <a:pt x="1141" y="3264"/>
                </a:lnTo>
                <a:cubicBezTo>
                  <a:pt x="1139" y="3264"/>
                  <a:pt x="1137" y="3262"/>
                  <a:pt x="1137" y="3260"/>
                </a:cubicBezTo>
                <a:cubicBezTo>
                  <a:pt x="1137" y="3257"/>
                  <a:pt x="1139" y="3255"/>
                  <a:pt x="1141" y="3255"/>
                </a:cubicBezTo>
                <a:close/>
                <a:moveTo>
                  <a:pt x="1168" y="3255"/>
                </a:moveTo>
                <a:lnTo>
                  <a:pt x="1168" y="3255"/>
                </a:lnTo>
                <a:cubicBezTo>
                  <a:pt x="1170" y="3255"/>
                  <a:pt x="1172" y="3257"/>
                  <a:pt x="1172" y="3260"/>
                </a:cubicBezTo>
                <a:cubicBezTo>
                  <a:pt x="1172" y="3262"/>
                  <a:pt x="1170" y="3264"/>
                  <a:pt x="1168" y="3264"/>
                </a:cubicBezTo>
                <a:lnTo>
                  <a:pt x="1168" y="3264"/>
                </a:lnTo>
                <a:cubicBezTo>
                  <a:pt x="1165" y="3264"/>
                  <a:pt x="1163" y="3262"/>
                  <a:pt x="1163" y="3260"/>
                </a:cubicBezTo>
                <a:cubicBezTo>
                  <a:pt x="1163" y="3257"/>
                  <a:pt x="1165" y="3255"/>
                  <a:pt x="1168" y="3255"/>
                </a:cubicBezTo>
                <a:close/>
                <a:moveTo>
                  <a:pt x="1194" y="3255"/>
                </a:moveTo>
                <a:lnTo>
                  <a:pt x="1194" y="3255"/>
                </a:lnTo>
                <a:cubicBezTo>
                  <a:pt x="1197" y="3255"/>
                  <a:pt x="1199" y="3257"/>
                  <a:pt x="1199" y="3260"/>
                </a:cubicBezTo>
                <a:cubicBezTo>
                  <a:pt x="1199" y="3262"/>
                  <a:pt x="1197" y="3264"/>
                  <a:pt x="1194" y="3264"/>
                </a:cubicBezTo>
                <a:lnTo>
                  <a:pt x="1194" y="3264"/>
                </a:lnTo>
                <a:cubicBezTo>
                  <a:pt x="1192" y="3264"/>
                  <a:pt x="1190" y="3262"/>
                  <a:pt x="1190" y="3260"/>
                </a:cubicBezTo>
                <a:cubicBezTo>
                  <a:pt x="1190" y="3257"/>
                  <a:pt x="1192" y="3255"/>
                  <a:pt x="1194" y="3255"/>
                </a:cubicBezTo>
                <a:close/>
                <a:moveTo>
                  <a:pt x="1221" y="3255"/>
                </a:moveTo>
                <a:lnTo>
                  <a:pt x="1221" y="3255"/>
                </a:lnTo>
                <a:cubicBezTo>
                  <a:pt x="1223" y="3255"/>
                  <a:pt x="1225" y="3257"/>
                  <a:pt x="1225" y="3260"/>
                </a:cubicBezTo>
                <a:cubicBezTo>
                  <a:pt x="1225" y="3262"/>
                  <a:pt x="1223" y="3264"/>
                  <a:pt x="1221" y="3264"/>
                </a:cubicBezTo>
                <a:lnTo>
                  <a:pt x="1221" y="3264"/>
                </a:lnTo>
                <a:cubicBezTo>
                  <a:pt x="1218" y="3264"/>
                  <a:pt x="1216" y="3262"/>
                  <a:pt x="1216" y="3260"/>
                </a:cubicBezTo>
                <a:cubicBezTo>
                  <a:pt x="1216" y="3257"/>
                  <a:pt x="1218" y="3255"/>
                  <a:pt x="1221" y="3255"/>
                </a:cubicBezTo>
                <a:close/>
                <a:moveTo>
                  <a:pt x="1247" y="3255"/>
                </a:moveTo>
                <a:lnTo>
                  <a:pt x="1247" y="3255"/>
                </a:lnTo>
                <a:cubicBezTo>
                  <a:pt x="1249" y="3255"/>
                  <a:pt x="1251" y="3257"/>
                  <a:pt x="1251" y="3260"/>
                </a:cubicBezTo>
                <a:cubicBezTo>
                  <a:pt x="1251" y="3262"/>
                  <a:pt x="1249" y="3264"/>
                  <a:pt x="1247" y="3264"/>
                </a:cubicBezTo>
                <a:lnTo>
                  <a:pt x="1247" y="3264"/>
                </a:lnTo>
                <a:cubicBezTo>
                  <a:pt x="1245" y="3264"/>
                  <a:pt x="1243" y="3262"/>
                  <a:pt x="1243" y="3260"/>
                </a:cubicBezTo>
                <a:cubicBezTo>
                  <a:pt x="1243" y="3257"/>
                  <a:pt x="1245" y="3255"/>
                  <a:pt x="1247" y="3255"/>
                </a:cubicBezTo>
                <a:close/>
                <a:moveTo>
                  <a:pt x="1273" y="3255"/>
                </a:moveTo>
                <a:lnTo>
                  <a:pt x="1273" y="3255"/>
                </a:lnTo>
                <a:cubicBezTo>
                  <a:pt x="1276" y="3255"/>
                  <a:pt x="1278" y="3257"/>
                  <a:pt x="1278" y="3260"/>
                </a:cubicBezTo>
                <a:cubicBezTo>
                  <a:pt x="1278" y="3262"/>
                  <a:pt x="1276" y="3264"/>
                  <a:pt x="1273" y="3264"/>
                </a:cubicBezTo>
                <a:lnTo>
                  <a:pt x="1273" y="3264"/>
                </a:lnTo>
                <a:cubicBezTo>
                  <a:pt x="1271" y="3264"/>
                  <a:pt x="1269" y="3262"/>
                  <a:pt x="1269" y="3260"/>
                </a:cubicBezTo>
                <a:cubicBezTo>
                  <a:pt x="1269" y="3257"/>
                  <a:pt x="1271" y="3255"/>
                  <a:pt x="1273" y="3255"/>
                </a:cubicBezTo>
                <a:close/>
                <a:moveTo>
                  <a:pt x="1300" y="3255"/>
                </a:moveTo>
                <a:lnTo>
                  <a:pt x="1300" y="3255"/>
                </a:lnTo>
                <a:cubicBezTo>
                  <a:pt x="1302" y="3255"/>
                  <a:pt x="1304" y="3257"/>
                  <a:pt x="1304" y="3260"/>
                </a:cubicBezTo>
                <a:cubicBezTo>
                  <a:pt x="1304" y="3262"/>
                  <a:pt x="1302" y="3264"/>
                  <a:pt x="1300" y="3264"/>
                </a:cubicBezTo>
                <a:lnTo>
                  <a:pt x="1300" y="3264"/>
                </a:lnTo>
                <a:cubicBezTo>
                  <a:pt x="1297" y="3264"/>
                  <a:pt x="1295" y="3262"/>
                  <a:pt x="1295" y="3260"/>
                </a:cubicBezTo>
                <a:cubicBezTo>
                  <a:pt x="1295" y="3257"/>
                  <a:pt x="1297" y="3255"/>
                  <a:pt x="1300" y="3255"/>
                </a:cubicBezTo>
                <a:close/>
                <a:moveTo>
                  <a:pt x="1326" y="3255"/>
                </a:moveTo>
                <a:lnTo>
                  <a:pt x="1326" y="3255"/>
                </a:lnTo>
                <a:cubicBezTo>
                  <a:pt x="1329" y="3255"/>
                  <a:pt x="1331" y="3257"/>
                  <a:pt x="1331" y="3260"/>
                </a:cubicBezTo>
                <a:cubicBezTo>
                  <a:pt x="1331" y="3262"/>
                  <a:pt x="1329" y="3264"/>
                  <a:pt x="1326" y="3264"/>
                </a:cubicBezTo>
                <a:lnTo>
                  <a:pt x="1326" y="3264"/>
                </a:lnTo>
                <a:cubicBezTo>
                  <a:pt x="1324" y="3264"/>
                  <a:pt x="1322" y="3262"/>
                  <a:pt x="1322" y="3260"/>
                </a:cubicBezTo>
                <a:cubicBezTo>
                  <a:pt x="1322" y="3257"/>
                  <a:pt x="1324" y="3255"/>
                  <a:pt x="1326" y="3255"/>
                </a:cubicBezTo>
                <a:close/>
                <a:moveTo>
                  <a:pt x="1353" y="3255"/>
                </a:moveTo>
                <a:lnTo>
                  <a:pt x="1353" y="3255"/>
                </a:lnTo>
                <a:cubicBezTo>
                  <a:pt x="1355" y="3255"/>
                  <a:pt x="1357" y="3257"/>
                  <a:pt x="1357" y="3260"/>
                </a:cubicBezTo>
                <a:cubicBezTo>
                  <a:pt x="1357" y="3262"/>
                  <a:pt x="1355" y="3264"/>
                  <a:pt x="1353" y="3264"/>
                </a:cubicBezTo>
                <a:lnTo>
                  <a:pt x="1353" y="3264"/>
                </a:lnTo>
                <a:cubicBezTo>
                  <a:pt x="1350" y="3264"/>
                  <a:pt x="1348" y="3262"/>
                  <a:pt x="1348" y="3260"/>
                </a:cubicBezTo>
                <a:cubicBezTo>
                  <a:pt x="1348" y="3257"/>
                  <a:pt x="1350" y="3255"/>
                  <a:pt x="1353" y="3255"/>
                </a:cubicBezTo>
                <a:close/>
                <a:moveTo>
                  <a:pt x="1379" y="3255"/>
                </a:moveTo>
                <a:lnTo>
                  <a:pt x="1379" y="3255"/>
                </a:lnTo>
                <a:cubicBezTo>
                  <a:pt x="1382" y="3255"/>
                  <a:pt x="1383" y="3257"/>
                  <a:pt x="1383" y="3260"/>
                </a:cubicBezTo>
                <a:cubicBezTo>
                  <a:pt x="1383" y="3262"/>
                  <a:pt x="1382" y="3264"/>
                  <a:pt x="1379" y="3264"/>
                </a:cubicBezTo>
                <a:lnTo>
                  <a:pt x="1379" y="3264"/>
                </a:lnTo>
                <a:cubicBezTo>
                  <a:pt x="1377" y="3264"/>
                  <a:pt x="1375" y="3262"/>
                  <a:pt x="1375" y="3260"/>
                </a:cubicBezTo>
                <a:cubicBezTo>
                  <a:pt x="1375" y="3257"/>
                  <a:pt x="1377" y="3255"/>
                  <a:pt x="1379" y="3255"/>
                </a:cubicBezTo>
                <a:close/>
                <a:moveTo>
                  <a:pt x="1405" y="3255"/>
                </a:moveTo>
                <a:lnTo>
                  <a:pt x="1405" y="3255"/>
                </a:lnTo>
                <a:cubicBezTo>
                  <a:pt x="1408" y="3255"/>
                  <a:pt x="1410" y="3257"/>
                  <a:pt x="1410" y="3260"/>
                </a:cubicBezTo>
                <a:cubicBezTo>
                  <a:pt x="1410" y="3262"/>
                  <a:pt x="1408" y="3264"/>
                  <a:pt x="1405" y="3264"/>
                </a:cubicBezTo>
                <a:lnTo>
                  <a:pt x="1405" y="3264"/>
                </a:lnTo>
                <a:cubicBezTo>
                  <a:pt x="1403" y="3264"/>
                  <a:pt x="1401" y="3262"/>
                  <a:pt x="1401" y="3260"/>
                </a:cubicBezTo>
                <a:cubicBezTo>
                  <a:pt x="1401" y="3257"/>
                  <a:pt x="1403" y="3255"/>
                  <a:pt x="1405" y="3255"/>
                </a:cubicBezTo>
                <a:close/>
                <a:moveTo>
                  <a:pt x="1432" y="3255"/>
                </a:moveTo>
                <a:lnTo>
                  <a:pt x="1432" y="3255"/>
                </a:lnTo>
                <a:cubicBezTo>
                  <a:pt x="1434" y="3255"/>
                  <a:pt x="1436" y="3257"/>
                  <a:pt x="1436" y="3260"/>
                </a:cubicBezTo>
                <a:cubicBezTo>
                  <a:pt x="1436" y="3262"/>
                  <a:pt x="1434" y="3264"/>
                  <a:pt x="1432" y="3264"/>
                </a:cubicBezTo>
                <a:lnTo>
                  <a:pt x="1432" y="3264"/>
                </a:lnTo>
                <a:cubicBezTo>
                  <a:pt x="1429" y="3264"/>
                  <a:pt x="1427" y="3262"/>
                  <a:pt x="1427" y="3260"/>
                </a:cubicBezTo>
                <a:cubicBezTo>
                  <a:pt x="1427" y="3257"/>
                  <a:pt x="1429" y="3255"/>
                  <a:pt x="1432" y="3255"/>
                </a:cubicBezTo>
                <a:close/>
                <a:moveTo>
                  <a:pt x="1458" y="3255"/>
                </a:moveTo>
                <a:lnTo>
                  <a:pt x="1458" y="3255"/>
                </a:lnTo>
                <a:cubicBezTo>
                  <a:pt x="1461" y="3255"/>
                  <a:pt x="1463" y="3257"/>
                  <a:pt x="1463" y="3260"/>
                </a:cubicBezTo>
                <a:cubicBezTo>
                  <a:pt x="1463" y="3262"/>
                  <a:pt x="1461" y="3264"/>
                  <a:pt x="1458" y="3264"/>
                </a:cubicBezTo>
                <a:lnTo>
                  <a:pt x="1458" y="3264"/>
                </a:lnTo>
                <a:cubicBezTo>
                  <a:pt x="1456" y="3264"/>
                  <a:pt x="1454" y="3262"/>
                  <a:pt x="1454" y="3260"/>
                </a:cubicBezTo>
                <a:cubicBezTo>
                  <a:pt x="1454" y="3257"/>
                  <a:pt x="1456" y="3255"/>
                  <a:pt x="1458" y="3255"/>
                </a:cubicBezTo>
                <a:close/>
                <a:moveTo>
                  <a:pt x="1485" y="3255"/>
                </a:moveTo>
                <a:lnTo>
                  <a:pt x="1485" y="3255"/>
                </a:lnTo>
                <a:cubicBezTo>
                  <a:pt x="1487" y="3255"/>
                  <a:pt x="1489" y="3257"/>
                  <a:pt x="1489" y="3260"/>
                </a:cubicBezTo>
                <a:cubicBezTo>
                  <a:pt x="1489" y="3262"/>
                  <a:pt x="1487" y="3264"/>
                  <a:pt x="1485" y="3264"/>
                </a:cubicBezTo>
                <a:lnTo>
                  <a:pt x="1485" y="3264"/>
                </a:lnTo>
                <a:cubicBezTo>
                  <a:pt x="1482" y="3264"/>
                  <a:pt x="1480" y="3262"/>
                  <a:pt x="1480" y="3260"/>
                </a:cubicBezTo>
                <a:cubicBezTo>
                  <a:pt x="1480" y="3257"/>
                  <a:pt x="1482" y="3255"/>
                  <a:pt x="1485" y="3255"/>
                </a:cubicBezTo>
                <a:close/>
                <a:moveTo>
                  <a:pt x="1511" y="3255"/>
                </a:moveTo>
                <a:lnTo>
                  <a:pt x="1511" y="3255"/>
                </a:lnTo>
                <a:cubicBezTo>
                  <a:pt x="1514" y="3255"/>
                  <a:pt x="1516" y="3257"/>
                  <a:pt x="1516" y="3260"/>
                </a:cubicBezTo>
                <a:cubicBezTo>
                  <a:pt x="1516" y="3262"/>
                  <a:pt x="1514" y="3264"/>
                  <a:pt x="1511" y="3264"/>
                </a:cubicBezTo>
                <a:lnTo>
                  <a:pt x="1511" y="3264"/>
                </a:lnTo>
                <a:cubicBezTo>
                  <a:pt x="1509" y="3264"/>
                  <a:pt x="1507" y="3262"/>
                  <a:pt x="1507" y="3260"/>
                </a:cubicBezTo>
                <a:cubicBezTo>
                  <a:pt x="1507" y="3257"/>
                  <a:pt x="1509" y="3255"/>
                  <a:pt x="1511" y="3255"/>
                </a:cubicBezTo>
                <a:close/>
                <a:moveTo>
                  <a:pt x="1538" y="3255"/>
                </a:moveTo>
                <a:lnTo>
                  <a:pt x="1538" y="3255"/>
                </a:lnTo>
                <a:cubicBezTo>
                  <a:pt x="1540" y="3255"/>
                  <a:pt x="1542" y="3257"/>
                  <a:pt x="1542" y="3260"/>
                </a:cubicBezTo>
                <a:cubicBezTo>
                  <a:pt x="1542" y="3262"/>
                  <a:pt x="1540" y="3264"/>
                  <a:pt x="1538" y="3264"/>
                </a:cubicBezTo>
                <a:lnTo>
                  <a:pt x="1538" y="3264"/>
                </a:lnTo>
                <a:cubicBezTo>
                  <a:pt x="1535" y="3264"/>
                  <a:pt x="1533" y="3262"/>
                  <a:pt x="1533" y="3260"/>
                </a:cubicBezTo>
                <a:cubicBezTo>
                  <a:pt x="1533" y="3257"/>
                  <a:pt x="1535" y="3255"/>
                  <a:pt x="1538" y="3255"/>
                </a:cubicBezTo>
                <a:close/>
                <a:moveTo>
                  <a:pt x="1564" y="3255"/>
                </a:moveTo>
                <a:lnTo>
                  <a:pt x="1564" y="3255"/>
                </a:lnTo>
                <a:cubicBezTo>
                  <a:pt x="1566" y="3255"/>
                  <a:pt x="1568" y="3257"/>
                  <a:pt x="1568" y="3260"/>
                </a:cubicBezTo>
                <a:cubicBezTo>
                  <a:pt x="1568" y="3262"/>
                  <a:pt x="1566" y="3264"/>
                  <a:pt x="1564" y="3264"/>
                </a:cubicBezTo>
                <a:lnTo>
                  <a:pt x="1564" y="3264"/>
                </a:lnTo>
                <a:cubicBezTo>
                  <a:pt x="1562" y="3264"/>
                  <a:pt x="1560" y="3262"/>
                  <a:pt x="1560" y="3260"/>
                </a:cubicBezTo>
                <a:cubicBezTo>
                  <a:pt x="1560" y="3257"/>
                  <a:pt x="1562" y="3255"/>
                  <a:pt x="1564" y="3255"/>
                </a:cubicBezTo>
                <a:close/>
                <a:moveTo>
                  <a:pt x="1590" y="3255"/>
                </a:moveTo>
                <a:lnTo>
                  <a:pt x="1590" y="3255"/>
                </a:lnTo>
                <a:cubicBezTo>
                  <a:pt x="1593" y="3255"/>
                  <a:pt x="1595" y="3257"/>
                  <a:pt x="1595" y="3260"/>
                </a:cubicBezTo>
                <a:cubicBezTo>
                  <a:pt x="1595" y="3262"/>
                  <a:pt x="1593" y="3264"/>
                  <a:pt x="1590" y="3264"/>
                </a:cubicBezTo>
                <a:lnTo>
                  <a:pt x="1590" y="3264"/>
                </a:lnTo>
                <a:cubicBezTo>
                  <a:pt x="1588" y="3264"/>
                  <a:pt x="1586" y="3262"/>
                  <a:pt x="1586" y="3260"/>
                </a:cubicBezTo>
                <a:cubicBezTo>
                  <a:pt x="1586" y="3257"/>
                  <a:pt x="1588" y="3255"/>
                  <a:pt x="1590" y="3255"/>
                </a:cubicBezTo>
                <a:close/>
                <a:moveTo>
                  <a:pt x="1617" y="3255"/>
                </a:moveTo>
                <a:lnTo>
                  <a:pt x="1617" y="3255"/>
                </a:lnTo>
                <a:cubicBezTo>
                  <a:pt x="1619" y="3255"/>
                  <a:pt x="1621" y="3257"/>
                  <a:pt x="1621" y="3260"/>
                </a:cubicBezTo>
                <a:cubicBezTo>
                  <a:pt x="1621" y="3262"/>
                  <a:pt x="1619" y="3264"/>
                  <a:pt x="1617" y="3264"/>
                </a:cubicBezTo>
                <a:lnTo>
                  <a:pt x="1617" y="3264"/>
                </a:lnTo>
                <a:cubicBezTo>
                  <a:pt x="1614" y="3264"/>
                  <a:pt x="1612" y="3262"/>
                  <a:pt x="1612" y="3260"/>
                </a:cubicBezTo>
                <a:cubicBezTo>
                  <a:pt x="1612" y="3257"/>
                  <a:pt x="1614" y="3255"/>
                  <a:pt x="1617" y="3255"/>
                </a:cubicBezTo>
                <a:close/>
                <a:moveTo>
                  <a:pt x="1643" y="3255"/>
                </a:moveTo>
                <a:lnTo>
                  <a:pt x="1643" y="3255"/>
                </a:lnTo>
                <a:cubicBezTo>
                  <a:pt x="1646" y="3255"/>
                  <a:pt x="1648" y="3257"/>
                  <a:pt x="1648" y="3260"/>
                </a:cubicBezTo>
                <a:cubicBezTo>
                  <a:pt x="1648" y="3262"/>
                  <a:pt x="1646" y="3264"/>
                  <a:pt x="1643" y="3264"/>
                </a:cubicBezTo>
                <a:lnTo>
                  <a:pt x="1643" y="3264"/>
                </a:lnTo>
                <a:cubicBezTo>
                  <a:pt x="1641" y="3264"/>
                  <a:pt x="1639" y="3262"/>
                  <a:pt x="1639" y="3260"/>
                </a:cubicBezTo>
                <a:cubicBezTo>
                  <a:pt x="1639" y="3257"/>
                  <a:pt x="1641" y="3255"/>
                  <a:pt x="1643" y="3255"/>
                </a:cubicBezTo>
                <a:close/>
                <a:moveTo>
                  <a:pt x="1670" y="3255"/>
                </a:moveTo>
                <a:lnTo>
                  <a:pt x="1670" y="3255"/>
                </a:lnTo>
                <a:cubicBezTo>
                  <a:pt x="1672" y="3255"/>
                  <a:pt x="1674" y="3257"/>
                  <a:pt x="1674" y="3260"/>
                </a:cubicBezTo>
                <a:cubicBezTo>
                  <a:pt x="1674" y="3262"/>
                  <a:pt x="1672" y="3264"/>
                  <a:pt x="1670" y="3264"/>
                </a:cubicBezTo>
                <a:lnTo>
                  <a:pt x="1670" y="3264"/>
                </a:lnTo>
                <a:cubicBezTo>
                  <a:pt x="1667" y="3264"/>
                  <a:pt x="1665" y="3262"/>
                  <a:pt x="1665" y="3260"/>
                </a:cubicBezTo>
                <a:cubicBezTo>
                  <a:pt x="1665" y="3257"/>
                  <a:pt x="1667" y="3255"/>
                  <a:pt x="1670" y="3255"/>
                </a:cubicBezTo>
                <a:close/>
                <a:moveTo>
                  <a:pt x="1696" y="3255"/>
                </a:moveTo>
                <a:lnTo>
                  <a:pt x="1696" y="3255"/>
                </a:lnTo>
                <a:cubicBezTo>
                  <a:pt x="1698" y="3255"/>
                  <a:pt x="1700" y="3257"/>
                  <a:pt x="1700" y="3260"/>
                </a:cubicBezTo>
                <a:cubicBezTo>
                  <a:pt x="1700" y="3262"/>
                  <a:pt x="1698" y="3264"/>
                  <a:pt x="1696" y="3264"/>
                </a:cubicBezTo>
                <a:lnTo>
                  <a:pt x="1696" y="3264"/>
                </a:lnTo>
                <a:cubicBezTo>
                  <a:pt x="1694" y="3264"/>
                  <a:pt x="1692" y="3262"/>
                  <a:pt x="1692" y="3260"/>
                </a:cubicBezTo>
                <a:cubicBezTo>
                  <a:pt x="1692" y="3257"/>
                  <a:pt x="1694" y="3255"/>
                  <a:pt x="1696" y="3255"/>
                </a:cubicBezTo>
                <a:close/>
                <a:moveTo>
                  <a:pt x="1722" y="3255"/>
                </a:moveTo>
                <a:lnTo>
                  <a:pt x="1722" y="3255"/>
                </a:lnTo>
                <a:cubicBezTo>
                  <a:pt x="1725" y="3255"/>
                  <a:pt x="1727" y="3257"/>
                  <a:pt x="1727" y="3260"/>
                </a:cubicBezTo>
                <a:cubicBezTo>
                  <a:pt x="1727" y="3262"/>
                  <a:pt x="1725" y="3264"/>
                  <a:pt x="1722" y="3264"/>
                </a:cubicBezTo>
                <a:lnTo>
                  <a:pt x="1722" y="3264"/>
                </a:lnTo>
                <a:cubicBezTo>
                  <a:pt x="1720" y="3264"/>
                  <a:pt x="1718" y="3262"/>
                  <a:pt x="1718" y="3260"/>
                </a:cubicBezTo>
                <a:cubicBezTo>
                  <a:pt x="1718" y="3257"/>
                  <a:pt x="1720" y="3255"/>
                  <a:pt x="1722" y="3255"/>
                </a:cubicBezTo>
                <a:close/>
                <a:moveTo>
                  <a:pt x="1749" y="3255"/>
                </a:moveTo>
                <a:lnTo>
                  <a:pt x="1749" y="3255"/>
                </a:lnTo>
                <a:cubicBezTo>
                  <a:pt x="1751" y="3255"/>
                  <a:pt x="1753" y="3257"/>
                  <a:pt x="1753" y="3260"/>
                </a:cubicBezTo>
                <a:cubicBezTo>
                  <a:pt x="1753" y="3262"/>
                  <a:pt x="1751" y="3264"/>
                  <a:pt x="1749" y="3264"/>
                </a:cubicBezTo>
                <a:lnTo>
                  <a:pt x="1749" y="3264"/>
                </a:lnTo>
                <a:cubicBezTo>
                  <a:pt x="1746" y="3264"/>
                  <a:pt x="1744" y="3262"/>
                  <a:pt x="1744" y="3260"/>
                </a:cubicBezTo>
                <a:cubicBezTo>
                  <a:pt x="1744" y="3257"/>
                  <a:pt x="1746" y="3255"/>
                  <a:pt x="1749" y="3255"/>
                </a:cubicBezTo>
                <a:close/>
                <a:moveTo>
                  <a:pt x="1775" y="3255"/>
                </a:moveTo>
                <a:lnTo>
                  <a:pt x="1775" y="3255"/>
                </a:lnTo>
                <a:cubicBezTo>
                  <a:pt x="1778" y="3255"/>
                  <a:pt x="1780" y="3257"/>
                  <a:pt x="1780" y="3260"/>
                </a:cubicBezTo>
                <a:cubicBezTo>
                  <a:pt x="1780" y="3262"/>
                  <a:pt x="1778" y="3264"/>
                  <a:pt x="1775" y="3264"/>
                </a:cubicBezTo>
                <a:lnTo>
                  <a:pt x="1775" y="3264"/>
                </a:lnTo>
                <a:cubicBezTo>
                  <a:pt x="1773" y="3264"/>
                  <a:pt x="1771" y="3262"/>
                  <a:pt x="1771" y="3260"/>
                </a:cubicBezTo>
                <a:cubicBezTo>
                  <a:pt x="1771" y="3257"/>
                  <a:pt x="1773" y="3255"/>
                  <a:pt x="1775" y="3255"/>
                </a:cubicBezTo>
                <a:close/>
                <a:moveTo>
                  <a:pt x="1802" y="3255"/>
                </a:moveTo>
                <a:lnTo>
                  <a:pt x="1802" y="3255"/>
                </a:lnTo>
                <a:cubicBezTo>
                  <a:pt x="1804" y="3255"/>
                  <a:pt x="1806" y="3257"/>
                  <a:pt x="1806" y="3260"/>
                </a:cubicBezTo>
                <a:cubicBezTo>
                  <a:pt x="1806" y="3262"/>
                  <a:pt x="1804" y="3264"/>
                  <a:pt x="1802" y="3264"/>
                </a:cubicBezTo>
                <a:lnTo>
                  <a:pt x="1802" y="3264"/>
                </a:lnTo>
                <a:cubicBezTo>
                  <a:pt x="1799" y="3264"/>
                  <a:pt x="1797" y="3262"/>
                  <a:pt x="1797" y="3260"/>
                </a:cubicBezTo>
                <a:cubicBezTo>
                  <a:pt x="1797" y="3257"/>
                  <a:pt x="1799" y="3255"/>
                  <a:pt x="1802" y="3255"/>
                </a:cubicBezTo>
                <a:close/>
                <a:moveTo>
                  <a:pt x="1828" y="3255"/>
                </a:moveTo>
                <a:lnTo>
                  <a:pt x="1828" y="3255"/>
                </a:lnTo>
                <a:cubicBezTo>
                  <a:pt x="1830" y="3255"/>
                  <a:pt x="1832" y="3257"/>
                  <a:pt x="1832" y="3260"/>
                </a:cubicBezTo>
                <a:cubicBezTo>
                  <a:pt x="1832" y="3262"/>
                  <a:pt x="1830" y="3264"/>
                  <a:pt x="1828" y="3264"/>
                </a:cubicBezTo>
                <a:lnTo>
                  <a:pt x="1828" y="3264"/>
                </a:lnTo>
                <a:cubicBezTo>
                  <a:pt x="1826" y="3264"/>
                  <a:pt x="1824" y="3262"/>
                  <a:pt x="1824" y="3260"/>
                </a:cubicBezTo>
                <a:cubicBezTo>
                  <a:pt x="1824" y="3257"/>
                  <a:pt x="1826" y="3255"/>
                  <a:pt x="1828" y="3255"/>
                </a:cubicBezTo>
                <a:close/>
                <a:moveTo>
                  <a:pt x="1854" y="3255"/>
                </a:moveTo>
                <a:lnTo>
                  <a:pt x="1854" y="3255"/>
                </a:lnTo>
                <a:cubicBezTo>
                  <a:pt x="1857" y="3255"/>
                  <a:pt x="1859" y="3257"/>
                  <a:pt x="1859" y="3260"/>
                </a:cubicBezTo>
                <a:cubicBezTo>
                  <a:pt x="1859" y="3262"/>
                  <a:pt x="1857" y="3264"/>
                  <a:pt x="1854" y="3264"/>
                </a:cubicBezTo>
                <a:lnTo>
                  <a:pt x="1854" y="3264"/>
                </a:lnTo>
                <a:cubicBezTo>
                  <a:pt x="1852" y="3264"/>
                  <a:pt x="1850" y="3262"/>
                  <a:pt x="1850" y="3260"/>
                </a:cubicBezTo>
                <a:cubicBezTo>
                  <a:pt x="1850" y="3257"/>
                  <a:pt x="1852" y="3255"/>
                  <a:pt x="1854" y="3255"/>
                </a:cubicBezTo>
                <a:close/>
                <a:moveTo>
                  <a:pt x="1881" y="3255"/>
                </a:moveTo>
                <a:lnTo>
                  <a:pt x="1881" y="3255"/>
                </a:lnTo>
                <a:cubicBezTo>
                  <a:pt x="1883" y="3255"/>
                  <a:pt x="1885" y="3257"/>
                  <a:pt x="1885" y="3260"/>
                </a:cubicBezTo>
                <a:cubicBezTo>
                  <a:pt x="1885" y="3262"/>
                  <a:pt x="1883" y="3264"/>
                  <a:pt x="1881" y="3264"/>
                </a:cubicBezTo>
                <a:lnTo>
                  <a:pt x="1881" y="3264"/>
                </a:lnTo>
                <a:cubicBezTo>
                  <a:pt x="1878" y="3264"/>
                  <a:pt x="1876" y="3262"/>
                  <a:pt x="1876" y="3260"/>
                </a:cubicBezTo>
                <a:cubicBezTo>
                  <a:pt x="1876" y="3257"/>
                  <a:pt x="1878" y="3255"/>
                  <a:pt x="1881" y="3255"/>
                </a:cubicBezTo>
                <a:close/>
                <a:moveTo>
                  <a:pt x="1907" y="3255"/>
                </a:moveTo>
                <a:lnTo>
                  <a:pt x="1907" y="3255"/>
                </a:lnTo>
                <a:cubicBezTo>
                  <a:pt x="1910" y="3255"/>
                  <a:pt x="1912" y="3257"/>
                  <a:pt x="1912" y="3260"/>
                </a:cubicBezTo>
                <a:cubicBezTo>
                  <a:pt x="1912" y="3262"/>
                  <a:pt x="1910" y="3264"/>
                  <a:pt x="1907" y="3264"/>
                </a:cubicBezTo>
                <a:lnTo>
                  <a:pt x="1907" y="3264"/>
                </a:lnTo>
                <a:cubicBezTo>
                  <a:pt x="1905" y="3264"/>
                  <a:pt x="1903" y="3262"/>
                  <a:pt x="1903" y="3260"/>
                </a:cubicBezTo>
                <a:cubicBezTo>
                  <a:pt x="1903" y="3257"/>
                  <a:pt x="1905" y="3255"/>
                  <a:pt x="1907" y="3255"/>
                </a:cubicBezTo>
                <a:close/>
                <a:moveTo>
                  <a:pt x="1934" y="3255"/>
                </a:moveTo>
                <a:lnTo>
                  <a:pt x="1934" y="3255"/>
                </a:lnTo>
                <a:cubicBezTo>
                  <a:pt x="1936" y="3255"/>
                  <a:pt x="1938" y="3257"/>
                  <a:pt x="1938" y="3260"/>
                </a:cubicBezTo>
                <a:cubicBezTo>
                  <a:pt x="1938" y="3262"/>
                  <a:pt x="1936" y="3264"/>
                  <a:pt x="1934" y="3264"/>
                </a:cubicBezTo>
                <a:lnTo>
                  <a:pt x="1934" y="3264"/>
                </a:lnTo>
                <a:cubicBezTo>
                  <a:pt x="1931" y="3264"/>
                  <a:pt x="1929" y="3262"/>
                  <a:pt x="1929" y="3260"/>
                </a:cubicBezTo>
                <a:cubicBezTo>
                  <a:pt x="1929" y="3257"/>
                  <a:pt x="1931" y="3255"/>
                  <a:pt x="1934" y="3255"/>
                </a:cubicBezTo>
                <a:close/>
                <a:moveTo>
                  <a:pt x="1960" y="3255"/>
                </a:moveTo>
                <a:lnTo>
                  <a:pt x="1960" y="3255"/>
                </a:lnTo>
                <a:cubicBezTo>
                  <a:pt x="1963" y="3255"/>
                  <a:pt x="1964" y="3257"/>
                  <a:pt x="1964" y="3260"/>
                </a:cubicBezTo>
                <a:cubicBezTo>
                  <a:pt x="1964" y="3262"/>
                  <a:pt x="1963" y="3264"/>
                  <a:pt x="1960" y="3264"/>
                </a:cubicBezTo>
                <a:lnTo>
                  <a:pt x="1960" y="3264"/>
                </a:lnTo>
                <a:cubicBezTo>
                  <a:pt x="1958" y="3264"/>
                  <a:pt x="1956" y="3262"/>
                  <a:pt x="1956" y="3260"/>
                </a:cubicBezTo>
                <a:cubicBezTo>
                  <a:pt x="1956" y="3257"/>
                  <a:pt x="1958" y="3255"/>
                  <a:pt x="1960" y="3255"/>
                </a:cubicBezTo>
                <a:close/>
                <a:moveTo>
                  <a:pt x="1986" y="3255"/>
                </a:moveTo>
                <a:lnTo>
                  <a:pt x="1986" y="3255"/>
                </a:lnTo>
                <a:cubicBezTo>
                  <a:pt x="1989" y="3255"/>
                  <a:pt x="1991" y="3257"/>
                  <a:pt x="1991" y="3260"/>
                </a:cubicBezTo>
                <a:cubicBezTo>
                  <a:pt x="1991" y="3262"/>
                  <a:pt x="1989" y="3264"/>
                  <a:pt x="1986" y="3264"/>
                </a:cubicBezTo>
                <a:lnTo>
                  <a:pt x="1986" y="3264"/>
                </a:lnTo>
                <a:cubicBezTo>
                  <a:pt x="1984" y="3264"/>
                  <a:pt x="1982" y="3262"/>
                  <a:pt x="1982" y="3260"/>
                </a:cubicBezTo>
                <a:cubicBezTo>
                  <a:pt x="1982" y="3257"/>
                  <a:pt x="1984" y="3255"/>
                  <a:pt x="1986" y="3255"/>
                </a:cubicBezTo>
                <a:close/>
                <a:moveTo>
                  <a:pt x="2013" y="3255"/>
                </a:moveTo>
                <a:lnTo>
                  <a:pt x="2013" y="3255"/>
                </a:lnTo>
                <a:cubicBezTo>
                  <a:pt x="2015" y="3255"/>
                  <a:pt x="2017" y="3257"/>
                  <a:pt x="2017" y="3260"/>
                </a:cubicBezTo>
                <a:cubicBezTo>
                  <a:pt x="2017" y="3262"/>
                  <a:pt x="2015" y="3264"/>
                  <a:pt x="2013" y="3264"/>
                </a:cubicBezTo>
                <a:lnTo>
                  <a:pt x="2013" y="3264"/>
                </a:lnTo>
                <a:cubicBezTo>
                  <a:pt x="2010" y="3264"/>
                  <a:pt x="2008" y="3262"/>
                  <a:pt x="2008" y="3260"/>
                </a:cubicBezTo>
                <a:cubicBezTo>
                  <a:pt x="2008" y="3257"/>
                  <a:pt x="2010" y="3255"/>
                  <a:pt x="2013" y="3255"/>
                </a:cubicBezTo>
                <a:close/>
                <a:moveTo>
                  <a:pt x="2034" y="3259"/>
                </a:moveTo>
                <a:lnTo>
                  <a:pt x="2034" y="3259"/>
                </a:lnTo>
                <a:cubicBezTo>
                  <a:pt x="2034" y="3256"/>
                  <a:pt x="2036" y="3254"/>
                  <a:pt x="2038" y="3254"/>
                </a:cubicBezTo>
                <a:cubicBezTo>
                  <a:pt x="2041" y="3254"/>
                  <a:pt x="2043" y="3256"/>
                  <a:pt x="2043" y="3259"/>
                </a:cubicBezTo>
                <a:lnTo>
                  <a:pt x="2043" y="3259"/>
                </a:lnTo>
                <a:cubicBezTo>
                  <a:pt x="2043" y="3261"/>
                  <a:pt x="2041" y="3263"/>
                  <a:pt x="2038" y="3263"/>
                </a:cubicBezTo>
                <a:cubicBezTo>
                  <a:pt x="2036" y="3263"/>
                  <a:pt x="2034" y="3261"/>
                  <a:pt x="2034" y="3259"/>
                </a:cubicBezTo>
                <a:close/>
                <a:moveTo>
                  <a:pt x="2034" y="3232"/>
                </a:moveTo>
                <a:lnTo>
                  <a:pt x="2034" y="3232"/>
                </a:lnTo>
                <a:cubicBezTo>
                  <a:pt x="2034" y="3230"/>
                  <a:pt x="2036" y="3228"/>
                  <a:pt x="2038" y="3228"/>
                </a:cubicBezTo>
                <a:cubicBezTo>
                  <a:pt x="2041" y="3228"/>
                  <a:pt x="2043" y="3230"/>
                  <a:pt x="2043" y="3232"/>
                </a:cubicBezTo>
                <a:lnTo>
                  <a:pt x="2043" y="3232"/>
                </a:lnTo>
                <a:cubicBezTo>
                  <a:pt x="2043" y="3235"/>
                  <a:pt x="2041" y="3237"/>
                  <a:pt x="2038" y="3237"/>
                </a:cubicBezTo>
                <a:cubicBezTo>
                  <a:pt x="2036" y="3237"/>
                  <a:pt x="2034" y="3235"/>
                  <a:pt x="2034" y="3232"/>
                </a:cubicBezTo>
                <a:close/>
                <a:moveTo>
                  <a:pt x="2034" y="3206"/>
                </a:moveTo>
                <a:lnTo>
                  <a:pt x="2034" y="3206"/>
                </a:lnTo>
                <a:cubicBezTo>
                  <a:pt x="2034" y="3203"/>
                  <a:pt x="2036" y="3201"/>
                  <a:pt x="2038" y="3201"/>
                </a:cubicBezTo>
                <a:cubicBezTo>
                  <a:pt x="2041" y="3201"/>
                  <a:pt x="2043" y="3203"/>
                  <a:pt x="2043" y="3206"/>
                </a:cubicBezTo>
                <a:lnTo>
                  <a:pt x="2043" y="3206"/>
                </a:lnTo>
                <a:cubicBezTo>
                  <a:pt x="2043" y="3208"/>
                  <a:pt x="2041" y="3210"/>
                  <a:pt x="2038" y="3210"/>
                </a:cubicBezTo>
                <a:cubicBezTo>
                  <a:pt x="2036" y="3210"/>
                  <a:pt x="2034" y="3208"/>
                  <a:pt x="2034" y="3206"/>
                </a:cubicBezTo>
                <a:close/>
                <a:moveTo>
                  <a:pt x="2034" y="3179"/>
                </a:moveTo>
                <a:lnTo>
                  <a:pt x="2034" y="3179"/>
                </a:lnTo>
                <a:cubicBezTo>
                  <a:pt x="2034" y="3177"/>
                  <a:pt x="2036" y="3175"/>
                  <a:pt x="2038" y="3175"/>
                </a:cubicBezTo>
                <a:cubicBezTo>
                  <a:pt x="2041" y="3175"/>
                  <a:pt x="2043" y="3177"/>
                  <a:pt x="2043" y="3179"/>
                </a:cubicBezTo>
                <a:lnTo>
                  <a:pt x="2043" y="3179"/>
                </a:lnTo>
                <a:cubicBezTo>
                  <a:pt x="2043" y="3182"/>
                  <a:pt x="2041" y="3184"/>
                  <a:pt x="2038" y="3184"/>
                </a:cubicBezTo>
                <a:cubicBezTo>
                  <a:pt x="2036" y="3184"/>
                  <a:pt x="2034" y="3182"/>
                  <a:pt x="2034" y="3179"/>
                </a:cubicBezTo>
                <a:close/>
                <a:moveTo>
                  <a:pt x="2034" y="3153"/>
                </a:moveTo>
                <a:lnTo>
                  <a:pt x="2034" y="3153"/>
                </a:lnTo>
                <a:cubicBezTo>
                  <a:pt x="2034" y="3151"/>
                  <a:pt x="2036" y="3149"/>
                  <a:pt x="2038" y="3149"/>
                </a:cubicBezTo>
                <a:cubicBezTo>
                  <a:pt x="2041" y="3149"/>
                  <a:pt x="2043" y="3151"/>
                  <a:pt x="2043" y="3153"/>
                </a:cubicBezTo>
                <a:lnTo>
                  <a:pt x="2043" y="3153"/>
                </a:lnTo>
                <a:cubicBezTo>
                  <a:pt x="2043" y="3155"/>
                  <a:pt x="2041" y="3157"/>
                  <a:pt x="2038" y="3157"/>
                </a:cubicBezTo>
                <a:cubicBezTo>
                  <a:pt x="2036" y="3157"/>
                  <a:pt x="2034" y="3155"/>
                  <a:pt x="2034" y="3153"/>
                </a:cubicBezTo>
                <a:close/>
                <a:moveTo>
                  <a:pt x="2034" y="3127"/>
                </a:moveTo>
                <a:lnTo>
                  <a:pt x="2034" y="3127"/>
                </a:lnTo>
                <a:cubicBezTo>
                  <a:pt x="2034" y="3124"/>
                  <a:pt x="2036" y="3122"/>
                  <a:pt x="2038" y="3122"/>
                </a:cubicBezTo>
                <a:cubicBezTo>
                  <a:pt x="2041" y="3122"/>
                  <a:pt x="2043" y="3124"/>
                  <a:pt x="2043" y="3127"/>
                </a:cubicBezTo>
                <a:lnTo>
                  <a:pt x="2043" y="3127"/>
                </a:lnTo>
                <a:cubicBezTo>
                  <a:pt x="2043" y="3129"/>
                  <a:pt x="2041" y="3131"/>
                  <a:pt x="2038" y="3131"/>
                </a:cubicBezTo>
                <a:cubicBezTo>
                  <a:pt x="2036" y="3131"/>
                  <a:pt x="2034" y="3129"/>
                  <a:pt x="2034" y="3127"/>
                </a:cubicBezTo>
                <a:close/>
                <a:moveTo>
                  <a:pt x="2034" y="3100"/>
                </a:moveTo>
                <a:lnTo>
                  <a:pt x="2034" y="3100"/>
                </a:lnTo>
                <a:cubicBezTo>
                  <a:pt x="2034" y="3098"/>
                  <a:pt x="2036" y="3096"/>
                  <a:pt x="2038" y="3096"/>
                </a:cubicBezTo>
                <a:cubicBezTo>
                  <a:pt x="2041" y="3096"/>
                  <a:pt x="2043" y="3098"/>
                  <a:pt x="2043" y="3100"/>
                </a:cubicBezTo>
                <a:lnTo>
                  <a:pt x="2043" y="3100"/>
                </a:lnTo>
                <a:cubicBezTo>
                  <a:pt x="2043" y="3103"/>
                  <a:pt x="2041" y="3105"/>
                  <a:pt x="2038" y="3105"/>
                </a:cubicBezTo>
                <a:cubicBezTo>
                  <a:pt x="2036" y="3105"/>
                  <a:pt x="2034" y="3103"/>
                  <a:pt x="2034" y="3100"/>
                </a:cubicBezTo>
                <a:close/>
                <a:moveTo>
                  <a:pt x="2034" y="3074"/>
                </a:moveTo>
                <a:lnTo>
                  <a:pt x="2034" y="3074"/>
                </a:lnTo>
                <a:cubicBezTo>
                  <a:pt x="2034" y="3071"/>
                  <a:pt x="2036" y="3069"/>
                  <a:pt x="2038" y="3069"/>
                </a:cubicBezTo>
                <a:cubicBezTo>
                  <a:pt x="2041" y="3069"/>
                  <a:pt x="2043" y="3071"/>
                  <a:pt x="2043" y="3074"/>
                </a:cubicBezTo>
                <a:lnTo>
                  <a:pt x="2043" y="3074"/>
                </a:lnTo>
                <a:cubicBezTo>
                  <a:pt x="2043" y="3076"/>
                  <a:pt x="2041" y="3078"/>
                  <a:pt x="2038" y="3078"/>
                </a:cubicBezTo>
                <a:cubicBezTo>
                  <a:pt x="2036" y="3078"/>
                  <a:pt x="2034" y="3076"/>
                  <a:pt x="2034" y="3074"/>
                </a:cubicBezTo>
                <a:close/>
                <a:moveTo>
                  <a:pt x="2034" y="3047"/>
                </a:moveTo>
                <a:lnTo>
                  <a:pt x="2034" y="3047"/>
                </a:lnTo>
                <a:cubicBezTo>
                  <a:pt x="2034" y="3045"/>
                  <a:pt x="2036" y="3043"/>
                  <a:pt x="2038" y="3043"/>
                </a:cubicBezTo>
                <a:cubicBezTo>
                  <a:pt x="2041" y="3043"/>
                  <a:pt x="2043" y="3045"/>
                  <a:pt x="2043" y="3047"/>
                </a:cubicBezTo>
                <a:lnTo>
                  <a:pt x="2043" y="3047"/>
                </a:lnTo>
                <a:cubicBezTo>
                  <a:pt x="2043" y="3050"/>
                  <a:pt x="2041" y="3052"/>
                  <a:pt x="2038" y="3052"/>
                </a:cubicBezTo>
                <a:cubicBezTo>
                  <a:pt x="2036" y="3052"/>
                  <a:pt x="2034" y="3050"/>
                  <a:pt x="2034" y="3047"/>
                </a:cubicBezTo>
                <a:close/>
                <a:moveTo>
                  <a:pt x="2034" y="3021"/>
                </a:moveTo>
                <a:lnTo>
                  <a:pt x="2034" y="3021"/>
                </a:lnTo>
                <a:cubicBezTo>
                  <a:pt x="2034" y="3019"/>
                  <a:pt x="2036" y="3017"/>
                  <a:pt x="2038" y="3017"/>
                </a:cubicBezTo>
                <a:cubicBezTo>
                  <a:pt x="2041" y="3017"/>
                  <a:pt x="2043" y="3019"/>
                  <a:pt x="2043" y="3021"/>
                </a:cubicBezTo>
                <a:lnTo>
                  <a:pt x="2043" y="3021"/>
                </a:lnTo>
                <a:cubicBezTo>
                  <a:pt x="2043" y="3023"/>
                  <a:pt x="2041" y="3025"/>
                  <a:pt x="2038" y="3025"/>
                </a:cubicBezTo>
                <a:cubicBezTo>
                  <a:pt x="2036" y="3025"/>
                  <a:pt x="2034" y="3023"/>
                  <a:pt x="2034" y="3021"/>
                </a:cubicBezTo>
                <a:close/>
                <a:moveTo>
                  <a:pt x="2034" y="2995"/>
                </a:moveTo>
                <a:lnTo>
                  <a:pt x="2034" y="2995"/>
                </a:lnTo>
                <a:cubicBezTo>
                  <a:pt x="2034" y="2992"/>
                  <a:pt x="2036" y="2990"/>
                  <a:pt x="2038" y="2990"/>
                </a:cubicBezTo>
                <a:cubicBezTo>
                  <a:pt x="2041" y="2990"/>
                  <a:pt x="2043" y="2992"/>
                  <a:pt x="2043" y="2995"/>
                </a:cubicBezTo>
                <a:lnTo>
                  <a:pt x="2043" y="2995"/>
                </a:lnTo>
                <a:cubicBezTo>
                  <a:pt x="2043" y="2997"/>
                  <a:pt x="2041" y="2999"/>
                  <a:pt x="2038" y="2999"/>
                </a:cubicBezTo>
                <a:cubicBezTo>
                  <a:pt x="2036" y="2999"/>
                  <a:pt x="2034" y="2997"/>
                  <a:pt x="2034" y="2995"/>
                </a:cubicBezTo>
                <a:close/>
                <a:moveTo>
                  <a:pt x="2034" y="2968"/>
                </a:moveTo>
                <a:lnTo>
                  <a:pt x="2034" y="2968"/>
                </a:lnTo>
                <a:cubicBezTo>
                  <a:pt x="2034" y="2966"/>
                  <a:pt x="2036" y="2964"/>
                  <a:pt x="2038" y="2964"/>
                </a:cubicBezTo>
                <a:cubicBezTo>
                  <a:pt x="2041" y="2964"/>
                  <a:pt x="2043" y="2966"/>
                  <a:pt x="2043" y="2968"/>
                </a:cubicBezTo>
                <a:lnTo>
                  <a:pt x="2043" y="2968"/>
                </a:lnTo>
                <a:cubicBezTo>
                  <a:pt x="2043" y="2971"/>
                  <a:pt x="2041" y="2973"/>
                  <a:pt x="2038" y="2973"/>
                </a:cubicBezTo>
                <a:cubicBezTo>
                  <a:pt x="2036" y="2973"/>
                  <a:pt x="2034" y="2971"/>
                  <a:pt x="2034" y="2968"/>
                </a:cubicBezTo>
                <a:close/>
                <a:moveTo>
                  <a:pt x="2034" y="2942"/>
                </a:moveTo>
                <a:lnTo>
                  <a:pt x="2034" y="2942"/>
                </a:lnTo>
                <a:cubicBezTo>
                  <a:pt x="2034" y="2939"/>
                  <a:pt x="2036" y="2937"/>
                  <a:pt x="2038" y="2937"/>
                </a:cubicBezTo>
                <a:cubicBezTo>
                  <a:pt x="2041" y="2937"/>
                  <a:pt x="2043" y="2939"/>
                  <a:pt x="2043" y="2942"/>
                </a:cubicBezTo>
                <a:lnTo>
                  <a:pt x="2043" y="2942"/>
                </a:lnTo>
                <a:cubicBezTo>
                  <a:pt x="2043" y="2944"/>
                  <a:pt x="2041" y="2946"/>
                  <a:pt x="2038" y="2946"/>
                </a:cubicBezTo>
                <a:cubicBezTo>
                  <a:pt x="2036" y="2946"/>
                  <a:pt x="2034" y="2944"/>
                  <a:pt x="2034" y="2942"/>
                </a:cubicBezTo>
                <a:close/>
                <a:moveTo>
                  <a:pt x="2034" y="2915"/>
                </a:moveTo>
                <a:lnTo>
                  <a:pt x="2034" y="2915"/>
                </a:lnTo>
                <a:cubicBezTo>
                  <a:pt x="2034" y="2913"/>
                  <a:pt x="2036" y="2911"/>
                  <a:pt x="2038" y="2911"/>
                </a:cubicBezTo>
                <a:cubicBezTo>
                  <a:pt x="2041" y="2911"/>
                  <a:pt x="2043" y="2913"/>
                  <a:pt x="2043" y="2915"/>
                </a:cubicBezTo>
                <a:lnTo>
                  <a:pt x="2043" y="2915"/>
                </a:lnTo>
                <a:cubicBezTo>
                  <a:pt x="2043" y="2918"/>
                  <a:pt x="2041" y="2920"/>
                  <a:pt x="2038" y="2920"/>
                </a:cubicBezTo>
                <a:cubicBezTo>
                  <a:pt x="2036" y="2920"/>
                  <a:pt x="2034" y="2918"/>
                  <a:pt x="2034" y="2915"/>
                </a:cubicBezTo>
                <a:close/>
                <a:moveTo>
                  <a:pt x="2034" y="2889"/>
                </a:moveTo>
                <a:lnTo>
                  <a:pt x="2034" y="2889"/>
                </a:lnTo>
                <a:cubicBezTo>
                  <a:pt x="2034" y="2886"/>
                  <a:pt x="2036" y="2884"/>
                  <a:pt x="2038" y="2884"/>
                </a:cubicBezTo>
                <a:cubicBezTo>
                  <a:pt x="2041" y="2884"/>
                  <a:pt x="2043" y="2886"/>
                  <a:pt x="2043" y="2889"/>
                </a:cubicBezTo>
                <a:lnTo>
                  <a:pt x="2043" y="2889"/>
                </a:lnTo>
                <a:cubicBezTo>
                  <a:pt x="2043" y="2891"/>
                  <a:pt x="2041" y="2893"/>
                  <a:pt x="2038" y="2893"/>
                </a:cubicBezTo>
                <a:cubicBezTo>
                  <a:pt x="2036" y="2893"/>
                  <a:pt x="2034" y="2891"/>
                  <a:pt x="2034" y="2889"/>
                </a:cubicBezTo>
                <a:close/>
                <a:moveTo>
                  <a:pt x="2034" y="2862"/>
                </a:moveTo>
                <a:lnTo>
                  <a:pt x="2034" y="2862"/>
                </a:lnTo>
                <a:cubicBezTo>
                  <a:pt x="2034" y="2860"/>
                  <a:pt x="2036" y="2858"/>
                  <a:pt x="2038" y="2858"/>
                </a:cubicBezTo>
                <a:cubicBezTo>
                  <a:pt x="2041" y="2858"/>
                  <a:pt x="2043" y="2860"/>
                  <a:pt x="2043" y="2862"/>
                </a:cubicBezTo>
                <a:lnTo>
                  <a:pt x="2043" y="2862"/>
                </a:lnTo>
                <a:cubicBezTo>
                  <a:pt x="2043" y="2865"/>
                  <a:pt x="2041" y="2867"/>
                  <a:pt x="2038" y="2867"/>
                </a:cubicBezTo>
                <a:cubicBezTo>
                  <a:pt x="2036" y="2867"/>
                  <a:pt x="2034" y="2865"/>
                  <a:pt x="2034" y="2862"/>
                </a:cubicBezTo>
                <a:close/>
                <a:moveTo>
                  <a:pt x="2034" y="2836"/>
                </a:moveTo>
                <a:lnTo>
                  <a:pt x="2034" y="2836"/>
                </a:lnTo>
                <a:cubicBezTo>
                  <a:pt x="2034" y="2834"/>
                  <a:pt x="2036" y="2832"/>
                  <a:pt x="2038" y="2832"/>
                </a:cubicBezTo>
                <a:cubicBezTo>
                  <a:pt x="2041" y="2832"/>
                  <a:pt x="2043" y="2834"/>
                  <a:pt x="2043" y="2836"/>
                </a:cubicBezTo>
                <a:lnTo>
                  <a:pt x="2043" y="2836"/>
                </a:lnTo>
                <a:cubicBezTo>
                  <a:pt x="2043" y="2839"/>
                  <a:pt x="2041" y="2840"/>
                  <a:pt x="2038" y="2840"/>
                </a:cubicBezTo>
                <a:cubicBezTo>
                  <a:pt x="2036" y="2840"/>
                  <a:pt x="2034" y="2839"/>
                  <a:pt x="2034" y="2836"/>
                </a:cubicBezTo>
                <a:close/>
                <a:moveTo>
                  <a:pt x="2034" y="2810"/>
                </a:moveTo>
                <a:lnTo>
                  <a:pt x="2034" y="2810"/>
                </a:lnTo>
                <a:cubicBezTo>
                  <a:pt x="2034" y="2807"/>
                  <a:pt x="2036" y="2805"/>
                  <a:pt x="2038" y="2805"/>
                </a:cubicBezTo>
                <a:cubicBezTo>
                  <a:pt x="2041" y="2805"/>
                  <a:pt x="2043" y="2807"/>
                  <a:pt x="2043" y="2810"/>
                </a:cubicBezTo>
                <a:lnTo>
                  <a:pt x="2043" y="2810"/>
                </a:lnTo>
                <a:cubicBezTo>
                  <a:pt x="2043" y="2812"/>
                  <a:pt x="2041" y="2814"/>
                  <a:pt x="2038" y="2814"/>
                </a:cubicBezTo>
                <a:cubicBezTo>
                  <a:pt x="2036" y="2814"/>
                  <a:pt x="2034" y="2812"/>
                  <a:pt x="2034" y="2810"/>
                </a:cubicBezTo>
                <a:close/>
                <a:moveTo>
                  <a:pt x="2034" y="2783"/>
                </a:moveTo>
                <a:lnTo>
                  <a:pt x="2034" y="2783"/>
                </a:lnTo>
                <a:cubicBezTo>
                  <a:pt x="2034" y="2781"/>
                  <a:pt x="2036" y="2779"/>
                  <a:pt x="2038" y="2779"/>
                </a:cubicBezTo>
                <a:cubicBezTo>
                  <a:pt x="2041" y="2779"/>
                  <a:pt x="2043" y="2781"/>
                  <a:pt x="2043" y="2783"/>
                </a:cubicBezTo>
                <a:lnTo>
                  <a:pt x="2043" y="2783"/>
                </a:lnTo>
                <a:cubicBezTo>
                  <a:pt x="2043" y="2786"/>
                  <a:pt x="2041" y="2788"/>
                  <a:pt x="2038" y="2788"/>
                </a:cubicBezTo>
                <a:cubicBezTo>
                  <a:pt x="2036" y="2788"/>
                  <a:pt x="2034" y="2786"/>
                  <a:pt x="2034" y="2783"/>
                </a:cubicBezTo>
                <a:close/>
                <a:moveTo>
                  <a:pt x="2034" y="2757"/>
                </a:moveTo>
                <a:lnTo>
                  <a:pt x="2034" y="2757"/>
                </a:lnTo>
                <a:cubicBezTo>
                  <a:pt x="2034" y="2754"/>
                  <a:pt x="2036" y="2752"/>
                  <a:pt x="2038" y="2752"/>
                </a:cubicBezTo>
                <a:cubicBezTo>
                  <a:pt x="2041" y="2752"/>
                  <a:pt x="2043" y="2754"/>
                  <a:pt x="2043" y="2757"/>
                </a:cubicBezTo>
                <a:lnTo>
                  <a:pt x="2043" y="2757"/>
                </a:lnTo>
                <a:cubicBezTo>
                  <a:pt x="2043" y="2759"/>
                  <a:pt x="2041" y="2761"/>
                  <a:pt x="2038" y="2761"/>
                </a:cubicBezTo>
                <a:cubicBezTo>
                  <a:pt x="2036" y="2761"/>
                  <a:pt x="2034" y="2759"/>
                  <a:pt x="2034" y="2757"/>
                </a:cubicBezTo>
                <a:close/>
                <a:moveTo>
                  <a:pt x="2034" y="2730"/>
                </a:moveTo>
                <a:lnTo>
                  <a:pt x="2034" y="2730"/>
                </a:lnTo>
                <a:cubicBezTo>
                  <a:pt x="2034" y="2728"/>
                  <a:pt x="2036" y="2726"/>
                  <a:pt x="2038" y="2726"/>
                </a:cubicBezTo>
                <a:cubicBezTo>
                  <a:pt x="2041" y="2726"/>
                  <a:pt x="2043" y="2728"/>
                  <a:pt x="2043" y="2730"/>
                </a:cubicBezTo>
                <a:lnTo>
                  <a:pt x="2043" y="2730"/>
                </a:lnTo>
                <a:cubicBezTo>
                  <a:pt x="2043" y="2733"/>
                  <a:pt x="2041" y="2735"/>
                  <a:pt x="2038" y="2735"/>
                </a:cubicBezTo>
                <a:cubicBezTo>
                  <a:pt x="2036" y="2735"/>
                  <a:pt x="2034" y="2733"/>
                  <a:pt x="2034" y="2730"/>
                </a:cubicBezTo>
                <a:close/>
                <a:moveTo>
                  <a:pt x="2034" y="2704"/>
                </a:moveTo>
                <a:lnTo>
                  <a:pt x="2034" y="2704"/>
                </a:lnTo>
                <a:cubicBezTo>
                  <a:pt x="2034" y="2702"/>
                  <a:pt x="2036" y="2700"/>
                  <a:pt x="2038" y="2700"/>
                </a:cubicBezTo>
                <a:cubicBezTo>
                  <a:pt x="2041" y="2700"/>
                  <a:pt x="2043" y="2702"/>
                  <a:pt x="2043" y="2704"/>
                </a:cubicBezTo>
                <a:lnTo>
                  <a:pt x="2043" y="2704"/>
                </a:lnTo>
                <a:cubicBezTo>
                  <a:pt x="2043" y="2706"/>
                  <a:pt x="2041" y="2708"/>
                  <a:pt x="2038" y="2708"/>
                </a:cubicBezTo>
                <a:cubicBezTo>
                  <a:pt x="2036" y="2708"/>
                  <a:pt x="2034" y="2706"/>
                  <a:pt x="2034" y="2704"/>
                </a:cubicBezTo>
                <a:close/>
                <a:moveTo>
                  <a:pt x="2034" y="2678"/>
                </a:moveTo>
                <a:lnTo>
                  <a:pt x="2034" y="2678"/>
                </a:lnTo>
                <a:cubicBezTo>
                  <a:pt x="2034" y="2675"/>
                  <a:pt x="2036" y="2673"/>
                  <a:pt x="2038" y="2673"/>
                </a:cubicBezTo>
                <a:cubicBezTo>
                  <a:pt x="2041" y="2673"/>
                  <a:pt x="2043" y="2675"/>
                  <a:pt x="2043" y="2678"/>
                </a:cubicBezTo>
                <a:lnTo>
                  <a:pt x="2043" y="2678"/>
                </a:lnTo>
                <a:cubicBezTo>
                  <a:pt x="2043" y="2680"/>
                  <a:pt x="2041" y="2682"/>
                  <a:pt x="2038" y="2682"/>
                </a:cubicBezTo>
                <a:cubicBezTo>
                  <a:pt x="2036" y="2682"/>
                  <a:pt x="2034" y="2680"/>
                  <a:pt x="2034" y="2678"/>
                </a:cubicBezTo>
                <a:close/>
                <a:moveTo>
                  <a:pt x="2034" y="2651"/>
                </a:moveTo>
                <a:lnTo>
                  <a:pt x="2034" y="2651"/>
                </a:lnTo>
                <a:cubicBezTo>
                  <a:pt x="2034" y="2649"/>
                  <a:pt x="2036" y="2647"/>
                  <a:pt x="2038" y="2647"/>
                </a:cubicBezTo>
                <a:cubicBezTo>
                  <a:pt x="2041" y="2647"/>
                  <a:pt x="2043" y="2649"/>
                  <a:pt x="2043" y="2651"/>
                </a:cubicBezTo>
                <a:lnTo>
                  <a:pt x="2043" y="2651"/>
                </a:lnTo>
                <a:cubicBezTo>
                  <a:pt x="2043" y="2654"/>
                  <a:pt x="2041" y="2656"/>
                  <a:pt x="2038" y="2656"/>
                </a:cubicBezTo>
                <a:cubicBezTo>
                  <a:pt x="2036" y="2656"/>
                  <a:pt x="2034" y="2654"/>
                  <a:pt x="2034" y="2651"/>
                </a:cubicBezTo>
                <a:close/>
                <a:moveTo>
                  <a:pt x="2034" y="2625"/>
                </a:moveTo>
                <a:lnTo>
                  <a:pt x="2034" y="2625"/>
                </a:lnTo>
                <a:cubicBezTo>
                  <a:pt x="2034" y="2622"/>
                  <a:pt x="2036" y="2620"/>
                  <a:pt x="2038" y="2620"/>
                </a:cubicBezTo>
                <a:cubicBezTo>
                  <a:pt x="2041" y="2620"/>
                  <a:pt x="2043" y="2622"/>
                  <a:pt x="2043" y="2625"/>
                </a:cubicBezTo>
                <a:lnTo>
                  <a:pt x="2043" y="2625"/>
                </a:lnTo>
                <a:cubicBezTo>
                  <a:pt x="2043" y="2627"/>
                  <a:pt x="2041" y="2629"/>
                  <a:pt x="2038" y="2629"/>
                </a:cubicBezTo>
                <a:cubicBezTo>
                  <a:pt x="2036" y="2629"/>
                  <a:pt x="2034" y="2627"/>
                  <a:pt x="2034" y="2625"/>
                </a:cubicBezTo>
                <a:close/>
                <a:moveTo>
                  <a:pt x="2034" y="2598"/>
                </a:moveTo>
                <a:lnTo>
                  <a:pt x="2034" y="2598"/>
                </a:lnTo>
                <a:cubicBezTo>
                  <a:pt x="2034" y="2596"/>
                  <a:pt x="2036" y="2594"/>
                  <a:pt x="2038" y="2594"/>
                </a:cubicBezTo>
                <a:cubicBezTo>
                  <a:pt x="2041" y="2594"/>
                  <a:pt x="2043" y="2596"/>
                  <a:pt x="2043" y="2598"/>
                </a:cubicBezTo>
                <a:lnTo>
                  <a:pt x="2043" y="2598"/>
                </a:lnTo>
                <a:cubicBezTo>
                  <a:pt x="2043" y="2601"/>
                  <a:pt x="2041" y="2603"/>
                  <a:pt x="2038" y="2603"/>
                </a:cubicBezTo>
                <a:cubicBezTo>
                  <a:pt x="2036" y="2603"/>
                  <a:pt x="2034" y="2601"/>
                  <a:pt x="2034" y="2598"/>
                </a:cubicBezTo>
                <a:close/>
                <a:moveTo>
                  <a:pt x="2034" y="2572"/>
                </a:moveTo>
                <a:lnTo>
                  <a:pt x="2034" y="2572"/>
                </a:lnTo>
                <a:cubicBezTo>
                  <a:pt x="2034" y="2570"/>
                  <a:pt x="2036" y="2568"/>
                  <a:pt x="2038" y="2568"/>
                </a:cubicBezTo>
                <a:cubicBezTo>
                  <a:pt x="2041" y="2568"/>
                  <a:pt x="2043" y="2570"/>
                  <a:pt x="2043" y="2572"/>
                </a:cubicBezTo>
                <a:lnTo>
                  <a:pt x="2043" y="2572"/>
                </a:lnTo>
                <a:cubicBezTo>
                  <a:pt x="2043" y="2574"/>
                  <a:pt x="2041" y="2576"/>
                  <a:pt x="2038" y="2576"/>
                </a:cubicBezTo>
                <a:cubicBezTo>
                  <a:pt x="2036" y="2576"/>
                  <a:pt x="2034" y="2574"/>
                  <a:pt x="2034" y="2572"/>
                </a:cubicBezTo>
                <a:close/>
                <a:moveTo>
                  <a:pt x="2034" y="2546"/>
                </a:moveTo>
                <a:lnTo>
                  <a:pt x="2034" y="2546"/>
                </a:lnTo>
                <a:cubicBezTo>
                  <a:pt x="2034" y="2543"/>
                  <a:pt x="2036" y="2541"/>
                  <a:pt x="2038" y="2541"/>
                </a:cubicBezTo>
                <a:cubicBezTo>
                  <a:pt x="2041" y="2541"/>
                  <a:pt x="2043" y="2543"/>
                  <a:pt x="2043" y="2546"/>
                </a:cubicBezTo>
                <a:lnTo>
                  <a:pt x="2043" y="2546"/>
                </a:lnTo>
                <a:cubicBezTo>
                  <a:pt x="2043" y="2548"/>
                  <a:pt x="2041" y="2550"/>
                  <a:pt x="2038" y="2550"/>
                </a:cubicBezTo>
                <a:cubicBezTo>
                  <a:pt x="2036" y="2550"/>
                  <a:pt x="2034" y="2548"/>
                  <a:pt x="2034" y="2546"/>
                </a:cubicBezTo>
                <a:close/>
                <a:moveTo>
                  <a:pt x="2034" y="2519"/>
                </a:moveTo>
                <a:lnTo>
                  <a:pt x="2034" y="2519"/>
                </a:lnTo>
                <a:cubicBezTo>
                  <a:pt x="2034" y="2517"/>
                  <a:pt x="2036" y="2515"/>
                  <a:pt x="2038" y="2515"/>
                </a:cubicBezTo>
                <a:cubicBezTo>
                  <a:pt x="2041" y="2515"/>
                  <a:pt x="2043" y="2517"/>
                  <a:pt x="2043" y="2519"/>
                </a:cubicBezTo>
                <a:lnTo>
                  <a:pt x="2043" y="2519"/>
                </a:lnTo>
                <a:cubicBezTo>
                  <a:pt x="2043" y="2522"/>
                  <a:pt x="2041" y="2524"/>
                  <a:pt x="2038" y="2524"/>
                </a:cubicBezTo>
                <a:cubicBezTo>
                  <a:pt x="2036" y="2524"/>
                  <a:pt x="2034" y="2522"/>
                  <a:pt x="2034" y="2519"/>
                </a:cubicBezTo>
                <a:close/>
                <a:moveTo>
                  <a:pt x="2034" y="2493"/>
                </a:moveTo>
                <a:lnTo>
                  <a:pt x="2034" y="2493"/>
                </a:lnTo>
                <a:cubicBezTo>
                  <a:pt x="2034" y="2490"/>
                  <a:pt x="2036" y="2488"/>
                  <a:pt x="2038" y="2488"/>
                </a:cubicBezTo>
                <a:cubicBezTo>
                  <a:pt x="2041" y="2488"/>
                  <a:pt x="2043" y="2490"/>
                  <a:pt x="2043" y="2493"/>
                </a:cubicBezTo>
                <a:lnTo>
                  <a:pt x="2043" y="2493"/>
                </a:lnTo>
                <a:cubicBezTo>
                  <a:pt x="2043" y="2495"/>
                  <a:pt x="2041" y="2497"/>
                  <a:pt x="2038" y="2497"/>
                </a:cubicBezTo>
                <a:cubicBezTo>
                  <a:pt x="2036" y="2497"/>
                  <a:pt x="2034" y="2495"/>
                  <a:pt x="2034" y="2493"/>
                </a:cubicBezTo>
                <a:close/>
                <a:moveTo>
                  <a:pt x="2034" y="2466"/>
                </a:moveTo>
                <a:lnTo>
                  <a:pt x="2034" y="2466"/>
                </a:lnTo>
                <a:cubicBezTo>
                  <a:pt x="2034" y="2464"/>
                  <a:pt x="2036" y="2462"/>
                  <a:pt x="2038" y="2462"/>
                </a:cubicBezTo>
                <a:cubicBezTo>
                  <a:pt x="2041" y="2462"/>
                  <a:pt x="2043" y="2464"/>
                  <a:pt x="2043" y="2466"/>
                </a:cubicBezTo>
                <a:lnTo>
                  <a:pt x="2043" y="2466"/>
                </a:lnTo>
                <a:cubicBezTo>
                  <a:pt x="2043" y="2469"/>
                  <a:pt x="2041" y="2471"/>
                  <a:pt x="2038" y="2471"/>
                </a:cubicBezTo>
                <a:cubicBezTo>
                  <a:pt x="2036" y="2471"/>
                  <a:pt x="2034" y="2469"/>
                  <a:pt x="2034" y="2466"/>
                </a:cubicBezTo>
                <a:close/>
                <a:moveTo>
                  <a:pt x="2034" y="2440"/>
                </a:moveTo>
                <a:lnTo>
                  <a:pt x="2034" y="2440"/>
                </a:lnTo>
                <a:cubicBezTo>
                  <a:pt x="2034" y="2438"/>
                  <a:pt x="2036" y="2436"/>
                  <a:pt x="2038" y="2436"/>
                </a:cubicBezTo>
                <a:cubicBezTo>
                  <a:pt x="2041" y="2436"/>
                  <a:pt x="2043" y="2438"/>
                  <a:pt x="2043" y="2440"/>
                </a:cubicBezTo>
                <a:lnTo>
                  <a:pt x="2043" y="2440"/>
                </a:lnTo>
                <a:cubicBezTo>
                  <a:pt x="2043" y="2442"/>
                  <a:pt x="2041" y="2444"/>
                  <a:pt x="2038" y="2444"/>
                </a:cubicBezTo>
                <a:cubicBezTo>
                  <a:pt x="2036" y="2444"/>
                  <a:pt x="2034" y="2442"/>
                  <a:pt x="2034" y="2440"/>
                </a:cubicBezTo>
                <a:close/>
                <a:moveTo>
                  <a:pt x="2034" y="2414"/>
                </a:moveTo>
                <a:lnTo>
                  <a:pt x="2034" y="2414"/>
                </a:lnTo>
                <a:cubicBezTo>
                  <a:pt x="2034" y="2411"/>
                  <a:pt x="2036" y="2409"/>
                  <a:pt x="2038" y="2409"/>
                </a:cubicBezTo>
                <a:cubicBezTo>
                  <a:pt x="2041" y="2409"/>
                  <a:pt x="2043" y="2411"/>
                  <a:pt x="2043" y="2414"/>
                </a:cubicBezTo>
                <a:lnTo>
                  <a:pt x="2043" y="2414"/>
                </a:lnTo>
                <a:cubicBezTo>
                  <a:pt x="2043" y="2416"/>
                  <a:pt x="2041" y="2418"/>
                  <a:pt x="2038" y="2418"/>
                </a:cubicBezTo>
                <a:cubicBezTo>
                  <a:pt x="2036" y="2418"/>
                  <a:pt x="2034" y="2416"/>
                  <a:pt x="2034" y="2414"/>
                </a:cubicBezTo>
                <a:close/>
                <a:moveTo>
                  <a:pt x="2034" y="2387"/>
                </a:moveTo>
                <a:lnTo>
                  <a:pt x="2034" y="2387"/>
                </a:lnTo>
                <a:cubicBezTo>
                  <a:pt x="2034" y="2385"/>
                  <a:pt x="2036" y="2383"/>
                  <a:pt x="2038" y="2383"/>
                </a:cubicBezTo>
                <a:cubicBezTo>
                  <a:pt x="2041" y="2383"/>
                  <a:pt x="2043" y="2385"/>
                  <a:pt x="2043" y="2387"/>
                </a:cubicBezTo>
                <a:lnTo>
                  <a:pt x="2043" y="2387"/>
                </a:lnTo>
                <a:cubicBezTo>
                  <a:pt x="2043" y="2390"/>
                  <a:pt x="2041" y="2392"/>
                  <a:pt x="2038" y="2392"/>
                </a:cubicBezTo>
                <a:cubicBezTo>
                  <a:pt x="2036" y="2392"/>
                  <a:pt x="2034" y="2390"/>
                  <a:pt x="2034" y="2387"/>
                </a:cubicBezTo>
                <a:close/>
                <a:moveTo>
                  <a:pt x="2034" y="2361"/>
                </a:moveTo>
                <a:lnTo>
                  <a:pt x="2034" y="2361"/>
                </a:lnTo>
                <a:cubicBezTo>
                  <a:pt x="2034" y="2358"/>
                  <a:pt x="2036" y="2356"/>
                  <a:pt x="2038" y="2356"/>
                </a:cubicBezTo>
                <a:cubicBezTo>
                  <a:pt x="2041" y="2356"/>
                  <a:pt x="2043" y="2358"/>
                  <a:pt x="2043" y="2361"/>
                </a:cubicBezTo>
                <a:lnTo>
                  <a:pt x="2043" y="2361"/>
                </a:lnTo>
                <a:cubicBezTo>
                  <a:pt x="2043" y="2363"/>
                  <a:pt x="2041" y="2365"/>
                  <a:pt x="2038" y="2365"/>
                </a:cubicBezTo>
                <a:cubicBezTo>
                  <a:pt x="2036" y="2365"/>
                  <a:pt x="2034" y="2363"/>
                  <a:pt x="2034" y="2361"/>
                </a:cubicBezTo>
                <a:close/>
                <a:moveTo>
                  <a:pt x="2034" y="2334"/>
                </a:moveTo>
                <a:lnTo>
                  <a:pt x="2034" y="2334"/>
                </a:lnTo>
                <a:cubicBezTo>
                  <a:pt x="2034" y="2332"/>
                  <a:pt x="2036" y="2330"/>
                  <a:pt x="2038" y="2330"/>
                </a:cubicBezTo>
                <a:cubicBezTo>
                  <a:pt x="2041" y="2330"/>
                  <a:pt x="2043" y="2332"/>
                  <a:pt x="2043" y="2334"/>
                </a:cubicBezTo>
                <a:lnTo>
                  <a:pt x="2043" y="2334"/>
                </a:lnTo>
                <a:cubicBezTo>
                  <a:pt x="2043" y="2337"/>
                  <a:pt x="2041" y="2339"/>
                  <a:pt x="2038" y="2339"/>
                </a:cubicBezTo>
                <a:cubicBezTo>
                  <a:pt x="2036" y="2339"/>
                  <a:pt x="2034" y="2337"/>
                  <a:pt x="2034" y="2334"/>
                </a:cubicBezTo>
                <a:close/>
                <a:moveTo>
                  <a:pt x="2034" y="2308"/>
                </a:moveTo>
                <a:lnTo>
                  <a:pt x="2034" y="2308"/>
                </a:lnTo>
                <a:cubicBezTo>
                  <a:pt x="2034" y="2305"/>
                  <a:pt x="2036" y="2304"/>
                  <a:pt x="2038" y="2304"/>
                </a:cubicBezTo>
                <a:cubicBezTo>
                  <a:pt x="2041" y="2304"/>
                  <a:pt x="2043" y="2305"/>
                  <a:pt x="2043" y="2308"/>
                </a:cubicBezTo>
                <a:lnTo>
                  <a:pt x="2043" y="2308"/>
                </a:lnTo>
                <a:cubicBezTo>
                  <a:pt x="2043" y="2310"/>
                  <a:pt x="2041" y="2312"/>
                  <a:pt x="2038" y="2312"/>
                </a:cubicBezTo>
                <a:cubicBezTo>
                  <a:pt x="2036" y="2312"/>
                  <a:pt x="2034" y="2310"/>
                  <a:pt x="2034" y="2308"/>
                </a:cubicBezTo>
                <a:close/>
                <a:moveTo>
                  <a:pt x="2034" y="2282"/>
                </a:moveTo>
                <a:lnTo>
                  <a:pt x="2034" y="2281"/>
                </a:lnTo>
                <a:cubicBezTo>
                  <a:pt x="2034" y="2279"/>
                  <a:pt x="2036" y="2277"/>
                  <a:pt x="2038" y="2277"/>
                </a:cubicBezTo>
                <a:cubicBezTo>
                  <a:pt x="2041" y="2277"/>
                  <a:pt x="2043" y="2279"/>
                  <a:pt x="2043" y="2281"/>
                </a:cubicBezTo>
                <a:lnTo>
                  <a:pt x="2043" y="2282"/>
                </a:lnTo>
                <a:cubicBezTo>
                  <a:pt x="2043" y="2284"/>
                  <a:pt x="2041" y="2286"/>
                  <a:pt x="2038" y="2286"/>
                </a:cubicBezTo>
                <a:cubicBezTo>
                  <a:pt x="2036" y="2286"/>
                  <a:pt x="2034" y="2284"/>
                  <a:pt x="2034" y="2282"/>
                </a:cubicBezTo>
                <a:close/>
                <a:moveTo>
                  <a:pt x="2034" y="2255"/>
                </a:moveTo>
                <a:lnTo>
                  <a:pt x="2034" y="2255"/>
                </a:lnTo>
                <a:cubicBezTo>
                  <a:pt x="2034" y="2253"/>
                  <a:pt x="2036" y="2251"/>
                  <a:pt x="2038" y="2251"/>
                </a:cubicBezTo>
                <a:cubicBezTo>
                  <a:pt x="2041" y="2251"/>
                  <a:pt x="2043" y="2253"/>
                  <a:pt x="2043" y="2255"/>
                </a:cubicBezTo>
                <a:lnTo>
                  <a:pt x="2043" y="2255"/>
                </a:lnTo>
                <a:cubicBezTo>
                  <a:pt x="2043" y="2258"/>
                  <a:pt x="2041" y="2259"/>
                  <a:pt x="2038" y="2259"/>
                </a:cubicBezTo>
                <a:cubicBezTo>
                  <a:pt x="2036" y="2259"/>
                  <a:pt x="2034" y="2258"/>
                  <a:pt x="2034" y="2255"/>
                </a:cubicBezTo>
                <a:close/>
                <a:moveTo>
                  <a:pt x="2034" y="2229"/>
                </a:moveTo>
                <a:lnTo>
                  <a:pt x="2034" y="2229"/>
                </a:lnTo>
                <a:cubicBezTo>
                  <a:pt x="2034" y="2226"/>
                  <a:pt x="2036" y="2224"/>
                  <a:pt x="2038" y="2224"/>
                </a:cubicBezTo>
                <a:cubicBezTo>
                  <a:pt x="2041" y="2224"/>
                  <a:pt x="2043" y="2226"/>
                  <a:pt x="2043" y="2229"/>
                </a:cubicBezTo>
                <a:lnTo>
                  <a:pt x="2043" y="2229"/>
                </a:lnTo>
                <a:cubicBezTo>
                  <a:pt x="2043" y="2231"/>
                  <a:pt x="2041" y="2233"/>
                  <a:pt x="2038" y="2233"/>
                </a:cubicBezTo>
                <a:cubicBezTo>
                  <a:pt x="2036" y="2233"/>
                  <a:pt x="2034" y="2231"/>
                  <a:pt x="2034" y="2229"/>
                </a:cubicBezTo>
                <a:close/>
                <a:moveTo>
                  <a:pt x="2034" y="2202"/>
                </a:moveTo>
                <a:lnTo>
                  <a:pt x="2034" y="2202"/>
                </a:lnTo>
                <a:cubicBezTo>
                  <a:pt x="2034" y="2200"/>
                  <a:pt x="2036" y="2198"/>
                  <a:pt x="2038" y="2198"/>
                </a:cubicBezTo>
                <a:cubicBezTo>
                  <a:pt x="2041" y="2198"/>
                  <a:pt x="2043" y="2200"/>
                  <a:pt x="2043" y="2202"/>
                </a:cubicBezTo>
                <a:lnTo>
                  <a:pt x="2043" y="2202"/>
                </a:lnTo>
                <a:cubicBezTo>
                  <a:pt x="2043" y="2205"/>
                  <a:pt x="2041" y="2207"/>
                  <a:pt x="2038" y="2207"/>
                </a:cubicBezTo>
                <a:cubicBezTo>
                  <a:pt x="2036" y="2207"/>
                  <a:pt x="2034" y="2205"/>
                  <a:pt x="2034" y="2202"/>
                </a:cubicBezTo>
                <a:close/>
                <a:moveTo>
                  <a:pt x="2034" y="2176"/>
                </a:moveTo>
                <a:lnTo>
                  <a:pt x="2034" y="2176"/>
                </a:lnTo>
                <a:cubicBezTo>
                  <a:pt x="2034" y="2173"/>
                  <a:pt x="2036" y="2171"/>
                  <a:pt x="2038" y="2171"/>
                </a:cubicBezTo>
                <a:cubicBezTo>
                  <a:pt x="2041" y="2171"/>
                  <a:pt x="2043" y="2173"/>
                  <a:pt x="2043" y="2176"/>
                </a:cubicBezTo>
                <a:lnTo>
                  <a:pt x="2043" y="2176"/>
                </a:lnTo>
                <a:cubicBezTo>
                  <a:pt x="2043" y="2178"/>
                  <a:pt x="2041" y="2180"/>
                  <a:pt x="2038" y="2180"/>
                </a:cubicBezTo>
                <a:cubicBezTo>
                  <a:pt x="2036" y="2180"/>
                  <a:pt x="2034" y="2178"/>
                  <a:pt x="2034" y="2176"/>
                </a:cubicBezTo>
                <a:close/>
                <a:moveTo>
                  <a:pt x="2034" y="2149"/>
                </a:moveTo>
                <a:lnTo>
                  <a:pt x="2034" y="2149"/>
                </a:lnTo>
                <a:cubicBezTo>
                  <a:pt x="2034" y="2147"/>
                  <a:pt x="2036" y="2145"/>
                  <a:pt x="2038" y="2145"/>
                </a:cubicBezTo>
                <a:cubicBezTo>
                  <a:pt x="2041" y="2145"/>
                  <a:pt x="2043" y="2147"/>
                  <a:pt x="2043" y="2149"/>
                </a:cubicBezTo>
                <a:lnTo>
                  <a:pt x="2043" y="2149"/>
                </a:lnTo>
                <a:cubicBezTo>
                  <a:pt x="2043" y="2152"/>
                  <a:pt x="2041" y="2154"/>
                  <a:pt x="2038" y="2154"/>
                </a:cubicBezTo>
                <a:cubicBezTo>
                  <a:pt x="2036" y="2154"/>
                  <a:pt x="2034" y="2152"/>
                  <a:pt x="2034" y="2149"/>
                </a:cubicBezTo>
                <a:close/>
                <a:moveTo>
                  <a:pt x="2034" y="2123"/>
                </a:moveTo>
                <a:lnTo>
                  <a:pt x="2034" y="2123"/>
                </a:lnTo>
                <a:cubicBezTo>
                  <a:pt x="2034" y="2121"/>
                  <a:pt x="2036" y="2119"/>
                  <a:pt x="2038" y="2119"/>
                </a:cubicBezTo>
                <a:cubicBezTo>
                  <a:pt x="2041" y="2119"/>
                  <a:pt x="2043" y="2121"/>
                  <a:pt x="2043" y="2123"/>
                </a:cubicBezTo>
                <a:lnTo>
                  <a:pt x="2043" y="2123"/>
                </a:lnTo>
                <a:cubicBezTo>
                  <a:pt x="2043" y="2125"/>
                  <a:pt x="2041" y="2127"/>
                  <a:pt x="2038" y="2127"/>
                </a:cubicBezTo>
                <a:cubicBezTo>
                  <a:pt x="2036" y="2127"/>
                  <a:pt x="2034" y="2125"/>
                  <a:pt x="2034" y="2123"/>
                </a:cubicBezTo>
                <a:close/>
                <a:moveTo>
                  <a:pt x="2034" y="2097"/>
                </a:moveTo>
                <a:lnTo>
                  <a:pt x="2034" y="2097"/>
                </a:lnTo>
                <a:cubicBezTo>
                  <a:pt x="2034" y="2094"/>
                  <a:pt x="2036" y="2092"/>
                  <a:pt x="2038" y="2092"/>
                </a:cubicBezTo>
                <a:cubicBezTo>
                  <a:pt x="2041" y="2092"/>
                  <a:pt x="2043" y="2094"/>
                  <a:pt x="2043" y="2097"/>
                </a:cubicBezTo>
                <a:lnTo>
                  <a:pt x="2043" y="2097"/>
                </a:lnTo>
                <a:cubicBezTo>
                  <a:pt x="2043" y="2099"/>
                  <a:pt x="2041" y="2101"/>
                  <a:pt x="2038" y="2101"/>
                </a:cubicBezTo>
                <a:cubicBezTo>
                  <a:pt x="2036" y="2101"/>
                  <a:pt x="2034" y="2099"/>
                  <a:pt x="2034" y="2097"/>
                </a:cubicBezTo>
                <a:close/>
                <a:moveTo>
                  <a:pt x="2034" y="2070"/>
                </a:moveTo>
                <a:lnTo>
                  <a:pt x="2034" y="2070"/>
                </a:lnTo>
                <a:cubicBezTo>
                  <a:pt x="2034" y="2068"/>
                  <a:pt x="2036" y="2066"/>
                  <a:pt x="2038" y="2066"/>
                </a:cubicBezTo>
                <a:cubicBezTo>
                  <a:pt x="2041" y="2066"/>
                  <a:pt x="2043" y="2068"/>
                  <a:pt x="2043" y="2070"/>
                </a:cubicBezTo>
                <a:lnTo>
                  <a:pt x="2043" y="2070"/>
                </a:lnTo>
                <a:cubicBezTo>
                  <a:pt x="2043" y="2073"/>
                  <a:pt x="2041" y="2075"/>
                  <a:pt x="2038" y="2075"/>
                </a:cubicBezTo>
                <a:cubicBezTo>
                  <a:pt x="2036" y="2075"/>
                  <a:pt x="2034" y="2073"/>
                  <a:pt x="2034" y="2070"/>
                </a:cubicBezTo>
                <a:close/>
                <a:moveTo>
                  <a:pt x="2034" y="2044"/>
                </a:moveTo>
                <a:lnTo>
                  <a:pt x="2034" y="2044"/>
                </a:lnTo>
                <a:cubicBezTo>
                  <a:pt x="2034" y="2041"/>
                  <a:pt x="2036" y="2039"/>
                  <a:pt x="2038" y="2039"/>
                </a:cubicBezTo>
                <a:cubicBezTo>
                  <a:pt x="2041" y="2039"/>
                  <a:pt x="2043" y="2041"/>
                  <a:pt x="2043" y="2044"/>
                </a:cubicBezTo>
                <a:lnTo>
                  <a:pt x="2043" y="2044"/>
                </a:lnTo>
                <a:cubicBezTo>
                  <a:pt x="2043" y="2046"/>
                  <a:pt x="2041" y="2048"/>
                  <a:pt x="2038" y="2048"/>
                </a:cubicBezTo>
                <a:cubicBezTo>
                  <a:pt x="2036" y="2048"/>
                  <a:pt x="2034" y="2046"/>
                  <a:pt x="2034" y="2044"/>
                </a:cubicBezTo>
                <a:close/>
                <a:moveTo>
                  <a:pt x="2034" y="2017"/>
                </a:moveTo>
                <a:lnTo>
                  <a:pt x="2034" y="2017"/>
                </a:lnTo>
                <a:cubicBezTo>
                  <a:pt x="2034" y="2015"/>
                  <a:pt x="2036" y="2013"/>
                  <a:pt x="2038" y="2013"/>
                </a:cubicBezTo>
                <a:cubicBezTo>
                  <a:pt x="2041" y="2013"/>
                  <a:pt x="2043" y="2015"/>
                  <a:pt x="2043" y="2017"/>
                </a:cubicBezTo>
                <a:lnTo>
                  <a:pt x="2043" y="2017"/>
                </a:lnTo>
                <a:cubicBezTo>
                  <a:pt x="2043" y="2020"/>
                  <a:pt x="2041" y="2022"/>
                  <a:pt x="2038" y="2022"/>
                </a:cubicBezTo>
                <a:cubicBezTo>
                  <a:pt x="2036" y="2022"/>
                  <a:pt x="2034" y="2020"/>
                  <a:pt x="2034" y="2017"/>
                </a:cubicBezTo>
                <a:close/>
                <a:moveTo>
                  <a:pt x="2034" y="1991"/>
                </a:moveTo>
                <a:lnTo>
                  <a:pt x="2034" y="1991"/>
                </a:lnTo>
                <a:cubicBezTo>
                  <a:pt x="2034" y="1989"/>
                  <a:pt x="2036" y="1987"/>
                  <a:pt x="2038" y="1987"/>
                </a:cubicBezTo>
                <a:cubicBezTo>
                  <a:pt x="2041" y="1987"/>
                  <a:pt x="2043" y="1989"/>
                  <a:pt x="2043" y="1991"/>
                </a:cubicBezTo>
                <a:lnTo>
                  <a:pt x="2043" y="1991"/>
                </a:lnTo>
                <a:cubicBezTo>
                  <a:pt x="2043" y="1993"/>
                  <a:pt x="2041" y="1995"/>
                  <a:pt x="2038" y="1995"/>
                </a:cubicBezTo>
                <a:cubicBezTo>
                  <a:pt x="2036" y="1995"/>
                  <a:pt x="2034" y="1993"/>
                  <a:pt x="2034" y="1991"/>
                </a:cubicBezTo>
                <a:close/>
                <a:moveTo>
                  <a:pt x="2034" y="1965"/>
                </a:moveTo>
                <a:lnTo>
                  <a:pt x="2034" y="1965"/>
                </a:lnTo>
                <a:cubicBezTo>
                  <a:pt x="2034" y="1962"/>
                  <a:pt x="2036" y="1960"/>
                  <a:pt x="2038" y="1960"/>
                </a:cubicBezTo>
                <a:cubicBezTo>
                  <a:pt x="2041" y="1960"/>
                  <a:pt x="2043" y="1962"/>
                  <a:pt x="2043" y="1965"/>
                </a:cubicBezTo>
                <a:lnTo>
                  <a:pt x="2043" y="1965"/>
                </a:lnTo>
                <a:cubicBezTo>
                  <a:pt x="2043" y="1967"/>
                  <a:pt x="2041" y="1969"/>
                  <a:pt x="2038" y="1969"/>
                </a:cubicBezTo>
                <a:cubicBezTo>
                  <a:pt x="2036" y="1969"/>
                  <a:pt x="2034" y="1967"/>
                  <a:pt x="2034" y="1965"/>
                </a:cubicBezTo>
                <a:close/>
                <a:moveTo>
                  <a:pt x="2034" y="1938"/>
                </a:moveTo>
                <a:lnTo>
                  <a:pt x="2034" y="1938"/>
                </a:lnTo>
                <a:cubicBezTo>
                  <a:pt x="2034" y="1936"/>
                  <a:pt x="2036" y="1934"/>
                  <a:pt x="2038" y="1934"/>
                </a:cubicBezTo>
                <a:cubicBezTo>
                  <a:pt x="2041" y="1934"/>
                  <a:pt x="2043" y="1936"/>
                  <a:pt x="2043" y="1938"/>
                </a:cubicBezTo>
                <a:lnTo>
                  <a:pt x="2043" y="1938"/>
                </a:lnTo>
                <a:cubicBezTo>
                  <a:pt x="2043" y="1941"/>
                  <a:pt x="2041" y="1943"/>
                  <a:pt x="2038" y="1943"/>
                </a:cubicBezTo>
                <a:cubicBezTo>
                  <a:pt x="2036" y="1943"/>
                  <a:pt x="2034" y="1941"/>
                  <a:pt x="2034" y="1938"/>
                </a:cubicBezTo>
                <a:close/>
                <a:moveTo>
                  <a:pt x="2034" y="1912"/>
                </a:moveTo>
                <a:lnTo>
                  <a:pt x="2034" y="1912"/>
                </a:lnTo>
                <a:cubicBezTo>
                  <a:pt x="2034" y="1909"/>
                  <a:pt x="2036" y="1907"/>
                  <a:pt x="2038" y="1907"/>
                </a:cubicBezTo>
                <a:cubicBezTo>
                  <a:pt x="2041" y="1907"/>
                  <a:pt x="2043" y="1909"/>
                  <a:pt x="2043" y="1912"/>
                </a:cubicBezTo>
                <a:lnTo>
                  <a:pt x="2043" y="1912"/>
                </a:lnTo>
                <a:cubicBezTo>
                  <a:pt x="2043" y="1914"/>
                  <a:pt x="2041" y="1916"/>
                  <a:pt x="2038" y="1916"/>
                </a:cubicBezTo>
                <a:cubicBezTo>
                  <a:pt x="2036" y="1916"/>
                  <a:pt x="2034" y="1914"/>
                  <a:pt x="2034" y="1912"/>
                </a:cubicBezTo>
                <a:close/>
                <a:moveTo>
                  <a:pt x="2034" y="1885"/>
                </a:moveTo>
                <a:lnTo>
                  <a:pt x="2034" y="1885"/>
                </a:lnTo>
                <a:cubicBezTo>
                  <a:pt x="2034" y="1883"/>
                  <a:pt x="2036" y="1881"/>
                  <a:pt x="2038" y="1881"/>
                </a:cubicBezTo>
                <a:cubicBezTo>
                  <a:pt x="2041" y="1881"/>
                  <a:pt x="2043" y="1883"/>
                  <a:pt x="2043" y="1885"/>
                </a:cubicBezTo>
                <a:lnTo>
                  <a:pt x="2043" y="1885"/>
                </a:lnTo>
                <a:cubicBezTo>
                  <a:pt x="2043" y="1888"/>
                  <a:pt x="2041" y="1890"/>
                  <a:pt x="2038" y="1890"/>
                </a:cubicBezTo>
                <a:cubicBezTo>
                  <a:pt x="2036" y="1890"/>
                  <a:pt x="2034" y="1888"/>
                  <a:pt x="2034" y="1885"/>
                </a:cubicBezTo>
                <a:close/>
                <a:moveTo>
                  <a:pt x="2034" y="1859"/>
                </a:moveTo>
                <a:lnTo>
                  <a:pt x="2034" y="1859"/>
                </a:lnTo>
                <a:cubicBezTo>
                  <a:pt x="2034" y="1857"/>
                  <a:pt x="2036" y="1855"/>
                  <a:pt x="2038" y="1855"/>
                </a:cubicBezTo>
                <a:cubicBezTo>
                  <a:pt x="2041" y="1855"/>
                  <a:pt x="2043" y="1857"/>
                  <a:pt x="2043" y="1859"/>
                </a:cubicBezTo>
                <a:lnTo>
                  <a:pt x="2043" y="1859"/>
                </a:lnTo>
                <a:cubicBezTo>
                  <a:pt x="2043" y="1861"/>
                  <a:pt x="2041" y="1863"/>
                  <a:pt x="2038" y="1863"/>
                </a:cubicBezTo>
                <a:cubicBezTo>
                  <a:pt x="2036" y="1863"/>
                  <a:pt x="2034" y="1861"/>
                  <a:pt x="2034" y="1859"/>
                </a:cubicBezTo>
                <a:close/>
                <a:moveTo>
                  <a:pt x="2034" y="1833"/>
                </a:moveTo>
                <a:lnTo>
                  <a:pt x="2034" y="1833"/>
                </a:lnTo>
                <a:cubicBezTo>
                  <a:pt x="2034" y="1830"/>
                  <a:pt x="2036" y="1828"/>
                  <a:pt x="2038" y="1828"/>
                </a:cubicBezTo>
                <a:cubicBezTo>
                  <a:pt x="2041" y="1828"/>
                  <a:pt x="2043" y="1830"/>
                  <a:pt x="2043" y="1833"/>
                </a:cubicBezTo>
                <a:lnTo>
                  <a:pt x="2043" y="1833"/>
                </a:lnTo>
                <a:cubicBezTo>
                  <a:pt x="2043" y="1835"/>
                  <a:pt x="2041" y="1837"/>
                  <a:pt x="2038" y="1837"/>
                </a:cubicBezTo>
                <a:cubicBezTo>
                  <a:pt x="2036" y="1837"/>
                  <a:pt x="2034" y="1835"/>
                  <a:pt x="2034" y="1833"/>
                </a:cubicBezTo>
                <a:close/>
                <a:moveTo>
                  <a:pt x="2034" y="1806"/>
                </a:moveTo>
                <a:lnTo>
                  <a:pt x="2034" y="1806"/>
                </a:lnTo>
                <a:cubicBezTo>
                  <a:pt x="2034" y="1804"/>
                  <a:pt x="2036" y="1802"/>
                  <a:pt x="2038" y="1802"/>
                </a:cubicBezTo>
                <a:cubicBezTo>
                  <a:pt x="2041" y="1802"/>
                  <a:pt x="2043" y="1804"/>
                  <a:pt x="2043" y="1806"/>
                </a:cubicBezTo>
                <a:lnTo>
                  <a:pt x="2043" y="1806"/>
                </a:lnTo>
                <a:cubicBezTo>
                  <a:pt x="2043" y="1809"/>
                  <a:pt x="2041" y="1811"/>
                  <a:pt x="2038" y="1811"/>
                </a:cubicBezTo>
                <a:cubicBezTo>
                  <a:pt x="2036" y="1811"/>
                  <a:pt x="2034" y="1809"/>
                  <a:pt x="2034" y="1806"/>
                </a:cubicBezTo>
                <a:close/>
                <a:moveTo>
                  <a:pt x="2034" y="1780"/>
                </a:moveTo>
                <a:lnTo>
                  <a:pt x="2034" y="1780"/>
                </a:lnTo>
                <a:cubicBezTo>
                  <a:pt x="2034" y="1777"/>
                  <a:pt x="2036" y="1775"/>
                  <a:pt x="2038" y="1775"/>
                </a:cubicBezTo>
                <a:cubicBezTo>
                  <a:pt x="2041" y="1775"/>
                  <a:pt x="2043" y="1777"/>
                  <a:pt x="2043" y="1780"/>
                </a:cubicBezTo>
                <a:lnTo>
                  <a:pt x="2043" y="1780"/>
                </a:lnTo>
                <a:cubicBezTo>
                  <a:pt x="2043" y="1782"/>
                  <a:pt x="2041" y="1784"/>
                  <a:pt x="2038" y="1784"/>
                </a:cubicBezTo>
                <a:cubicBezTo>
                  <a:pt x="2036" y="1784"/>
                  <a:pt x="2034" y="1782"/>
                  <a:pt x="2034" y="1780"/>
                </a:cubicBezTo>
                <a:close/>
                <a:moveTo>
                  <a:pt x="2034" y="1753"/>
                </a:moveTo>
                <a:lnTo>
                  <a:pt x="2034" y="1753"/>
                </a:lnTo>
                <a:cubicBezTo>
                  <a:pt x="2034" y="1751"/>
                  <a:pt x="2036" y="1749"/>
                  <a:pt x="2038" y="1749"/>
                </a:cubicBezTo>
                <a:cubicBezTo>
                  <a:pt x="2041" y="1749"/>
                  <a:pt x="2043" y="1751"/>
                  <a:pt x="2043" y="1753"/>
                </a:cubicBezTo>
                <a:lnTo>
                  <a:pt x="2043" y="1753"/>
                </a:lnTo>
                <a:cubicBezTo>
                  <a:pt x="2043" y="1756"/>
                  <a:pt x="2041" y="1758"/>
                  <a:pt x="2038" y="1758"/>
                </a:cubicBezTo>
                <a:cubicBezTo>
                  <a:pt x="2036" y="1758"/>
                  <a:pt x="2034" y="1756"/>
                  <a:pt x="2034" y="1753"/>
                </a:cubicBezTo>
                <a:close/>
                <a:moveTo>
                  <a:pt x="2034" y="1727"/>
                </a:moveTo>
                <a:lnTo>
                  <a:pt x="2034" y="1727"/>
                </a:lnTo>
                <a:cubicBezTo>
                  <a:pt x="2034" y="1724"/>
                  <a:pt x="2036" y="1723"/>
                  <a:pt x="2038" y="1723"/>
                </a:cubicBezTo>
                <a:cubicBezTo>
                  <a:pt x="2041" y="1723"/>
                  <a:pt x="2043" y="1724"/>
                  <a:pt x="2043" y="1727"/>
                </a:cubicBezTo>
                <a:lnTo>
                  <a:pt x="2043" y="1727"/>
                </a:lnTo>
                <a:cubicBezTo>
                  <a:pt x="2043" y="1729"/>
                  <a:pt x="2041" y="1731"/>
                  <a:pt x="2038" y="1731"/>
                </a:cubicBezTo>
                <a:cubicBezTo>
                  <a:pt x="2036" y="1731"/>
                  <a:pt x="2034" y="1729"/>
                  <a:pt x="2034" y="1727"/>
                </a:cubicBezTo>
                <a:close/>
                <a:moveTo>
                  <a:pt x="2034" y="1701"/>
                </a:moveTo>
                <a:lnTo>
                  <a:pt x="2034" y="1700"/>
                </a:lnTo>
                <a:cubicBezTo>
                  <a:pt x="2034" y="1698"/>
                  <a:pt x="2036" y="1696"/>
                  <a:pt x="2038" y="1696"/>
                </a:cubicBezTo>
                <a:cubicBezTo>
                  <a:pt x="2041" y="1696"/>
                  <a:pt x="2043" y="1698"/>
                  <a:pt x="2043" y="1700"/>
                </a:cubicBezTo>
                <a:lnTo>
                  <a:pt x="2043" y="1701"/>
                </a:lnTo>
                <a:cubicBezTo>
                  <a:pt x="2043" y="1703"/>
                  <a:pt x="2041" y="1705"/>
                  <a:pt x="2038" y="1705"/>
                </a:cubicBezTo>
                <a:cubicBezTo>
                  <a:pt x="2036" y="1705"/>
                  <a:pt x="2034" y="1703"/>
                  <a:pt x="2034" y="1701"/>
                </a:cubicBezTo>
                <a:close/>
                <a:moveTo>
                  <a:pt x="2034" y="1674"/>
                </a:moveTo>
                <a:lnTo>
                  <a:pt x="2034" y="1674"/>
                </a:lnTo>
                <a:cubicBezTo>
                  <a:pt x="2034" y="1672"/>
                  <a:pt x="2036" y="1670"/>
                  <a:pt x="2038" y="1670"/>
                </a:cubicBezTo>
                <a:cubicBezTo>
                  <a:pt x="2041" y="1670"/>
                  <a:pt x="2043" y="1672"/>
                  <a:pt x="2043" y="1674"/>
                </a:cubicBezTo>
                <a:lnTo>
                  <a:pt x="2043" y="1674"/>
                </a:lnTo>
                <a:cubicBezTo>
                  <a:pt x="2043" y="1677"/>
                  <a:pt x="2041" y="1678"/>
                  <a:pt x="2038" y="1678"/>
                </a:cubicBezTo>
                <a:cubicBezTo>
                  <a:pt x="2036" y="1678"/>
                  <a:pt x="2034" y="1677"/>
                  <a:pt x="2034" y="1674"/>
                </a:cubicBezTo>
                <a:close/>
                <a:moveTo>
                  <a:pt x="2034" y="1648"/>
                </a:moveTo>
                <a:lnTo>
                  <a:pt x="2034" y="1648"/>
                </a:lnTo>
                <a:cubicBezTo>
                  <a:pt x="2034" y="1645"/>
                  <a:pt x="2036" y="1643"/>
                  <a:pt x="2038" y="1643"/>
                </a:cubicBezTo>
                <a:cubicBezTo>
                  <a:pt x="2041" y="1643"/>
                  <a:pt x="2043" y="1645"/>
                  <a:pt x="2043" y="1648"/>
                </a:cubicBezTo>
                <a:lnTo>
                  <a:pt x="2043" y="1648"/>
                </a:lnTo>
                <a:cubicBezTo>
                  <a:pt x="2043" y="1650"/>
                  <a:pt x="2041" y="1652"/>
                  <a:pt x="2038" y="1652"/>
                </a:cubicBezTo>
                <a:cubicBezTo>
                  <a:pt x="2036" y="1652"/>
                  <a:pt x="2034" y="1650"/>
                  <a:pt x="2034" y="1648"/>
                </a:cubicBezTo>
                <a:close/>
                <a:moveTo>
                  <a:pt x="2034" y="1621"/>
                </a:moveTo>
                <a:lnTo>
                  <a:pt x="2034" y="1621"/>
                </a:lnTo>
                <a:cubicBezTo>
                  <a:pt x="2034" y="1619"/>
                  <a:pt x="2036" y="1617"/>
                  <a:pt x="2038" y="1617"/>
                </a:cubicBezTo>
                <a:cubicBezTo>
                  <a:pt x="2041" y="1617"/>
                  <a:pt x="2043" y="1619"/>
                  <a:pt x="2043" y="1621"/>
                </a:cubicBezTo>
                <a:lnTo>
                  <a:pt x="2043" y="1621"/>
                </a:lnTo>
                <a:cubicBezTo>
                  <a:pt x="2043" y="1624"/>
                  <a:pt x="2041" y="1626"/>
                  <a:pt x="2038" y="1626"/>
                </a:cubicBezTo>
                <a:cubicBezTo>
                  <a:pt x="2036" y="1626"/>
                  <a:pt x="2034" y="1624"/>
                  <a:pt x="2034" y="1621"/>
                </a:cubicBezTo>
                <a:close/>
                <a:moveTo>
                  <a:pt x="2034" y="1595"/>
                </a:moveTo>
                <a:lnTo>
                  <a:pt x="2034" y="1595"/>
                </a:lnTo>
                <a:cubicBezTo>
                  <a:pt x="2034" y="1592"/>
                  <a:pt x="2036" y="1590"/>
                  <a:pt x="2038" y="1590"/>
                </a:cubicBezTo>
                <a:cubicBezTo>
                  <a:pt x="2041" y="1590"/>
                  <a:pt x="2043" y="1592"/>
                  <a:pt x="2043" y="1595"/>
                </a:cubicBezTo>
                <a:lnTo>
                  <a:pt x="2043" y="1595"/>
                </a:lnTo>
                <a:cubicBezTo>
                  <a:pt x="2043" y="1597"/>
                  <a:pt x="2041" y="1599"/>
                  <a:pt x="2038" y="1599"/>
                </a:cubicBezTo>
                <a:cubicBezTo>
                  <a:pt x="2036" y="1599"/>
                  <a:pt x="2034" y="1597"/>
                  <a:pt x="2034" y="1595"/>
                </a:cubicBezTo>
                <a:close/>
                <a:moveTo>
                  <a:pt x="2034" y="1568"/>
                </a:moveTo>
                <a:lnTo>
                  <a:pt x="2034" y="1568"/>
                </a:lnTo>
                <a:cubicBezTo>
                  <a:pt x="2034" y="1566"/>
                  <a:pt x="2036" y="1564"/>
                  <a:pt x="2038" y="1564"/>
                </a:cubicBezTo>
                <a:cubicBezTo>
                  <a:pt x="2041" y="1564"/>
                  <a:pt x="2043" y="1566"/>
                  <a:pt x="2043" y="1568"/>
                </a:cubicBezTo>
                <a:lnTo>
                  <a:pt x="2043" y="1568"/>
                </a:lnTo>
                <a:cubicBezTo>
                  <a:pt x="2043" y="1571"/>
                  <a:pt x="2041" y="1573"/>
                  <a:pt x="2038" y="1573"/>
                </a:cubicBezTo>
                <a:cubicBezTo>
                  <a:pt x="2036" y="1573"/>
                  <a:pt x="2034" y="1571"/>
                  <a:pt x="2034" y="1568"/>
                </a:cubicBezTo>
                <a:close/>
                <a:moveTo>
                  <a:pt x="2034" y="1542"/>
                </a:moveTo>
                <a:lnTo>
                  <a:pt x="2034" y="1542"/>
                </a:lnTo>
                <a:cubicBezTo>
                  <a:pt x="2034" y="1540"/>
                  <a:pt x="2036" y="1538"/>
                  <a:pt x="2038" y="1538"/>
                </a:cubicBezTo>
                <a:cubicBezTo>
                  <a:pt x="2041" y="1538"/>
                  <a:pt x="2043" y="1540"/>
                  <a:pt x="2043" y="1542"/>
                </a:cubicBezTo>
                <a:lnTo>
                  <a:pt x="2043" y="1542"/>
                </a:lnTo>
                <a:cubicBezTo>
                  <a:pt x="2043" y="1544"/>
                  <a:pt x="2041" y="1546"/>
                  <a:pt x="2038" y="1546"/>
                </a:cubicBezTo>
                <a:cubicBezTo>
                  <a:pt x="2036" y="1546"/>
                  <a:pt x="2034" y="1544"/>
                  <a:pt x="2034" y="1542"/>
                </a:cubicBezTo>
                <a:close/>
                <a:moveTo>
                  <a:pt x="2034" y="1516"/>
                </a:moveTo>
                <a:lnTo>
                  <a:pt x="2034" y="1516"/>
                </a:lnTo>
                <a:cubicBezTo>
                  <a:pt x="2034" y="1513"/>
                  <a:pt x="2036" y="1511"/>
                  <a:pt x="2038" y="1511"/>
                </a:cubicBezTo>
                <a:cubicBezTo>
                  <a:pt x="2041" y="1511"/>
                  <a:pt x="2043" y="1513"/>
                  <a:pt x="2043" y="1516"/>
                </a:cubicBezTo>
                <a:lnTo>
                  <a:pt x="2043" y="1516"/>
                </a:lnTo>
                <a:cubicBezTo>
                  <a:pt x="2043" y="1518"/>
                  <a:pt x="2041" y="1520"/>
                  <a:pt x="2038" y="1520"/>
                </a:cubicBezTo>
                <a:cubicBezTo>
                  <a:pt x="2036" y="1520"/>
                  <a:pt x="2034" y="1518"/>
                  <a:pt x="2034" y="1516"/>
                </a:cubicBezTo>
                <a:close/>
                <a:moveTo>
                  <a:pt x="2034" y="1489"/>
                </a:moveTo>
                <a:lnTo>
                  <a:pt x="2034" y="1489"/>
                </a:lnTo>
                <a:cubicBezTo>
                  <a:pt x="2034" y="1487"/>
                  <a:pt x="2036" y="1485"/>
                  <a:pt x="2038" y="1485"/>
                </a:cubicBezTo>
                <a:cubicBezTo>
                  <a:pt x="2041" y="1485"/>
                  <a:pt x="2043" y="1487"/>
                  <a:pt x="2043" y="1489"/>
                </a:cubicBezTo>
                <a:lnTo>
                  <a:pt x="2043" y="1489"/>
                </a:lnTo>
                <a:cubicBezTo>
                  <a:pt x="2043" y="1492"/>
                  <a:pt x="2041" y="1494"/>
                  <a:pt x="2038" y="1494"/>
                </a:cubicBezTo>
                <a:cubicBezTo>
                  <a:pt x="2036" y="1494"/>
                  <a:pt x="2034" y="1492"/>
                  <a:pt x="2034" y="1489"/>
                </a:cubicBezTo>
                <a:close/>
                <a:moveTo>
                  <a:pt x="2034" y="1463"/>
                </a:moveTo>
                <a:lnTo>
                  <a:pt x="2034" y="1463"/>
                </a:lnTo>
                <a:cubicBezTo>
                  <a:pt x="2034" y="1460"/>
                  <a:pt x="2036" y="1458"/>
                  <a:pt x="2038" y="1458"/>
                </a:cubicBezTo>
                <a:cubicBezTo>
                  <a:pt x="2041" y="1458"/>
                  <a:pt x="2043" y="1460"/>
                  <a:pt x="2043" y="1463"/>
                </a:cubicBezTo>
                <a:lnTo>
                  <a:pt x="2043" y="1463"/>
                </a:lnTo>
                <a:cubicBezTo>
                  <a:pt x="2043" y="1465"/>
                  <a:pt x="2041" y="1467"/>
                  <a:pt x="2038" y="1467"/>
                </a:cubicBezTo>
                <a:cubicBezTo>
                  <a:pt x="2036" y="1467"/>
                  <a:pt x="2034" y="1465"/>
                  <a:pt x="2034" y="1463"/>
                </a:cubicBezTo>
                <a:close/>
                <a:moveTo>
                  <a:pt x="2034" y="1436"/>
                </a:moveTo>
                <a:lnTo>
                  <a:pt x="2034" y="1436"/>
                </a:lnTo>
                <a:cubicBezTo>
                  <a:pt x="2034" y="1434"/>
                  <a:pt x="2036" y="1432"/>
                  <a:pt x="2038" y="1432"/>
                </a:cubicBezTo>
                <a:cubicBezTo>
                  <a:pt x="2041" y="1432"/>
                  <a:pt x="2043" y="1434"/>
                  <a:pt x="2043" y="1436"/>
                </a:cubicBezTo>
                <a:lnTo>
                  <a:pt x="2043" y="1436"/>
                </a:lnTo>
                <a:cubicBezTo>
                  <a:pt x="2043" y="1439"/>
                  <a:pt x="2041" y="1441"/>
                  <a:pt x="2038" y="1441"/>
                </a:cubicBezTo>
                <a:cubicBezTo>
                  <a:pt x="2036" y="1441"/>
                  <a:pt x="2034" y="1439"/>
                  <a:pt x="2034" y="1436"/>
                </a:cubicBezTo>
                <a:close/>
                <a:moveTo>
                  <a:pt x="2034" y="1410"/>
                </a:moveTo>
                <a:lnTo>
                  <a:pt x="2034" y="1410"/>
                </a:lnTo>
                <a:cubicBezTo>
                  <a:pt x="2034" y="1408"/>
                  <a:pt x="2036" y="1406"/>
                  <a:pt x="2038" y="1406"/>
                </a:cubicBezTo>
                <a:cubicBezTo>
                  <a:pt x="2041" y="1406"/>
                  <a:pt x="2043" y="1408"/>
                  <a:pt x="2043" y="1410"/>
                </a:cubicBezTo>
                <a:lnTo>
                  <a:pt x="2043" y="1410"/>
                </a:lnTo>
                <a:cubicBezTo>
                  <a:pt x="2043" y="1412"/>
                  <a:pt x="2041" y="1414"/>
                  <a:pt x="2038" y="1414"/>
                </a:cubicBezTo>
                <a:cubicBezTo>
                  <a:pt x="2036" y="1414"/>
                  <a:pt x="2034" y="1412"/>
                  <a:pt x="2034" y="1410"/>
                </a:cubicBezTo>
                <a:close/>
                <a:moveTo>
                  <a:pt x="2034" y="1384"/>
                </a:moveTo>
                <a:lnTo>
                  <a:pt x="2034" y="1384"/>
                </a:lnTo>
                <a:cubicBezTo>
                  <a:pt x="2034" y="1381"/>
                  <a:pt x="2036" y="1379"/>
                  <a:pt x="2038" y="1379"/>
                </a:cubicBezTo>
                <a:cubicBezTo>
                  <a:pt x="2041" y="1379"/>
                  <a:pt x="2043" y="1381"/>
                  <a:pt x="2043" y="1384"/>
                </a:cubicBezTo>
                <a:lnTo>
                  <a:pt x="2043" y="1384"/>
                </a:lnTo>
                <a:cubicBezTo>
                  <a:pt x="2043" y="1386"/>
                  <a:pt x="2041" y="1388"/>
                  <a:pt x="2038" y="1388"/>
                </a:cubicBezTo>
                <a:cubicBezTo>
                  <a:pt x="2036" y="1388"/>
                  <a:pt x="2034" y="1386"/>
                  <a:pt x="2034" y="1384"/>
                </a:cubicBezTo>
                <a:close/>
                <a:moveTo>
                  <a:pt x="2034" y="1357"/>
                </a:moveTo>
                <a:lnTo>
                  <a:pt x="2034" y="1357"/>
                </a:lnTo>
                <a:cubicBezTo>
                  <a:pt x="2034" y="1355"/>
                  <a:pt x="2036" y="1353"/>
                  <a:pt x="2038" y="1353"/>
                </a:cubicBezTo>
                <a:cubicBezTo>
                  <a:pt x="2041" y="1353"/>
                  <a:pt x="2043" y="1355"/>
                  <a:pt x="2043" y="1357"/>
                </a:cubicBezTo>
                <a:lnTo>
                  <a:pt x="2043" y="1357"/>
                </a:lnTo>
                <a:cubicBezTo>
                  <a:pt x="2043" y="1360"/>
                  <a:pt x="2041" y="1362"/>
                  <a:pt x="2038" y="1362"/>
                </a:cubicBezTo>
                <a:cubicBezTo>
                  <a:pt x="2036" y="1362"/>
                  <a:pt x="2034" y="1360"/>
                  <a:pt x="2034" y="1357"/>
                </a:cubicBezTo>
                <a:close/>
                <a:moveTo>
                  <a:pt x="2034" y="1331"/>
                </a:moveTo>
                <a:lnTo>
                  <a:pt x="2034" y="1331"/>
                </a:lnTo>
                <a:cubicBezTo>
                  <a:pt x="2034" y="1328"/>
                  <a:pt x="2036" y="1326"/>
                  <a:pt x="2038" y="1326"/>
                </a:cubicBezTo>
                <a:cubicBezTo>
                  <a:pt x="2041" y="1326"/>
                  <a:pt x="2043" y="1328"/>
                  <a:pt x="2043" y="1331"/>
                </a:cubicBezTo>
                <a:lnTo>
                  <a:pt x="2043" y="1331"/>
                </a:lnTo>
                <a:cubicBezTo>
                  <a:pt x="2043" y="1333"/>
                  <a:pt x="2041" y="1335"/>
                  <a:pt x="2038" y="1335"/>
                </a:cubicBezTo>
                <a:cubicBezTo>
                  <a:pt x="2036" y="1335"/>
                  <a:pt x="2034" y="1333"/>
                  <a:pt x="2034" y="1331"/>
                </a:cubicBezTo>
                <a:close/>
                <a:moveTo>
                  <a:pt x="2034" y="1304"/>
                </a:moveTo>
                <a:lnTo>
                  <a:pt x="2034" y="1304"/>
                </a:lnTo>
                <a:cubicBezTo>
                  <a:pt x="2034" y="1302"/>
                  <a:pt x="2036" y="1300"/>
                  <a:pt x="2038" y="1300"/>
                </a:cubicBezTo>
                <a:cubicBezTo>
                  <a:pt x="2041" y="1300"/>
                  <a:pt x="2043" y="1302"/>
                  <a:pt x="2043" y="1304"/>
                </a:cubicBezTo>
                <a:lnTo>
                  <a:pt x="2043" y="1304"/>
                </a:lnTo>
                <a:cubicBezTo>
                  <a:pt x="2043" y="1307"/>
                  <a:pt x="2041" y="1309"/>
                  <a:pt x="2038" y="1309"/>
                </a:cubicBezTo>
                <a:cubicBezTo>
                  <a:pt x="2036" y="1309"/>
                  <a:pt x="2034" y="1307"/>
                  <a:pt x="2034" y="1304"/>
                </a:cubicBezTo>
                <a:close/>
                <a:moveTo>
                  <a:pt x="2034" y="1278"/>
                </a:moveTo>
                <a:lnTo>
                  <a:pt x="2034" y="1278"/>
                </a:lnTo>
                <a:cubicBezTo>
                  <a:pt x="2034" y="1276"/>
                  <a:pt x="2036" y="1274"/>
                  <a:pt x="2038" y="1274"/>
                </a:cubicBezTo>
                <a:cubicBezTo>
                  <a:pt x="2041" y="1274"/>
                  <a:pt x="2043" y="1276"/>
                  <a:pt x="2043" y="1278"/>
                </a:cubicBezTo>
                <a:lnTo>
                  <a:pt x="2043" y="1278"/>
                </a:lnTo>
                <a:cubicBezTo>
                  <a:pt x="2043" y="1280"/>
                  <a:pt x="2041" y="1282"/>
                  <a:pt x="2038" y="1282"/>
                </a:cubicBezTo>
                <a:cubicBezTo>
                  <a:pt x="2036" y="1282"/>
                  <a:pt x="2034" y="1280"/>
                  <a:pt x="2034" y="1278"/>
                </a:cubicBezTo>
                <a:close/>
                <a:moveTo>
                  <a:pt x="2034" y="1252"/>
                </a:moveTo>
                <a:lnTo>
                  <a:pt x="2034" y="1252"/>
                </a:lnTo>
                <a:cubicBezTo>
                  <a:pt x="2034" y="1249"/>
                  <a:pt x="2036" y="1247"/>
                  <a:pt x="2038" y="1247"/>
                </a:cubicBezTo>
                <a:cubicBezTo>
                  <a:pt x="2041" y="1247"/>
                  <a:pt x="2043" y="1249"/>
                  <a:pt x="2043" y="1252"/>
                </a:cubicBezTo>
                <a:lnTo>
                  <a:pt x="2043" y="1252"/>
                </a:lnTo>
                <a:cubicBezTo>
                  <a:pt x="2043" y="1254"/>
                  <a:pt x="2041" y="1256"/>
                  <a:pt x="2038" y="1256"/>
                </a:cubicBezTo>
                <a:cubicBezTo>
                  <a:pt x="2036" y="1256"/>
                  <a:pt x="2034" y="1254"/>
                  <a:pt x="2034" y="1252"/>
                </a:cubicBezTo>
                <a:close/>
                <a:moveTo>
                  <a:pt x="2034" y="1225"/>
                </a:moveTo>
                <a:lnTo>
                  <a:pt x="2034" y="1225"/>
                </a:lnTo>
                <a:cubicBezTo>
                  <a:pt x="2034" y="1223"/>
                  <a:pt x="2036" y="1221"/>
                  <a:pt x="2038" y="1221"/>
                </a:cubicBezTo>
                <a:cubicBezTo>
                  <a:pt x="2041" y="1221"/>
                  <a:pt x="2043" y="1223"/>
                  <a:pt x="2043" y="1225"/>
                </a:cubicBezTo>
                <a:lnTo>
                  <a:pt x="2043" y="1225"/>
                </a:lnTo>
                <a:cubicBezTo>
                  <a:pt x="2043" y="1228"/>
                  <a:pt x="2041" y="1230"/>
                  <a:pt x="2038" y="1230"/>
                </a:cubicBezTo>
                <a:cubicBezTo>
                  <a:pt x="2036" y="1230"/>
                  <a:pt x="2034" y="1228"/>
                  <a:pt x="2034" y="1225"/>
                </a:cubicBezTo>
                <a:close/>
                <a:moveTo>
                  <a:pt x="2034" y="1199"/>
                </a:moveTo>
                <a:lnTo>
                  <a:pt x="2034" y="1199"/>
                </a:lnTo>
                <a:cubicBezTo>
                  <a:pt x="2034" y="1196"/>
                  <a:pt x="2036" y="1194"/>
                  <a:pt x="2038" y="1194"/>
                </a:cubicBezTo>
                <a:cubicBezTo>
                  <a:pt x="2041" y="1194"/>
                  <a:pt x="2043" y="1196"/>
                  <a:pt x="2043" y="1199"/>
                </a:cubicBezTo>
                <a:lnTo>
                  <a:pt x="2043" y="1199"/>
                </a:lnTo>
                <a:cubicBezTo>
                  <a:pt x="2043" y="1201"/>
                  <a:pt x="2041" y="1203"/>
                  <a:pt x="2038" y="1203"/>
                </a:cubicBezTo>
                <a:cubicBezTo>
                  <a:pt x="2036" y="1203"/>
                  <a:pt x="2034" y="1201"/>
                  <a:pt x="2034" y="1199"/>
                </a:cubicBezTo>
                <a:close/>
                <a:moveTo>
                  <a:pt x="2034" y="1172"/>
                </a:moveTo>
                <a:lnTo>
                  <a:pt x="2034" y="1172"/>
                </a:lnTo>
                <a:cubicBezTo>
                  <a:pt x="2034" y="1170"/>
                  <a:pt x="2036" y="1168"/>
                  <a:pt x="2038" y="1168"/>
                </a:cubicBezTo>
                <a:cubicBezTo>
                  <a:pt x="2041" y="1168"/>
                  <a:pt x="2043" y="1170"/>
                  <a:pt x="2043" y="1172"/>
                </a:cubicBezTo>
                <a:lnTo>
                  <a:pt x="2043" y="1172"/>
                </a:lnTo>
                <a:cubicBezTo>
                  <a:pt x="2043" y="1175"/>
                  <a:pt x="2041" y="1177"/>
                  <a:pt x="2038" y="1177"/>
                </a:cubicBezTo>
                <a:cubicBezTo>
                  <a:pt x="2036" y="1177"/>
                  <a:pt x="2034" y="1175"/>
                  <a:pt x="2034" y="1172"/>
                </a:cubicBezTo>
                <a:close/>
                <a:moveTo>
                  <a:pt x="2034" y="1146"/>
                </a:moveTo>
                <a:lnTo>
                  <a:pt x="2034" y="1146"/>
                </a:lnTo>
                <a:cubicBezTo>
                  <a:pt x="2034" y="1143"/>
                  <a:pt x="2036" y="1142"/>
                  <a:pt x="2038" y="1142"/>
                </a:cubicBezTo>
                <a:cubicBezTo>
                  <a:pt x="2041" y="1142"/>
                  <a:pt x="2043" y="1143"/>
                  <a:pt x="2043" y="1146"/>
                </a:cubicBezTo>
                <a:lnTo>
                  <a:pt x="2043" y="1146"/>
                </a:lnTo>
                <a:cubicBezTo>
                  <a:pt x="2043" y="1148"/>
                  <a:pt x="2041" y="1150"/>
                  <a:pt x="2038" y="1150"/>
                </a:cubicBezTo>
                <a:cubicBezTo>
                  <a:pt x="2036" y="1150"/>
                  <a:pt x="2034" y="1148"/>
                  <a:pt x="2034" y="1146"/>
                </a:cubicBezTo>
                <a:close/>
                <a:moveTo>
                  <a:pt x="2034" y="1120"/>
                </a:moveTo>
                <a:lnTo>
                  <a:pt x="2034" y="1120"/>
                </a:lnTo>
                <a:cubicBezTo>
                  <a:pt x="2034" y="1117"/>
                  <a:pt x="2036" y="1115"/>
                  <a:pt x="2038" y="1115"/>
                </a:cubicBezTo>
                <a:cubicBezTo>
                  <a:pt x="2041" y="1115"/>
                  <a:pt x="2043" y="1117"/>
                  <a:pt x="2043" y="1120"/>
                </a:cubicBezTo>
                <a:lnTo>
                  <a:pt x="2043" y="1120"/>
                </a:lnTo>
                <a:cubicBezTo>
                  <a:pt x="2043" y="1122"/>
                  <a:pt x="2041" y="1124"/>
                  <a:pt x="2038" y="1124"/>
                </a:cubicBezTo>
                <a:cubicBezTo>
                  <a:pt x="2036" y="1124"/>
                  <a:pt x="2034" y="1122"/>
                  <a:pt x="2034" y="1120"/>
                </a:cubicBezTo>
                <a:close/>
                <a:moveTo>
                  <a:pt x="2034" y="1093"/>
                </a:moveTo>
                <a:lnTo>
                  <a:pt x="2034" y="1093"/>
                </a:lnTo>
                <a:cubicBezTo>
                  <a:pt x="2034" y="1091"/>
                  <a:pt x="2036" y="1089"/>
                  <a:pt x="2038" y="1089"/>
                </a:cubicBezTo>
                <a:cubicBezTo>
                  <a:pt x="2041" y="1089"/>
                  <a:pt x="2043" y="1091"/>
                  <a:pt x="2043" y="1093"/>
                </a:cubicBezTo>
                <a:lnTo>
                  <a:pt x="2043" y="1093"/>
                </a:lnTo>
                <a:cubicBezTo>
                  <a:pt x="2043" y="1096"/>
                  <a:pt x="2041" y="1098"/>
                  <a:pt x="2038" y="1098"/>
                </a:cubicBezTo>
                <a:cubicBezTo>
                  <a:pt x="2036" y="1098"/>
                  <a:pt x="2034" y="1096"/>
                  <a:pt x="2034" y="1093"/>
                </a:cubicBezTo>
                <a:close/>
                <a:moveTo>
                  <a:pt x="2034" y="1067"/>
                </a:moveTo>
                <a:lnTo>
                  <a:pt x="2034" y="1067"/>
                </a:lnTo>
                <a:cubicBezTo>
                  <a:pt x="2034" y="1064"/>
                  <a:pt x="2036" y="1062"/>
                  <a:pt x="2038" y="1062"/>
                </a:cubicBezTo>
                <a:cubicBezTo>
                  <a:pt x="2041" y="1062"/>
                  <a:pt x="2043" y="1064"/>
                  <a:pt x="2043" y="1067"/>
                </a:cubicBezTo>
                <a:lnTo>
                  <a:pt x="2043" y="1067"/>
                </a:lnTo>
                <a:cubicBezTo>
                  <a:pt x="2043" y="1069"/>
                  <a:pt x="2041" y="1071"/>
                  <a:pt x="2038" y="1071"/>
                </a:cubicBezTo>
                <a:cubicBezTo>
                  <a:pt x="2036" y="1071"/>
                  <a:pt x="2034" y="1069"/>
                  <a:pt x="2034" y="1067"/>
                </a:cubicBezTo>
                <a:close/>
                <a:moveTo>
                  <a:pt x="2034" y="1040"/>
                </a:moveTo>
                <a:lnTo>
                  <a:pt x="2034" y="1040"/>
                </a:lnTo>
                <a:cubicBezTo>
                  <a:pt x="2034" y="1038"/>
                  <a:pt x="2036" y="1036"/>
                  <a:pt x="2038" y="1036"/>
                </a:cubicBezTo>
                <a:cubicBezTo>
                  <a:pt x="2041" y="1036"/>
                  <a:pt x="2043" y="1038"/>
                  <a:pt x="2043" y="1040"/>
                </a:cubicBezTo>
                <a:lnTo>
                  <a:pt x="2043" y="1040"/>
                </a:lnTo>
                <a:cubicBezTo>
                  <a:pt x="2043" y="1043"/>
                  <a:pt x="2041" y="1045"/>
                  <a:pt x="2038" y="1045"/>
                </a:cubicBezTo>
                <a:cubicBezTo>
                  <a:pt x="2036" y="1045"/>
                  <a:pt x="2034" y="1043"/>
                  <a:pt x="2034" y="1040"/>
                </a:cubicBezTo>
                <a:close/>
                <a:moveTo>
                  <a:pt x="2034" y="1014"/>
                </a:moveTo>
                <a:lnTo>
                  <a:pt x="2034" y="1014"/>
                </a:lnTo>
                <a:cubicBezTo>
                  <a:pt x="2034" y="1011"/>
                  <a:pt x="2036" y="1009"/>
                  <a:pt x="2038" y="1009"/>
                </a:cubicBezTo>
                <a:cubicBezTo>
                  <a:pt x="2041" y="1009"/>
                  <a:pt x="2043" y="1011"/>
                  <a:pt x="2043" y="1014"/>
                </a:cubicBezTo>
                <a:lnTo>
                  <a:pt x="2043" y="1014"/>
                </a:lnTo>
                <a:cubicBezTo>
                  <a:pt x="2043" y="1016"/>
                  <a:pt x="2041" y="1018"/>
                  <a:pt x="2038" y="1018"/>
                </a:cubicBezTo>
                <a:cubicBezTo>
                  <a:pt x="2036" y="1018"/>
                  <a:pt x="2034" y="1016"/>
                  <a:pt x="2034" y="1014"/>
                </a:cubicBezTo>
                <a:close/>
                <a:moveTo>
                  <a:pt x="2034" y="987"/>
                </a:moveTo>
                <a:lnTo>
                  <a:pt x="2034" y="987"/>
                </a:lnTo>
                <a:cubicBezTo>
                  <a:pt x="2034" y="985"/>
                  <a:pt x="2036" y="983"/>
                  <a:pt x="2038" y="983"/>
                </a:cubicBezTo>
                <a:cubicBezTo>
                  <a:pt x="2041" y="983"/>
                  <a:pt x="2043" y="985"/>
                  <a:pt x="2043" y="987"/>
                </a:cubicBezTo>
                <a:lnTo>
                  <a:pt x="2043" y="987"/>
                </a:lnTo>
                <a:cubicBezTo>
                  <a:pt x="2043" y="990"/>
                  <a:pt x="2041" y="992"/>
                  <a:pt x="2038" y="992"/>
                </a:cubicBezTo>
                <a:cubicBezTo>
                  <a:pt x="2036" y="992"/>
                  <a:pt x="2034" y="990"/>
                  <a:pt x="2034" y="987"/>
                </a:cubicBezTo>
                <a:close/>
                <a:moveTo>
                  <a:pt x="2034" y="961"/>
                </a:moveTo>
                <a:lnTo>
                  <a:pt x="2034" y="961"/>
                </a:lnTo>
                <a:cubicBezTo>
                  <a:pt x="2034" y="959"/>
                  <a:pt x="2036" y="957"/>
                  <a:pt x="2038" y="957"/>
                </a:cubicBezTo>
                <a:cubicBezTo>
                  <a:pt x="2041" y="957"/>
                  <a:pt x="2043" y="959"/>
                  <a:pt x="2043" y="961"/>
                </a:cubicBezTo>
                <a:lnTo>
                  <a:pt x="2043" y="961"/>
                </a:lnTo>
                <a:cubicBezTo>
                  <a:pt x="2043" y="963"/>
                  <a:pt x="2041" y="965"/>
                  <a:pt x="2038" y="965"/>
                </a:cubicBezTo>
                <a:cubicBezTo>
                  <a:pt x="2036" y="965"/>
                  <a:pt x="2034" y="963"/>
                  <a:pt x="2034" y="961"/>
                </a:cubicBezTo>
                <a:close/>
                <a:moveTo>
                  <a:pt x="2034" y="935"/>
                </a:moveTo>
                <a:lnTo>
                  <a:pt x="2034" y="935"/>
                </a:lnTo>
                <a:cubicBezTo>
                  <a:pt x="2034" y="932"/>
                  <a:pt x="2036" y="930"/>
                  <a:pt x="2038" y="930"/>
                </a:cubicBezTo>
                <a:cubicBezTo>
                  <a:pt x="2041" y="930"/>
                  <a:pt x="2043" y="932"/>
                  <a:pt x="2043" y="935"/>
                </a:cubicBezTo>
                <a:lnTo>
                  <a:pt x="2043" y="935"/>
                </a:lnTo>
                <a:cubicBezTo>
                  <a:pt x="2043" y="937"/>
                  <a:pt x="2041" y="939"/>
                  <a:pt x="2038" y="939"/>
                </a:cubicBezTo>
                <a:cubicBezTo>
                  <a:pt x="2036" y="939"/>
                  <a:pt x="2034" y="937"/>
                  <a:pt x="2034" y="935"/>
                </a:cubicBezTo>
                <a:close/>
                <a:moveTo>
                  <a:pt x="2034" y="908"/>
                </a:moveTo>
                <a:lnTo>
                  <a:pt x="2034" y="908"/>
                </a:lnTo>
                <a:cubicBezTo>
                  <a:pt x="2034" y="906"/>
                  <a:pt x="2036" y="904"/>
                  <a:pt x="2038" y="904"/>
                </a:cubicBezTo>
                <a:cubicBezTo>
                  <a:pt x="2041" y="904"/>
                  <a:pt x="2043" y="906"/>
                  <a:pt x="2043" y="908"/>
                </a:cubicBezTo>
                <a:lnTo>
                  <a:pt x="2043" y="908"/>
                </a:lnTo>
                <a:cubicBezTo>
                  <a:pt x="2043" y="911"/>
                  <a:pt x="2041" y="913"/>
                  <a:pt x="2038" y="913"/>
                </a:cubicBezTo>
                <a:cubicBezTo>
                  <a:pt x="2036" y="913"/>
                  <a:pt x="2034" y="911"/>
                  <a:pt x="2034" y="908"/>
                </a:cubicBezTo>
                <a:close/>
                <a:moveTo>
                  <a:pt x="2034" y="882"/>
                </a:moveTo>
                <a:lnTo>
                  <a:pt x="2034" y="882"/>
                </a:lnTo>
                <a:cubicBezTo>
                  <a:pt x="2034" y="879"/>
                  <a:pt x="2036" y="877"/>
                  <a:pt x="2038" y="877"/>
                </a:cubicBezTo>
                <a:cubicBezTo>
                  <a:pt x="2041" y="877"/>
                  <a:pt x="2043" y="879"/>
                  <a:pt x="2043" y="882"/>
                </a:cubicBezTo>
                <a:lnTo>
                  <a:pt x="2043" y="882"/>
                </a:lnTo>
                <a:cubicBezTo>
                  <a:pt x="2043" y="884"/>
                  <a:pt x="2041" y="886"/>
                  <a:pt x="2038" y="886"/>
                </a:cubicBezTo>
                <a:cubicBezTo>
                  <a:pt x="2036" y="886"/>
                  <a:pt x="2034" y="884"/>
                  <a:pt x="2034" y="882"/>
                </a:cubicBezTo>
                <a:close/>
                <a:moveTo>
                  <a:pt x="2034" y="855"/>
                </a:moveTo>
                <a:lnTo>
                  <a:pt x="2034" y="855"/>
                </a:lnTo>
                <a:cubicBezTo>
                  <a:pt x="2034" y="853"/>
                  <a:pt x="2036" y="851"/>
                  <a:pt x="2038" y="851"/>
                </a:cubicBezTo>
                <a:cubicBezTo>
                  <a:pt x="2041" y="851"/>
                  <a:pt x="2043" y="853"/>
                  <a:pt x="2043" y="855"/>
                </a:cubicBezTo>
                <a:lnTo>
                  <a:pt x="2043" y="855"/>
                </a:lnTo>
                <a:cubicBezTo>
                  <a:pt x="2043" y="858"/>
                  <a:pt x="2041" y="860"/>
                  <a:pt x="2038" y="860"/>
                </a:cubicBezTo>
                <a:cubicBezTo>
                  <a:pt x="2036" y="860"/>
                  <a:pt x="2034" y="858"/>
                  <a:pt x="2034" y="855"/>
                </a:cubicBezTo>
                <a:close/>
                <a:moveTo>
                  <a:pt x="2034" y="829"/>
                </a:moveTo>
                <a:lnTo>
                  <a:pt x="2034" y="829"/>
                </a:lnTo>
                <a:cubicBezTo>
                  <a:pt x="2034" y="827"/>
                  <a:pt x="2036" y="825"/>
                  <a:pt x="2038" y="825"/>
                </a:cubicBezTo>
                <a:cubicBezTo>
                  <a:pt x="2041" y="825"/>
                  <a:pt x="2043" y="827"/>
                  <a:pt x="2043" y="829"/>
                </a:cubicBezTo>
                <a:lnTo>
                  <a:pt x="2043" y="829"/>
                </a:lnTo>
                <a:cubicBezTo>
                  <a:pt x="2043" y="831"/>
                  <a:pt x="2041" y="833"/>
                  <a:pt x="2038" y="833"/>
                </a:cubicBezTo>
                <a:cubicBezTo>
                  <a:pt x="2036" y="833"/>
                  <a:pt x="2034" y="831"/>
                  <a:pt x="2034" y="829"/>
                </a:cubicBezTo>
                <a:close/>
                <a:moveTo>
                  <a:pt x="2034" y="803"/>
                </a:moveTo>
                <a:lnTo>
                  <a:pt x="2034" y="803"/>
                </a:lnTo>
                <a:cubicBezTo>
                  <a:pt x="2034" y="800"/>
                  <a:pt x="2036" y="798"/>
                  <a:pt x="2038" y="798"/>
                </a:cubicBezTo>
                <a:cubicBezTo>
                  <a:pt x="2041" y="798"/>
                  <a:pt x="2043" y="800"/>
                  <a:pt x="2043" y="803"/>
                </a:cubicBezTo>
                <a:lnTo>
                  <a:pt x="2043" y="803"/>
                </a:lnTo>
                <a:cubicBezTo>
                  <a:pt x="2043" y="805"/>
                  <a:pt x="2041" y="807"/>
                  <a:pt x="2038" y="807"/>
                </a:cubicBezTo>
                <a:cubicBezTo>
                  <a:pt x="2036" y="807"/>
                  <a:pt x="2034" y="805"/>
                  <a:pt x="2034" y="803"/>
                </a:cubicBezTo>
                <a:close/>
                <a:moveTo>
                  <a:pt x="2034" y="776"/>
                </a:moveTo>
                <a:lnTo>
                  <a:pt x="2034" y="776"/>
                </a:lnTo>
                <a:cubicBezTo>
                  <a:pt x="2034" y="774"/>
                  <a:pt x="2036" y="772"/>
                  <a:pt x="2038" y="772"/>
                </a:cubicBezTo>
                <a:cubicBezTo>
                  <a:pt x="2041" y="772"/>
                  <a:pt x="2043" y="774"/>
                  <a:pt x="2043" y="776"/>
                </a:cubicBezTo>
                <a:lnTo>
                  <a:pt x="2043" y="776"/>
                </a:lnTo>
                <a:cubicBezTo>
                  <a:pt x="2043" y="779"/>
                  <a:pt x="2041" y="781"/>
                  <a:pt x="2038" y="781"/>
                </a:cubicBezTo>
                <a:cubicBezTo>
                  <a:pt x="2036" y="781"/>
                  <a:pt x="2034" y="779"/>
                  <a:pt x="2034" y="776"/>
                </a:cubicBezTo>
                <a:close/>
                <a:moveTo>
                  <a:pt x="2034" y="750"/>
                </a:moveTo>
                <a:lnTo>
                  <a:pt x="2034" y="750"/>
                </a:lnTo>
                <a:cubicBezTo>
                  <a:pt x="2034" y="747"/>
                  <a:pt x="2036" y="745"/>
                  <a:pt x="2038" y="745"/>
                </a:cubicBezTo>
                <a:cubicBezTo>
                  <a:pt x="2041" y="745"/>
                  <a:pt x="2043" y="747"/>
                  <a:pt x="2043" y="750"/>
                </a:cubicBezTo>
                <a:lnTo>
                  <a:pt x="2043" y="750"/>
                </a:lnTo>
                <a:cubicBezTo>
                  <a:pt x="2043" y="752"/>
                  <a:pt x="2041" y="754"/>
                  <a:pt x="2038" y="754"/>
                </a:cubicBezTo>
                <a:cubicBezTo>
                  <a:pt x="2036" y="754"/>
                  <a:pt x="2034" y="752"/>
                  <a:pt x="2034" y="750"/>
                </a:cubicBezTo>
                <a:close/>
                <a:moveTo>
                  <a:pt x="2034" y="723"/>
                </a:moveTo>
                <a:lnTo>
                  <a:pt x="2034" y="723"/>
                </a:lnTo>
                <a:cubicBezTo>
                  <a:pt x="2034" y="721"/>
                  <a:pt x="2036" y="719"/>
                  <a:pt x="2038" y="719"/>
                </a:cubicBezTo>
                <a:cubicBezTo>
                  <a:pt x="2041" y="719"/>
                  <a:pt x="2043" y="721"/>
                  <a:pt x="2043" y="723"/>
                </a:cubicBezTo>
                <a:lnTo>
                  <a:pt x="2043" y="723"/>
                </a:lnTo>
                <a:cubicBezTo>
                  <a:pt x="2043" y="726"/>
                  <a:pt x="2041" y="728"/>
                  <a:pt x="2038" y="728"/>
                </a:cubicBezTo>
                <a:cubicBezTo>
                  <a:pt x="2036" y="728"/>
                  <a:pt x="2034" y="726"/>
                  <a:pt x="2034" y="723"/>
                </a:cubicBezTo>
                <a:close/>
                <a:moveTo>
                  <a:pt x="2034" y="697"/>
                </a:moveTo>
                <a:lnTo>
                  <a:pt x="2034" y="697"/>
                </a:lnTo>
                <a:cubicBezTo>
                  <a:pt x="2034" y="695"/>
                  <a:pt x="2036" y="693"/>
                  <a:pt x="2038" y="693"/>
                </a:cubicBezTo>
                <a:cubicBezTo>
                  <a:pt x="2041" y="693"/>
                  <a:pt x="2043" y="695"/>
                  <a:pt x="2043" y="697"/>
                </a:cubicBezTo>
                <a:lnTo>
                  <a:pt x="2043" y="697"/>
                </a:lnTo>
                <a:cubicBezTo>
                  <a:pt x="2043" y="699"/>
                  <a:pt x="2041" y="701"/>
                  <a:pt x="2038" y="701"/>
                </a:cubicBezTo>
                <a:cubicBezTo>
                  <a:pt x="2036" y="701"/>
                  <a:pt x="2034" y="699"/>
                  <a:pt x="2034" y="697"/>
                </a:cubicBezTo>
                <a:close/>
                <a:moveTo>
                  <a:pt x="2034" y="671"/>
                </a:moveTo>
                <a:lnTo>
                  <a:pt x="2034" y="671"/>
                </a:lnTo>
                <a:cubicBezTo>
                  <a:pt x="2034" y="668"/>
                  <a:pt x="2036" y="666"/>
                  <a:pt x="2038" y="666"/>
                </a:cubicBezTo>
                <a:cubicBezTo>
                  <a:pt x="2041" y="666"/>
                  <a:pt x="2043" y="668"/>
                  <a:pt x="2043" y="671"/>
                </a:cubicBezTo>
                <a:lnTo>
                  <a:pt x="2043" y="671"/>
                </a:lnTo>
                <a:cubicBezTo>
                  <a:pt x="2043" y="673"/>
                  <a:pt x="2041" y="675"/>
                  <a:pt x="2038" y="675"/>
                </a:cubicBezTo>
                <a:cubicBezTo>
                  <a:pt x="2036" y="675"/>
                  <a:pt x="2034" y="673"/>
                  <a:pt x="2034" y="671"/>
                </a:cubicBezTo>
                <a:close/>
                <a:moveTo>
                  <a:pt x="2034" y="644"/>
                </a:moveTo>
                <a:lnTo>
                  <a:pt x="2034" y="644"/>
                </a:lnTo>
                <a:cubicBezTo>
                  <a:pt x="2034" y="642"/>
                  <a:pt x="2036" y="640"/>
                  <a:pt x="2038" y="640"/>
                </a:cubicBezTo>
                <a:cubicBezTo>
                  <a:pt x="2041" y="640"/>
                  <a:pt x="2043" y="642"/>
                  <a:pt x="2043" y="644"/>
                </a:cubicBezTo>
                <a:lnTo>
                  <a:pt x="2043" y="644"/>
                </a:lnTo>
                <a:cubicBezTo>
                  <a:pt x="2043" y="647"/>
                  <a:pt x="2041" y="649"/>
                  <a:pt x="2038" y="649"/>
                </a:cubicBezTo>
                <a:cubicBezTo>
                  <a:pt x="2036" y="649"/>
                  <a:pt x="2034" y="647"/>
                  <a:pt x="2034" y="644"/>
                </a:cubicBezTo>
                <a:close/>
                <a:moveTo>
                  <a:pt x="2034" y="618"/>
                </a:moveTo>
                <a:lnTo>
                  <a:pt x="2034" y="618"/>
                </a:lnTo>
                <a:cubicBezTo>
                  <a:pt x="2034" y="615"/>
                  <a:pt x="2036" y="613"/>
                  <a:pt x="2038" y="613"/>
                </a:cubicBezTo>
                <a:cubicBezTo>
                  <a:pt x="2041" y="613"/>
                  <a:pt x="2043" y="615"/>
                  <a:pt x="2043" y="618"/>
                </a:cubicBezTo>
                <a:lnTo>
                  <a:pt x="2043" y="618"/>
                </a:lnTo>
                <a:cubicBezTo>
                  <a:pt x="2043" y="620"/>
                  <a:pt x="2041" y="622"/>
                  <a:pt x="2038" y="622"/>
                </a:cubicBezTo>
                <a:cubicBezTo>
                  <a:pt x="2036" y="622"/>
                  <a:pt x="2034" y="620"/>
                  <a:pt x="2034" y="618"/>
                </a:cubicBezTo>
                <a:close/>
                <a:moveTo>
                  <a:pt x="2034" y="591"/>
                </a:moveTo>
                <a:lnTo>
                  <a:pt x="2034" y="591"/>
                </a:lnTo>
                <a:cubicBezTo>
                  <a:pt x="2034" y="589"/>
                  <a:pt x="2036" y="587"/>
                  <a:pt x="2038" y="587"/>
                </a:cubicBezTo>
                <a:cubicBezTo>
                  <a:pt x="2041" y="587"/>
                  <a:pt x="2043" y="589"/>
                  <a:pt x="2043" y="591"/>
                </a:cubicBezTo>
                <a:lnTo>
                  <a:pt x="2043" y="591"/>
                </a:lnTo>
                <a:cubicBezTo>
                  <a:pt x="2043" y="594"/>
                  <a:pt x="2041" y="596"/>
                  <a:pt x="2038" y="596"/>
                </a:cubicBezTo>
                <a:cubicBezTo>
                  <a:pt x="2036" y="596"/>
                  <a:pt x="2034" y="594"/>
                  <a:pt x="2034" y="591"/>
                </a:cubicBezTo>
                <a:close/>
                <a:moveTo>
                  <a:pt x="2034" y="565"/>
                </a:moveTo>
                <a:lnTo>
                  <a:pt x="2034" y="565"/>
                </a:lnTo>
                <a:cubicBezTo>
                  <a:pt x="2034" y="562"/>
                  <a:pt x="2036" y="561"/>
                  <a:pt x="2038" y="561"/>
                </a:cubicBezTo>
                <a:cubicBezTo>
                  <a:pt x="2041" y="561"/>
                  <a:pt x="2043" y="562"/>
                  <a:pt x="2043" y="565"/>
                </a:cubicBezTo>
                <a:lnTo>
                  <a:pt x="2043" y="565"/>
                </a:lnTo>
                <a:cubicBezTo>
                  <a:pt x="2043" y="567"/>
                  <a:pt x="2041" y="569"/>
                  <a:pt x="2038" y="569"/>
                </a:cubicBezTo>
                <a:cubicBezTo>
                  <a:pt x="2036" y="569"/>
                  <a:pt x="2034" y="567"/>
                  <a:pt x="2034" y="565"/>
                </a:cubicBezTo>
                <a:close/>
                <a:moveTo>
                  <a:pt x="2034" y="539"/>
                </a:moveTo>
                <a:lnTo>
                  <a:pt x="2034" y="539"/>
                </a:lnTo>
                <a:cubicBezTo>
                  <a:pt x="2034" y="536"/>
                  <a:pt x="2036" y="534"/>
                  <a:pt x="2038" y="534"/>
                </a:cubicBezTo>
                <a:cubicBezTo>
                  <a:pt x="2041" y="534"/>
                  <a:pt x="2043" y="536"/>
                  <a:pt x="2043" y="539"/>
                </a:cubicBezTo>
                <a:lnTo>
                  <a:pt x="2043" y="539"/>
                </a:lnTo>
                <a:cubicBezTo>
                  <a:pt x="2043" y="541"/>
                  <a:pt x="2041" y="543"/>
                  <a:pt x="2038" y="543"/>
                </a:cubicBezTo>
                <a:cubicBezTo>
                  <a:pt x="2036" y="543"/>
                  <a:pt x="2034" y="541"/>
                  <a:pt x="2034" y="539"/>
                </a:cubicBezTo>
                <a:close/>
                <a:moveTo>
                  <a:pt x="2034" y="512"/>
                </a:moveTo>
                <a:lnTo>
                  <a:pt x="2034" y="512"/>
                </a:lnTo>
                <a:cubicBezTo>
                  <a:pt x="2034" y="510"/>
                  <a:pt x="2036" y="508"/>
                  <a:pt x="2038" y="508"/>
                </a:cubicBezTo>
                <a:cubicBezTo>
                  <a:pt x="2041" y="508"/>
                  <a:pt x="2043" y="510"/>
                  <a:pt x="2043" y="512"/>
                </a:cubicBezTo>
                <a:lnTo>
                  <a:pt x="2043" y="512"/>
                </a:lnTo>
                <a:cubicBezTo>
                  <a:pt x="2043" y="515"/>
                  <a:pt x="2041" y="517"/>
                  <a:pt x="2038" y="517"/>
                </a:cubicBezTo>
                <a:cubicBezTo>
                  <a:pt x="2036" y="517"/>
                  <a:pt x="2034" y="515"/>
                  <a:pt x="2034" y="512"/>
                </a:cubicBezTo>
                <a:close/>
                <a:moveTo>
                  <a:pt x="2034" y="486"/>
                </a:moveTo>
                <a:lnTo>
                  <a:pt x="2034" y="486"/>
                </a:lnTo>
                <a:cubicBezTo>
                  <a:pt x="2034" y="483"/>
                  <a:pt x="2036" y="481"/>
                  <a:pt x="2038" y="481"/>
                </a:cubicBezTo>
                <a:cubicBezTo>
                  <a:pt x="2041" y="481"/>
                  <a:pt x="2043" y="483"/>
                  <a:pt x="2043" y="486"/>
                </a:cubicBezTo>
                <a:lnTo>
                  <a:pt x="2043" y="486"/>
                </a:lnTo>
                <a:cubicBezTo>
                  <a:pt x="2043" y="488"/>
                  <a:pt x="2041" y="490"/>
                  <a:pt x="2038" y="490"/>
                </a:cubicBezTo>
                <a:cubicBezTo>
                  <a:pt x="2036" y="490"/>
                  <a:pt x="2034" y="488"/>
                  <a:pt x="2034" y="486"/>
                </a:cubicBezTo>
                <a:close/>
                <a:moveTo>
                  <a:pt x="2034" y="459"/>
                </a:moveTo>
                <a:lnTo>
                  <a:pt x="2034" y="459"/>
                </a:lnTo>
                <a:cubicBezTo>
                  <a:pt x="2034" y="457"/>
                  <a:pt x="2036" y="455"/>
                  <a:pt x="2038" y="455"/>
                </a:cubicBezTo>
                <a:cubicBezTo>
                  <a:pt x="2041" y="455"/>
                  <a:pt x="2043" y="457"/>
                  <a:pt x="2043" y="459"/>
                </a:cubicBezTo>
                <a:lnTo>
                  <a:pt x="2043" y="459"/>
                </a:lnTo>
                <a:cubicBezTo>
                  <a:pt x="2043" y="462"/>
                  <a:pt x="2041" y="464"/>
                  <a:pt x="2038" y="464"/>
                </a:cubicBezTo>
                <a:cubicBezTo>
                  <a:pt x="2036" y="464"/>
                  <a:pt x="2034" y="462"/>
                  <a:pt x="2034" y="459"/>
                </a:cubicBezTo>
                <a:close/>
                <a:moveTo>
                  <a:pt x="2034" y="433"/>
                </a:moveTo>
                <a:lnTo>
                  <a:pt x="2034" y="433"/>
                </a:lnTo>
                <a:cubicBezTo>
                  <a:pt x="2034" y="430"/>
                  <a:pt x="2036" y="428"/>
                  <a:pt x="2038" y="428"/>
                </a:cubicBezTo>
                <a:cubicBezTo>
                  <a:pt x="2041" y="428"/>
                  <a:pt x="2043" y="430"/>
                  <a:pt x="2043" y="433"/>
                </a:cubicBezTo>
                <a:lnTo>
                  <a:pt x="2043" y="433"/>
                </a:lnTo>
                <a:cubicBezTo>
                  <a:pt x="2043" y="435"/>
                  <a:pt x="2041" y="437"/>
                  <a:pt x="2038" y="437"/>
                </a:cubicBezTo>
                <a:cubicBezTo>
                  <a:pt x="2036" y="437"/>
                  <a:pt x="2034" y="435"/>
                  <a:pt x="2034" y="433"/>
                </a:cubicBezTo>
                <a:close/>
                <a:moveTo>
                  <a:pt x="2034" y="406"/>
                </a:moveTo>
                <a:lnTo>
                  <a:pt x="2034" y="406"/>
                </a:lnTo>
                <a:cubicBezTo>
                  <a:pt x="2034" y="404"/>
                  <a:pt x="2036" y="402"/>
                  <a:pt x="2038" y="402"/>
                </a:cubicBezTo>
                <a:cubicBezTo>
                  <a:pt x="2041" y="402"/>
                  <a:pt x="2043" y="404"/>
                  <a:pt x="2043" y="406"/>
                </a:cubicBezTo>
                <a:lnTo>
                  <a:pt x="2043" y="406"/>
                </a:lnTo>
                <a:cubicBezTo>
                  <a:pt x="2043" y="409"/>
                  <a:pt x="2041" y="411"/>
                  <a:pt x="2038" y="411"/>
                </a:cubicBezTo>
                <a:cubicBezTo>
                  <a:pt x="2036" y="411"/>
                  <a:pt x="2034" y="409"/>
                  <a:pt x="2034" y="406"/>
                </a:cubicBezTo>
                <a:close/>
                <a:moveTo>
                  <a:pt x="2034" y="380"/>
                </a:moveTo>
                <a:lnTo>
                  <a:pt x="2034" y="380"/>
                </a:lnTo>
                <a:cubicBezTo>
                  <a:pt x="2034" y="378"/>
                  <a:pt x="2036" y="376"/>
                  <a:pt x="2038" y="376"/>
                </a:cubicBezTo>
                <a:cubicBezTo>
                  <a:pt x="2041" y="376"/>
                  <a:pt x="2043" y="378"/>
                  <a:pt x="2043" y="380"/>
                </a:cubicBezTo>
                <a:lnTo>
                  <a:pt x="2043" y="380"/>
                </a:lnTo>
                <a:cubicBezTo>
                  <a:pt x="2043" y="382"/>
                  <a:pt x="2041" y="384"/>
                  <a:pt x="2038" y="384"/>
                </a:cubicBezTo>
                <a:cubicBezTo>
                  <a:pt x="2036" y="384"/>
                  <a:pt x="2034" y="382"/>
                  <a:pt x="2034" y="380"/>
                </a:cubicBezTo>
                <a:close/>
                <a:moveTo>
                  <a:pt x="2034" y="354"/>
                </a:moveTo>
                <a:lnTo>
                  <a:pt x="2034" y="354"/>
                </a:lnTo>
                <a:cubicBezTo>
                  <a:pt x="2034" y="351"/>
                  <a:pt x="2036" y="349"/>
                  <a:pt x="2038" y="349"/>
                </a:cubicBezTo>
                <a:cubicBezTo>
                  <a:pt x="2041" y="349"/>
                  <a:pt x="2043" y="351"/>
                  <a:pt x="2043" y="354"/>
                </a:cubicBezTo>
                <a:lnTo>
                  <a:pt x="2043" y="354"/>
                </a:lnTo>
                <a:cubicBezTo>
                  <a:pt x="2043" y="356"/>
                  <a:pt x="2041" y="358"/>
                  <a:pt x="2038" y="358"/>
                </a:cubicBezTo>
                <a:cubicBezTo>
                  <a:pt x="2036" y="358"/>
                  <a:pt x="2034" y="356"/>
                  <a:pt x="2034" y="354"/>
                </a:cubicBezTo>
                <a:close/>
                <a:moveTo>
                  <a:pt x="2034" y="327"/>
                </a:moveTo>
                <a:lnTo>
                  <a:pt x="2034" y="327"/>
                </a:lnTo>
                <a:cubicBezTo>
                  <a:pt x="2034" y="325"/>
                  <a:pt x="2036" y="323"/>
                  <a:pt x="2038" y="323"/>
                </a:cubicBezTo>
                <a:cubicBezTo>
                  <a:pt x="2041" y="323"/>
                  <a:pt x="2043" y="325"/>
                  <a:pt x="2043" y="327"/>
                </a:cubicBezTo>
                <a:lnTo>
                  <a:pt x="2043" y="327"/>
                </a:lnTo>
                <a:cubicBezTo>
                  <a:pt x="2043" y="330"/>
                  <a:pt x="2041" y="332"/>
                  <a:pt x="2038" y="332"/>
                </a:cubicBezTo>
                <a:cubicBezTo>
                  <a:pt x="2036" y="332"/>
                  <a:pt x="2034" y="330"/>
                  <a:pt x="2034" y="327"/>
                </a:cubicBezTo>
                <a:close/>
                <a:moveTo>
                  <a:pt x="2034" y="301"/>
                </a:moveTo>
                <a:lnTo>
                  <a:pt x="2034" y="301"/>
                </a:lnTo>
                <a:cubicBezTo>
                  <a:pt x="2034" y="298"/>
                  <a:pt x="2036" y="296"/>
                  <a:pt x="2038" y="296"/>
                </a:cubicBezTo>
                <a:cubicBezTo>
                  <a:pt x="2041" y="296"/>
                  <a:pt x="2043" y="298"/>
                  <a:pt x="2043" y="301"/>
                </a:cubicBezTo>
                <a:lnTo>
                  <a:pt x="2043" y="301"/>
                </a:lnTo>
                <a:cubicBezTo>
                  <a:pt x="2043" y="303"/>
                  <a:pt x="2041" y="305"/>
                  <a:pt x="2038" y="305"/>
                </a:cubicBezTo>
                <a:cubicBezTo>
                  <a:pt x="2036" y="305"/>
                  <a:pt x="2034" y="303"/>
                  <a:pt x="2034" y="301"/>
                </a:cubicBezTo>
                <a:close/>
                <a:moveTo>
                  <a:pt x="2034" y="274"/>
                </a:moveTo>
                <a:lnTo>
                  <a:pt x="2034" y="274"/>
                </a:lnTo>
                <a:cubicBezTo>
                  <a:pt x="2034" y="272"/>
                  <a:pt x="2036" y="270"/>
                  <a:pt x="2038" y="270"/>
                </a:cubicBezTo>
                <a:cubicBezTo>
                  <a:pt x="2041" y="270"/>
                  <a:pt x="2043" y="272"/>
                  <a:pt x="2043" y="274"/>
                </a:cubicBezTo>
                <a:lnTo>
                  <a:pt x="2043" y="274"/>
                </a:lnTo>
                <a:cubicBezTo>
                  <a:pt x="2043" y="277"/>
                  <a:pt x="2041" y="279"/>
                  <a:pt x="2038" y="279"/>
                </a:cubicBezTo>
                <a:cubicBezTo>
                  <a:pt x="2036" y="279"/>
                  <a:pt x="2034" y="277"/>
                  <a:pt x="2034" y="274"/>
                </a:cubicBezTo>
                <a:close/>
                <a:moveTo>
                  <a:pt x="2034" y="248"/>
                </a:moveTo>
                <a:lnTo>
                  <a:pt x="2034" y="248"/>
                </a:lnTo>
                <a:cubicBezTo>
                  <a:pt x="2034" y="246"/>
                  <a:pt x="2036" y="244"/>
                  <a:pt x="2038" y="244"/>
                </a:cubicBezTo>
                <a:cubicBezTo>
                  <a:pt x="2041" y="244"/>
                  <a:pt x="2043" y="246"/>
                  <a:pt x="2043" y="248"/>
                </a:cubicBezTo>
                <a:lnTo>
                  <a:pt x="2043" y="248"/>
                </a:lnTo>
                <a:cubicBezTo>
                  <a:pt x="2043" y="250"/>
                  <a:pt x="2041" y="252"/>
                  <a:pt x="2038" y="252"/>
                </a:cubicBezTo>
                <a:cubicBezTo>
                  <a:pt x="2036" y="252"/>
                  <a:pt x="2034" y="250"/>
                  <a:pt x="2034" y="248"/>
                </a:cubicBezTo>
                <a:close/>
                <a:moveTo>
                  <a:pt x="2034" y="222"/>
                </a:moveTo>
                <a:lnTo>
                  <a:pt x="2034" y="222"/>
                </a:lnTo>
                <a:cubicBezTo>
                  <a:pt x="2034" y="219"/>
                  <a:pt x="2036" y="217"/>
                  <a:pt x="2038" y="217"/>
                </a:cubicBezTo>
                <a:cubicBezTo>
                  <a:pt x="2041" y="217"/>
                  <a:pt x="2043" y="219"/>
                  <a:pt x="2043" y="222"/>
                </a:cubicBezTo>
                <a:lnTo>
                  <a:pt x="2043" y="222"/>
                </a:lnTo>
                <a:cubicBezTo>
                  <a:pt x="2043" y="224"/>
                  <a:pt x="2041" y="226"/>
                  <a:pt x="2038" y="226"/>
                </a:cubicBezTo>
                <a:cubicBezTo>
                  <a:pt x="2036" y="226"/>
                  <a:pt x="2034" y="224"/>
                  <a:pt x="2034" y="222"/>
                </a:cubicBezTo>
                <a:close/>
                <a:moveTo>
                  <a:pt x="2034" y="195"/>
                </a:moveTo>
                <a:lnTo>
                  <a:pt x="2034" y="195"/>
                </a:lnTo>
                <a:cubicBezTo>
                  <a:pt x="2034" y="193"/>
                  <a:pt x="2036" y="191"/>
                  <a:pt x="2038" y="191"/>
                </a:cubicBezTo>
                <a:cubicBezTo>
                  <a:pt x="2041" y="191"/>
                  <a:pt x="2043" y="193"/>
                  <a:pt x="2043" y="195"/>
                </a:cubicBezTo>
                <a:lnTo>
                  <a:pt x="2043" y="195"/>
                </a:lnTo>
                <a:cubicBezTo>
                  <a:pt x="2043" y="198"/>
                  <a:pt x="2041" y="200"/>
                  <a:pt x="2038" y="200"/>
                </a:cubicBezTo>
                <a:cubicBezTo>
                  <a:pt x="2036" y="200"/>
                  <a:pt x="2034" y="198"/>
                  <a:pt x="2034" y="195"/>
                </a:cubicBezTo>
                <a:close/>
                <a:moveTo>
                  <a:pt x="2034" y="169"/>
                </a:moveTo>
                <a:lnTo>
                  <a:pt x="2034" y="169"/>
                </a:lnTo>
                <a:cubicBezTo>
                  <a:pt x="2034" y="166"/>
                  <a:pt x="2036" y="164"/>
                  <a:pt x="2038" y="164"/>
                </a:cubicBezTo>
                <a:cubicBezTo>
                  <a:pt x="2041" y="164"/>
                  <a:pt x="2043" y="166"/>
                  <a:pt x="2043" y="169"/>
                </a:cubicBezTo>
                <a:lnTo>
                  <a:pt x="2043" y="169"/>
                </a:lnTo>
                <a:cubicBezTo>
                  <a:pt x="2043" y="171"/>
                  <a:pt x="2041" y="173"/>
                  <a:pt x="2038" y="173"/>
                </a:cubicBezTo>
                <a:cubicBezTo>
                  <a:pt x="2036" y="173"/>
                  <a:pt x="2034" y="171"/>
                  <a:pt x="2034" y="169"/>
                </a:cubicBezTo>
                <a:close/>
                <a:moveTo>
                  <a:pt x="2034" y="142"/>
                </a:moveTo>
                <a:lnTo>
                  <a:pt x="2034" y="142"/>
                </a:lnTo>
                <a:cubicBezTo>
                  <a:pt x="2034" y="140"/>
                  <a:pt x="2036" y="138"/>
                  <a:pt x="2038" y="138"/>
                </a:cubicBezTo>
                <a:cubicBezTo>
                  <a:pt x="2041" y="138"/>
                  <a:pt x="2043" y="140"/>
                  <a:pt x="2043" y="142"/>
                </a:cubicBezTo>
                <a:lnTo>
                  <a:pt x="2043" y="142"/>
                </a:lnTo>
                <a:cubicBezTo>
                  <a:pt x="2043" y="145"/>
                  <a:pt x="2041" y="147"/>
                  <a:pt x="2038" y="147"/>
                </a:cubicBezTo>
                <a:cubicBezTo>
                  <a:pt x="2036" y="147"/>
                  <a:pt x="2034" y="145"/>
                  <a:pt x="2034" y="142"/>
                </a:cubicBezTo>
                <a:close/>
                <a:moveTo>
                  <a:pt x="2034" y="116"/>
                </a:moveTo>
                <a:lnTo>
                  <a:pt x="2034" y="116"/>
                </a:lnTo>
                <a:cubicBezTo>
                  <a:pt x="2034" y="114"/>
                  <a:pt x="2036" y="112"/>
                  <a:pt x="2038" y="112"/>
                </a:cubicBezTo>
                <a:cubicBezTo>
                  <a:pt x="2041" y="112"/>
                  <a:pt x="2043" y="114"/>
                  <a:pt x="2043" y="116"/>
                </a:cubicBezTo>
                <a:lnTo>
                  <a:pt x="2043" y="116"/>
                </a:lnTo>
                <a:cubicBezTo>
                  <a:pt x="2043" y="118"/>
                  <a:pt x="2041" y="120"/>
                  <a:pt x="2038" y="120"/>
                </a:cubicBezTo>
                <a:cubicBezTo>
                  <a:pt x="2036" y="120"/>
                  <a:pt x="2034" y="118"/>
                  <a:pt x="2034" y="116"/>
                </a:cubicBezTo>
                <a:close/>
                <a:moveTo>
                  <a:pt x="2034" y="90"/>
                </a:moveTo>
                <a:lnTo>
                  <a:pt x="2034" y="90"/>
                </a:lnTo>
                <a:cubicBezTo>
                  <a:pt x="2034" y="87"/>
                  <a:pt x="2036" y="85"/>
                  <a:pt x="2038" y="85"/>
                </a:cubicBezTo>
                <a:cubicBezTo>
                  <a:pt x="2041" y="85"/>
                  <a:pt x="2043" y="87"/>
                  <a:pt x="2043" y="90"/>
                </a:cubicBezTo>
                <a:lnTo>
                  <a:pt x="2043" y="90"/>
                </a:lnTo>
                <a:cubicBezTo>
                  <a:pt x="2043" y="92"/>
                  <a:pt x="2041" y="94"/>
                  <a:pt x="2038" y="94"/>
                </a:cubicBezTo>
                <a:cubicBezTo>
                  <a:pt x="2036" y="94"/>
                  <a:pt x="2034" y="92"/>
                  <a:pt x="2034" y="90"/>
                </a:cubicBezTo>
                <a:close/>
                <a:moveTo>
                  <a:pt x="2034" y="63"/>
                </a:moveTo>
                <a:lnTo>
                  <a:pt x="2034" y="63"/>
                </a:lnTo>
                <a:cubicBezTo>
                  <a:pt x="2034" y="61"/>
                  <a:pt x="2036" y="59"/>
                  <a:pt x="2038" y="59"/>
                </a:cubicBezTo>
                <a:cubicBezTo>
                  <a:pt x="2041" y="59"/>
                  <a:pt x="2043" y="61"/>
                  <a:pt x="2043" y="63"/>
                </a:cubicBezTo>
                <a:lnTo>
                  <a:pt x="2043" y="63"/>
                </a:lnTo>
                <a:cubicBezTo>
                  <a:pt x="2043" y="66"/>
                  <a:pt x="2041" y="68"/>
                  <a:pt x="2038" y="68"/>
                </a:cubicBezTo>
                <a:cubicBezTo>
                  <a:pt x="2036" y="68"/>
                  <a:pt x="2034" y="66"/>
                  <a:pt x="2034" y="63"/>
                </a:cubicBezTo>
                <a:close/>
                <a:moveTo>
                  <a:pt x="2034" y="37"/>
                </a:moveTo>
                <a:lnTo>
                  <a:pt x="2034" y="37"/>
                </a:lnTo>
                <a:cubicBezTo>
                  <a:pt x="2034" y="34"/>
                  <a:pt x="2036" y="32"/>
                  <a:pt x="2038" y="32"/>
                </a:cubicBezTo>
                <a:cubicBezTo>
                  <a:pt x="2041" y="32"/>
                  <a:pt x="2043" y="34"/>
                  <a:pt x="2043" y="37"/>
                </a:cubicBezTo>
                <a:lnTo>
                  <a:pt x="2043" y="37"/>
                </a:lnTo>
                <a:cubicBezTo>
                  <a:pt x="2043" y="39"/>
                  <a:pt x="2041" y="41"/>
                  <a:pt x="2038" y="41"/>
                </a:cubicBezTo>
                <a:cubicBezTo>
                  <a:pt x="2036" y="41"/>
                  <a:pt x="2034" y="39"/>
                  <a:pt x="2034" y="37"/>
                </a:cubicBezTo>
                <a:close/>
                <a:moveTo>
                  <a:pt x="2034" y="10"/>
                </a:moveTo>
                <a:lnTo>
                  <a:pt x="2034" y="10"/>
                </a:lnTo>
                <a:cubicBezTo>
                  <a:pt x="2034" y="8"/>
                  <a:pt x="2036" y="6"/>
                  <a:pt x="2038" y="6"/>
                </a:cubicBezTo>
                <a:cubicBezTo>
                  <a:pt x="2041" y="6"/>
                  <a:pt x="2043" y="8"/>
                  <a:pt x="2043" y="10"/>
                </a:cubicBezTo>
                <a:lnTo>
                  <a:pt x="2043" y="10"/>
                </a:lnTo>
                <a:cubicBezTo>
                  <a:pt x="2043" y="13"/>
                  <a:pt x="2041" y="15"/>
                  <a:pt x="2038" y="15"/>
                </a:cubicBezTo>
                <a:cubicBezTo>
                  <a:pt x="2036" y="15"/>
                  <a:pt x="2034" y="13"/>
                  <a:pt x="2034" y="10"/>
                </a:cubicBezTo>
                <a:close/>
                <a:moveTo>
                  <a:pt x="2018" y="9"/>
                </a:moveTo>
                <a:lnTo>
                  <a:pt x="2018" y="9"/>
                </a:lnTo>
                <a:cubicBezTo>
                  <a:pt x="2016" y="9"/>
                  <a:pt x="2014" y="7"/>
                  <a:pt x="2014" y="4"/>
                </a:cubicBezTo>
                <a:cubicBezTo>
                  <a:pt x="2014" y="2"/>
                  <a:pt x="2016" y="0"/>
                  <a:pt x="2018" y="0"/>
                </a:cubicBezTo>
                <a:lnTo>
                  <a:pt x="2018" y="0"/>
                </a:lnTo>
                <a:cubicBezTo>
                  <a:pt x="2020" y="0"/>
                  <a:pt x="2022" y="2"/>
                  <a:pt x="2022" y="4"/>
                </a:cubicBezTo>
                <a:cubicBezTo>
                  <a:pt x="2022" y="7"/>
                  <a:pt x="2020" y="9"/>
                  <a:pt x="2018" y="9"/>
                </a:cubicBezTo>
                <a:close/>
                <a:moveTo>
                  <a:pt x="1992" y="9"/>
                </a:moveTo>
                <a:lnTo>
                  <a:pt x="1992" y="9"/>
                </a:lnTo>
                <a:cubicBezTo>
                  <a:pt x="1989" y="9"/>
                  <a:pt x="1987" y="7"/>
                  <a:pt x="1987" y="4"/>
                </a:cubicBezTo>
                <a:cubicBezTo>
                  <a:pt x="1987" y="2"/>
                  <a:pt x="1989" y="0"/>
                  <a:pt x="1992" y="0"/>
                </a:cubicBezTo>
                <a:lnTo>
                  <a:pt x="1992" y="0"/>
                </a:lnTo>
                <a:cubicBezTo>
                  <a:pt x="1994" y="0"/>
                  <a:pt x="1996" y="2"/>
                  <a:pt x="1996" y="4"/>
                </a:cubicBezTo>
                <a:cubicBezTo>
                  <a:pt x="1996" y="7"/>
                  <a:pt x="1994" y="9"/>
                  <a:pt x="1992" y="9"/>
                </a:cubicBezTo>
                <a:close/>
                <a:moveTo>
                  <a:pt x="1965" y="9"/>
                </a:moveTo>
                <a:lnTo>
                  <a:pt x="1965" y="9"/>
                </a:lnTo>
                <a:cubicBezTo>
                  <a:pt x="1963" y="9"/>
                  <a:pt x="1961" y="7"/>
                  <a:pt x="1961" y="4"/>
                </a:cubicBezTo>
                <a:cubicBezTo>
                  <a:pt x="1961" y="2"/>
                  <a:pt x="1963" y="0"/>
                  <a:pt x="1965" y="0"/>
                </a:cubicBezTo>
                <a:lnTo>
                  <a:pt x="1965" y="0"/>
                </a:lnTo>
                <a:cubicBezTo>
                  <a:pt x="1968" y="0"/>
                  <a:pt x="1970" y="2"/>
                  <a:pt x="1970" y="4"/>
                </a:cubicBezTo>
                <a:cubicBezTo>
                  <a:pt x="1970" y="7"/>
                  <a:pt x="1968" y="9"/>
                  <a:pt x="1965" y="9"/>
                </a:cubicBezTo>
                <a:close/>
                <a:moveTo>
                  <a:pt x="1939" y="9"/>
                </a:moveTo>
                <a:lnTo>
                  <a:pt x="1939" y="9"/>
                </a:lnTo>
                <a:cubicBezTo>
                  <a:pt x="1936" y="9"/>
                  <a:pt x="1934" y="7"/>
                  <a:pt x="1934" y="4"/>
                </a:cubicBezTo>
                <a:cubicBezTo>
                  <a:pt x="1934" y="2"/>
                  <a:pt x="1936" y="0"/>
                  <a:pt x="1939" y="0"/>
                </a:cubicBezTo>
                <a:lnTo>
                  <a:pt x="1939" y="0"/>
                </a:lnTo>
                <a:cubicBezTo>
                  <a:pt x="1941" y="0"/>
                  <a:pt x="1943" y="2"/>
                  <a:pt x="1943" y="4"/>
                </a:cubicBezTo>
                <a:cubicBezTo>
                  <a:pt x="1943" y="7"/>
                  <a:pt x="1941" y="9"/>
                  <a:pt x="1939" y="9"/>
                </a:cubicBezTo>
                <a:close/>
                <a:moveTo>
                  <a:pt x="1912" y="9"/>
                </a:moveTo>
                <a:lnTo>
                  <a:pt x="1912" y="9"/>
                </a:lnTo>
                <a:cubicBezTo>
                  <a:pt x="1910" y="9"/>
                  <a:pt x="1908" y="7"/>
                  <a:pt x="1908" y="4"/>
                </a:cubicBezTo>
                <a:cubicBezTo>
                  <a:pt x="1908" y="2"/>
                  <a:pt x="1910" y="0"/>
                  <a:pt x="1912" y="0"/>
                </a:cubicBezTo>
                <a:lnTo>
                  <a:pt x="1912" y="0"/>
                </a:lnTo>
                <a:cubicBezTo>
                  <a:pt x="1915" y="0"/>
                  <a:pt x="1917" y="2"/>
                  <a:pt x="1917" y="4"/>
                </a:cubicBezTo>
                <a:cubicBezTo>
                  <a:pt x="1917" y="7"/>
                  <a:pt x="1915" y="9"/>
                  <a:pt x="1912" y="9"/>
                </a:cubicBezTo>
                <a:close/>
                <a:moveTo>
                  <a:pt x="1886" y="9"/>
                </a:moveTo>
                <a:lnTo>
                  <a:pt x="1886" y="9"/>
                </a:lnTo>
                <a:cubicBezTo>
                  <a:pt x="1884" y="9"/>
                  <a:pt x="1882" y="7"/>
                  <a:pt x="1882" y="4"/>
                </a:cubicBezTo>
                <a:cubicBezTo>
                  <a:pt x="1882" y="2"/>
                  <a:pt x="1884" y="0"/>
                  <a:pt x="1886" y="0"/>
                </a:cubicBezTo>
                <a:lnTo>
                  <a:pt x="1886" y="0"/>
                </a:lnTo>
                <a:cubicBezTo>
                  <a:pt x="1888" y="0"/>
                  <a:pt x="1890" y="2"/>
                  <a:pt x="1890" y="4"/>
                </a:cubicBezTo>
                <a:cubicBezTo>
                  <a:pt x="1890" y="7"/>
                  <a:pt x="1888" y="9"/>
                  <a:pt x="1886" y="9"/>
                </a:cubicBezTo>
                <a:close/>
                <a:moveTo>
                  <a:pt x="1860" y="9"/>
                </a:moveTo>
                <a:lnTo>
                  <a:pt x="1860" y="9"/>
                </a:lnTo>
                <a:cubicBezTo>
                  <a:pt x="1857" y="9"/>
                  <a:pt x="1855" y="7"/>
                  <a:pt x="1855" y="4"/>
                </a:cubicBezTo>
                <a:cubicBezTo>
                  <a:pt x="1855" y="2"/>
                  <a:pt x="1857" y="0"/>
                  <a:pt x="1860" y="0"/>
                </a:cubicBezTo>
                <a:lnTo>
                  <a:pt x="1860" y="0"/>
                </a:lnTo>
                <a:cubicBezTo>
                  <a:pt x="1862" y="0"/>
                  <a:pt x="1864" y="2"/>
                  <a:pt x="1864" y="4"/>
                </a:cubicBezTo>
                <a:cubicBezTo>
                  <a:pt x="1864" y="7"/>
                  <a:pt x="1862" y="9"/>
                  <a:pt x="1860" y="9"/>
                </a:cubicBezTo>
                <a:close/>
                <a:moveTo>
                  <a:pt x="1833" y="9"/>
                </a:moveTo>
                <a:lnTo>
                  <a:pt x="1833" y="9"/>
                </a:lnTo>
                <a:cubicBezTo>
                  <a:pt x="1831" y="9"/>
                  <a:pt x="1829" y="7"/>
                  <a:pt x="1829" y="4"/>
                </a:cubicBezTo>
                <a:cubicBezTo>
                  <a:pt x="1829" y="2"/>
                  <a:pt x="1831" y="0"/>
                  <a:pt x="1833" y="0"/>
                </a:cubicBezTo>
                <a:lnTo>
                  <a:pt x="1833" y="0"/>
                </a:lnTo>
                <a:cubicBezTo>
                  <a:pt x="1836" y="0"/>
                  <a:pt x="1838" y="2"/>
                  <a:pt x="1838" y="4"/>
                </a:cubicBezTo>
                <a:cubicBezTo>
                  <a:pt x="1838" y="7"/>
                  <a:pt x="1836" y="9"/>
                  <a:pt x="1833" y="9"/>
                </a:cubicBezTo>
                <a:close/>
                <a:moveTo>
                  <a:pt x="1807" y="9"/>
                </a:moveTo>
                <a:lnTo>
                  <a:pt x="1807" y="9"/>
                </a:lnTo>
                <a:cubicBezTo>
                  <a:pt x="1804" y="9"/>
                  <a:pt x="1802" y="7"/>
                  <a:pt x="1802" y="4"/>
                </a:cubicBezTo>
                <a:cubicBezTo>
                  <a:pt x="1802" y="2"/>
                  <a:pt x="1804" y="0"/>
                  <a:pt x="1807" y="0"/>
                </a:cubicBezTo>
                <a:lnTo>
                  <a:pt x="1807" y="0"/>
                </a:lnTo>
                <a:cubicBezTo>
                  <a:pt x="1809" y="0"/>
                  <a:pt x="1811" y="2"/>
                  <a:pt x="1811" y="4"/>
                </a:cubicBezTo>
                <a:cubicBezTo>
                  <a:pt x="1811" y="7"/>
                  <a:pt x="1809" y="9"/>
                  <a:pt x="1807" y="9"/>
                </a:cubicBezTo>
                <a:close/>
                <a:moveTo>
                  <a:pt x="1780" y="9"/>
                </a:moveTo>
                <a:lnTo>
                  <a:pt x="1780" y="9"/>
                </a:lnTo>
                <a:cubicBezTo>
                  <a:pt x="1778" y="9"/>
                  <a:pt x="1776" y="7"/>
                  <a:pt x="1776" y="4"/>
                </a:cubicBezTo>
                <a:cubicBezTo>
                  <a:pt x="1776" y="2"/>
                  <a:pt x="1778" y="0"/>
                  <a:pt x="1780" y="0"/>
                </a:cubicBezTo>
                <a:lnTo>
                  <a:pt x="1780" y="0"/>
                </a:lnTo>
                <a:cubicBezTo>
                  <a:pt x="1783" y="0"/>
                  <a:pt x="1785" y="2"/>
                  <a:pt x="1785" y="4"/>
                </a:cubicBezTo>
                <a:cubicBezTo>
                  <a:pt x="1785" y="7"/>
                  <a:pt x="1783" y="9"/>
                  <a:pt x="1780" y="9"/>
                </a:cubicBezTo>
                <a:close/>
                <a:moveTo>
                  <a:pt x="1754" y="9"/>
                </a:moveTo>
                <a:lnTo>
                  <a:pt x="1754" y="9"/>
                </a:lnTo>
                <a:cubicBezTo>
                  <a:pt x="1751" y="9"/>
                  <a:pt x="1749" y="7"/>
                  <a:pt x="1749" y="4"/>
                </a:cubicBezTo>
                <a:cubicBezTo>
                  <a:pt x="1749" y="2"/>
                  <a:pt x="1751" y="0"/>
                  <a:pt x="1754" y="0"/>
                </a:cubicBezTo>
                <a:lnTo>
                  <a:pt x="1754" y="0"/>
                </a:lnTo>
                <a:cubicBezTo>
                  <a:pt x="1756" y="0"/>
                  <a:pt x="1758" y="2"/>
                  <a:pt x="1758" y="4"/>
                </a:cubicBezTo>
                <a:cubicBezTo>
                  <a:pt x="1758" y="7"/>
                  <a:pt x="1756" y="9"/>
                  <a:pt x="1754" y="9"/>
                </a:cubicBezTo>
                <a:close/>
                <a:moveTo>
                  <a:pt x="1727" y="9"/>
                </a:moveTo>
                <a:lnTo>
                  <a:pt x="1727" y="9"/>
                </a:lnTo>
                <a:cubicBezTo>
                  <a:pt x="1725" y="9"/>
                  <a:pt x="1723" y="7"/>
                  <a:pt x="1723" y="4"/>
                </a:cubicBezTo>
                <a:cubicBezTo>
                  <a:pt x="1723" y="2"/>
                  <a:pt x="1725" y="0"/>
                  <a:pt x="1727" y="0"/>
                </a:cubicBezTo>
                <a:lnTo>
                  <a:pt x="1727" y="0"/>
                </a:lnTo>
                <a:cubicBezTo>
                  <a:pt x="1730" y="0"/>
                  <a:pt x="1732" y="2"/>
                  <a:pt x="1732" y="4"/>
                </a:cubicBezTo>
                <a:cubicBezTo>
                  <a:pt x="1732" y="7"/>
                  <a:pt x="1730" y="9"/>
                  <a:pt x="1727" y="9"/>
                </a:cubicBezTo>
                <a:close/>
                <a:moveTo>
                  <a:pt x="1701" y="9"/>
                </a:moveTo>
                <a:lnTo>
                  <a:pt x="1701" y="9"/>
                </a:lnTo>
                <a:cubicBezTo>
                  <a:pt x="1699" y="9"/>
                  <a:pt x="1697" y="7"/>
                  <a:pt x="1697" y="4"/>
                </a:cubicBezTo>
                <a:cubicBezTo>
                  <a:pt x="1697" y="2"/>
                  <a:pt x="1699" y="0"/>
                  <a:pt x="1701" y="0"/>
                </a:cubicBezTo>
                <a:lnTo>
                  <a:pt x="1701" y="0"/>
                </a:lnTo>
                <a:cubicBezTo>
                  <a:pt x="1704" y="0"/>
                  <a:pt x="1705" y="2"/>
                  <a:pt x="1705" y="4"/>
                </a:cubicBezTo>
                <a:cubicBezTo>
                  <a:pt x="1705" y="7"/>
                  <a:pt x="1704" y="9"/>
                  <a:pt x="1701" y="9"/>
                </a:cubicBezTo>
                <a:close/>
                <a:moveTo>
                  <a:pt x="1675" y="9"/>
                </a:moveTo>
                <a:lnTo>
                  <a:pt x="1675" y="9"/>
                </a:lnTo>
                <a:cubicBezTo>
                  <a:pt x="1672" y="9"/>
                  <a:pt x="1670" y="7"/>
                  <a:pt x="1670" y="4"/>
                </a:cubicBezTo>
                <a:cubicBezTo>
                  <a:pt x="1670" y="2"/>
                  <a:pt x="1672" y="0"/>
                  <a:pt x="1675" y="0"/>
                </a:cubicBezTo>
                <a:lnTo>
                  <a:pt x="1675" y="0"/>
                </a:lnTo>
                <a:cubicBezTo>
                  <a:pt x="1677" y="0"/>
                  <a:pt x="1679" y="2"/>
                  <a:pt x="1679" y="4"/>
                </a:cubicBezTo>
                <a:cubicBezTo>
                  <a:pt x="1679" y="7"/>
                  <a:pt x="1677" y="9"/>
                  <a:pt x="1675" y="9"/>
                </a:cubicBezTo>
                <a:close/>
                <a:moveTo>
                  <a:pt x="1648" y="9"/>
                </a:moveTo>
                <a:lnTo>
                  <a:pt x="1648" y="9"/>
                </a:lnTo>
                <a:cubicBezTo>
                  <a:pt x="1646" y="9"/>
                  <a:pt x="1644" y="7"/>
                  <a:pt x="1644" y="4"/>
                </a:cubicBezTo>
                <a:cubicBezTo>
                  <a:pt x="1644" y="2"/>
                  <a:pt x="1646" y="0"/>
                  <a:pt x="1648" y="0"/>
                </a:cubicBezTo>
                <a:lnTo>
                  <a:pt x="1648" y="0"/>
                </a:lnTo>
                <a:cubicBezTo>
                  <a:pt x="1651" y="0"/>
                  <a:pt x="1653" y="2"/>
                  <a:pt x="1653" y="4"/>
                </a:cubicBezTo>
                <a:cubicBezTo>
                  <a:pt x="1653" y="7"/>
                  <a:pt x="1651" y="9"/>
                  <a:pt x="1648" y="9"/>
                </a:cubicBezTo>
                <a:close/>
                <a:moveTo>
                  <a:pt x="1622" y="9"/>
                </a:moveTo>
                <a:lnTo>
                  <a:pt x="1622" y="9"/>
                </a:lnTo>
                <a:cubicBezTo>
                  <a:pt x="1619" y="9"/>
                  <a:pt x="1617" y="7"/>
                  <a:pt x="1617" y="4"/>
                </a:cubicBezTo>
                <a:cubicBezTo>
                  <a:pt x="1617" y="2"/>
                  <a:pt x="1619" y="0"/>
                  <a:pt x="1622" y="0"/>
                </a:cubicBezTo>
                <a:lnTo>
                  <a:pt x="1622" y="0"/>
                </a:lnTo>
                <a:cubicBezTo>
                  <a:pt x="1624" y="0"/>
                  <a:pt x="1626" y="2"/>
                  <a:pt x="1626" y="4"/>
                </a:cubicBezTo>
                <a:cubicBezTo>
                  <a:pt x="1626" y="7"/>
                  <a:pt x="1624" y="9"/>
                  <a:pt x="1622" y="9"/>
                </a:cubicBezTo>
                <a:close/>
                <a:moveTo>
                  <a:pt x="1595" y="9"/>
                </a:moveTo>
                <a:lnTo>
                  <a:pt x="1595" y="9"/>
                </a:lnTo>
                <a:cubicBezTo>
                  <a:pt x="1593" y="9"/>
                  <a:pt x="1591" y="7"/>
                  <a:pt x="1591" y="4"/>
                </a:cubicBezTo>
                <a:cubicBezTo>
                  <a:pt x="1591" y="2"/>
                  <a:pt x="1593" y="0"/>
                  <a:pt x="1595" y="0"/>
                </a:cubicBezTo>
                <a:lnTo>
                  <a:pt x="1595" y="0"/>
                </a:lnTo>
                <a:cubicBezTo>
                  <a:pt x="1598" y="0"/>
                  <a:pt x="1600" y="2"/>
                  <a:pt x="1600" y="4"/>
                </a:cubicBezTo>
                <a:cubicBezTo>
                  <a:pt x="1600" y="7"/>
                  <a:pt x="1598" y="9"/>
                  <a:pt x="1595" y="9"/>
                </a:cubicBezTo>
                <a:close/>
                <a:moveTo>
                  <a:pt x="1569" y="9"/>
                </a:moveTo>
                <a:lnTo>
                  <a:pt x="1569" y="9"/>
                </a:lnTo>
                <a:cubicBezTo>
                  <a:pt x="1567" y="9"/>
                  <a:pt x="1565" y="7"/>
                  <a:pt x="1565" y="4"/>
                </a:cubicBezTo>
                <a:cubicBezTo>
                  <a:pt x="1565" y="2"/>
                  <a:pt x="1567" y="0"/>
                  <a:pt x="1569" y="0"/>
                </a:cubicBezTo>
                <a:lnTo>
                  <a:pt x="1569" y="0"/>
                </a:lnTo>
                <a:cubicBezTo>
                  <a:pt x="1571" y="0"/>
                  <a:pt x="1573" y="2"/>
                  <a:pt x="1573" y="4"/>
                </a:cubicBezTo>
                <a:cubicBezTo>
                  <a:pt x="1573" y="7"/>
                  <a:pt x="1571" y="9"/>
                  <a:pt x="1569" y="9"/>
                </a:cubicBezTo>
                <a:close/>
                <a:moveTo>
                  <a:pt x="1543" y="9"/>
                </a:moveTo>
                <a:lnTo>
                  <a:pt x="1543" y="9"/>
                </a:lnTo>
                <a:cubicBezTo>
                  <a:pt x="1540" y="9"/>
                  <a:pt x="1538" y="7"/>
                  <a:pt x="1538" y="4"/>
                </a:cubicBezTo>
                <a:cubicBezTo>
                  <a:pt x="1538" y="2"/>
                  <a:pt x="1540" y="0"/>
                  <a:pt x="1543" y="0"/>
                </a:cubicBezTo>
                <a:lnTo>
                  <a:pt x="1543" y="0"/>
                </a:lnTo>
                <a:cubicBezTo>
                  <a:pt x="1545" y="0"/>
                  <a:pt x="1547" y="2"/>
                  <a:pt x="1547" y="4"/>
                </a:cubicBezTo>
                <a:cubicBezTo>
                  <a:pt x="1547" y="7"/>
                  <a:pt x="1545" y="9"/>
                  <a:pt x="1543" y="9"/>
                </a:cubicBezTo>
                <a:close/>
                <a:moveTo>
                  <a:pt x="1516" y="9"/>
                </a:moveTo>
                <a:lnTo>
                  <a:pt x="1516" y="9"/>
                </a:lnTo>
                <a:cubicBezTo>
                  <a:pt x="1514" y="9"/>
                  <a:pt x="1512" y="7"/>
                  <a:pt x="1512" y="4"/>
                </a:cubicBezTo>
                <a:cubicBezTo>
                  <a:pt x="1512" y="2"/>
                  <a:pt x="1514" y="0"/>
                  <a:pt x="1516" y="0"/>
                </a:cubicBezTo>
                <a:lnTo>
                  <a:pt x="1516" y="0"/>
                </a:lnTo>
                <a:cubicBezTo>
                  <a:pt x="1519" y="0"/>
                  <a:pt x="1521" y="2"/>
                  <a:pt x="1521" y="4"/>
                </a:cubicBezTo>
                <a:cubicBezTo>
                  <a:pt x="1521" y="7"/>
                  <a:pt x="1519" y="9"/>
                  <a:pt x="1516" y="9"/>
                </a:cubicBezTo>
                <a:close/>
                <a:moveTo>
                  <a:pt x="1490" y="9"/>
                </a:moveTo>
                <a:lnTo>
                  <a:pt x="1490" y="9"/>
                </a:lnTo>
                <a:cubicBezTo>
                  <a:pt x="1487" y="9"/>
                  <a:pt x="1485" y="7"/>
                  <a:pt x="1485" y="4"/>
                </a:cubicBezTo>
                <a:cubicBezTo>
                  <a:pt x="1485" y="2"/>
                  <a:pt x="1487" y="0"/>
                  <a:pt x="1490" y="0"/>
                </a:cubicBezTo>
                <a:lnTo>
                  <a:pt x="1490" y="0"/>
                </a:lnTo>
                <a:cubicBezTo>
                  <a:pt x="1492" y="0"/>
                  <a:pt x="1494" y="2"/>
                  <a:pt x="1494" y="4"/>
                </a:cubicBezTo>
                <a:cubicBezTo>
                  <a:pt x="1494" y="7"/>
                  <a:pt x="1492" y="9"/>
                  <a:pt x="1490" y="9"/>
                </a:cubicBezTo>
                <a:close/>
                <a:moveTo>
                  <a:pt x="1463" y="9"/>
                </a:moveTo>
                <a:lnTo>
                  <a:pt x="1463" y="9"/>
                </a:lnTo>
                <a:cubicBezTo>
                  <a:pt x="1461" y="9"/>
                  <a:pt x="1459" y="7"/>
                  <a:pt x="1459" y="4"/>
                </a:cubicBezTo>
                <a:cubicBezTo>
                  <a:pt x="1459" y="2"/>
                  <a:pt x="1461" y="0"/>
                  <a:pt x="1463" y="0"/>
                </a:cubicBezTo>
                <a:lnTo>
                  <a:pt x="1463" y="0"/>
                </a:lnTo>
                <a:cubicBezTo>
                  <a:pt x="1466" y="0"/>
                  <a:pt x="1468" y="2"/>
                  <a:pt x="1468" y="4"/>
                </a:cubicBezTo>
                <a:cubicBezTo>
                  <a:pt x="1468" y="7"/>
                  <a:pt x="1466" y="9"/>
                  <a:pt x="1463" y="9"/>
                </a:cubicBezTo>
                <a:close/>
                <a:moveTo>
                  <a:pt x="1437" y="9"/>
                </a:moveTo>
                <a:lnTo>
                  <a:pt x="1437" y="9"/>
                </a:lnTo>
                <a:cubicBezTo>
                  <a:pt x="1435" y="9"/>
                  <a:pt x="1433" y="7"/>
                  <a:pt x="1433" y="4"/>
                </a:cubicBezTo>
                <a:cubicBezTo>
                  <a:pt x="1433" y="2"/>
                  <a:pt x="1435" y="0"/>
                  <a:pt x="1437" y="0"/>
                </a:cubicBezTo>
                <a:lnTo>
                  <a:pt x="1437" y="0"/>
                </a:lnTo>
                <a:cubicBezTo>
                  <a:pt x="1439" y="0"/>
                  <a:pt x="1441" y="2"/>
                  <a:pt x="1441" y="4"/>
                </a:cubicBezTo>
                <a:cubicBezTo>
                  <a:pt x="1441" y="7"/>
                  <a:pt x="1439" y="9"/>
                  <a:pt x="1437" y="9"/>
                </a:cubicBezTo>
                <a:close/>
                <a:moveTo>
                  <a:pt x="1411" y="9"/>
                </a:moveTo>
                <a:lnTo>
                  <a:pt x="1411" y="9"/>
                </a:lnTo>
                <a:cubicBezTo>
                  <a:pt x="1408" y="9"/>
                  <a:pt x="1406" y="7"/>
                  <a:pt x="1406" y="4"/>
                </a:cubicBezTo>
                <a:cubicBezTo>
                  <a:pt x="1406" y="2"/>
                  <a:pt x="1408" y="0"/>
                  <a:pt x="1411" y="0"/>
                </a:cubicBezTo>
                <a:lnTo>
                  <a:pt x="1411" y="0"/>
                </a:lnTo>
                <a:cubicBezTo>
                  <a:pt x="1413" y="0"/>
                  <a:pt x="1415" y="2"/>
                  <a:pt x="1415" y="4"/>
                </a:cubicBezTo>
                <a:cubicBezTo>
                  <a:pt x="1415" y="7"/>
                  <a:pt x="1413" y="9"/>
                  <a:pt x="1411" y="9"/>
                </a:cubicBezTo>
                <a:close/>
                <a:moveTo>
                  <a:pt x="1384" y="9"/>
                </a:moveTo>
                <a:lnTo>
                  <a:pt x="1384" y="9"/>
                </a:lnTo>
                <a:cubicBezTo>
                  <a:pt x="1382" y="9"/>
                  <a:pt x="1380" y="7"/>
                  <a:pt x="1380" y="4"/>
                </a:cubicBezTo>
                <a:cubicBezTo>
                  <a:pt x="1380" y="2"/>
                  <a:pt x="1382" y="0"/>
                  <a:pt x="1384" y="0"/>
                </a:cubicBezTo>
                <a:lnTo>
                  <a:pt x="1384" y="0"/>
                </a:lnTo>
                <a:cubicBezTo>
                  <a:pt x="1387" y="0"/>
                  <a:pt x="1389" y="2"/>
                  <a:pt x="1389" y="4"/>
                </a:cubicBezTo>
                <a:cubicBezTo>
                  <a:pt x="1389" y="7"/>
                  <a:pt x="1387" y="9"/>
                  <a:pt x="1384" y="9"/>
                </a:cubicBezTo>
                <a:close/>
                <a:moveTo>
                  <a:pt x="1358" y="9"/>
                </a:moveTo>
                <a:lnTo>
                  <a:pt x="1358" y="9"/>
                </a:lnTo>
                <a:cubicBezTo>
                  <a:pt x="1355" y="9"/>
                  <a:pt x="1353" y="7"/>
                  <a:pt x="1353" y="4"/>
                </a:cubicBezTo>
                <a:cubicBezTo>
                  <a:pt x="1353" y="2"/>
                  <a:pt x="1355" y="0"/>
                  <a:pt x="1358" y="0"/>
                </a:cubicBezTo>
                <a:lnTo>
                  <a:pt x="1358" y="0"/>
                </a:lnTo>
                <a:cubicBezTo>
                  <a:pt x="1360" y="0"/>
                  <a:pt x="1362" y="2"/>
                  <a:pt x="1362" y="4"/>
                </a:cubicBezTo>
                <a:cubicBezTo>
                  <a:pt x="1362" y="7"/>
                  <a:pt x="1360" y="9"/>
                  <a:pt x="1358" y="9"/>
                </a:cubicBezTo>
                <a:close/>
                <a:moveTo>
                  <a:pt x="1331" y="9"/>
                </a:moveTo>
                <a:lnTo>
                  <a:pt x="1331" y="9"/>
                </a:lnTo>
                <a:cubicBezTo>
                  <a:pt x="1329" y="9"/>
                  <a:pt x="1327" y="7"/>
                  <a:pt x="1327" y="4"/>
                </a:cubicBezTo>
                <a:cubicBezTo>
                  <a:pt x="1327" y="2"/>
                  <a:pt x="1329" y="0"/>
                  <a:pt x="1331" y="0"/>
                </a:cubicBezTo>
                <a:lnTo>
                  <a:pt x="1331" y="0"/>
                </a:lnTo>
                <a:cubicBezTo>
                  <a:pt x="1334" y="0"/>
                  <a:pt x="1336" y="2"/>
                  <a:pt x="1336" y="4"/>
                </a:cubicBezTo>
                <a:cubicBezTo>
                  <a:pt x="1336" y="7"/>
                  <a:pt x="1334" y="9"/>
                  <a:pt x="1331" y="9"/>
                </a:cubicBezTo>
                <a:close/>
                <a:moveTo>
                  <a:pt x="1305" y="9"/>
                </a:moveTo>
                <a:lnTo>
                  <a:pt x="1305" y="9"/>
                </a:lnTo>
                <a:cubicBezTo>
                  <a:pt x="1303" y="9"/>
                  <a:pt x="1301" y="7"/>
                  <a:pt x="1301" y="4"/>
                </a:cubicBezTo>
                <a:cubicBezTo>
                  <a:pt x="1301" y="2"/>
                  <a:pt x="1303" y="0"/>
                  <a:pt x="1305" y="0"/>
                </a:cubicBezTo>
                <a:lnTo>
                  <a:pt x="1305" y="0"/>
                </a:lnTo>
                <a:cubicBezTo>
                  <a:pt x="1307" y="0"/>
                  <a:pt x="1309" y="2"/>
                  <a:pt x="1309" y="4"/>
                </a:cubicBezTo>
                <a:cubicBezTo>
                  <a:pt x="1309" y="7"/>
                  <a:pt x="1307" y="9"/>
                  <a:pt x="1305" y="9"/>
                </a:cubicBezTo>
                <a:close/>
                <a:moveTo>
                  <a:pt x="1279" y="9"/>
                </a:moveTo>
                <a:lnTo>
                  <a:pt x="1279" y="9"/>
                </a:lnTo>
                <a:cubicBezTo>
                  <a:pt x="1276" y="9"/>
                  <a:pt x="1274" y="7"/>
                  <a:pt x="1274" y="4"/>
                </a:cubicBezTo>
                <a:cubicBezTo>
                  <a:pt x="1274" y="2"/>
                  <a:pt x="1276" y="0"/>
                  <a:pt x="1279" y="0"/>
                </a:cubicBezTo>
                <a:lnTo>
                  <a:pt x="1279" y="0"/>
                </a:lnTo>
                <a:cubicBezTo>
                  <a:pt x="1281" y="0"/>
                  <a:pt x="1283" y="2"/>
                  <a:pt x="1283" y="4"/>
                </a:cubicBezTo>
                <a:cubicBezTo>
                  <a:pt x="1283" y="7"/>
                  <a:pt x="1281" y="9"/>
                  <a:pt x="1279" y="9"/>
                </a:cubicBezTo>
                <a:close/>
                <a:moveTo>
                  <a:pt x="1252" y="9"/>
                </a:moveTo>
                <a:lnTo>
                  <a:pt x="1252" y="9"/>
                </a:lnTo>
                <a:cubicBezTo>
                  <a:pt x="1250" y="9"/>
                  <a:pt x="1248" y="7"/>
                  <a:pt x="1248" y="4"/>
                </a:cubicBezTo>
                <a:cubicBezTo>
                  <a:pt x="1248" y="2"/>
                  <a:pt x="1250" y="0"/>
                  <a:pt x="1252" y="0"/>
                </a:cubicBezTo>
                <a:lnTo>
                  <a:pt x="1252" y="0"/>
                </a:lnTo>
                <a:cubicBezTo>
                  <a:pt x="1255" y="0"/>
                  <a:pt x="1257" y="2"/>
                  <a:pt x="1257" y="4"/>
                </a:cubicBezTo>
                <a:cubicBezTo>
                  <a:pt x="1257" y="7"/>
                  <a:pt x="1255" y="9"/>
                  <a:pt x="1252" y="9"/>
                </a:cubicBezTo>
                <a:close/>
                <a:moveTo>
                  <a:pt x="1226" y="9"/>
                </a:moveTo>
                <a:lnTo>
                  <a:pt x="1226" y="9"/>
                </a:lnTo>
                <a:cubicBezTo>
                  <a:pt x="1223" y="9"/>
                  <a:pt x="1221" y="7"/>
                  <a:pt x="1221" y="4"/>
                </a:cubicBezTo>
                <a:cubicBezTo>
                  <a:pt x="1221" y="2"/>
                  <a:pt x="1223" y="0"/>
                  <a:pt x="1226" y="0"/>
                </a:cubicBezTo>
                <a:lnTo>
                  <a:pt x="1226" y="0"/>
                </a:lnTo>
                <a:cubicBezTo>
                  <a:pt x="1228" y="0"/>
                  <a:pt x="1230" y="2"/>
                  <a:pt x="1230" y="4"/>
                </a:cubicBezTo>
                <a:cubicBezTo>
                  <a:pt x="1230" y="7"/>
                  <a:pt x="1228" y="9"/>
                  <a:pt x="1226" y="9"/>
                </a:cubicBezTo>
                <a:close/>
                <a:moveTo>
                  <a:pt x="1199" y="9"/>
                </a:moveTo>
                <a:lnTo>
                  <a:pt x="1199" y="9"/>
                </a:lnTo>
                <a:cubicBezTo>
                  <a:pt x="1197" y="9"/>
                  <a:pt x="1195" y="7"/>
                  <a:pt x="1195" y="4"/>
                </a:cubicBezTo>
                <a:cubicBezTo>
                  <a:pt x="1195" y="2"/>
                  <a:pt x="1197" y="0"/>
                  <a:pt x="1199" y="0"/>
                </a:cubicBezTo>
                <a:lnTo>
                  <a:pt x="1199" y="0"/>
                </a:lnTo>
                <a:cubicBezTo>
                  <a:pt x="1202" y="0"/>
                  <a:pt x="1204" y="2"/>
                  <a:pt x="1204" y="4"/>
                </a:cubicBezTo>
                <a:cubicBezTo>
                  <a:pt x="1204" y="7"/>
                  <a:pt x="1202" y="9"/>
                  <a:pt x="1199" y="9"/>
                </a:cubicBezTo>
                <a:close/>
                <a:moveTo>
                  <a:pt x="1173" y="9"/>
                </a:moveTo>
                <a:lnTo>
                  <a:pt x="1173" y="9"/>
                </a:lnTo>
                <a:cubicBezTo>
                  <a:pt x="1170" y="9"/>
                  <a:pt x="1168" y="7"/>
                  <a:pt x="1168" y="4"/>
                </a:cubicBezTo>
                <a:cubicBezTo>
                  <a:pt x="1168" y="2"/>
                  <a:pt x="1170" y="0"/>
                  <a:pt x="1173" y="0"/>
                </a:cubicBezTo>
                <a:lnTo>
                  <a:pt x="1173" y="0"/>
                </a:lnTo>
                <a:cubicBezTo>
                  <a:pt x="1175" y="0"/>
                  <a:pt x="1177" y="2"/>
                  <a:pt x="1177" y="4"/>
                </a:cubicBezTo>
                <a:cubicBezTo>
                  <a:pt x="1177" y="7"/>
                  <a:pt x="1175" y="9"/>
                  <a:pt x="1173" y="9"/>
                </a:cubicBezTo>
                <a:close/>
                <a:moveTo>
                  <a:pt x="1146" y="9"/>
                </a:moveTo>
                <a:lnTo>
                  <a:pt x="1146" y="9"/>
                </a:lnTo>
                <a:cubicBezTo>
                  <a:pt x="1144" y="9"/>
                  <a:pt x="1142" y="7"/>
                  <a:pt x="1142" y="4"/>
                </a:cubicBezTo>
                <a:cubicBezTo>
                  <a:pt x="1142" y="2"/>
                  <a:pt x="1144" y="0"/>
                  <a:pt x="1146" y="0"/>
                </a:cubicBezTo>
                <a:lnTo>
                  <a:pt x="1146" y="0"/>
                </a:lnTo>
                <a:cubicBezTo>
                  <a:pt x="1149" y="0"/>
                  <a:pt x="1151" y="2"/>
                  <a:pt x="1151" y="4"/>
                </a:cubicBezTo>
                <a:cubicBezTo>
                  <a:pt x="1151" y="7"/>
                  <a:pt x="1149" y="9"/>
                  <a:pt x="1146" y="9"/>
                </a:cubicBezTo>
                <a:close/>
                <a:moveTo>
                  <a:pt x="1120" y="9"/>
                </a:moveTo>
                <a:lnTo>
                  <a:pt x="1120" y="9"/>
                </a:lnTo>
                <a:cubicBezTo>
                  <a:pt x="1118" y="9"/>
                  <a:pt x="1116" y="7"/>
                  <a:pt x="1116" y="4"/>
                </a:cubicBezTo>
                <a:cubicBezTo>
                  <a:pt x="1116" y="2"/>
                  <a:pt x="1118" y="0"/>
                  <a:pt x="1120" y="0"/>
                </a:cubicBezTo>
                <a:lnTo>
                  <a:pt x="1120" y="0"/>
                </a:lnTo>
                <a:cubicBezTo>
                  <a:pt x="1123" y="0"/>
                  <a:pt x="1124" y="2"/>
                  <a:pt x="1124" y="4"/>
                </a:cubicBezTo>
                <a:cubicBezTo>
                  <a:pt x="1124" y="7"/>
                  <a:pt x="1123" y="9"/>
                  <a:pt x="1120" y="9"/>
                </a:cubicBezTo>
                <a:close/>
                <a:moveTo>
                  <a:pt x="1094" y="9"/>
                </a:moveTo>
                <a:lnTo>
                  <a:pt x="1094" y="9"/>
                </a:lnTo>
                <a:cubicBezTo>
                  <a:pt x="1091" y="9"/>
                  <a:pt x="1089" y="7"/>
                  <a:pt x="1089" y="4"/>
                </a:cubicBezTo>
                <a:cubicBezTo>
                  <a:pt x="1089" y="2"/>
                  <a:pt x="1091" y="0"/>
                  <a:pt x="1094" y="0"/>
                </a:cubicBezTo>
                <a:lnTo>
                  <a:pt x="1094" y="0"/>
                </a:lnTo>
                <a:cubicBezTo>
                  <a:pt x="1096" y="0"/>
                  <a:pt x="1098" y="2"/>
                  <a:pt x="1098" y="4"/>
                </a:cubicBezTo>
                <a:cubicBezTo>
                  <a:pt x="1098" y="7"/>
                  <a:pt x="1096" y="9"/>
                  <a:pt x="1094" y="9"/>
                </a:cubicBezTo>
                <a:close/>
                <a:moveTo>
                  <a:pt x="1067" y="9"/>
                </a:moveTo>
                <a:lnTo>
                  <a:pt x="1067" y="9"/>
                </a:lnTo>
                <a:cubicBezTo>
                  <a:pt x="1065" y="9"/>
                  <a:pt x="1063" y="7"/>
                  <a:pt x="1063" y="4"/>
                </a:cubicBezTo>
                <a:cubicBezTo>
                  <a:pt x="1063" y="2"/>
                  <a:pt x="1065" y="0"/>
                  <a:pt x="1067" y="0"/>
                </a:cubicBezTo>
                <a:lnTo>
                  <a:pt x="1067" y="0"/>
                </a:lnTo>
                <a:cubicBezTo>
                  <a:pt x="1070" y="0"/>
                  <a:pt x="1072" y="2"/>
                  <a:pt x="1072" y="4"/>
                </a:cubicBezTo>
                <a:cubicBezTo>
                  <a:pt x="1072" y="7"/>
                  <a:pt x="1070" y="9"/>
                  <a:pt x="1067" y="9"/>
                </a:cubicBezTo>
                <a:close/>
                <a:moveTo>
                  <a:pt x="1041" y="9"/>
                </a:moveTo>
                <a:lnTo>
                  <a:pt x="1041" y="9"/>
                </a:lnTo>
                <a:cubicBezTo>
                  <a:pt x="1038" y="9"/>
                  <a:pt x="1036" y="7"/>
                  <a:pt x="1036" y="4"/>
                </a:cubicBezTo>
                <a:cubicBezTo>
                  <a:pt x="1036" y="2"/>
                  <a:pt x="1038" y="0"/>
                  <a:pt x="1041" y="0"/>
                </a:cubicBezTo>
                <a:lnTo>
                  <a:pt x="1041" y="0"/>
                </a:lnTo>
                <a:cubicBezTo>
                  <a:pt x="1043" y="0"/>
                  <a:pt x="1045" y="2"/>
                  <a:pt x="1045" y="4"/>
                </a:cubicBezTo>
                <a:cubicBezTo>
                  <a:pt x="1045" y="7"/>
                  <a:pt x="1043" y="9"/>
                  <a:pt x="1041" y="9"/>
                </a:cubicBezTo>
                <a:close/>
                <a:moveTo>
                  <a:pt x="1014" y="9"/>
                </a:moveTo>
                <a:lnTo>
                  <a:pt x="1014" y="9"/>
                </a:lnTo>
                <a:cubicBezTo>
                  <a:pt x="1012" y="9"/>
                  <a:pt x="1010" y="7"/>
                  <a:pt x="1010" y="4"/>
                </a:cubicBezTo>
                <a:cubicBezTo>
                  <a:pt x="1010" y="2"/>
                  <a:pt x="1012" y="0"/>
                  <a:pt x="1014" y="0"/>
                </a:cubicBezTo>
                <a:lnTo>
                  <a:pt x="1014" y="0"/>
                </a:lnTo>
                <a:cubicBezTo>
                  <a:pt x="1017" y="0"/>
                  <a:pt x="1019" y="2"/>
                  <a:pt x="1019" y="4"/>
                </a:cubicBezTo>
                <a:cubicBezTo>
                  <a:pt x="1019" y="7"/>
                  <a:pt x="1017" y="9"/>
                  <a:pt x="1014" y="9"/>
                </a:cubicBezTo>
                <a:close/>
                <a:moveTo>
                  <a:pt x="988" y="9"/>
                </a:moveTo>
                <a:lnTo>
                  <a:pt x="988" y="9"/>
                </a:lnTo>
                <a:cubicBezTo>
                  <a:pt x="986" y="9"/>
                  <a:pt x="984" y="7"/>
                  <a:pt x="984" y="4"/>
                </a:cubicBezTo>
                <a:cubicBezTo>
                  <a:pt x="984" y="2"/>
                  <a:pt x="986" y="0"/>
                  <a:pt x="988" y="0"/>
                </a:cubicBezTo>
                <a:lnTo>
                  <a:pt x="988" y="0"/>
                </a:lnTo>
                <a:cubicBezTo>
                  <a:pt x="990" y="0"/>
                  <a:pt x="992" y="2"/>
                  <a:pt x="992" y="4"/>
                </a:cubicBezTo>
                <a:cubicBezTo>
                  <a:pt x="992" y="7"/>
                  <a:pt x="990" y="9"/>
                  <a:pt x="988" y="9"/>
                </a:cubicBezTo>
                <a:close/>
                <a:moveTo>
                  <a:pt x="962" y="9"/>
                </a:moveTo>
                <a:lnTo>
                  <a:pt x="962" y="9"/>
                </a:lnTo>
                <a:cubicBezTo>
                  <a:pt x="959" y="9"/>
                  <a:pt x="957" y="7"/>
                  <a:pt x="957" y="4"/>
                </a:cubicBezTo>
                <a:cubicBezTo>
                  <a:pt x="957" y="2"/>
                  <a:pt x="959" y="0"/>
                  <a:pt x="962" y="0"/>
                </a:cubicBezTo>
                <a:lnTo>
                  <a:pt x="962" y="0"/>
                </a:lnTo>
                <a:cubicBezTo>
                  <a:pt x="964" y="0"/>
                  <a:pt x="966" y="2"/>
                  <a:pt x="966" y="4"/>
                </a:cubicBezTo>
                <a:cubicBezTo>
                  <a:pt x="966" y="7"/>
                  <a:pt x="964" y="9"/>
                  <a:pt x="962" y="9"/>
                </a:cubicBezTo>
                <a:close/>
                <a:moveTo>
                  <a:pt x="935" y="9"/>
                </a:moveTo>
                <a:lnTo>
                  <a:pt x="935" y="9"/>
                </a:lnTo>
                <a:cubicBezTo>
                  <a:pt x="933" y="9"/>
                  <a:pt x="931" y="7"/>
                  <a:pt x="931" y="4"/>
                </a:cubicBezTo>
                <a:cubicBezTo>
                  <a:pt x="931" y="2"/>
                  <a:pt x="933" y="0"/>
                  <a:pt x="935" y="0"/>
                </a:cubicBezTo>
                <a:lnTo>
                  <a:pt x="935" y="0"/>
                </a:lnTo>
                <a:cubicBezTo>
                  <a:pt x="938" y="0"/>
                  <a:pt x="940" y="2"/>
                  <a:pt x="940" y="4"/>
                </a:cubicBezTo>
                <a:cubicBezTo>
                  <a:pt x="940" y="7"/>
                  <a:pt x="938" y="9"/>
                  <a:pt x="935" y="9"/>
                </a:cubicBezTo>
                <a:close/>
                <a:moveTo>
                  <a:pt x="909" y="9"/>
                </a:moveTo>
                <a:lnTo>
                  <a:pt x="909" y="9"/>
                </a:lnTo>
                <a:cubicBezTo>
                  <a:pt x="906" y="9"/>
                  <a:pt x="904" y="7"/>
                  <a:pt x="904" y="4"/>
                </a:cubicBezTo>
                <a:cubicBezTo>
                  <a:pt x="904" y="2"/>
                  <a:pt x="906" y="0"/>
                  <a:pt x="909" y="0"/>
                </a:cubicBezTo>
                <a:lnTo>
                  <a:pt x="909" y="0"/>
                </a:lnTo>
                <a:cubicBezTo>
                  <a:pt x="911" y="0"/>
                  <a:pt x="913" y="2"/>
                  <a:pt x="913" y="4"/>
                </a:cubicBezTo>
                <a:cubicBezTo>
                  <a:pt x="913" y="7"/>
                  <a:pt x="911" y="9"/>
                  <a:pt x="909" y="9"/>
                </a:cubicBezTo>
                <a:close/>
                <a:moveTo>
                  <a:pt x="882" y="9"/>
                </a:moveTo>
                <a:lnTo>
                  <a:pt x="882" y="9"/>
                </a:lnTo>
                <a:cubicBezTo>
                  <a:pt x="880" y="9"/>
                  <a:pt x="878" y="7"/>
                  <a:pt x="878" y="4"/>
                </a:cubicBezTo>
                <a:cubicBezTo>
                  <a:pt x="878" y="2"/>
                  <a:pt x="880" y="0"/>
                  <a:pt x="882" y="0"/>
                </a:cubicBezTo>
                <a:lnTo>
                  <a:pt x="882" y="0"/>
                </a:lnTo>
                <a:cubicBezTo>
                  <a:pt x="885" y="0"/>
                  <a:pt x="887" y="2"/>
                  <a:pt x="887" y="4"/>
                </a:cubicBezTo>
                <a:cubicBezTo>
                  <a:pt x="887" y="7"/>
                  <a:pt x="885" y="9"/>
                  <a:pt x="882" y="9"/>
                </a:cubicBezTo>
                <a:close/>
                <a:moveTo>
                  <a:pt x="856" y="9"/>
                </a:moveTo>
                <a:lnTo>
                  <a:pt x="856" y="9"/>
                </a:lnTo>
                <a:cubicBezTo>
                  <a:pt x="854" y="9"/>
                  <a:pt x="852" y="7"/>
                  <a:pt x="852" y="4"/>
                </a:cubicBezTo>
                <a:cubicBezTo>
                  <a:pt x="852" y="2"/>
                  <a:pt x="854" y="0"/>
                  <a:pt x="856" y="0"/>
                </a:cubicBezTo>
                <a:lnTo>
                  <a:pt x="856" y="0"/>
                </a:lnTo>
                <a:cubicBezTo>
                  <a:pt x="858" y="0"/>
                  <a:pt x="860" y="2"/>
                  <a:pt x="860" y="4"/>
                </a:cubicBezTo>
                <a:cubicBezTo>
                  <a:pt x="860" y="7"/>
                  <a:pt x="858" y="9"/>
                  <a:pt x="856" y="9"/>
                </a:cubicBezTo>
                <a:close/>
                <a:moveTo>
                  <a:pt x="830" y="9"/>
                </a:moveTo>
                <a:lnTo>
                  <a:pt x="830" y="9"/>
                </a:lnTo>
                <a:cubicBezTo>
                  <a:pt x="827" y="9"/>
                  <a:pt x="825" y="7"/>
                  <a:pt x="825" y="4"/>
                </a:cubicBezTo>
                <a:cubicBezTo>
                  <a:pt x="825" y="2"/>
                  <a:pt x="827" y="0"/>
                  <a:pt x="830" y="0"/>
                </a:cubicBezTo>
                <a:lnTo>
                  <a:pt x="830" y="0"/>
                </a:lnTo>
                <a:cubicBezTo>
                  <a:pt x="832" y="0"/>
                  <a:pt x="834" y="2"/>
                  <a:pt x="834" y="4"/>
                </a:cubicBezTo>
                <a:cubicBezTo>
                  <a:pt x="834" y="7"/>
                  <a:pt x="832" y="9"/>
                  <a:pt x="830" y="9"/>
                </a:cubicBezTo>
                <a:close/>
                <a:moveTo>
                  <a:pt x="803" y="9"/>
                </a:moveTo>
                <a:lnTo>
                  <a:pt x="803" y="9"/>
                </a:lnTo>
                <a:cubicBezTo>
                  <a:pt x="801" y="9"/>
                  <a:pt x="799" y="7"/>
                  <a:pt x="799" y="4"/>
                </a:cubicBezTo>
                <a:cubicBezTo>
                  <a:pt x="799" y="2"/>
                  <a:pt x="801" y="0"/>
                  <a:pt x="803" y="0"/>
                </a:cubicBezTo>
                <a:lnTo>
                  <a:pt x="803" y="0"/>
                </a:lnTo>
                <a:cubicBezTo>
                  <a:pt x="806" y="0"/>
                  <a:pt x="808" y="2"/>
                  <a:pt x="808" y="4"/>
                </a:cubicBezTo>
                <a:cubicBezTo>
                  <a:pt x="808" y="7"/>
                  <a:pt x="806" y="9"/>
                  <a:pt x="803" y="9"/>
                </a:cubicBezTo>
                <a:close/>
                <a:moveTo>
                  <a:pt x="777" y="9"/>
                </a:moveTo>
                <a:lnTo>
                  <a:pt x="777" y="9"/>
                </a:lnTo>
                <a:cubicBezTo>
                  <a:pt x="774" y="9"/>
                  <a:pt x="772" y="7"/>
                  <a:pt x="772" y="4"/>
                </a:cubicBezTo>
                <a:cubicBezTo>
                  <a:pt x="772" y="2"/>
                  <a:pt x="774" y="0"/>
                  <a:pt x="777" y="0"/>
                </a:cubicBezTo>
                <a:lnTo>
                  <a:pt x="777" y="0"/>
                </a:lnTo>
                <a:cubicBezTo>
                  <a:pt x="779" y="0"/>
                  <a:pt x="781" y="2"/>
                  <a:pt x="781" y="4"/>
                </a:cubicBezTo>
                <a:cubicBezTo>
                  <a:pt x="781" y="7"/>
                  <a:pt x="779" y="9"/>
                  <a:pt x="777" y="9"/>
                </a:cubicBezTo>
                <a:close/>
                <a:moveTo>
                  <a:pt x="750" y="9"/>
                </a:moveTo>
                <a:lnTo>
                  <a:pt x="750" y="9"/>
                </a:lnTo>
                <a:cubicBezTo>
                  <a:pt x="748" y="9"/>
                  <a:pt x="746" y="7"/>
                  <a:pt x="746" y="4"/>
                </a:cubicBezTo>
                <a:cubicBezTo>
                  <a:pt x="746" y="2"/>
                  <a:pt x="748" y="0"/>
                  <a:pt x="750" y="0"/>
                </a:cubicBezTo>
                <a:lnTo>
                  <a:pt x="750" y="0"/>
                </a:lnTo>
                <a:cubicBezTo>
                  <a:pt x="753" y="0"/>
                  <a:pt x="755" y="2"/>
                  <a:pt x="755" y="4"/>
                </a:cubicBezTo>
                <a:cubicBezTo>
                  <a:pt x="755" y="7"/>
                  <a:pt x="753" y="9"/>
                  <a:pt x="750" y="9"/>
                </a:cubicBezTo>
                <a:close/>
                <a:moveTo>
                  <a:pt x="724" y="9"/>
                </a:moveTo>
                <a:lnTo>
                  <a:pt x="724" y="9"/>
                </a:lnTo>
                <a:cubicBezTo>
                  <a:pt x="722" y="9"/>
                  <a:pt x="720" y="7"/>
                  <a:pt x="720" y="4"/>
                </a:cubicBezTo>
                <a:cubicBezTo>
                  <a:pt x="720" y="2"/>
                  <a:pt x="722" y="0"/>
                  <a:pt x="724" y="0"/>
                </a:cubicBezTo>
                <a:lnTo>
                  <a:pt x="724" y="0"/>
                </a:lnTo>
                <a:cubicBezTo>
                  <a:pt x="726" y="0"/>
                  <a:pt x="728" y="2"/>
                  <a:pt x="728" y="4"/>
                </a:cubicBezTo>
                <a:cubicBezTo>
                  <a:pt x="728" y="7"/>
                  <a:pt x="726" y="9"/>
                  <a:pt x="724" y="9"/>
                </a:cubicBezTo>
                <a:close/>
                <a:moveTo>
                  <a:pt x="698" y="9"/>
                </a:moveTo>
                <a:lnTo>
                  <a:pt x="698" y="9"/>
                </a:lnTo>
                <a:cubicBezTo>
                  <a:pt x="695" y="9"/>
                  <a:pt x="693" y="7"/>
                  <a:pt x="693" y="4"/>
                </a:cubicBezTo>
                <a:cubicBezTo>
                  <a:pt x="693" y="2"/>
                  <a:pt x="695" y="0"/>
                  <a:pt x="698" y="0"/>
                </a:cubicBezTo>
                <a:lnTo>
                  <a:pt x="698" y="0"/>
                </a:lnTo>
                <a:cubicBezTo>
                  <a:pt x="700" y="0"/>
                  <a:pt x="702" y="2"/>
                  <a:pt x="702" y="4"/>
                </a:cubicBezTo>
                <a:cubicBezTo>
                  <a:pt x="702" y="7"/>
                  <a:pt x="700" y="9"/>
                  <a:pt x="698" y="9"/>
                </a:cubicBezTo>
                <a:close/>
                <a:moveTo>
                  <a:pt x="671" y="9"/>
                </a:moveTo>
                <a:lnTo>
                  <a:pt x="671" y="9"/>
                </a:lnTo>
                <a:cubicBezTo>
                  <a:pt x="669" y="9"/>
                  <a:pt x="667" y="7"/>
                  <a:pt x="667" y="4"/>
                </a:cubicBezTo>
                <a:cubicBezTo>
                  <a:pt x="667" y="2"/>
                  <a:pt x="669" y="0"/>
                  <a:pt x="671" y="0"/>
                </a:cubicBezTo>
                <a:lnTo>
                  <a:pt x="671" y="0"/>
                </a:lnTo>
                <a:cubicBezTo>
                  <a:pt x="674" y="0"/>
                  <a:pt x="676" y="2"/>
                  <a:pt x="676" y="4"/>
                </a:cubicBezTo>
                <a:cubicBezTo>
                  <a:pt x="676" y="7"/>
                  <a:pt x="674" y="9"/>
                  <a:pt x="671" y="9"/>
                </a:cubicBezTo>
                <a:close/>
                <a:moveTo>
                  <a:pt x="645" y="9"/>
                </a:moveTo>
                <a:lnTo>
                  <a:pt x="645" y="9"/>
                </a:lnTo>
                <a:cubicBezTo>
                  <a:pt x="642" y="9"/>
                  <a:pt x="640" y="7"/>
                  <a:pt x="640" y="4"/>
                </a:cubicBezTo>
                <a:cubicBezTo>
                  <a:pt x="640" y="2"/>
                  <a:pt x="642" y="0"/>
                  <a:pt x="645" y="0"/>
                </a:cubicBezTo>
                <a:lnTo>
                  <a:pt x="645" y="0"/>
                </a:lnTo>
                <a:cubicBezTo>
                  <a:pt x="647" y="0"/>
                  <a:pt x="649" y="2"/>
                  <a:pt x="649" y="4"/>
                </a:cubicBezTo>
                <a:cubicBezTo>
                  <a:pt x="649" y="7"/>
                  <a:pt x="647" y="9"/>
                  <a:pt x="645" y="9"/>
                </a:cubicBezTo>
                <a:close/>
                <a:moveTo>
                  <a:pt x="618" y="9"/>
                </a:moveTo>
                <a:lnTo>
                  <a:pt x="618" y="9"/>
                </a:lnTo>
                <a:cubicBezTo>
                  <a:pt x="616" y="9"/>
                  <a:pt x="614" y="7"/>
                  <a:pt x="614" y="4"/>
                </a:cubicBezTo>
                <a:cubicBezTo>
                  <a:pt x="614" y="2"/>
                  <a:pt x="616" y="0"/>
                  <a:pt x="618" y="0"/>
                </a:cubicBezTo>
                <a:lnTo>
                  <a:pt x="618" y="0"/>
                </a:lnTo>
                <a:cubicBezTo>
                  <a:pt x="621" y="0"/>
                  <a:pt x="623" y="2"/>
                  <a:pt x="623" y="4"/>
                </a:cubicBezTo>
                <a:cubicBezTo>
                  <a:pt x="623" y="7"/>
                  <a:pt x="621" y="9"/>
                  <a:pt x="618" y="9"/>
                </a:cubicBezTo>
                <a:close/>
                <a:moveTo>
                  <a:pt x="592" y="9"/>
                </a:moveTo>
                <a:lnTo>
                  <a:pt x="592" y="9"/>
                </a:lnTo>
                <a:cubicBezTo>
                  <a:pt x="589" y="9"/>
                  <a:pt x="588" y="7"/>
                  <a:pt x="588" y="4"/>
                </a:cubicBezTo>
                <a:cubicBezTo>
                  <a:pt x="588" y="2"/>
                  <a:pt x="589" y="0"/>
                  <a:pt x="592" y="0"/>
                </a:cubicBezTo>
                <a:lnTo>
                  <a:pt x="592" y="0"/>
                </a:lnTo>
                <a:cubicBezTo>
                  <a:pt x="594" y="0"/>
                  <a:pt x="596" y="2"/>
                  <a:pt x="596" y="4"/>
                </a:cubicBezTo>
                <a:cubicBezTo>
                  <a:pt x="596" y="7"/>
                  <a:pt x="594" y="9"/>
                  <a:pt x="592" y="9"/>
                </a:cubicBezTo>
                <a:close/>
                <a:moveTo>
                  <a:pt x="566" y="9"/>
                </a:moveTo>
                <a:lnTo>
                  <a:pt x="565" y="9"/>
                </a:lnTo>
                <a:cubicBezTo>
                  <a:pt x="563" y="9"/>
                  <a:pt x="561" y="7"/>
                  <a:pt x="561" y="4"/>
                </a:cubicBezTo>
                <a:cubicBezTo>
                  <a:pt x="561" y="2"/>
                  <a:pt x="563" y="0"/>
                  <a:pt x="565" y="0"/>
                </a:cubicBezTo>
                <a:lnTo>
                  <a:pt x="566" y="0"/>
                </a:lnTo>
                <a:cubicBezTo>
                  <a:pt x="568" y="0"/>
                  <a:pt x="570" y="2"/>
                  <a:pt x="570" y="4"/>
                </a:cubicBezTo>
                <a:cubicBezTo>
                  <a:pt x="570" y="7"/>
                  <a:pt x="568" y="9"/>
                  <a:pt x="566" y="9"/>
                </a:cubicBezTo>
                <a:close/>
                <a:moveTo>
                  <a:pt x="539" y="9"/>
                </a:moveTo>
                <a:lnTo>
                  <a:pt x="539" y="9"/>
                </a:lnTo>
                <a:cubicBezTo>
                  <a:pt x="537" y="9"/>
                  <a:pt x="535" y="7"/>
                  <a:pt x="535" y="4"/>
                </a:cubicBezTo>
                <a:cubicBezTo>
                  <a:pt x="535" y="2"/>
                  <a:pt x="537" y="0"/>
                  <a:pt x="539" y="0"/>
                </a:cubicBezTo>
                <a:lnTo>
                  <a:pt x="539" y="0"/>
                </a:lnTo>
                <a:cubicBezTo>
                  <a:pt x="542" y="0"/>
                  <a:pt x="543" y="2"/>
                  <a:pt x="543" y="4"/>
                </a:cubicBezTo>
                <a:cubicBezTo>
                  <a:pt x="543" y="7"/>
                  <a:pt x="542" y="9"/>
                  <a:pt x="539" y="9"/>
                </a:cubicBezTo>
                <a:close/>
                <a:moveTo>
                  <a:pt x="513" y="9"/>
                </a:moveTo>
                <a:lnTo>
                  <a:pt x="513" y="9"/>
                </a:lnTo>
                <a:cubicBezTo>
                  <a:pt x="510" y="9"/>
                  <a:pt x="508" y="7"/>
                  <a:pt x="508" y="4"/>
                </a:cubicBezTo>
                <a:cubicBezTo>
                  <a:pt x="508" y="2"/>
                  <a:pt x="510" y="0"/>
                  <a:pt x="513" y="0"/>
                </a:cubicBezTo>
                <a:lnTo>
                  <a:pt x="513" y="0"/>
                </a:lnTo>
                <a:cubicBezTo>
                  <a:pt x="515" y="0"/>
                  <a:pt x="517" y="2"/>
                  <a:pt x="517" y="4"/>
                </a:cubicBezTo>
                <a:cubicBezTo>
                  <a:pt x="517" y="7"/>
                  <a:pt x="515" y="9"/>
                  <a:pt x="513" y="9"/>
                </a:cubicBezTo>
                <a:close/>
                <a:moveTo>
                  <a:pt x="486" y="9"/>
                </a:moveTo>
                <a:lnTo>
                  <a:pt x="486" y="9"/>
                </a:lnTo>
                <a:cubicBezTo>
                  <a:pt x="484" y="9"/>
                  <a:pt x="482" y="7"/>
                  <a:pt x="482" y="4"/>
                </a:cubicBezTo>
                <a:cubicBezTo>
                  <a:pt x="482" y="2"/>
                  <a:pt x="484" y="0"/>
                  <a:pt x="486" y="0"/>
                </a:cubicBezTo>
                <a:lnTo>
                  <a:pt x="486" y="0"/>
                </a:lnTo>
                <a:cubicBezTo>
                  <a:pt x="489" y="0"/>
                  <a:pt x="491" y="2"/>
                  <a:pt x="491" y="4"/>
                </a:cubicBezTo>
                <a:cubicBezTo>
                  <a:pt x="491" y="7"/>
                  <a:pt x="489" y="9"/>
                  <a:pt x="486" y="9"/>
                </a:cubicBezTo>
                <a:close/>
                <a:moveTo>
                  <a:pt x="460" y="9"/>
                </a:moveTo>
                <a:lnTo>
                  <a:pt x="460" y="9"/>
                </a:lnTo>
                <a:cubicBezTo>
                  <a:pt x="457" y="9"/>
                  <a:pt x="455" y="7"/>
                  <a:pt x="455" y="4"/>
                </a:cubicBezTo>
                <a:cubicBezTo>
                  <a:pt x="455" y="2"/>
                  <a:pt x="457" y="0"/>
                  <a:pt x="460" y="0"/>
                </a:cubicBezTo>
                <a:lnTo>
                  <a:pt x="460" y="0"/>
                </a:lnTo>
                <a:cubicBezTo>
                  <a:pt x="462" y="0"/>
                  <a:pt x="464" y="2"/>
                  <a:pt x="464" y="4"/>
                </a:cubicBezTo>
                <a:cubicBezTo>
                  <a:pt x="464" y="7"/>
                  <a:pt x="462" y="9"/>
                  <a:pt x="460" y="9"/>
                </a:cubicBezTo>
                <a:close/>
                <a:moveTo>
                  <a:pt x="433" y="9"/>
                </a:moveTo>
                <a:lnTo>
                  <a:pt x="433" y="9"/>
                </a:lnTo>
                <a:cubicBezTo>
                  <a:pt x="431" y="9"/>
                  <a:pt x="429" y="7"/>
                  <a:pt x="429" y="4"/>
                </a:cubicBezTo>
                <a:cubicBezTo>
                  <a:pt x="429" y="2"/>
                  <a:pt x="431" y="0"/>
                  <a:pt x="433" y="0"/>
                </a:cubicBezTo>
                <a:lnTo>
                  <a:pt x="433" y="0"/>
                </a:lnTo>
                <a:cubicBezTo>
                  <a:pt x="436" y="0"/>
                  <a:pt x="438" y="2"/>
                  <a:pt x="438" y="4"/>
                </a:cubicBezTo>
                <a:cubicBezTo>
                  <a:pt x="438" y="7"/>
                  <a:pt x="436" y="9"/>
                  <a:pt x="433" y="9"/>
                </a:cubicBezTo>
                <a:close/>
                <a:moveTo>
                  <a:pt x="407" y="9"/>
                </a:moveTo>
                <a:lnTo>
                  <a:pt x="407" y="9"/>
                </a:lnTo>
                <a:cubicBezTo>
                  <a:pt x="405" y="9"/>
                  <a:pt x="403" y="7"/>
                  <a:pt x="403" y="4"/>
                </a:cubicBezTo>
                <a:cubicBezTo>
                  <a:pt x="403" y="2"/>
                  <a:pt x="405" y="0"/>
                  <a:pt x="407" y="0"/>
                </a:cubicBezTo>
                <a:lnTo>
                  <a:pt x="407" y="0"/>
                </a:lnTo>
                <a:cubicBezTo>
                  <a:pt x="409" y="0"/>
                  <a:pt x="411" y="2"/>
                  <a:pt x="411" y="4"/>
                </a:cubicBezTo>
                <a:cubicBezTo>
                  <a:pt x="411" y="7"/>
                  <a:pt x="409" y="9"/>
                  <a:pt x="407" y="9"/>
                </a:cubicBezTo>
                <a:close/>
                <a:moveTo>
                  <a:pt x="381" y="9"/>
                </a:moveTo>
                <a:lnTo>
                  <a:pt x="381" y="9"/>
                </a:lnTo>
                <a:cubicBezTo>
                  <a:pt x="378" y="9"/>
                  <a:pt x="376" y="7"/>
                  <a:pt x="376" y="4"/>
                </a:cubicBezTo>
                <a:cubicBezTo>
                  <a:pt x="376" y="2"/>
                  <a:pt x="378" y="0"/>
                  <a:pt x="381" y="0"/>
                </a:cubicBezTo>
                <a:lnTo>
                  <a:pt x="381" y="0"/>
                </a:lnTo>
                <a:cubicBezTo>
                  <a:pt x="383" y="0"/>
                  <a:pt x="385" y="2"/>
                  <a:pt x="385" y="4"/>
                </a:cubicBezTo>
                <a:cubicBezTo>
                  <a:pt x="385" y="7"/>
                  <a:pt x="383" y="9"/>
                  <a:pt x="381" y="9"/>
                </a:cubicBezTo>
                <a:close/>
                <a:moveTo>
                  <a:pt x="354" y="9"/>
                </a:moveTo>
                <a:lnTo>
                  <a:pt x="354" y="9"/>
                </a:lnTo>
                <a:cubicBezTo>
                  <a:pt x="352" y="9"/>
                  <a:pt x="350" y="7"/>
                  <a:pt x="350" y="4"/>
                </a:cubicBezTo>
                <a:cubicBezTo>
                  <a:pt x="350" y="2"/>
                  <a:pt x="352" y="0"/>
                  <a:pt x="354" y="0"/>
                </a:cubicBezTo>
                <a:lnTo>
                  <a:pt x="354" y="0"/>
                </a:lnTo>
                <a:cubicBezTo>
                  <a:pt x="357" y="0"/>
                  <a:pt x="359" y="2"/>
                  <a:pt x="359" y="4"/>
                </a:cubicBezTo>
                <a:cubicBezTo>
                  <a:pt x="359" y="7"/>
                  <a:pt x="357" y="9"/>
                  <a:pt x="354" y="9"/>
                </a:cubicBezTo>
                <a:close/>
                <a:moveTo>
                  <a:pt x="328" y="9"/>
                </a:moveTo>
                <a:lnTo>
                  <a:pt x="328" y="9"/>
                </a:lnTo>
                <a:cubicBezTo>
                  <a:pt x="325" y="9"/>
                  <a:pt x="323" y="7"/>
                  <a:pt x="323" y="4"/>
                </a:cubicBezTo>
                <a:cubicBezTo>
                  <a:pt x="323" y="2"/>
                  <a:pt x="325" y="0"/>
                  <a:pt x="328" y="0"/>
                </a:cubicBezTo>
                <a:lnTo>
                  <a:pt x="328" y="0"/>
                </a:lnTo>
                <a:cubicBezTo>
                  <a:pt x="330" y="0"/>
                  <a:pt x="332" y="2"/>
                  <a:pt x="332" y="4"/>
                </a:cubicBezTo>
                <a:cubicBezTo>
                  <a:pt x="332" y="7"/>
                  <a:pt x="330" y="9"/>
                  <a:pt x="328" y="9"/>
                </a:cubicBezTo>
                <a:close/>
                <a:moveTo>
                  <a:pt x="301" y="9"/>
                </a:moveTo>
                <a:lnTo>
                  <a:pt x="301" y="9"/>
                </a:lnTo>
                <a:cubicBezTo>
                  <a:pt x="299" y="9"/>
                  <a:pt x="297" y="7"/>
                  <a:pt x="297" y="4"/>
                </a:cubicBezTo>
                <a:cubicBezTo>
                  <a:pt x="297" y="2"/>
                  <a:pt x="299" y="0"/>
                  <a:pt x="301" y="0"/>
                </a:cubicBezTo>
                <a:lnTo>
                  <a:pt x="301" y="0"/>
                </a:lnTo>
                <a:cubicBezTo>
                  <a:pt x="304" y="0"/>
                  <a:pt x="306" y="2"/>
                  <a:pt x="306" y="4"/>
                </a:cubicBezTo>
                <a:cubicBezTo>
                  <a:pt x="306" y="7"/>
                  <a:pt x="304" y="9"/>
                  <a:pt x="301" y="9"/>
                </a:cubicBezTo>
                <a:close/>
                <a:moveTo>
                  <a:pt x="275" y="9"/>
                </a:moveTo>
                <a:lnTo>
                  <a:pt x="275" y="9"/>
                </a:lnTo>
                <a:cubicBezTo>
                  <a:pt x="273" y="9"/>
                  <a:pt x="271" y="7"/>
                  <a:pt x="271" y="4"/>
                </a:cubicBezTo>
                <a:cubicBezTo>
                  <a:pt x="271" y="2"/>
                  <a:pt x="273" y="0"/>
                  <a:pt x="275" y="0"/>
                </a:cubicBezTo>
                <a:lnTo>
                  <a:pt x="275" y="0"/>
                </a:lnTo>
                <a:cubicBezTo>
                  <a:pt x="277" y="0"/>
                  <a:pt x="279" y="2"/>
                  <a:pt x="279" y="4"/>
                </a:cubicBezTo>
                <a:cubicBezTo>
                  <a:pt x="279" y="7"/>
                  <a:pt x="277" y="9"/>
                  <a:pt x="275" y="9"/>
                </a:cubicBezTo>
                <a:close/>
                <a:moveTo>
                  <a:pt x="249" y="9"/>
                </a:moveTo>
                <a:lnTo>
                  <a:pt x="249" y="9"/>
                </a:lnTo>
                <a:cubicBezTo>
                  <a:pt x="246" y="9"/>
                  <a:pt x="244" y="7"/>
                  <a:pt x="244" y="4"/>
                </a:cubicBezTo>
                <a:cubicBezTo>
                  <a:pt x="244" y="2"/>
                  <a:pt x="246" y="0"/>
                  <a:pt x="249" y="0"/>
                </a:cubicBezTo>
                <a:lnTo>
                  <a:pt x="249" y="0"/>
                </a:lnTo>
                <a:cubicBezTo>
                  <a:pt x="251" y="0"/>
                  <a:pt x="253" y="2"/>
                  <a:pt x="253" y="4"/>
                </a:cubicBezTo>
                <a:cubicBezTo>
                  <a:pt x="253" y="7"/>
                  <a:pt x="251" y="9"/>
                  <a:pt x="249" y="9"/>
                </a:cubicBezTo>
                <a:close/>
                <a:moveTo>
                  <a:pt x="222" y="9"/>
                </a:moveTo>
                <a:lnTo>
                  <a:pt x="222" y="9"/>
                </a:lnTo>
                <a:cubicBezTo>
                  <a:pt x="220" y="9"/>
                  <a:pt x="218" y="7"/>
                  <a:pt x="218" y="4"/>
                </a:cubicBezTo>
                <a:cubicBezTo>
                  <a:pt x="218" y="2"/>
                  <a:pt x="220" y="0"/>
                  <a:pt x="222" y="0"/>
                </a:cubicBezTo>
                <a:lnTo>
                  <a:pt x="222" y="0"/>
                </a:lnTo>
                <a:cubicBezTo>
                  <a:pt x="225" y="0"/>
                  <a:pt x="227" y="2"/>
                  <a:pt x="227" y="4"/>
                </a:cubicBezTo>
                <a:cubicBezTo>
                  <a:pt x="227" y="7"/>
                  <a:pt x="225" y="9"/>
                  <a:pt x="222" y="9"/>
                </a:cubicBezTo>
                <a:close/>
                <a:moveTo>
                  <a:pt x="196" y="9"/>
                </a:moveTo>
                <a:lnTo>
                  <a:pt x="196" y="9"/>
                </a:lnTo>
                <a:cubicBezTo>
                  <a:pt x="193" y="9"/>
                  <a:pt x="191" y="7"/>
                  <a:pt x="191" y="4"/>
                </a:cubicBezTo>
                <a:cubicBezTo>
                  <a:pt x="191" y="2"/>
                  <a:pt x="193" y="0"/>
                  <a:pt x="196" y="0"/>
                </a:cubicBezTo>
                <a:lnTo>
                  <a:pt x="196" y="0"/>
                </a:lnTo>
                <a:cubicBezTo>
                  <a:pt x="198" y="0"/>
                  <a:pt x="200" y="2"/>
                  <a:pt x="200" y="4"/>
                </a:cubicBezTo>
                <a:cubicBezTo>
                  <a:pt x="200" y="7"/>
                  <a:pt x="198" y="9"/>
                  <a:pt x="196" y="9"/>
                </a:cubicBezTo>
                <a:close/>
                <a:moveTo>
                  <a:pt x="169" y="9"/>
                </a:moveTo>
                <a:lnTo>
                  <a:pt x="169" y="9"/>
                </a:lnTo>
                <a:cubicBezTo>
                  <a:pt x="167" y="9"/>
                  <a:pt x="165" y="7"/>
                  <a:pt x="165" y="4"/>
                </a:cubicBezTo>
                <a:cubicBezTo>
                  <a:pt x="165" y="2"/>
                  <a:pt x="167" y="0"/>
                  <a:pt x="169" y="0"/>
                </a:cubicBezTo>
                <a:lnTo>
                  <a:pt x="169" y="0"/>
                </a:lnTo>
                <a:cubicBezTo>
                  <a:pt x="172" y="0"/>
                  <a:pt x="174" y="2"/>
                  <a:pt x="174" y="4"/>
                </a:cubicBezTo>
                <a:cubicBezTo>
                  <a:pt x="174" y="7"/>
                  <a:pt x="172" y="9"/>
                  <a:pt x="169" y="9"/>
                </a:cubicBezTo>
                <a:close/>
                <a:moveTo>
                  <a:pt x="143" y="9"/>
                </a:moveTo>
                <a:lnTo>
                  <a:pt x="143" y="9"/>
                </a:lnTo>
                <a:cubicBezTo>
                  <a:pt x="141" y="9"/>
                  <a:pt x="139" y="7"/>
                  <a:pt x="139" y="4"/>
                </a:cubicBezTo>
                <a:cubicBezTo>
                  <a:pt x="139" y="2"/>
                  <a:pt x="141" y="0"/>
                  <a:pt x="143" y="0"/>
                </a:cubicBezTo>
                <a:lnTo>
                  <a:pt x="143" y="0"/>
                </a:lnTo>
                <a:cubicBezTo>
                  <a:pt x="145" y="0"/>
                  <a:pt x="147" y="2"/>
                  <a:pt x="147" y="4"/>
                </a:cubicBezTo>
                <a:cubicBezTo>
                  <a:pt x="147" y="7"/>
                  <a:pt x="145" y="9"/>
                  <a:pt x="143" y="9"/>
                </a:cubicBezTo>
                <a:close/>
                <a:moveTo>
                  <a:pt x="117" y="9"/>
                </a:moveTo>
                <a:lnTo>
                  <a:pt x="117" y="9"/>
                </a:lnTo>
                <a:cubicBezTo>
                  <a:pt x="114" y="9"/>
                  <a:pt x="112" y="7"/>
                  <a:pt x="112" y="4"/>
                </a:cubicBezTo>
                <a:cubicBezTo>
                  <a:pt x="112" y="2"/>
                  <a:pt x="114" y="0"/>
                  <a:pt x="117" y="0"/>
                </a:cubicBezTo>
                <a:lnTo>
                  <a:pt x="117" y="0"/>
                </a:lnTo>
                <a:cubicBezTo>
                  <a:pt x="119" y="0"/>
                  <a:pt x="121" y="2"/>
                  <a:pt x="121" y="4"/>
                </a:cubicBezTo>
                <a:cubicBezTo>
                  <a:pt x="121" y="7"/>
                  <a:pt x="119" y="9"/>
                  <a:pt x="117" y="9"/>
                </a:cubicBezTo>
                <a:close/>
                <a:moveTo>
                  <a:pt x="90" y="9"/>
                </a:moveTo>
                <a:lnTo>
                  <a:pt x="90" y="9"/>
                </a:lnTo>
                <a:cubicBezTo>
                  <a:pt x="88" y="9"/>
                  <a:pt x="86" y="7"/>
                  <a:pt x="86" y="4"/>
                </a:cubicBezTo>
                <a:cubicBezTo>
                  <a:pt x="86" y="2"/>
                  <a:pt x="88" y="0"/>
                  <a:pt x="90" y="0"/>
                </a:cubicBezTo>
                <a:lnTo>
                  <a:pt x="90" y="0"/>
                </a:lnTo>
                <a:cubicBezTo>
                  <a:pt x="93" y="0"/>
                  <a:pt x="95" y="2"/>
                  <a:pt x="95" y="4"/>
                </a:cubicBezTo>
                <a:cubicBezTo>
                  <a:pt x="95" y="7"/>
                  <a:pt x="93" y="9"/>
                  <a:pt x="90" y="9"/>
                </a:cubicBezTo>
                <a:close/>
                <a:moveTo>
                  <a:pt x="64" y="9"/>
                </a:moveTo>
                <a:lnTo>
                  <a:pt x="64" y="9"/>
                </a:lnTo>
                <a:cubicBezTo>
                  <a:pt x="61" y="9"/>
                  <a:pt x="59" y="7"/>
                  <a:pt x="59" y="4"/>
                </a:cubicBezTo>
                <a:cubicBezTo>
                  <a:pt x="59" y="2"/>
                  <a:pt x="61" y="0"/>
                  <a:pt x="64" y="0"/>
                </a:cubicBezTo>
                <a:lnTo>
                  <a:pt x="64" y="0"/>
                </a:lnTo>
                <a:cubicBezTo>
                  <a:pt x="66" y="0"/>
                  <a:pt x="68" y="2"/>
                  <a:pt x="68" y="4"/>
                </a:cubicBezTo>
                <a:cubicBezTo>
                  <a:pt x="68" y="7"/>
                  <a:pt x="66" y="9"/>
                  <a:pt x="64" y="9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35" y="9"/>
                  <a:pt x="33" y="7"/>
                  <a:pt x="33" y="4"/>
                </a:cubicBezTo>
                <a:cubicBezTo>
                  <a:pt x="33" y="2"/>
                  <a:pt x="35" y="0"/>
                  <a:pt x="37" y="0"/>
                </a:cubicBezTo>
                <a:lnTo>
                  <a:pt x="37" y="0"/>
                </a:lnTo>
                <a:cubicBezTo>
                  <a:pt x="40" y="0"/>
                  <a:pt x="42" y="2"/>
                  <a:pt x="42" y="4"/>
                </a:cubicBezTo>
                <a:cubicBezTo>
                  <a:pt x="42" y="7"/>
                  <a:pt x="40" y="9"/>
                  <a:pt x="37" y="9"/>
                </a:cubicBezTo>
                <a:close/>
                <a:moveTo>
                  <a:pt x="11" y="9"/>
                </a:moveTo>
                <a:lnTo>
                  <a:pt x="11" y="9"/>
                </a:lnTo>
                <a:cubicBezTo>
                  <a:pt x="8" y="9"/>
                  <a:pt x="7" y="7"/>
                  <a:pt x="7" y="4"/>
                </a:cubicBezTo>
                <a:cubicBezTo>
                  <a:pt x="7" y="2"/>
                  <a:pt x="8" y="0"/>
                  <a:pt x="11" y="0"/>
                </a:cubicBezTo>
                <a:lnTo>
                  <a:pt x="11" y="0"/>
                </a:lnTo>
                <a:cubicBezTo>
                  <a:pt x="13" y="0"/>
                  <a:pt x="15" y="2"/>
                  <a:pt x="15" y="4"/>
                </a:cubicBezTo>
                <a:cubicBezTo>
                  <a:pt x="15" y="7"/>
                  <a:pt x="13" y="9"/>
                  <a:pt x="11" y="9"/>
                </a:cubicBezTo>
                <a:close/>
              </a:path>
            </a:pathLst>
          </a:custGeom>
          <a:solidFill>
            <a:srgbClr val="0078D7"/>
          </a:solidFill>
          <a:ln w="0" cap="flat">
            <a:solidFill>
              <a:srgbClr val="0078D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8">
            <a:extLst>
              <a:ext uri="{FF2B5EF4-FFF2-40B4-BE49-F238E27FC236}">
                <a16:creationId xmlns:a16="http://schemas.microsoft.com/office/drawing/2014/main" id="{D3BB9F88-04FB-4411-B841-697686E9C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833" y="4172795"/>
            <a:ext cx="921735" cy="1382602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9">
            <a:extLst>
              <a:ext uri="{FF2B5EF4-FFF2-40B4-BE49-F238E27FC236}">
                <a16:creationId xmlns:a16="http://schemas.microsoft.com/office/drawing/2014/main" id="{7EA5B9A7-D8FE-4A38-AE65-7B5FA209A5E2}"/>
              </a:ext>
            </a:extLst>
          </p:cNvPr>
          <p:cNvSpPr>
            <a:spLocks noEditPoints="1"/>
          </p:cNvSpPr>
          <p:nvPr/>
        </p:nvSpPr>
        <p:spPr bwMode="auto">
          <a:xfrm>
            <a:off x="9327539" y="4168501"/>
            <a:ext cx="930322" cy="1391190"/>
          </a:xfrm>
          <a:custGeom>
            <a:avLst/>
            <a:gdLst>
              <a:gd name="T0" fmla="*/ 0 w 1746"/>
              <a:gd name="T1" fmla="*/ 135 h 2610"/>
              <a:gd name="T2" fmla="*/ 18 w 1746"/>
              <a:gd name="T3" fmla="*/ 297 h 2610"/>
              <a:gd name="T4" fmla="*/ 0 w 1746"/>
              <a:gd name="T5" fmla="*/ 405 h 2610"/>
              <a:gd name="T6" fmla="*/ 18 w 1746"/>
              <a:gd name="T7" fmla="*/ 567 h 2610"/>
              <a:gd name="T8" fmla="*/ 9 w 1746"/>
              <a:gd name="T9" fmla="*/ 666 h 2610"/>
              <a:gd name="T10" fmla="*/ 9 w 1746"/>
              <a:gd name="T11" fmla="*/ 846 h 2610"/>
              <a:gd name="T12" fmla="*/ 18 w 1746"/>
              <a:gd name="T13" fmla="*/ 945 h 2610"/>
              <a:gd name="T14" fmla="*/ 0 w 1746"/>
              <a:gd name="T15" fmla="*/ 1107 h 2610"/>
              <a:gd name="T16" fmla="*/ 18 w 1746"/>
              <a:gd name="T17" fmla="*/ 1270 h 2610"/>
              <a:gd name="T18" fmla="*/ 0 w 1746"/>
              <a:gd name="T19" fmla="*/ 1378 h 2610"/>
              <a:gd name="T20" fmla="*/ 18 w 1746"/>
              <a:gd name="T21" fmla="*/ 1540 h 2610"/>
              <a:gd name="T22" fmla="*/ 9 w 1746"/>
              <a:gd name="T23" fmla="*/ 1639 h 2610"/>
              <a:gd name="T24" fmla="*/ 9 w 1746"/>
              <a:gd name="T25" fmla="*/ 1819 h 2610"/>
              <a:gd name="T26" fmla="*/ 18 w 1746"/>
              <a:gd name="T27" fmla="*/ 1918 h 2610"/>
              <a:gd name="T28" fmla="*/ 0 w 1746"/>
              <a:gd name="T29" fmla="*/ 2080 h 2610"/>
              <a:gd name="T30" fmla="*/ 18 w 1746"/>
              <a:gd name="T31" fmla="*/ 2242 h 2610"/>
              <a:gd name="T32" fmla="*/ 0 w 1746"/>
              <a:gd name="T33" fmla="*/ 2350 h 2610"/>
              <a:gd name="T34" fmla="*/ 18 w 1746"/>
              <a:gd name="T35" fmla="*/ 2512 h 2610"/>
              <a:gd name="T36" fmla="*/ 19 w 1746"/>
              <a:gd name="T37" fmla="*/ 2601 h 2610"/>
              <a:gd name="T38" fmla="*/ 199 w 1746"/>
              <a:gd name="T39" fmla="*/ 2601 h 2610"/>
              <a:gd name="T40" fmla="*/ 298 w 1746"/>
              <a:gd name="T41" fmla="*/ 2592 h 2610"/>
              <a:gd name="T42" fmla="*/ 460 w 1746"/>
              <a:gd name="T43" fmla="*/ 2610 h 2610"/>
              <a:gd name="T44" fmla="*/ 622 w 1746"/>
              <a:gd name="T45" fmla="*/ 2592 h 2610"/>
              <a:gd name="T46" fmla="*/ 730 w 1746"/>
              <a:gd name="T47" fmla="*/ 2610 h 2610"/>
              <a:gd name="T48" fmla="*/ 892 w 1746"/>
              <a:gd name="T49" fmla="*/ 2592 h 2610"/>
              <a:gd name="T50" fmla="*/ 991 w 1746"/>
              <a:gd name="T51" fmla="*/ 2601 h 2610"/>
              <a:gd name="T52" fmla="*/ 1171 w 1746"/>
              <a:gd name="T53" fmla="*/ 2601 h 2610"/>
              <a:gd name="T54" fmla="*/ 1270 w 1746"/>
              <a:gd name="T55" fmla="*/ 2592 h 2610"/>
              <a:gd name="T56" fmla="*/ 1432 w 1746"/>
              <a:gd name="T57" fmla="*/ 2610 h 2610"/>
              <a:gd name="T58" fmla="*/ 1594 w 1746"/>
              <a:gd name="T59" fmla="*/ 2592 h 2610"/>
              <a:gd name="T60" fmla="*/ 1702 w 1746"/>
              <a:gd name="T61" fmla="*/ 2610 h 2610"/>
              <a:gd name="T62" fmla="*/ 1728 w 1746"/>
              <a:gd name="T63" fmla="*/ 2474 h 2610"/>
              <a:gd name="T64" fmla="*/ 1737 w 1746"/>
              <a:gd name="T65" fmla="*/ 2375 h 2610"/>
              <a:gd name="T66" fmla="*/ 1737 w 1746"/>
              <a:gd name="T67" fmla="*/ 2195 h 2610"/>
              <a:gd name="T68" fmla="*/ 1728 w 1746"/>
              <a:gd name="T69" fmla="*/ 2096 h 2610"/>
              <a:gd name="T70" fmla="*/ 1746 w 1746"/>
              <a:gd name="T71" fmla="*/ 1933 h 2610"/>
              <a:gd name="T72" fmla="*/ 1728 w 1746"/>
              <a:gd name="T73" fmla="*/ 1771 h 2610"/>
              <a:gd name="T74" fmla="*/ 1746 w 1746"/>
              <a:gd name="T75" fmla="*/ 1663 h 2610"/>
              <a:gd name="T76" fmla="*/ 1728 w 1746"/>
              <a:gd name="T77" fmla="*/ 1501 h 2610"/>
              <a:gd name="T78" fmla="*/ 1737 w 1746"/>
              <a:gd name="T79" fmla="*/ 1402 h 2610"/>
              <a:gd name="T80" fmla="*/ 1737 w 1746"/>
              <a:gd name="T81" fmla="*/ 1222 h 2610"/>
              <a:gd name="T82" fmla="*/ 1728 w 1746"/>
              <a:gd name="T83" fmla="*/ 1123 h 2610"/>
              <a:gd name="T84" fmla="*/ 1746 w 1746"/>
              <a:gd name="T85" fmla="*/ 961 h 2610"/>
              <a:gd name="T86" fmla="*/ 1728 w 1746"/>
              <a:gd name="T87" fmla="*/ 799 h 2610"/>
              <a:gd name="T88" fmla="*/ 1746 w 1746"/>
              <a:gd name="T89" fmla="*/ 691 h 2610"/>
              <a:gd name="T90" fmla="*/ 1728 w 1746"/>
              <a:gd name="T91" fmla="*/ 529 h 2610"/>
              <a:gd name="T92" fmla="*/ 1737 w 1746"/>
              <a:gd name="T93" fmla="*/ 430 h 2610"/>
              <a:gd name="T94" fmla="*/ 1737 w 1746"/>
              <a:gd name="T95" fmla="*/ 250 h 2610"/>
              <a:gd name="T96" fmla="*/ 1728 w 1746"/>
              <a:gd name="T97" fmla="*/ 151 h 2610"/>
              <a:gd name="T98" fmla="*/ 1716 w 1746"/>
              <a:gd name="T99" fmla="*/ 0 h 2610"/>
              <a:gd name="T100" fmla="*/ 1554 w 1746"/>
              <a:gd name="T101" fmla="*/ 18 h 2610"/>
              <a:gd name="T102" fmla="*/ 1446 w 1746"/>
              <a:gd name="T103" fmla="*/ 0 h 2610"/>
              <a:gd name="T104" fmla="*/ 1284 w 1746"/>
              <a:gd name="T105" fmla="*/ 18 h 2610"/>
              <a:gd name="T106" fmla="*/ 1185 w 1746"/>
              <a:gd name="T107" fmla="*/ 9 h 2610"/>
              <a:gd name="T108" fmla="*/ 1005 w 1746"/>
              <a:gd name="T109" fmla="*/ 9 h 2610"/>
              <a:gd name="T110" fmla="*/ 906 w 1746"/>
              <a:gd name="T111" fmla="*/ 18 h 2610"/>
              <a:gd name="T112" fmla="*/ 744 w 1746"/>
              <a:gd name="T113" fmla="*/ 0 h 2610"/>
              <a:gd name="T114" fmla="*/ 582 w 1746"/>
              <a:gd name="T115" fmla="*/ 18 h 2610"/>
              <a:gd name="T116" fmla="*/ 474 w 1746"/>
              <a:gd name="T117" fmla="*/ 0 h 2610"/>
              <a:gd name="T118" fmla="*/ 312 w 1746"/>
              <a:gd name="T119" fmla="*/ 18 h 2610"/>
              <a:gd name="T120" fmla="*/ 213 w 1746"/>
              <a:gd name="T121" fmla="*/ 9 h 2610"/>
              <a:gd name="T122" fmla="*/ 33 w 1746"/>
              <a:gd name="T123" fmla="*/ 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46" h="2610">
                <a:moveTo>
                  <a:pt x="18" y="27"/>
                </a:moveTo>
                <a:lnTo>
                  <a:pt x="18" y="27"/>
                </a:lnTo>
                <a:cubicBezTo>
                  <a:pt x="18" y="32"/>
                  <a:pt x="14" y="36"/>
                  <a:pt x="9" y="36"/>
                </a:cubicBezTo>
                <a:cubicBezTo>
                  <a:pt x="4" y="36"/>
                  <a:pt x="0" y="32"/>
                  <a:pt x="0" y="27"/>
                </a:cubicBezTo>
                <a:lnTo>
                  <a:pt x="0" y="27"/>
                </a:lnTo>
                <a:cubicBezTo>
                  <a:pt x="0" y="22"/>
                  <a:pt x="4" y="18"/>
                  <a:pt x="9" y="18"/>
                </a:cubicBezTo>
                <a:cubicBezTo>
                  <a:pt x="14" y="18"/>
                  <a:pt x="18" y="22"/>
                  <a:pt x="18" y="27"/>
                </a:cubicBezTo>
                <a:close/>
                <a:moveTo>
                  <a:pt x="18" y="81"/>
                </a:moveTo>
                <a:lnTo>
                  <a:pt x="18" y="81"/>
                </a:lnTo>
                <a:cubicBezTo>
                  <a:pt x="18" y="86"/>
                  <a:pt x="14" y="90"/>
                  <a:pt x="9" y="90"/>
                </a:cubicBezTo>
                <a:cubicBezTo>
                  <a:pt x="4" y="90"/>
                  <a:pt x="0" y="86"/>
                  <a:pt x="0" y="81"/>
                </a:cubicBezTo>
                <a:lnTo>
                  <a:pt x="0" y="81"/>
                </a:lnTo>
                <a:cubicBezTo>
                  <a:pt x="0" y="76"/>
                  <a:pt x="4" y="72"/>
                  <a:pt x="9" y="72"/>
                </a:cubicBezTo>
                <a:cubicBezTo>
                  <a:pt x="14" y="72"/>
                  <a:pt x="18" y="76"/>
                  <a:pt x="18" y="81"/>
                </a:cubicBezTo>
                <a:close/>
                <a:moveTo>
                  <a:pt x="18" y="135"/>
                </a:moveTo>
                <a:lnTo>
                  <a:pt x="18" y="135"/>
                </a:lnTo>
                <a:cubicBezTo>
                  <a:pt x="18" y="140"/>
                  <a:pt x="14" y="144"/>
                  <a:pt x="9" y="144"/>
                </a:cubicBezTo>
                <a:cubicBezTo>
                  <a:pt x="4" y="144"/>
                  <a:pt x="0" y="140"/>
                  <a:pt x="0" y="135"/>
                </a:cubicBezTo>
                <a:lnTo>
                  <a:pt x="0" y="135"/>
                </a:lnTo>
                <a:cubicBezTo>
                  <a:pt x="0" y="130"/>
                  <a:pt x="4" y="126"/>
                  <a:pt x="9" y="126"/>
                </a:cubicBezTo>
                <a:cubicBezTo>
                  <a:pt x="14" y="126"/>
                  <a:pt x="18" y="130"/>
                  <a:pt x="18" y="135"/>
                </a:cubicBezTo>
                <a:close/>
                <a:moveTo>
                  <a:pt x="18" y="189"/>
                </a:moveTo>
                <a:lnTo>
                  <a:pt x="18" y="189"/>
                </a:lnTo>
                <a:cubicBezTo>
                  <a:pt x="18" y="194"/>
                  <a:pt x="14" y="198"/>
                  <a:pt x="9" y="198"/>
                </a:cubicBezTo>
                <a:cubicBezTo>
                  <a:pt x="4" y="198"/>
                  <a:pt x="0" y="194"/>
                  <a:pt x="0" y="189"/>
                </a:cubicBezTo>
                <a:lnTo>
                  <a:pt x="0" y="189"/>
                </a:lnTo>
                <a:cubicBezTo>
                  <a:pt x="0" y="184"/>
                  <a:pt x="4" y="180"/>
                  <a:pt x="9" y="180"/>
                </a:cubicBezTo>
                <a:cubicBezTo>
                  <a:pt x="14" y="180"/>
                  <a:pt x="18" y="184"/>
                  <a:pt x="18" y="189"/>
                </a:cubicBezTo>
                <a:close/>
                <a:moveTo>
                  <a:pt x="18" y="243"/>
                </a:moveTo>
                <a:lnTo>
                  <a:pt x="18" y="243"/>
                </a:lnTo>
                <a:cubicBezTo>
                  <a:pt x="18" y="248"/>
                  <a:pt x="14" y="252"/>
                  <a:pt x="9" y="252"/>
                </a:cubicBezTo>
                <a:cubicBezTo>
                  <a:pt x="4" y="252"/>
                  <a:pt x="0" y="248"/>
                  <a:pt x="0" y="243"/>
                </a:cubicBezTo>
                <a:lnTo>
                  <a:pt x="0" y="243"/>
                </a:lnTo>
                <a:cubicBezTo>
                  <a:pt x="0" y="238"/>
                  <a:pt x="4" y="234"/>
                  <a:pt x="9" y="234"/>
                </a:cubicBezTo>
                <a:cubicBezTo>
                  <a:pt x="14" y="234"/>
                  <a:pt x="18" y="238"/>
                  <a:pt x="18" y="243"/>
                </a:cubicBezTo>
                <a:close/>
                <a:moveTo>
                  <a:pt x="18" y="297"/>
                </a:moveTo>
                <a:lnTo>
                  <a:pt x="18" y="297"/>
                </a:lnTo>
                <a:cubicBezTo>
                  <a:pt x="18" y="302"/>
                  <a:pt x="14" y="306"/>
                  <a:pt x="9" y="306"/>
                </a:cubicBezTo>
                <a:cubicBezTo>
                  <a:pt x="4" y="306"/>
                  <a:pt x="0" y="302"/>
                  <a:pt x="0" y="297"/>
                </a:cubicBezTo>
                <a:lnTo>
                  <a:pt x="0" y="297"/>
                </a:lnTo>
                <a:cubicBezTo>
                  <a:pt x="0" y="292"/>
                  <a:pt x="4" y="288"/>
                  <a:pt x="9" y="288"/>
                </a:cubicBezTo>
                <a:cubicBezTo>
                  <a:pt x="14" y="288"/>
                  <a:pt x="18" y="292"/>
                  <a:pt x="18" y="297"/>
                </a:cubicBezTo>
                <a:close/>
                <a:moveTo>
                  <a:pt x="18" y="351"/>
                </a:moveTo>
                <a:lnTo>
                  <a:pt x="18" y="351"/>
                </a:lnTo>
                <a:cubicBezTo>
                  <a:pt x="18" y="356"/>
                  <a:pt x="14" y="360"/>
                  <a:pt x="9" y="360"/>
                </a:cubicBezTo>
                <a:cubicBezTo>
                  <a:pt x="4" y="360"/>
                  <a:pt x="0" y="356"/>
                  <a:pt x="0" y="351"/>
                </a:cubicBezTo>
                <a:lnTo>
                  <a:pt x="0" y="351"/>
                </a:lnTo>
                <a:cubicBezTo>
                  <a:pt x="0" y="346"/>
                  <a:pt x="4" y="342"/>
                  <a:pt x="9" y="342"/>
                </a:cubicBezTo>
                <a:cubicBezTo>
                  <a:pt x="14" y="342"/>
                  <a:pt x="18" y="346"/>
                  <a:pt x="18" y="351"/>
                </a:cubicBezTo>
                <a:close/>
                <a:moveTo>
                  <a:pt x="18" y="405"/>
                </a:moveTo>
                <a:lnTo>
                  <a:pt x="18" y="405"/>
                </a:lnTo>
                <a:cubicBezTo>
                  <a:pt x="18" y="410"/>
                  <a:pt x="14" y="414"/>
                  <a:pt x="9" y="414"/>
                </a:cubicBezTo>
                <a:cubicBezTo>
                  <a:pt x="4" y="414"/>
                  <a:pt x="0" y="410"/>
                  <a:pt x="0" y="405"/>
                </a:cubicBezTo>
                <a:lnTo>
                  <a:pt x="0" y="405"/>
                </a:lnTo>
                <a:cubicBezTo>
                  <a:pt x="0" y="400"/>
                  <a:pt x="4" y="396"/>
                  <a:pt x="9" y="396"/>
                </a:cubicBezTo>
                <a:cubicBezTo>
                  <a:pt x="14" y="396"/>
                  <a:pt x="18" y="400"/>
                  <a:pt x="18" y="405"/>
                </a:cubicBezTo>
                <a:close/>
                <a:moveTo>
                  <a:pt x="18" y="459"/>
                </a:moveTo>
                <a:lnTo>
                  <a:pt x="18" y="459"/>
                </a:lnTo>
                <a:cubicBezTo>
                  <a:pt x="18" y="464"/>
                  <a:pt x="14" y="468"/>
                  <a:pt x="9" y="468"/>
                </a:cubicBezTo>
                <a:cubicBezTo>
                  <a:pt x="4" y="468"/>
                  <a:pt x="0" y="464"/>
                  <a:pt x="0" y="459"/>
                </a:cubicBezTo>
                <a:lnTo>
                  <a:pt x="0" y="459"/>
                </a:lnTo>
                <a:cubicBezTo>
                  <a:pt x="0" y="454"/>
                  <a:pt x="4" y="450"/>
                  <a:pt x="9" y="450"/>
                </a:cubicBezTo>
                <a:cubicBezTo>
                  <a:pt x="14" y="450"/>
                  <a:pt x="18" y="454"/>
                  <a:pt x="18" y="459"/>
                </a:cubicBezTo>
                <a:close/>
                <a:moveTo>
                  <a:pt x="18" y="513"/>
                </a:moveTo>
                <a:lnTo>
                  <a:pt x="18" y="513"/>
                </a:lnTo>
                <a:cubicBezTo>
                  <a:pt x="18" y="518"/>
                  <a:pt x="14" y="522"/>
                  <a:pt x="9" y="522"/>
                </a:cubicBezTo>
                <a:cubicBezTo>
                  <a:pt x="4" y="522"/>
                  <a:pt x="0" y="518"/>
                  <a:pt x="0" y="513"/>
                </a:cubicBezTo>
                <a:lnTo>
                  <a:pt x="0" y="513"/>
                </a:lnTo>
                <a:cubicBezTo>
                  <a:pt x="0" y="508"/>
                  <a:pt x="4" y="504"/>
                  <a:pt x="9" y="504"/>
                </a:cubicBezTo>
                <a:cubicBezTo>
                  <a:pt x="14" y="504"/>
                  <a:pt x="18" y="508"/>
                  <a:pt x="18" y="513"/>
                </a:cubicBezTo>
                <a:close/>
                <a:moveTo>
                  <a:pt x="18" y="567"/>
                </a:moveTo>
                <a:lnTo>
                  <a:pt x="18" y="567"/>
                </a:lnTo>
                <a:cubicBezTo>
                  <a:pt x="18" y="572"/>
                  <a:pt x="14" y="576"/>
                  <a:pt x="9" y="576"/>
                </a:cubicBezTo>
                <a:cubicBezTo>
                  <a:pt x="4" y="576"/>
                  <a:pt x="0" y="572"/>
                  <a:pt x="0" y="567"/>
                </a:cubicBezTo>
                <a:lnTo>
                  <a:pt x="0" y="567"/>
                </a:lnTo>
                <a:cubicBezTo>
                  <a:pt x="0" y="562"/>
                  <a:pt x="4" y="558"/>
                  <a:pt x="9" y="558"/>
                </a:cubicBezTo>
                <a:cubicBezTo>
                  <a:pt x="14" y="558"/>
                  <a:pt x="18" y="562"/>
                  <a:pt x="18" y="567"/>
                </a:cubicBezTo>
                <a:close/>
                <a:moveTo>
                  <a:pt x="18" y="621"/>
                </a:moveTo>
                <a:lnTo>
                  <a:pt x="18" y="621"/>
                </a:lnTo>
                <a:cubicBezTo>
                  <a:pt x="18" y="626"/>
                  <a:pt x="14" y="630"/>
                  <a:pt x="9" y="630"/>
                </a:cubicBezTo>
                <a:cubicBezTo>
                  <a:pt x="4" y="630"/>
                  <a:pt x="0" y="626"/>
                  <a:pt x="0" y="621"/>
                </a:cubicBezTo>
                <a:lnTo>
                  <a:pt x="0" y="621"/>
                </a:lnTo>
                <a:cubicBezTo>
                  <a:pt x="0" y="616"/>
                  <a:pt x="4" y="612"/>
                  <a:pt x="9" y="612"/>
                </a:cubicBezTo>
                <a:cubicBezTo>
                  <a:pt x="14" y="612"/>
                  <a:pt x="18" y="616"/>
                  <a:pt x="18" y="621"/>
                </a:cubicBezTo>
                <a:close/>
                <a:moveTo>
                  <a:pt x="18" y="675"/>
                </a:moveTo>
                <a:lnTo>
                  <a:pt x="18" y="675"/>
                </a:lnTo>
                <a:cubicBezTo>
                  <a:pt x="18" y="680"/>
                  <a:pt x="14" y="684"/>
                  <a:pt x="9" y="684"/>
                </a:cubicBezTo>
                <a:cubicBezTo>
                  <a:pt x="4" y="684"/>
                  <a:pt x="0" y="680"/>
                  <a:pt x="0" y="675"/>
                </a:cubicBezTo>
                <a:lnTo>
                  <a:pt x="0" y="675"/>
                </a:lnTo>
                <a:cubicBezTo>
                  <a:pt x="0" y="670"/>
                  <a:pt x="4" y="666"/>
                  <a:pt x="9" y="666"/>
                </a:cubicBezTo>
                <a:cubicBezTo>
                  <a:pt x="14" y="666"/>
                  <a:pt x="18" y="670"/>
                  <a:pt x="18" y="675"/>
                </a:cubicBezTo>
                <a:close/>
                <a:moveTo>
                  <a:pt x="18" y="729"/>
                </a:moveTo>
                <a:lnTo>
                  <a:pt x="18" y="729"/>
                </a:lnTo>
                <a:cubicBezTo>
                  <a:pt x="18" y="734"/>
                  <a:pt x="14" y="738"/>
                  <a:pt x="9" y="738"/>
                </a:cubicBezTo>
                <a:cubicBezTo>
                  <a:pt x="4" y="738"/>
                  <a:pt x="0" y="734"/>
                  <a:pt x="0" y="729"/>
                </a:cubicBezTo>
                <a:lnTo>
                  <a:pt x="0" y="729"/>
                </a:lnTo>
                <a:cubicBezTo>
                  <a:pt x="0" y="724"/>
                  <a:pt x="4" y="720"/>
                  <a:pt x="9" y="720"/>
                </a:cubicBezTo>
                <a:cubicBezTo>
                  <a:pt x="14" y="720"/>
                  <a:pt x="18" y="724"/>
                  <a:pt x="18" y="729"/>
                </a:cubicBezTo>
                <a:close/>
                <a:moveTo>
                  <a:pt x="18" y="783"/>
                </a:moveTo>
                <a:lnTo>
                  <a:pt x="18" y="783"/>
                </a:lnTo>
                <a:cubicBezTo>
                  <a:pt x="18" y="788"/>
                  <a:pt x="14" y="792"/>
                  <a:pt x="9" y="792"/>
                </a:cubicBezTo>
                <a:cubicBezTo>
                  <a:pt x="4" y="792"/>
                  <a:pt x="0" y="788"/>
                  <a:pt x="0" y="783"/>
                </a:cubicBezTo>
                <a:lnTo>
                  <a:pt x="0" y="783"/>
                </a:lnTo>
                <a:cubicBezTo>
                  <a:pt x="0" y="778"/>
                  <a:pt x="4" y="774"/>
                  <a:pt x="9" y="774"/>
                </a:cubicBezTo>
                <a:cubicBezTo>
                  <a:pt x="14" y="774"/>
                  <a:pt x="18" y="778"/>
                  <a:pt x="18" y="783"/>
                </a:cubicBezTo>
                <a:close/>
                <a:moveTo>
                  <a:pt x="18" y="837"/>
                </a:moveTo>
                <a:lnTo>
                  <a:pt x="18" y="837"/>
                </a:lnTo>
                <a:cubicBezTo>
                  <a:pt x="18" y="842"/>
                  <a:pt x="14" y="846"/>
                  <a:pt x="9" y="846"/>
                </a:cubicBezTo>
                <a:cubicBezTo>
                  <a:pt x="4" y="846"/>
                  <a:pt x="0" y="842"/>
                  <a:pt x="0" y="837"/>
                </a:cubicBezTo>
                <a:lnTo>
                  <a:pt x="0" y="837"/>
                </a:lnTo>
                <a:cubicBezTo>
                  <a:pt x="0" y="832"/>
                  <a:pt x="4" y="828"/>
                  <a:pt x="9" y="828"/>
                </a:cubicBezTo>
                <a:cubicBezTo>
                  <a:pt x="14" y="828"/>
                  <a:pt x="18" y="832"/>
                  <a:pt x="18" y="837"/>
                </a:cubicBezTo>
                <a:close/>
                <a:moveTo>
                  <a:pt x="18" y="891"/>
                </a:moveTo>
                <a:lnTo>
                  <a:pt x="18" y="891"/>
                </a:lnTo>
                <a:cubicBezTo>
                  <a:pt x="18" y="896"/>
                  <a:pt x="14" y="900"/>
                  <a:pt x="9" y="900"/>
                </a:cubicBezTo>
                <a:cubicBezTo>
                  <a:pt x="4" y="900"/>
                  <a:pt x="0" y="896"/>
                  <a:pt x="0" y="891"/>
                </a:cubicBezTo>
                <a:lnTo>
                  <a:pt x="0" y="891"/>
                </a:lnTo>
                <a:cubicBezTo>
                  <a:pt x="0" y="886"/>
                  <a:pt x="4" y="882"/>
                  <a:pt x="9" y="882"/>
                </a:cubicBezTo>
                <a:cubicBezTo>
                  <a:pt x="14" y="882"/>
                  <a:pt x="18" y="886"/>
                  <a:pt x="18" y="891"/>
                </a:cubicBezTo>
                <a:close/>
                <a:moveTo>
                  <a:pt x="18" y="945"/>
                </a:moveTo>
                <a:lnTo>
                  <a:pt x="18" y="945"/>
                </a:lnTo>
                <a:cubicBezTo>
                  <a:pt x="18" y="950"/>
                  <a:pt x="14" y="954"/>
                  <a:pt x="9" y="954"/>
                </a:cubicBezTo>
                <a:cubicBezTo>
                  <a:pt x="4" y="954"/>
                  <a:pt x="0" y="950"/>
                  <a:pt x="0" y="945"/>
                </a:cubicBezTo>
                <a:lnTo>
                  <a:pt x="0" y="945"/>
                </a:lnTo>
                <a:cubicBezTo>
                  <a:pt x="0" y="940"/>
                  <a:pt x="4" y="936"/>
                  <a:pt x="9" y="936"/>
                </a:cubicBezTo>
                <a:cubicBezTo>
                  <a:pt x="14" y="936"/>
                  <a:pt x="18" y="940"/>
                  <a:pt x="18" y="945"/>
                </a:cubicBezTo>
                <a:close/>
                <a:moveTo>
                  <a:pt x="18" y="999"/>
                </a:moveTo>
                <a:lnTo>
                  <a:pt x="18" y="999"/>
                </a:lnTo>
                <a:cubicBezTo>
                  <a:pt x="18" y="1004"/>
                  <a:pt x="14" y="1008"/>
                  <a:pt x="9" y="1008"/>
                </a:cubicBezTo>
                <a:cubicBezTo>
                  <a:pt x="4" y="1008"/>
                  <a:pt x="0" y="1004"/>
                  <a:pt x="0" y="999"/>
                </a:cubicBezTo>
                <a:lnTo>
                  <a:pt x="0" y="999"/>
                </a:lnTo>
                <a:cubicBezTo>
                  <a:pt x="0" y="994"/>
                  <a:pt x="4" y="990"/>
                  <a:pt x="9" y="990"/>
                </a:cubicBezTo>
                <a:cubicBezTo>
                  <a:pt x="14" y="990"/>
                  <a:pt x="18" y="994"/>
                  <a:pt x="18" y="999"/>
                </a:cubicBezTo>
                <a:close/>
                <a:moveTo>
                  <a:pt x="18" y="1053"/>
                </a:moveTo>
                <a:lnTo>
                  <a:pt x="18" y="1053"/>
                </a:lnTo>
                <a:cubicBezTo>
                  <a:pt x="18" y="1058"/>
                  <a:pt x="14" y="1062"/>
                  <a:pt x="9" y="1062"/>
                </a:cubicBezTo>
                <a:cubicBezTo>
                  <a:pt x="4" y="1062"/>
                  <a:pt x="0" y="1058"/>
                  <a:pt x="0" y="1053"/>
                </a:cubicBezTo>
                <a:lnTo>
                  <a:pt x="0" y="1053"/>
                </a:lnTo>
                <a:cubicBezTo>
                  <a:pt x="0" y="1048"/>
                  <a:pt x="4" y="1044"/>
                  <a:pt x="9" y="1044"/>
                </a:cubicBezTo>
                <a:cubicBezTo>
                  <a:pt x="14" y="1044"/>
                  <a:pt x="18" y="1048"/>
                  <a:pt x="18" y="1053"/>
                </a:cubicBezTo>
                <a:close/>
                <a:moveTo>
                  <a:pt x="18" y="1107"/>
                </a:moveTo>
                <a:lnTo>
                  <a:pt x="18" y="1107"/>
                </a:lnTo>
                <a:cubicBezTo>
                  <a:pt x="18" y="1112"/>
                  <a:pt x="14" y="1116"/>
                  <a:pt x="9" y="1116"/>
                </a:cubicBezTo>
                <a:cubicBezTo>
                  <a:pt x="4" y="1116"/>
                  <a:pt x="0" y="1112"/>
                  <a:pt x="0" y="1107"/>
                </a:cubicBezTo>
                <a:lnTo>
                  <a:pt x="0" y="1107"/>
                </a:lnTo>
                <a:cubicBezTo>
                  <a:pt x="0" y="1103"/>
                  <a:pt x="4" y="1098"/>
                  <a:pt x="9" y="1098"/>
                </a:cubicBezTo>
                <a:cubicBezTo>
                  <a:pt x="14" y="1098"/>
                  <a:pt x="18" y="1103"/>
                  <a:pt x="18" y="1107"/>
                </a:cubicBezTo>
                <a:close/>
                <a:moveTo>
                  <a:pt x="18" y="1161"/>
                </a:moveTo>
                <a:lnTo>
                  <a:pt x="18" y="1162"/>
                </a:lnTo>
                <a:cubicBezTo>
                  <a:pt x="18" y="1166"/>
                  <a:pt x="14" y="1171"/>
                  <a:pt x="9" y="1171"/>
                </a:cubicBezTo>
                <a:cubicBezTo>
                  <a:pt x="4" y="1171"/>
                  <a:pt x="0" y="1166"/>
                  <a:pt x="0" y="1162"/>
                </a:cubicBezTo>
                <a:lnTo>
                  <a:pt x="0" y="1161"/>
                </a:lnTo>
                <a:cubicBezTo>
                  <a:pt x="0" y="1157"/>
                  <a:pt x="4" y="1152"/>
                  <a:pt x="9" y="1152"/>
                </a:cubicBezTo>
                <a:cubicBezTo>
                  <a:pt x="14" y="1152"/>
                  <a:pt x="18" y="1157"/>
                  <a:pt x="18" y="1161"/>
                </a:cubicBezTo>
                <a:close/>
                <a:moveTo>
                  <a:pt x="18" y="1216"/>
                </a:moveTo>
                <a:lnTo>
                  <a:pt x="18" y="1216"/>
                </a:lnTo>
                <a:cubicBezTo>
                  <a:pt x="18" y="1221"/>
                  <a:pt x="14" y="1225"/>
                  <a:pt x="9" y="1225"/>
                </a:cubicBezTo>
                <a:cubicBezTo>
                  <a:pt x="4" y="1225"/>
                  <a:pt x="0" y="1221"/>
                  <a:pt x="0" y="1216"/>
                </a:cubicBezTo>
                <a:lnTo>
                  <a:pt x="0" y="1216"/>
                </a:lnTo>
                <a:cubicBezTo>
                  <a:pt x="0" y="1211"/>
                  <a:pt x="4" y="1207"/>
                  <a:pt x="9" y="1207"/>
                </a:cubicBezTo>
                <a:cubicBezTo>
                  <a:pt x="14" y="1207"/>
                  <a:pt x="18" y="1211"/>
                  <a:pt x="18" y="1216"/>
                </a:cubicBezTo>
                <a:close/>
                <a:moveTo>
                  <a:pt x="18" y="1270"/>
                </a:moveTo>
                <a:lnTo>
                  <a:pt x="18" y="1270"/>
                </a:lnTo>
                <a:cubicBezTo>
                  <a:pt x="18" y="1275"/>
                  <a:pt x="14" y="1279"/>
                  <a:pt x="9" y="1279"/>
                </a:cubicBezTo>
                <a:cubicBezTo>
                  <a:pt x="4" y="1279"/>
                  <a:pt x="0" y="1275"/>
                  <a:pt x="0" y="1270"/>
                </a:cubicBezTo>
                <a:lnTo>
                  <a:pt x="0" y="1270"/>
                </a:lnTo>
                <a:cubicBezTo>
                  <a:pt x="0" y="1265"/>
                  <a:pt x="4" y="1261"/>
                  <a:pt x="9" y="1261"/>
                </a:cubicBezTo>
                <a:cubicBezTo>
                  <a:pt x="14" y="1261"/>
                  <a:pt x="18" y="1265"/>
                  <a:pt x="18" y="1270"/>
                </a:cubicBezTo>
                <a:close/>
                <a:moveTo>
                  <a:pt x="18" y="1324"/>
                </a:moveTo>
                <a:lnTo>
                  <a:pt x="18" y="1324"/>
                </a:lnTo>
                <a:cubicBezTo>
                  <a:pt x="18" y="1329"/>
                  <a:pt x="14" y="1333"/>
                  <a:pt x="9" y="1333"/>
                </a:cubicBezTo>
                <a:cubicBezTo>
                  <a:pt x="4" y="1333"/>
                  <a:pt x="0" y="1329"/>
                  <a:pt x="0" y="1324"/>
                </a:cubicBezTo>
                <a:lnTo>
                  <a:pt x="0" y="1324"/>
                </a:lnTo>
                <a:cubicBezTo>
                  <a:pt x="0" y="1319"/>
                  <a:pt x="4" y="1315"/>
                  <a:pt x="9" y="1315"/>
                </a:cubicBezTo>
                <a:cubicBezTo>
                  <a:pt x="14" y="1315"/>
                  <a:pt x="18" y="1319"/>
                  <a:pt x="18" y="1324"/>
                </a:cubicBezTo>
                <a:close/>
                <a:moveTo>
                  <a:pt x="18" y="1378"/>
                </a:moveTo>
                <a:lnTo>
                  <a:pt x="18" y="1378"/>
                </a:lnTo>
                <a:cubicBezTo>
                  <a:pt x="18" y="1383"/>
                  <a:pt x="14" y="1387"/>
                  <a:pt x="9" y="1387"/>
                </a:cubicBezTo>
                <a:cubicBezTo>
                  <a:pt x="4" y="1387"/>
                  <a:pt x="0" y="1383"/>
                  <a:pt x="0" y="1378"/>
                </a:cubicBezTo>
                <a:lnTo>
                  <a:pt x="0" y="1378"/>
                </a:lnTo>
                <a:cubicBezTo>
                  <a:pt x="0" y="1373"/>
                  <a:pt x="4" y="1369"/>
                  <a:pt x="9" y="1369"/>
                </a:cubicBezTo>
                <a:cubicBezTo>
                  <a:pt x="14" y="1369"/>
                  <a:pt x="18" y="1373"/>
                  <a:pt x="18" y="1378"/>
                </a:cubicBezTo>
                <a:close/>
                <a:moveTo>
                  <a:pt x="18" y="1432"/>
                </a:moveTo>
                <a:lnTo>
                  <a:pt x="18" y="1432"/>
                </a:lnTo>
                <a:cubicBezTo>
                  <a:pt x="18" y="1437"/>
                  <a:pt x="14" y="1441"/>
                  <a:pt x="9" y="1441"/>
                </a:cubicBezTo>
                <a:cubicBezTo>
                  <a:pt x="4" y="1441"/>
                  <a:pt x="0" y="1437"/>
                  <a:pt x="0" y="1432"/>
                </a:cubicBezTo>
                <a:lnTo>
                  <a:pt x="0" y="1432"/>
                </a:lnTo>
                <a:cubicBezTo>
                  <a:pt x="0" y="1427"/>
                  <a:pt x="4" y="1423"/>
                  <a:pt x="9" y="1423"/>
                </a:cubicBezTo>
                <a:cubicBezTo>
                  <a:pt x="14" y="1423"/>
                  <a:pt x="18" y="1427"/>
                  <a:pt x="18" y="1432"/>
                </a:cubicBezTo>
                <a:close/>
                <a:moveTo>
                  <a:pt x="18" y="1486"/>
                </a:moveTo>
                <a:lnTo>
                  <a:pt x="18" y="1486"/>
                </a:lnTo>
                <a:cubicBezTo>
                  <a:pt x="18" y="1491"/>
                  <a:pt x="14" y="1495"/>
                  <a:pt x="9" y="1495"/>
                </a:cubicBezTo>
                <a:cubicBezTo>
                  <a:pt x="4" y="1495"/>
                  <a:pt x="0" y="1491"/>
                  <a:pt x="0" y="1486"/>
                </a:cubicBezTo>
                <a:lnTo>
                  <a:pt x="0" y="1486"/>
                </a:lnTo>
                <a:cubicBezTo>
                  <a:pt x="0" y="1481"/>
                  <a:pt x="4" y="1477"/>
                  <a:pt x="9" y="1477"/>
                </a:cubicBezTo>
                <a:cubicBezTo>
                  <a:pt x="14" y="1477"/>
                  <a:pt x="18" y="1481"/>
                  <a:pt x="18" y="1486"/>
                </a:cubicBezTo>
                <a:close/>
                <a:moveTo>
                  <a:pt x="18" y="1540"/>
                </a:moveTo>
                <a:lnTo>
                  <a:pt x="18" y="1540"/>
                </a:lnTo>
                <a:cubicBezTo>
                  <a:pt x="18" y="1545"/>
                  <a:pt x="14" y="1549"/>
                  <a:pt x="9" y="1549"/>
                </a:cubicBezTo>
                <a:cubicBezTo>
                  <a:pt x="4" y="1549"/>
                  <a:pt x="0" y="1545"/>
                  <a:pt x="0" y="1540"/>
                </a:cubicBezTo>
                <a:lnTo>
                  <a:pt x="0" y="1540"/>
                </a:lnTo>
                <a:cubicBezTo>
                  <a:pt x="0" y="1535"/>
                  <a:pt x="4" y="1531"/>
                  <a:pt x="9" y="1531"/>
                </a:cubicBezTo>
                <a:cubicBezTo>
                  <a:pt x="14" y="1531"/>
                  <a:pt x="18" y="1535"/>
                  <a:pt x="18" y="1540"/>
                </a:cubicBezTo>
                <a:close/>
                <a:moveTo>
                  <a:pt x="18" y="1594"/>
                </a:moveTo>
                <a:lnTo>
                  <a:pt x="18" y="1594"/>
                </a:lnTo>
                <a:cubicBezTo>
                  <a:pt x="18" y="1599"/>
                  <a:pt x="14" y="1603"/>
                  <a:pt x="9" y="1603"/>
                </a:cubicBezTo>
                <a:cubicBezTo>
                  <a:pt x="4" y="1603"/>
                  <a:pt x="0" y="1599"/>
                  <a:pt x="0" y="1594"/>
                </a:cubicBezTo>
                <a:lnTo>
                  <a:pt x="0" y="1594"/>
                </a:lnTo>
                <a:cubicBezTo>
                  <a:pt x="0" y="1589"/>
                  <a:pt x="4" y="1585"/>
                  <a:pt x="9" y="1585"/>
                </a:cubicBezTo>
                <a:cubicBezTo>
                  <a:pt x="14" y="1585"/>
                  <a:pt x="18" y="1589"/>
                  <a:pt x="18" y="1594"/>
                </a:cubicBezTo>
                <a:close/>
                <a:moveTo>
                  <a:pt x="18" y="1648"/>
                </a:moveTo>
                <a:lnTo>
                  <a:pt x="18" y="1648"/>
                </a:lnTo>
                <a:cubicBezTo>
                  <a:pt x="18" y="1653"/>
                  <a:pt x="14" y="1657"/>
                  <a:pt x="9" y="1657"/>
                </a:cubicBezTo>
                <a:cubicBezTo>
                  <a:pt x="4" y="1657"/>
                  <a:pt x="0" y="1653"/>
                  <a:pt x="0" y="1648"/>
                </a:cubicBezTo>
                <a:lnTo>
                  <a:pt x="0" y="1648"/>
                </a:lnTo>
                <a:cubicBezTo>
                  <a:pt x="0" y="1643"/>
                  <a:pt x="4" y="1639"/>
                  <a:pt x="9" y="1639"/>
                </a:cubicBezTo>
                <a:cubicBezTo>
                  <a:pt x="14" y="1639"/>
                  <a:pt x="18" y="1643"/>
                  <a:pt x="18" y="1648"/>
                </a:cubicBezTo>
                <a:close/>
                <a:moveTo>
                  <a:pt x="18" y="1702"/>
                </a:moveTo>
                <a:lnTo>
                  <a:pt x="18" y="1702"/>
                </a:lnTo>
                <a:cubicBezTo>
                  <a:pt x="18" y="1707"/>
                  <a:pt x="14" y="1711"/>
                  <a:pt x="9" y="1711"/>
                </a:cubicBezTo>
                <a:cubicBezTo>
                  <a:pt x="4" y="1711"/>
                  <a:pt x="0" y="1707"/>
                  <a:pt x="0" y="1702"/>
                </a:cubicBezTo>
                <a:lnTo>
                  <a:pt x="0" y="1702"/>
                </a:lnTo>
                <a:cubicBezTo>
                  <a:pt x="0" y="1697"/>
                  <a:pt x="4" y="1693"/>
                  <a:pt x="9" y="1693"/>
                </a:cubicBezTo>
                <a:cubicBezTo>
                  <a:pt x="14" y="1693"/>
                  <a:pt x="18" y="1697"/>
                  <a:pt x="18" y="1702"/>
                </a:cubicBezTo>
                <a:close/>
                <a:moveTo>
                  <a:pt x="18" y="1756"/>
                </a:moveTo>
                <a:lnTo>
                  <a:pt x="18" y="1756"/>
                </a:lnTo>
                <a:cubicBezTo>
                  <a:pt x="18" y="1761"/>
                  <a:pt x="14" y="1765"/>
                  <a:pt x="9" y="1765"/>
                </a:cubicBezTo>
                <a:cubicBezTo>
                  <a:pt x="4" y="1765"/>
                  <a:pt x="0" y="1761"/>
                  <a:pt x="0" y="1756"/>
                </a:cubicBezTo>
                <a:lnTo>
                  <a:pt x="0" y="1756"/>
                </a:lnTo>
                <a:cubicBezTo>
                  <a:pt x="0" y="1751"/>
                  <a:pt x="4" y="1747"/>
                  <a:pt x="9" y="1747"/>
                </a:cubicBezTo>
                <a:cubicBezTo>
                  <a:pt x="14" y="1747"/>
                  <a:pt x="18" y="1751"/>
                  <a:pt x="18" y="1756"/>
                </a:cubicBezTo>
                <a:close/>
                <a:moveTo>
                  <a:pt x="18" y="1810"/>
                </a:moveTo>
                <a:lnTo>
                  <a:pt x="18" y="1810"/>
                </a:lnTo>
                <a:cubicBezTo>
                  <a:pt x="18" y="1815"/>
                  <a:pt x="14" y="1819"/>
                  <a:pt x="9" y="1819"/>
                </a:cubicBezTo>
                <a:cubicBezTo>
                  <a:pt x="4" y="1819"/>
                  <a:pt x="0" y="1815"/>
                  <a:pt x="0" y="1810"/>
                </a:cubicBezTo>
                <a:lnTo>
                  <a:pt x="0" y="1810"/>
                </a:lnTo>
                <a:cubicBezTo>
                  <a:pt x="0" y="1805"/>
                  <a:pt x="4" y="1801"/>
                  <a:pt x="9" y="1801"/>
                </a:cubicBezTo>
                <a:cubicBezTo>
                  <a:pt x="14" y="1801"/>
                  <a:pt x="18" y="1805"/>
                  <a:pt x="18" y="1810"/>
                </a:cubicBezTo>
                <a:close/>
                <a:moveTo>
                  <a:pt x="18" y="1864"/>
                </a:moveTo>
                <a:lnTo>
                  <a:pt x="18" y="1864"/>
                </a:lnTo>
                <a:cubicBezTo>
                  <a:pt x="18" y="1869"/>
                  <a:pt x="14" y="1873"/>
                  <a:pt x="9" y="1873"/>
                </a:cubicBezTo>
                <a:cubicBezTo>
                  <a:pt x="4" y="1873"/>
                  <a:pt x="0" y="1869"/>
                  <a:pt x="0" y="1864"/>
                </a:cubicBezTo>
                <a:lnTo>
                  <a:pt x="0" y="1864"/>
                </a:lnTo>
                <a:cubicBezTo>
                  <a:pt x="0" y="1859"/>
                  <a:pt x="4" y="1855"/>
                  <a:pt x="9" y="1855"/>
                </a:cubicBezTo>
                <a:cubicBezTo>
                  <a:pt x="14" y="1855"/>
                  <a:pt x="18" y="1859"/>
                  <a:pt x="18" y="1864"/>
                </a:cubicBezTo>
                <a:close/>
                <a:moveTo>
                  <a:pt x="18" y="1918"/>
                </a:moveTo>
                <a:lnTo>
                  <a:pt x="18" y="1918"/>
                </a:lnTo>
                <a:cubicBezTo>
                  <a:pt x="18" y="1923"/>
                  <a:pt x="14" y="1927"/>
                  <a:pt x="9" y="1927"/>
                </a:cubicBezTo>
                <a:cubicBezTo>
                  <a:pt x="4" y="1927"/>
                  <a:pt x="0" y="1923"/>
                  <a:pt x="0" y="1918"/>
                </a:cubicBezTo>
                <a:lnTo>
                  <a:pt x="0" y="1918"/>
                </a:lnTo>
                <a:cubicBezTo>
                  <a:pt x="0" y="1913"/>
                  <a:pt x="4" y="1909"/>
                  <a:pt x="9" y="1909"/>
                </a:cubicBezTo>
                <a:cubicBezTo>
                  <a:pt x="14" y="1909"/>
                  <a:pt x="18" y="1913"/>
                  <a:pt x="18" y="1918"/>
                </a:cubicBezTo>
                <a:close/>
                <a:moveTo>
                  <a:pt x="18" y="1972"/>
                </a:moveTo>
                <a:lnTo>
                  <a:pt x="18" y="1972"/>
                </a:lnTo>
                <a:cubicBezTo>
                  <a:pt x="18" y="1977"/>
                  <a:pt x="14" y="1981"/>
                  <a:pt x="9" y="1981"/>
                </a:cubicBezTo>
                <a:cubicBezTo>
                  <a:pt x="4" y="1981"/>
                  <a:pt x="0" y="1977"/>
                  <a:pt x="0" y="1972"/>
                </a:cubicBezTo>
                <a:lnTo>
                  <a:pt x="0" y="1972"/>
                </a:lnTo>
                <a:cubicBezTo>
                  <a:pt x="0" y="1967"/>
                  <a:pt x="4" y="1963"/>
                  <a:pt x="9" y="1963"/>
                </a:cubicBezTo>
                <a:cubicBezTo>
                  <a:pt x="14" y="1963"/>
                  <a:pt x="18" y="1967"/>
                  <a:pt x="18" y="1972"/>
                </a:cubicBezTo>
                <a:close/>
                <a:moveTo>
                  <a:pt x="18" y="2026"/>
                </a:moveTo>
                <a:lnTo>
                  <a:pt x="18" y="2026"/>
                </a:lnTo>
                <a:cubicBezTo>
                  <a:pt x="18" y="2031"/>
                  <a:pt x="14" y="2035"/>
                  <a:pt x="9" y="2035"/>
                </a:cubicBezTo>
                <a:cubicBezTo>
                  <a:pt x="4" y="2035"/>
                  <a:pt x="0" y="2031"/>
                  <a:pt x="0" y="2026"/>
                </a:cubicBezTo>
                <a:lnTo>
                  <a:pt x="0" y="2026"/>
                </a:lnTo>
                <a:cubicBezTo>
                  <a:pt x="0" y="2021"/>
                  <a:pt x="4" y="2017"/>
                  <a:pt x="9" y="2017"/>
                </a:cubicBezTo>
                <a:cubicBezTo>
                  <a:pt x="14" y="2017"/>
                  <a:pt x="18" y="2021"/>
                  <a:pt x="18" y="2026"/>
                </a:cubicBezTo>
                <a:close/>
                <a:moveTo>
                  <a:pt x="18" y="2080"/>
                </a:moveTo>
                <a:lnTo>
                  <a:pt x="18" y="2080"/>
                </a:lnTo>
                <a:cubicBezTo>
                  <a:pt x="18" y="2085"/>
                  <a:pt x="14" y="2089"/>
                  <a:pt x="9" y="2089"/>
                </a:cubicBezTo>
                <a:cubicBezTo>
                  <a:pt x="4" y="2089"/>
                  <a:pt x="0" y="2085"/>
                  <a:pt x="0" y="2080"/>
                </a:cubicBezTo>
                <a:lnTo>
                  <a:pt x="0" y="2080"/>
                </a:lnTo>
                <a:cubicBezTo>
                  <a:pt x="0" y="2075"/>
                  <a:pt x="4" y="2071"/>
                  <a:pt x="9" y="2071"/>
                </a:cubicBezTo>
                <a:cubicBezTo>
                  <a:pt x="14" y="2071"/>
                  <a:pt x="18" y="2075"/>
                  <a:pt x="18" y="2080"/>
                </a:cubicBezTo>
                <a:close/>
                <a:moveTo>
                  <a:pt x="18" y="2134"/>
                </a:moveTo>
                <a:lnTo>
                  <a:pt x="18" y="2134"/>
                </a:lnTo>
                <a:cubicBezTo>
                  <a:pt x="18" y="2139"/>
                  <a:pt x="14" y="2143"/>
                  <a:pt x="9" y="2143"/>
                </a:cubicBezTo>
                <a:cubicBezTo>
                  <a:pt x="4" y="2143"/>
                  <a:pt x="0" y="2139"/>
                  <a:pt x="0" y="2134"/>
                </a:cubicBezTo>
                <a:lnTo>
                  <a:pt x="0" y="2134"/>
                </a:lnTo>
                <a:cubicBezTo>
                  <a:pt x="0" y="2129"/>
                  <a:pt x="4" y="2125"/>
                  <a:pt x="9" y="2125"/>
                </a:cubicBezTo>
                <a:cubicBezTo>
                  <a:pt x="14" y="2125"/>
                  <a:pt x="18" y="2129"/>
                  <a:pt x="18" y="2134"/>
                </a:cubicBezTo>
                <a:close/>
                <a:moveTo>
                  <a:pt x="18" y="2188"/>
                </a:moveTo>
                <a:lnTo>
                  <a:pt x="18" y="2188"/>
                </a:lnTo>
                <a:cubicBezTo>
                  <a:pt x="18" y="2193"/>
                  <a:pt x="14" y="2197"/>
                  <a:pt x="9" y="2197"/>
                </a:cubicBezTo>
                <a:cubicBezTo>
                  <a:pt x="4" y="2197"/>
                  <a:pt x="0" y="2193"/>
                  <a:pt x="0" y="2188"/>
                </a:cubicBezTo>
                <a:lnTo>
                  <a:pt x="0" y="2188"/>
                </a:lnTo>
                <a:cubicBezTo>
                  <a:pt x="0" y="2183"/>
                  <a:pt x="4" y="2179"/>
                  <a:pt x="9" y="2179"/>
                </a:cubicBezTo>
                <a:cubicBezTo>
                  <a:pt x="14" y="2179"/>
                  <a:pt x="18" y="2183"/>
                  <a:pt x="18" y="2188"/>
                </a:cubicBezTo>
                <a:close/>
                <a:moveTo>
                  <a:pt x="18" y="2242"/>
                </a:moveTo>
                <a:lnTo>
                  <a:pt x="18" y="2242"/>
                </a:lnTo>
                <a:cubicBezTo>
                  <a:pt x="18" y="2247"/>
                  <a:pt x="14" y="2251"/>
                  <a:pt x="9" y="2251"/>
                </a:cubicBezTo>
                <a:cubicBezTo>
                  <a:pt x="4" y="2251"/>
                  <a:pt x="0" y="2247"/>
                  <a:pt x="0" y="2242"/>
                </a:cubicBezTo>
                <a:lnTo>
                  <a:pt x="0" y="2242"/>
                </a:lnTo>
                <a:cubicBezTo>
                  <a:pt x="0" y="2237"/>
                  <a:pt x="4" y="2233"/>
                  <a:pt x="9" y="2233"/>
                </a:cubicBezTo>
                <a:cubicBezTo>
                  <a:pt x="14" y="2233"/>
                  <a:pt x="18" y="2237"/>
                  <a:pt x="18" y="2242"/>
                </a:cubicBezTo>
                <a:close/>
                <a:moveTo>
                  <a:pt x="18" y="2296"/>
                </a:moveTo>
                <a:lnTo>
                  <a:pt x="18" y="2296"/>
                </a:lnTo>
                <a:cubicBezTo>
                  <a:pt x="18" y="2301"/>
                  <a:pt x="14" y="2305"/>
                  <a:pt x="9" y="2305"/>
                </a:cubicBezTo>
                <a:cubicBezTo>
                  <a:pt x="4" y="2305"/>
                  <a:pt x="0" y="2301"/>
                  <a:pt x="0" y="2296"/>
                </a:cubicBezTo>
                <a:lnTo>
                  <a:pt x="0" y="2296"/>
                </a:lnTo>
                <a:cubicBezTo>
                  <a:pt x="0" y="2291"/>
                  <a:pt x="4" y="2287"/>
                  <a:pt x="9" y="2287"/>
                </a:cubicBezTo>
                <a:cubicBezTo>
                  <a:pt x="14" y="2287"/>
                  <a:pt x="18" y="2291"/>
                  <a:pt x="18" y="2296"/>
                </a:cubicBezTo>
                <a:close/>
                <a:moveTo>
                  <a:pt x="18" y="2350"/>
                </a:moveTo>
                <a:lnTo>
                  <a:pt x="18" y="2350"/>
                </a:lnTo>
                <a:cubicBezTo>
                  <a:pt x="18" y="2355"/>
                  <a:pt x="14" y="2359"/>
                  <a:pt x="9" y="2359"/>
                </a:cubicBezTo>
                <a:cubicBezTo>
                  <a:pt x="4" y="2359"/>
                  <a:pt x="0" y="2355"/>
                  <a:pt x="0" y="2350"/>
                </a:cubicBezTo>
                <a:lnTo>
                  <a:pt x="0" y="2350"/>
                </a:lnTo>
                <a:cubicBezTo>
                  <a:pt x="0" y="2345"/>
                  <a:pt x="4" y="2341"/>
                  <a:pt x="9" y="2341"/>
                </a:cubicBezTo>
                <a:cubicBezTo>
                  <a:pt x="14" y="2341"/>
                  <a:pt x="18" y="2345"/>
                  <a:pt x="18" y="2350"/>
                </a:cubicBezTo>
                <a:close/>
                <a:moveTo>
                  <a:pt x="18" y="2404"/>
                </a:moveTo>
                <a:lnTo>
                  <a:pt x="18" y="2404"/>
                </a:lnTo>
                <a:cubicBezTo>
                  <a:pt x="18" y="2409"/>
                  <a:pt x="14" y="2413"/>
                  <a:pt x="9" y="2413"/>
                </a:cubicBezTo>
                <a:cubicBezTo>
                  <a:pt x="4" y="2413"/>
                  <a:pt x="0" y="2409"/>
                  <a:pt x="0" y="2404"/>
                </a:cubicBezTo>
                <a:lnTo>
                  <a:pt x="0" y="2404"/>
                </a:lnTo>
                <a:cubicBezTo>
                  <a:pt x="0" y="2399"/>
                  <a:pt x="4" y="2395"/>
                  <a:pt x="9" y="2395"/>
                </a:cubicBezTo>
                <a:cubicBezTo>
                  <a:pt x="14" y="2395"/>
                  <a:pt x="18" y="2399"/>
                  <a:pt x="18" y="2404"/>
                </a:cubicBezTo>
                <a:close/>
                <a:moveTo>
                  <a:pt x="18" y="2458"/>
                </a:moveTo>
                <a:lnTo>
                  <a:pt x="18" y="2458"/>
                </a:lnTo>
                <a:cubicBezTo>
                  <a:pt x="18" y="2463"/>
                  <a:pt x="14" y="2467"/>
                  <a:pt x="9" y="2467"/>
                </a:cubicBezTo>
                <a:cubicBezTo>
                  <a:pt x="4" y="2467"/>
                  <a:pt x="0" y="2463"/>
                  <a:pt x="0" y="2458"/>
                </a:cubicBezTo>
                <a:lnTo>
                  <a:pt x="0" y="2458"/>
                </a:lnTo>
                <a:cubicBezTo>
                  <a:pt x="0" y="2453"/>
                  <a:pt x="4" y="2449"/>
                  <a:pt x="9" y="2449"/>
                </a:cubicBezTo>
                <a:cubicBezTo>
                  <a:pt x="14" y="2449"/>
                  <a:pt x="18" y="2453"/>
                  <a:pt x="18" y="2458"/>
                </a:cubicBezTo>
                <a:close/>
                <a:moveTo>
                  <a:pt x="18" y="2512"/>
                </a:moveTo>
                <a:lnTo>
                  <a:pt x="18" y="2512"/>
                </a:lnTo>
                <a:cubicBezTo>
                  <a:pt x="18" y="2517"/>
                  <a:pt x="14" y="2521"/>
                  <a:pt x="9" y="2521"/>
                </a:cubicBezTo>
                <a:cubicBezTo>
                  <a:pt x="4" y="2521"/>
                  <a:pt x="0" y="2517"/>
                  <a:pt x="0" y="2512"/>
                </a:cubicBezTo>
                <a:lnTo>
                  <a:pt x="0" y="2512"/>
                </a:lnTo>
                <a:cubicBezTo>
                  <a:pt x="0" y="2507"/>
                  <a:pt x="4" y="2503"/>
                  <a:pt x="9" y="2503"/>
                </a:cubicBezTo>
                <a:cubicBezTo>
                  <a:pt x="14" y="2503"/>
                  <a:pt x="18" y="2507"/>
                  <a:pt x="18" y="2512"/>
                </a:cubicBezTo>
                <a:close/>
                <a:moveTo>
                  <a:pt x="18" y="2566"/>
                </a:moveTo>
                <a:lnTo>
                  <a:pt x="18" y="2566"/>
                </a:lnTo>
                <a:cubicBezTo>
                  <a:pt x="18" y="2571"/>
                  <a:pt x="14" y="2575"/>
                  <a:pt x="9" y="2575"/>
                </a:cubicBezTo>
                <a:cubicBezTo>
                  <a:pt x="4" y="2575"/>
                  <a:pt x="0" y="2571"/>
                  <a:pt x="0" y="2566"/>
                </a:cubicBezTo>
                <a:lnTo>
                  <a:pt x="0" y="2566"/>
                </a:lnTo>
                <a:cubicBezTo>
                  <a:pt x="0" y="2561"/>
                  <a:pt x="4" y="2557"/>
                  <a:pt x="9" y="2557"/>
                </a:cubicBezTo>
                <a:cubicBezTo>
                  <a:pt x="14" y="2557"/>
                  <a:pt x="18" y="2561"/>
                  <a:pt x="18" y="2566"/>
                </a:cubicBezTo>
                <a:close/>
                <a:moveTo>
                  <a:pt x="28" y="2592"/>
                </a:moveTo>
                <a:lnTo>
                  <a:pt x="28" y="2592"/>
                </a:lnTo>
                <a:cubicBezTo>
                  <a:pt x="33" y="2592"/>
                  <a:pt x="37" y="2596"/>
                  <a:pt x="37" y="2601"/>
                </a:cubicBezTo>
                <a:cubicBezTo>
                  <a:pt x="37" y="2606"/>
                  <a:pt x="33" y="2610"/>
                  <a:pt x="28" y="2610"/>
                </a:cubicBezTo>
                <a:lnTo>
                  <a:pt x="28" y="2610"/>
                </a:lnTo>
                <a:cubicBezTo>
                  <a:pt x="23" y="2610"/>
                  <a:pt x="19" y="2606"/>
                  <a:pt x="19" y="2601"/>
                </a:cubicBezTo>
                <a:cubicBezTo>
                  <a:pt x="19" y="2596"/>
                  <a:pt x="23" y="2592"/>
                  <a:pt x="28" y="2592"/>
                </a:cubicBezTo>
                <a:close/>
                <a:moveTo>
                  <a:pt x="82" y="2592"/>
                </a:moveTo>
                <a:lnTo>
                  <a:pt x="82" y="2592"/>
                </a:lnTo>
                <a:cubicBezTo>
                  <a:pt x="87" y="2592"/>
                  <a:pt x="91" y="2596"/>
                  <a:pt x="91" y="2601"/>
                </a:cubicBezTo>
                <a:cubicBezTo>
                  <a:pt x="91" y="2606"/>
                  <a:pt x="87" y="2610"/>
                  <a:pt x="82" y="2610"/>
                </a:cubicBezTo>
                <a:lnTo>
                  <a:pt x="82" y="2610"/>
                </a:lnTo>
                <a:cubicBezTo>
                  <a:pt x="77" y="2610"/>
                  <a:pt x="73" y="2606"/>
                  <a:pt x="73" y="2601"/>
                </a:cubicBezTo>
                <a:cubicBezTo>
                  <a:pt x="73" y="2596"/>
                  <a:pt x="77" y="2592"/>
                  <a:pt x="82" y="2592"/>
                </a:cubicBezTo>
                <a:close/>
                <a:moveTo>
                  <a:pt x="136" y="2592"/>
                </a:moveTo>
                <a:lnTo>
                  <a:pt x="136" y="2592"/>
                </a:lnTo>
                <a:cubicBezTo>
                  <a:pt x="141" y="2592"/>
                  <a:pt x="145" y="2596"/>
                  <a:pt x="145" y="2601"/>
                </a:cubicBezTo>
                <a:cubicBezTo>
                  <a:pt x="145" y="2606"/>
                  <a:pt x="141" y="2610"/>
                  <a:pt x="136" y="2610"/>
                </a:cubicBezTo>
                <a:lnTo>
                  <a:pt x="136" y="2610"/>
                </a:lnTo>
                <a:cubicBezTo>
                  <a:pt x="131" y="2610"/>
                  <a:pt x="127" y="2606"/>
                  <a:pt x="127" y="2601"/>
                </a:cubicBezTo>
                <a:cubicBezTo>
                  <a:pt x="127" y="2596"/>
                  <a:pt x="131" y="2592"/>
                  <a:pt x="136" y="2592"/>
                </a:cubicBezTo>
                <a:close/>
                <a:moveTo>
                  <a:pt x="190" y="2592"/>
                </a:moveTo>
                <a:lnTo>
                  <a:pt x="190" y="2592"/>
                </a:lnTo>
                <a:cubicBezTo>
                  <a:pt x="195" y="2592"/>
                  <a:pt x="199" y="2596"/>
                  <a:pt x="199" y="2601"/>
                </a:cubicBezTo>
                <a:cubicBezTo>
                  <a:pt x="199" y="2606"/>
                  <a:pt x="195" y="2610"/>
                  <a:pt x="190" y="2610"/>
                </a:cubicBezTo>
                <a:lnTo>
                  <a:pt x="190" y="2610"/>
                </a:lnTo>
                <a:cubicBezTo>
                  <a:pt x="185" y="2610"/>
                  <a:pt x="181" y="2606"/>
                  <a:pt x="181" y="2601"/>
                </a:cubicBezTo>
                <a:cubicBezTo>
                  <a:pt x="181" y="2596"/>
                  <a:pt x="185" y="2592"/>
                  <a:pt x="190" y="2592"/>
                </a:cubicBezTo>
                <a:close/>
                <a:moveTo>
                  <a:pt x="244" y="2592"/>
                </a:moveTo>
                <a:lnTo>
                  <a:pt x="244" y="2592"/>
                </a:lnTo>
                <a:cubicBezTo>
                  <a:pt x="249" y="2592"/>
                  <a:pt x="253" y="2596"/>
                  <a:pt x="253" y="2601"/>
                </a:cubicBezTo>
                <a:cubicBezTo>
                  <a:pt x="253" y="2606"/>
                  <a:pt x="249" y="2610"/>
                  <a:pt x="244" y="2610"/>
                </a:cubicBezTo>
                <a:lnTo>
                  <a:pt x="244" y="2610"/>
                </a:lnTo>
                <a:cubicBezTo>
                  <a:pt x="239" y="2610"/>
                  <a:pt x="235" y="2606"/>
                  <a:pt x="235" y="2601"/>
                </a:cubicBezTo>
                <a:cubicBezTo>
                  <a:pt x="235" y="2596"/>
                  <a:pt x="239" y="2592"/>
                  <a:pt x="244" y="2592"/>
                </a:cubicBezTo>
                <a:close/>
                <a:moveTo>
                  <a:pt x="298" y="2592"/>
                </a:moveTo>
                <a:lnTo>
                  <a:pt x="298" y="2592"/>
                </a:lnTo>
                <a:cubicBezTo>
                  <a:pt x="303" y="2592"/>
                  <a:pt x="307" y="2596"/>
                  <a:pt x="307" y="2601"/>
                </a:cubicBezTo>
                <a:cubicBezTo>
                  <a:pt x="307" y="2606"/>
                  <a:pt x="303" y="2610"/>
                  <a:pt x="298" y="2610"/>
                </a:cubicBezTo>
                <a:lnTo>
                  <a:pt x="298" y="2610"/>
                </a:lnTo>
                <a:cubicBezTo>
                  <a:pt x="293" y="2610"/>
                  <a:pt x="289" y="2606"/>
                  <a:pt x="289" y="2601"/>
                </a:cubicBezTo>
                <a:cubicBezTo>
                  <a:pt x="289" y="2596"/>
                  <a:pt x="293" y="2592"/>
                  <a:pt x="298" y="2592"/>
                </a:cubicBezTo>
                <a:close/>
                <a:moveTo>
                  <a:pt x="352" y="2592"/>
                </a:moveTo>
                <a:lnTo>
                  <a:pt x="352" y="2592"/>
                </a:lnTo>
                <a:cubicBezTo>
                  <a:pt x="357" y="2592"/>
                  <a:pt x="361" y="2596"/>
                  <a:pt x="361" y="2601"/>
                </a:cubicBezTo>
                <a:cubicBezTo>
                  <a:pt x="361" y="2606"/>
                  <a:pt x="357" y="2610"/>
                  <a:pt x="352" y="2610"/>
                </a:cubicBezTo>
                <a:lnTo>
                  <a:pt x="352" y="2610"/>
                </a:lnTo>
                <a:cubicBezTo>
                  <a:pt x="347" y="2610"/>
                  <a:pt x="343" y="2606"/>
                  <a:pt x="343" y="2601"/>
                </a:cubicBezTo>
                <a:cubicBezTo>
                  <a:pt x="343" y="2596"/>
                  <a:pt x="347" y="2592"/>
                  <a:pt x="352" y="2592"/>
                </a:cubicBezTo>
                <a:close/>
                <a:moveTo>
                  <a:pt x="406" y="2592"/>
                </a:moveTo>
                <a:lnTo>
                  <a:pt x="406" y="2592"/>
                </a:lnTo>
                <a:cubicBezTo>
                  <a:pt x="411" y="2592"/>
                  <a:pt x="415" y="2596"/>
                  <a:pt x="415" y="2601"/>
                </a:cubicBezTo>
                <a:cubicBezTo>
                  <a:pt x="415" y="2606"/>
                  <a:pt x="411" y="2610"/>
                  <a:pt x="406" y="2610"/>
                </a:cubicBezTo>
                <a:lnTo>
                  <a:pt x="406" y="2610"/>
                </a:lnTo>
                <a:cubicBezTo>
                  <a:pt x="401" y="2610"/>
                  <a:pt x="397" y="2606"/>
                  <a:pt x="397" y="2601"/>
                </a:cubicBezTo>
                <a:cubicBezTo>
                  <a:pt x="397" y="2596"/>
                  <a:pt x="401" y="2592"/>
                  <a:pt x="406" y="2592"/>
                </a:cubicBezTo>
                <a:close/>
                <a:moveTo>
                  <a:pt x="460" y="2592"/>
                </a:moveTo>
                <a:lnTo>
                  <a:pt x="460" y="2592"/>
                </a:lnTo>
                <a:cubicBezTo>
                  <a:pt x="465" y="2592"/>
                  <a:pt x="469" y="2596"/>
                  <a:pt x="469" y="2601"/>
                </a:cubicBezTo>
                <a:cubicBezTo>
                  <a:pt x="469" y="2606"/>
                  <a:pt x="465" y="2610"/>
                  <a:pt x="460" y="2610"/>
                </a:cubicBezTo>
                <a:lnTo>
                  <a:pt x="460" y="2610"/>
                </a:lnTo>
                <a:cubicBezTo>
                  <a:pt x="455" y="2610"/>
                  <a:pt x="451" y="2606"/>
                  <a:pt x="451" y="2601"/>
                </a:cubicBezTo>
                <a:cubicBezTo>
                  <a:pt x="451" y="2596"/>
                  <a:pt x="455" y="2592"/>
                  <a:pt x="460" y="2592"/>
                </a:cubicBezTo>
                <a:close/>
                <a:moveTo>
                  <a:pt x="514" y="2592"/>
                </a:moveTo>
                <a:lnTo>
                  <a:pt x="514" y="2592"/>
                </a:lnTo>
                <a:cubicBezTo>
                  <a:pt x="519" y="2592"/>
                  <a:pt x="523" y="2596"/>
                  <a:pt x="523" y="2601"/>
                </a:cubicBezTo>
                <a:cubicBezTo>
                  <a:pt x="523" y="2606"/>
                  <a:pt x="519" y="2610"/>
                  <a:pt x="514" y="2610"/>
                </a:cubicBezTo>
                <a:lnTo>
                  <a:pt x="514" y="2610"/>
                </a:lnTo>
                <a:cubicBezTo>
                  <a:pt x="509" y="2610"/>
                  <a:pt x="505" y="2606"/>
                  <a:pt x="505" y="2601"/>
                </a:cubicBezTo>
                <a:cubicBezTo>
                  <a:pt x="505" y="2596"/>
                  <a:pt x="509" y="2592"/>
                  <a:pt x="514" y="2592"/>
                </a:cubicBezTo>
                <a:close/>
                <a:moveTo>
                  <a:pt x="568" y="2592"/>
                </a:moveTo>
                <a:lnTo>
                  <a:pt x="568" y="2592"/>
                </a:lnTo>
                <a:cubicBezTo>
                  <a:pt x="573" y="2592"/>
                  <a:pt x="577" y="2596"/>
                  <a:pt x="577" y="2601"/>
                </a:cubicBezTo>
                <a:cubicBezTo>
                  <a:pt x="577" y="2606"/>
                  <a:pt x="573" y="2610"/>
                  <a:pt x="568" y="2610"/>
                </a:cubicBezTo>
                <a:lnTo>
                  <a:pt x="568" y="2610"/>
                </a:lnTo>
                <a:cubicBezTo>
                  <a:pt x="563" y="2610"/>
                  <a:pt x="559" y="2606"/>
                  <a:pt x="559" y="2601"/>
                </a:cubicBezTo>
                <a:cubicBezTo>
                  <a:pt x="559" y="2596"/>
                  <a:pt x="563" y="2592"/>
                  <a:pt x="568" y="2592"/>
                </a:cubicBezTo>
                <a:close/>
                <a:moveTo>
                  <a:pt x="622" y="2592"/>
                </a:moveTo>
                <a:lnTo>
                  <a:pt x="622" y="2592"/>
                </a:lnTo>
                <a:cubicBezTo>
                  <a:pt x="627" y="2592"/>
                  <a:pt x="631" y="2596"/>
                  <a:pt x="631" y="2601"/>
                </a:cubicBezTo>
                <a:cubicBezTo>
                  <a:pt x="631" y="2606"/>
                  <a:pt x="627" y="2610"/>
                  <a:pt x="622" y="2610"/>
                </a:cubicBezTo>
                <a:lnTo>
                  <a:pt x="622" y="2610"/>
                </a:lnTo>
                <a:cubicBezTo>
                  <a:pt x="617" y="2610"/>
                  <a:pt x="613" y="2606"/>
                  <a:pt x="613" y="2601"/>
                </a:cubicBezTo>
                <a:cubicBezTo>
                  <a:pt x="613" y="2596"/>
                  <a:pt x="617" y="2592"/>
                  <a:pt x="622" y="2592"/>
                </a:cubicBezTo>
                <a:close/>
                <a:moveTo>
                  <a:pt x="676" y="2592"/>
                </a:moveTo>
                <a:lnTo>
                  <a:pt x="676" y="2592"/>
                </a:lnTo>
                <a:cubicBezTo>
                  <a:pt x="681" y="2592"/>
                  <a:pt x="685" y="2596"/>
                  <a:pt x="685" y="2601"/>
                </a:cubicBezTo>
                <a:cubicBezTo>
                  <a:pt x="685" y="2606"/>
                  <a:pt x="681" y="2610"/>
                  <a:pt x="676" y="2610"/>
                </a:cubicBezTo>
                <a:lnTo>
                  <a:pt x="676" y="2610"/>
                </a:lnTo>
                <a:cubicBezTo>
                  <a:pt x="671" y="2610"/>
                  <a:pt x="667" y="2606"/>
                  <a:pt x="667" y="2601"/>
                </a:cubicBezTo>
                <a:cubicBezTo>
                  <a:pt x="667" y="2596"/>
                  <a:pt x="671" y="2592"/>
                  <a:pt x="676" y="2592"/>
                </a:cubicBezTo>
                <a:close/>
                <a:moveTo>
                  <a:pt x="730" y="2592"/>
                </a:moveTo>
                <a:lnTo>
                  <a:pt x="730" y="2592"/>
                </a:lnTo>
                <a:cubicBezTo>
                  <a:pt x="735" y="2592"/>
                  <a:pt x="739" y="2596"/>
                  <a:pt x="739" y="2601"/>
                </a:cubicBezTo>
                <a:cubicBezTo>
                  <a:pt x="739" y="2606"/>
                  <a:pt x="735" y="2610"/>
                  <a:pt x="730" y="2610"/>
                </a:cubicBezTo>
                <a:lnTo>
                  <a:pt x="730" y="2610"/>
                </a:lnTo>
                <a:cubicBezTo>
                  <a:pt x="725" y="2610"/>
                  <a:pt x="721" y="2606"/>
                  <a:pt x="721" y="2601"/>
                </a:cubicBezTo>
                <a:cubicBezTo>
                  <a:pt x="721" y="2596"/>
                  <a:pt x="725" y="2592"/>
                  <a:pt x="730" y="2592"/>
                </a:cubicBezTo>
                <a:close/>
                <a:moveTo>
                  <a:pt x="784" y="2592"/>
                </a:moveTo>
                <a:lnTo>
                  <a:pt x="784" y="2592"/>
                </a:lnTo>
                <a:cubicBezTo>
                  <a:pt x="789" y="2592"/>
                  <a:pt x="793" y="2596"/>
                  <a:pt x="793" y="2601"/>
                </a:cubicBezTo>
                <a:cubicBezTo>
                  <a:pt x="793" y="2606"/>
                  <a:pt x="789" y="2610"/>
                  <a:pt x="784" y="2610"/>
                </a:cubicBezTo>
                <a:lnTo>
                  <a:pt x="784" y="2610"/>
                </a:lnTo>
                <a:cubicBezTo>
                  <a:pt x="779" y="2610"/>
                  <a:pt x="775" y="2606"/>
                  <a:pt x="775" y="2601"/>
                </a:cubicBezTo>
                <a:cubicBezTo>
                  <a:pt x="775" y="2596"/>
                  <a:pt x="779" y="2592"/>
                  <a:pt x="784" y="2592"/>
                </a:cubicBezTo>
                <a:close/>
                <a:moveTo>
                  <a:pt x="838" y="2592"/>
                </a:moveTo>
                <a:lnTo>
                  <a:pt x="838" y="2592"/>
                </a:lnTo>
                <a:cubicBezTo>
                  <a:pt x="843" y="2592"/>
                  <a:pt x="847" y="2596"/>
                  <a:pt x="847" y="2601"/>
                </a:cubicBezTo>
                <a:cubicBezTo>
                  <a:pt x="847" y="2606"/>
                  <a:pt x="843" y="2610"/>
                  <a:pt x="838" y="2610"/>
                </a:cubicBezTo>
                <a:lnTo>
                  <a:pt x="838" y="2610"/>
                </a:lnTo>
                <a:cubicBezTo>
                  <a:pt x="833" y="2610"/>
                  <a:pt x="829" y="2606"/>
                  <a:pt x="829" y="2601"/>
                </a:cubicBezTo>
                <a:cubicBezTo>
                  <a:pt x="829" y="2596"/>
                  <a:pt x="833" y="2592"/>
                  <a:pt x="838" y="2592"/>
                </a:cubicBezTo>
                <a:close/>
                <a:moveTo>
                  <a:pt x="892" y="2592"/>
                </a:moveTo>
                <a:lnTo>
                  <a:pt x="892" y="2592"/>
                </a:lnTo>
                <a:cubicBezTo>
                  <a:pt x="897" y="2592"/>
                  <a:pt x="901" y="2596"/>
                  <a:pt x="901" y="2601"/>
                </a:cubicBezTo>
                <a:cubicBezTo>
                  <a:pt x="901" y="2606"/>
                  <a:pt x="897" y="2610"/>
                  <a:pt x="892" y="2610"/>
                </a:cubicBezTo>
                <a:lnTo>
                  <a:pt x="892" y="2610"/>
                </a:lnTo>
                <a:cubicBezTo>
                  <a:pt x="887" y="2610"/>
                  <a:pt x="883" y="2606"/>
                  <a:pt x="883" y="2601"/>
                </a:cubicBezTo>
                <a:cubicBezTo>
                  <a:pt x="883" y="2596"/>
                  <a:pt x="887" y="2592"/>
                  <a:pt x="892" y="2592"/>
                </a:cubicBezTo>
                <a:close/>
                <a:moveTo>
                  <a:pt x="946" y="2592"/>
                </a:moveTo>
                <a:lnTo>
                  <a:pt x="946" y="2592"/>
                </a:lnTo>
                <a:cubicBezTo>
                  <a:pt x="951" y="2592"/>
                  <a:pt x="955" y="2596"/>
                  <a:pt x="955" y="2601"/>
                </a:cubicBezTo>
                <a:cubicBezTo>
                  <a:pt x="955" y="2606"/>
                  <a:pt x="951" y="2610"/>
                  <a:pt x="946" y="2610"/>
                </a:cubicBezTo>
                <a:lnTo>
                  <a:pt x="946" y="2610"/>
                </a:lnTo>
                <a:cubicBezTo>
                  <a:pt x="941" y="2610"/>
                  <a:pt x="937" y="2606"/>
                  <a:pt x="937" y="2601"/>
                </a:cubicBezTo>
                <a:cubicBezTo>
                  <a:pt x="937" y="2596"/>
                  <a:pt x="941" y="2592"/>
                  <a:pt x="946" y="2592"/>
                </a:cubicBezTo>
                <a:close/>
                <a:moveTo>
                  <a:pt x="1000" y="2592"/>
                </a:moveTo>
                <a:lnTo>
                  <a:pt x="1000" y="2592"/>
                </a:lnTo>
                <a:cubicBezTo>
                  <a:pt x="1005" y="2592"/>
                  <a:pt x="1009" y="2596"/>
                  <a:pt x="1009" y="2601"/>
                </a:cubicBezTo>
                <a:cubicBezTo>
                  <a:pt x="1009" y="2606"/>
                  <a:pt x="1005" y="2610"/>
                  <a:pt x="1000" y="2610"/>
                </a:cubicBezTo>
                <a:lnTo>
                  <a:pt x="1000" y="2610"/>
                </a:lnTo>
                <a:cubicBezTo>
                  <a:pt x="995" y="2610"/>
                  <a:pt x="991" y="2606"/>
                  <a:pt x="991" y="2601"/>
                </a:cubicBezTo>
                <a:cubicBezTo>
                  <a:pt x="991" y="2596"/>
                  <a:pt x="995" y="2592"/>
                  <a:pt x="1000" y="2592"/>
                </a:cubicBezTo>
                <a:close/>
                <a:moveTo>
                  <a:pt x="1054" y="2592"/>
                </a:moveTo>
                <a:lnTo>
                  <a:pt x="1054" y="2592"/>
                </a:lnTo>
                <a:cubicBezTo>
                  <a:pt x="1059" y="2592"/>
                  <a:pt x="1063" y="2596"/>
                  <a:pt x="1063" y="2601"/>
                </a:cubicBezTo>
                <a:cubicBezTo>
                  <a:pt x="1063" y="2606"/>
                  <a:pt x="1059" y="2610"/>
                  <a:pt x="1054" y="2610"/>
                </a:cubicBezTo>
                <a:lnTo>
                  <a:pt x="1054" y="2610"/>
                </a:lnTo>
                <a:cubicBezTo>
                  <a:pt x="1049" y="2610"/>
                  <a:pt x="1045" y="2606"/>
                  <a:pt x="1045" y="2601"/>
                </a:cubicBezTo>
                <a:cubicBezTo>
                  <a:pt x="1045" y="2596"/>
                  <a:pt x="1049" y="2592"/>
                  <a:pt x="1054" y="2592"/>
                </a:cubicBezTo>
                <a:close/>
                <a:moveTo>
                  <a:pt x="1108" y="2592"/>
                </a:moveTo>
                <a:lnTo>
                  <a:pt x="1108" y="2592"/>
                </a:lnTo>
                <a:cubicBezTo>
                  <a:pt x="1113" y="2592"/>
                  <a:pt x="1117" y="2596"/>
                  <a:pt x="1117" y="2601"/>
                </a:cubicBezTo>
                <a:cubicBezTo>
                  <a:pt x="1117" y="2606"/>
                  <a:pt x="1113" y="2610"/>
                  <a:pt x="1108" y="2610"/>
                </a:cubicBezTo>
                <a:lnTo>
                  <a:pt x="1108" y="2610"/>
                </a:lnTo>
                <a:cubicBezTo>
                  <a:pt x="1103" y="2610"/>
                  <a:pt x="1099" y="2606"/>
                  <a:pt x="1099" y="2601"/>
                </a:cubicBezTo>
                <a:cubicBezTo>
                  <a:pt x="1099" y="2596"/>
                  <a:pt x="1103" y="2592"/>
                  <a:pt x="1108" y="2592"/>
                </a:cubicBezTo>
                <a:close/>
                <a:moveTo>
                  <a:pt x="1162" y="2592"/>
                </a:moveTo>
                <a:lnTo>
                  <a:pt x="1162" y="2592"/>
                </a:lnTo>
                <a:cubicBezTo>
                  <a:pt x="1167" y="2592"/>
                  <a:pt x="1171" y="2596"/>
                  <a:pt x="1171" y="2601"/>
                </a:cubicBezTo>
                <a:cubicBezTo>
                  <a:pt x="1171" y="2606"/>
                  <a:pt x="1167" y="2610"/>
                  <a:pt x="1162" y="2610"/>
                </a:cubicBezTo>
                <a:lnTo>
                  <a:pt x="1162" y="2610"/>
                </a:lnTo>
                <a:cubicBezTo>
                  <a:pt x="1157" y="2610"/>
                  <a:pt x="1153" y="2606"/>
                  <a:pt x="1153" y="2601"/>
                </a:cubicBezTo>
                <a:cubicBezTo>
                  <a:pt x="1153" y="2596"/>
                  <a:pt x="1157" y="2592"/>
                  <a:pt x="1162" y="2592"/>
                </a:cubicBezTo>
                <a:close/>
                <a:moveTo>
                  <a:pt x="1216" y="2592"/>
                </a:moveTo>
                <a:lnTo>
                  <a:pt x="1216" y="2592"/>
                </a:lnTo>
                <a:cubicBezTo>
                  <a:pt x="1221" y="2592"/>
                  <a:pt x="1225" y="2596"/>
                  <a:pt x="1225" y="2601"/>
                </a:cubicBezTo>
                <a:cubicBezTo>
                  <a:pt x="1225" y="2606"/>
                  <a:pt x="1221" y="2610"/>
                  <a:pt x="1216" y="2610"/>
                </a:cubicBezTo>
                <a:lnTo>
                  <a:pt x="1216" y="2610"/>
                </a:lnTo>
                <a:cubicBezTo>
                  <a:pt x="1211" y="2610"/>
                  <a:pt x="1207" y="2606"/>
                  <a:pt x="1207" y="2601"/>
                </a:cubicBezTo>
                <a:cubicBezTo>
                  <a:pt x="1207" y="2596"/>
                  <a:pt x="1211" y="2592"/>
                  <a:pt x="1216" y="2592"/>
                </a:cubicBezTo>
                <a:close/>
                <a:moveTo>
                  <a:pt x="1270" y="2592"/>
                </a:moveTo>
                <a:lnTo>
                  <a:pt x="1270" y="2592"/>
                </a:lnTo>
                <a:cubicBezTo>
                  <a:pt x="1275" y="2592"/>
                  <a:pt x="1279" y="2596"/>
                  <a:pt x="1279" y="2601"/>
                </a:cubicBezTo>
                <a:cubicBezTo>
                  <a:pt x="1279" y="2606"/>
                  <a:pt x="1275" y="2610"/>
                  <a:pt x="1270" y="2610"/>
                </a:cubicBezTo>
                <a:lnTo>
                  <a:pt x="1270" y="2610"/>
                </a:lnTo>
                <a:cubicBezTo>
                  <a:pt x="1265" y="2610"/>
                  <a:pt x="1261" y="2606"/>
                  <a:pt x="1261" y="2601"/>
                </a:cubicBezTo>
                <a:cubicBezTo>
                  <a:pt x="1261" y="2596"/>
                  <a:pt x="1265" y="2592"/>
                  <a:pt x="1270" y="2592"/>
                </a:cubicBezTo>
                <a:close/>
                <a:moveTo>
                  <a:pt x="1324" y="2592"/>
                </a:moveTo>
                <a:lnTo>
                  <a:pt x="1324" y="2592"/>
                </a:lnTo>
                <a:cubicBezTo>
                  <a:pt x="1329" y="2592"/>
                  <a:pt x="1333" y="2596"/>
                  <a:pt x="1333" y="2601"/>
                </a:cubicBezTo>
                <a:cubicBezTo>
                  <a:pt x="1333" y="2606"/>
                  <a:pt x="1329" y="2610"/>
                  <a:pt x="1324" y="2610"/>
                </a:cubicBezTo>
                <a:lnTo>
                  <a:pt x="1324" y="2610"/>
                </a:lnTo>
                <a:cubicBezTo>
                  <a:pt x="1319" y="2610"/>
                  <a:pt x="1315" y="2606"/>
                  <a:pt x="1315" y="2601"/>
                </a:cubicBezTo>
                <a:cubicBezTo>
                  <a:pt x="1315" y="2596"/>
                  <a:pt x="1319" y="2592"/>
                  <a:pt x="1324" y="2592"/>
                </a:cubicBezTo>
                <a:close/>
                <a:moveTo>
                  <a:pt x="1378" y="2592"/>
                </a:moveTo>
                <a:lnTo>
                  <a:pt x="1378" y="2592"/>
                </a:lnTo>
                <a:cubicBezTo>
                  <a:pt x="1383" y="2592"/>
                  <a:pt x="1387" y="2596"/>
                  <a:pt x="1387" y="2601"/>
                </a:cubicBezTo>
                <a:cubicBezTo>
                  <a:pt x="1387" y="2606"/>
                  <a:pt x="1383" y="2610"/>
                  <a:pt x="1378" y="2610"/>
                </a:cubicBezTo>
                <a:lnTo>
                  <a:pt x="1378" y="2610"/>
                </a:lnTo>
                <a:cubicBezTo>
                  <a:pt x="1373" y="2610"/>
                  <a:pt x="1369" y="2606"/>
                  <a:pt x="1369" y="2601"/>
                </a:cubicBezTo>
                <a:cubicBezTo>
                  <a:pt x="1369" y="2596"/>
                  <a:pt x="1373" y="2592"/>
                  <a:pt x="1378" y="2592"/>
                </a:cubicBezTo>
                <a:close/>
                <a:moveTo>
                  <a:pt x="1432" y="2592"/>
                </a:moveTo>
                <a:lnTo>
                  <a:pt x="1432" y="2592"/>
                </a:lnTo>
                <a:cubicBezTo>
                  <a:pt x="1437" y="2592"/>
                  <a:pt x="1441" y="2596"/>
                  <a:pt x="1441" y="2601"/>
                </a:cubicBezTo>
                <a:cubicBezTo>
                  <a:pt x="1441" y="2606"/>
                  <a:pt x="1437" y="2610"/>
                  <a:pt x="1432" y="2610"/>
                </a:cubicBezTo>
                <a:lnTo>
                  <a:pt x="1432" y="2610"/>
                </a:lnTo>
                <a:cubicBezTo>
                  <a:pt x="1427" y="2610"/>
                  <a:pt x="1423" y="2606"/>
                  <a:pt x="1423" y="2601"/>
                </a:cubicBezTo>
                <a:cubicBezTo>
                  <a:pt x="1423" y="2596"/>
                  <a:pt x="1427" y="2592"/>
                  <a:pt x="1432" y="2592"/>
                </a:cubicBezTo>
                <a:close/>
                <a:moveTo>
                  <a:pt x="1486" y="2592"/>
                </a:moveTo>
                <a:lnTo>
                  <a:pt x="1486" y="2592"/>
                </a:lnTo>
                <a:cubicBezTo>
                  <a:pt x="1491" y="2592"/>
                  <a:pt x="1495" y="2596"/>
                  <a:pt x="1495" y="2601"/>
                </a:cubicBezTo>
                <a:cubicBezTo>
                  <a:pt x="1495" y="2606"/>
                  <a:pt x="1491" y="2610"/>
                  <a:pt x="1486" y="2610"/>
                </a:cubicBezTo>
                <a:lnTo>
                  <a:pt x="1486" y="2610"/>
                </a:lnTo>
                <a:cubicBezTo>
                  <a:pt x="1481" y="2610"/>
                  <a:pt x="1477" y="2606"/>
                  <a:pt x="1477" y="2601"/>
                </a:cubicBezTo>
                <a:cubicBezTo>
                  <a:pt x="1477" y="2596"/>
                  <a:pt x="1481" y="2592"/>
                  <a:pt x="1486" y="2592"/>
                </a:cubicBezTo>
                <a:close/>
                <a:moveTo>
                  <a:pt x="1540" y="2592"/>
                </a:moveTo>
                <a:lnTo>
                  <a:pt x="1540" y="2592"/>
                </a:lnTo>
                <a:cubicBezTo>
                  <a:pt x="1545" y="2592"/>
                  <a:pt x="1549" y="2596"/>
                  <a:pt x="1549" y="2601"/>
                </a:cubicBezTo>
                <a:cubicBezTo>
                  <a:pt x="1549" y="2606"/>
                  <a:pt x="1545" y="2610"/>
                  <a:pt x="1540" y="2610"/>
                </a:cubicBezTo>
                <a:lnTo>
                  <a:pt x="1540" y="2610"/>
                </a:lnTo>
                <a:cubicBezTo>
                  <a:pt x="1535" y="2610"/>
                  <a:pt x="1531" y="2606"/>
                  <a:pt x="1531" y="2601"/>
                </a:cubicBezTo>
                <a:cubicBezTo>
                  <a:pt x="1531" y="2596"/>
                  <a:pt x="1535" y="2592"/>
                  <a:pt x="1540" y="2592"/>
                </a:cubicBezTo>
                <a:close/>
                <a:moveTo>
                  <a:pt x="1594" y="2592"/>
                </a:moveTo>
                <a:lnTo>
                  <a:pt x="1594" y="2592"/>
                </a:lnTo>
                <a:cubicBezTo>
                  <a:pt x="1599" y="2592"/>
                  <a:pt x="1603" y="2596"/>
                  <a:pt x="1603" y="2601"/>
                </a:cubicBezTo>
                <a:cubicBezTo>
                  <a:pt x="1603" y="2606"/>
                  <a:pt x="1599" y="2610"/>
                  <a:pt x="1594" y="2610"/>
                </a:cubicBezTo>
                <a:lnTo>
                  <a:pt x="1594" y="2610"/>
                </a:lnTo>
                <a:cubicBezTo>
                  <a:pt x="1589" y="2610"/>
                  <a:pt x="1585" y="2606"/>
                  <a:pt x="1585" y="2601"/>
                </a:cubicBezTo>
                <a:cubicBezTo>
                  <a:pt x="1585" y="2596"/>
                  <a:pt x="1589" y="2592"/>
                  <a:pt x="1594" y="2592"/>
                </a:cubicBezTo>
                <a:close/>
                <a:moveTo>
                  <a:pt x="1648" y="2592"/>
                </a:moveTo>
                <a:lnTo>
                  <a:pt x="1648" y="2592"/>
                </a:lnTo>
                <a:cubicBezTo>
                  <a:pt x="1653" y="2592"/>
                  <a:pt x="1657" y="2596"/>
                  <a:pt x="1657" y="2601"/>
                </a:cubicBezTo>
                <a:cubicBezTo>
                  <a:pt x="1657" y="2606"/>
                  <a:pt x="1653" y="2610"/>
                  <a:pt x="1648" y="2610"/>
                </a:cubicBezTo>
                <a:lnTo>
                  <a:pt x="1648" y="2610"/>
                </a:lnTo>
                <a:cubicBezTo>
                  <a:pt x="1643" y="2610"/>
                  <a:pt x="1639" y="2606"/>
                  <a:pt x="1639" y="2601"/>
                </a:cubicBezTo>
                <a:cubicBezTo>
                  <a:pt x="1639" y="2596"/>
                  <a:pt x="1643" y="2592"/>
                  <a:pt x="1648" y="2592"/>
                </a:cubicBezTo>
                <a:close/>
                <a:moveTo>
                  <a:pt x="1702" y="2592"/>
                </a:moveTo>
                <a:lnTo>
                  <a:pt x="1702" y="2592"/>
                </a:lnTo>
                <a:cubicBezTo>
                  <a:pt x="1707" y="2592"/>
                  <a:pt x="1711" y="2596"/>
                  <a:pt x="1711" y="2601"/>
                </a:cubicBezTo>
                <a:cubicBezTo>
                  <a:pt x="1711" y="2606"/>
                  <a:pt x="1707" y="2610"/>
                  <a:pt x="1702" y="2610"/>
                </a:cubicBezTo>
                <a:lnTo>
                  <a:pt x="1702" y="2610"/>
                </a:lnTo>
                <a:cubicBezTo>
                  <a:pt x="1697" y="2610"/>
                  <a:pt x="1693" y="2606"/>
                  <a:pt x="1693" y="2601"/>
                </a:cubicBezTo>
                <a:cubicBezTo>
                  <a:pt x="1693" y="2596"/>
                  <a:pt x="1697" y="2592"/>
                  <a:pt x="1702" y="2592"/>
                </a:cubicBezTo>
                <a:close/>
                <a:moveTo>
                  <a:pt x="1728" y="2582"/>
                </a:moveTo>
                <a:lnTo>
                  <a:pt x="1728" y="2582"/>
                </a:lnTo>
                <a:cubicBezTo>
                  <a:pt x="1728" y="2577"/>
                  <a:pt x="1732" y="2573"/>
                  <a:pt x="1737" y="2573"/>
                </a:cubicBezTo>
                <a:cubicBezTo>
                  <a:pt x="1742" y="2573"/>
                  <a:pt x="1746" y="2577"/>
                  <a:pt x="1746" y="2582"/>
                </a:cubicBezTo>
                <a:lnTo>
                  <a:pt x="1746" y="2582"/>
                </a:lnTo>
                <a:cubicBezTo>
                  <a:pt x="1746" y="2587"/>
                  <a:pt x="1742" y="2591"/>
                  <a:pt x="1737" y="2591"/>
                </a:cubicBezTo>
                <a:cubicBezTo>
                  <a:pt x="1732" y="2591"/>
                  <a:pt x="1728" y="2587"/>
                  <a:pt x="1728" y="2582"/>
                </a:cubicBezTo>
                <a:close/>
                <a:moveTo>
                  <a:pt x="1728" y="2528"/>
                </a:moveTo>
                <a:lnTo>
                  <a:pt x="1728" y="2528"/>
                </a:lnTo>
                <a:cubicBezTo>
                  <a:pt x="1728" y="2523"/>
                  <a:pt x="1732" y="2519"/>
                  <a:pt x="1737" y="2519"/>
                </a:cubicBezTo>
                <a:cubicBezTo>
                  <a:pt x="1742" y="2519"/>
                  <a:pt x="1746" y="2523"/>
                  <a:pt x="1746" y="2528"/>
                </a:cubicBezTo>
                <a:lnTo>
                  <a:pt x="1746" y="2528"/>
                </a:lnTo>
                <a:cubicBezTo>
                  <a:pt x="1746" y="2533"/>
                  <a:pt x="1742" y="2537"/>
                  <a:pt x="1737" y="2537"/>
                </a:cubicBezTo>
                <a:cubicBezTo>
                  <a:pt x="1732" y="2537"/>
                  <a:pt x="1728" y="2533"/>
                  <a:pt x="1728" y="2528"/>
                </a:cubicBezTo>
                <a:close/>
                <a:moveTo>
                  <a:pt x="1728" y="2474"/>
                </a:moveTo>
                <a:lnTo>
                  <a:pt x="1728" y="2474"/>
                </a:lnTo>
                <a:cubicBezTo>
                  <a:pt x="1728" y="2469"/>
                  <a:pt x="1732" y="2465"/>
                  <a:pt x="1737" y="2465"/>
                </a:cubicBezTo>
                <a:cubicBezTo>
                  <a:pt x="1742" y="2465"/>
                  <a:pt x="1746" y="2469"/>
                  <a:pt x="1746" y="2474"/>
                </a:cubicBezTo>
                <a:lnTo>
                  <a:pt x="1746" y="2474"/>
                </a:lnTo>
                <a:cubicBezTo>
                  <a:pt x="1746" y="2479"/>
                  <a:pt x="1742" y="2483"/>
                  <a:pt x="1737" y="2483"/>
                </a:cubicBezTo>
                <a:cubicBezTo>
                  <a:pt x="1732" y="2483"/>
                  <a:pt x="1728" y="2479"/>
                  <a:pt x="1728" y="2474"/>
                </a:cubicBezTo>
                <a:close/>
                <a:moveTo>
                  <a:pt x="1728" y="2420"/>
                </a:moveTo>
                <a:lnTo>
                  <a:pt x="1728" y="2420"/>
                </a:lnTo>
                <a:cubicBezTo>
                  <a:pt x="1728" y="2415"/>
                  <a:pt x="1732" y="2411"/>
                  <a:pt x="1737" y="2411"/>
                </a:cubicBezTo>
                <a:cubicBezTo>
                  <a:pt x="1742" y="2411"/>
                  <a:pt x="1746" y="2415"/>
                  <a:pt x="1746" y="2420"/>
                </a:cubicBezTo>
                <a:lnTo>
                  <a:pt x="1746" y="2420"/>
                </a:lnTo>
                <a:cubicBezTo>
                  <a:pt x="1746" y="2425"/>
                  <a:pt x="1742" y="2429"/>
                  <a:pt x="1737" y="2429"/>
                </a:cubicBezTo>
                <a:cubicBezTo>
                  <a:pt x="1732" y="2429"/>
                  <a:pt x="1728" y="2425"/>
                  <a:pt x="1728" y="2420"/>
                </a:cubicBezTo>
                <a:close/>
                <a:moveTo>
                  <a:pt x="1728" y="2366"/>
                </a:moveTo>
                <a:lnTo>
                  <a:pt x="1728" y="2366"/>
                </a:lnTo>
                <a:cubicBezTo>
                  <a:pt x="1728" y="2361"/>
                  <a:pt x="1732" y="2357"/>
                  <a:pt x="1737" y="2357"/>
                </a:cubicBezTo>
                <a:cubicBezTo>
                  <a:pt x="1742" y="2357"/>
                  <a:pt x="1746" y="2361"/>
                  <a:pt x="1746" y="2366"/>
                </a:cubicBezTo>
                <a:lnTo>
                  <a:pt x="1746" y="2366"/>
                </a:lnTo>
                <a:cubicBezTo>
                  <a:pt x="1746" y="2371"/>
                  <a:pt x="1742" y="2375"/>
                  <a:pt x="1737" y="2375"/>
                </a:cubicBezTo>
                <a:cubicBezTo>
                  <a:pt x="1732" y="2375"/>
                  <a:pt x="1728" y="2371"/>
                  <a:pt x="1728" y="2366"/>
                </a:cubicBezTo>
                <a:close/>
                <a:moveTo>
                  <a:pt x="1728" y="2312"/>
                </a:moveTo>
                <a:lnTo>
                  <a:pt x="1728" y="2312"/>
                </a:lnTo>
                <a:cubicBezTo>
                  <a:pt x="1728" y="2307"/>
                  <a:pt x="1732" y="2303"/>
                  <a:pt x="1737" y="2303"/>
                </a:cubicBezTo>
                <a:cubicBezTo>
                  <a:pt x="1742" y="2303"/>
                  <a:pt x="1746" y="2307"/>
                  <a:pt x="1746" y="2312"/>
                </a:cubicBezTo>
                <a:lnTo>
                  <a:pt x="1746" y="2312"/>
                </a:lnTo>
                <a:cubicBezTo>
                  <a:pt x="1746" y="2317"/>
                  <a:pt x="1742" y="2321"/>
                  <a:pt x="1737" y="2321"/>
                </a:cubicBezTo>
                <a:cubicBezTo>
                  <a:pt x="1732" y="2321"/>
                  <a:pt x="1728" y="2317"/>
                  <a:pt x="1728" y="2312"/>
                </a:cubicBezTo>
                <a:close/>
                <a:moveTo>
                  <a:pt x="1728" y="2258"/>
                </a:moveTo>
                <a:lnTo>
                  <a:pt x="1728" y="2258"/>
                </a:lnTo>
                <a:cubicBezTo>
                  <a:pt x="1728" y="2253"/>
                  <a:pt x="1732" y="2249"/>
                  <a:pt x="1737" y="2249"/>
                </a:cubicBezTo>
                <a:cubicBezTo>
                  <a:pt x="1742" y="2249"/>
                  <a:pt x="1746" y="2253"/>
                  <a:pt x="1746" y="2258"/>
                </a:cubicBezTo>
                <a:lnTo>
                  <a:pt x="1746" y="2258"/>
                </a:lnTo>
                <a:cubicBezTo>
                  <a:pt x="1746" y="2263"/>
                  <a:pt x="1742" y="2267"/>
                  <a:pt x="1737" y="2267"/>
                </a:cubicBezTo>
                <a:cubicBezTo>
                  <a:pt x="1732" y="2267"/>
                  <a:pt x="1728" y="2263"/>
                  <a:pt x="1728" y="2258"/>
                </a:cubicBezTo>
                <a:close/>
                <a:moveTo>
                  <a:pt x="1728" y="2204"/>
                </a:moveTo>
                <a:lnTo>
                  <a:pt x="1728" y="2204"/>
                </a:lnTo>
                <a:cubicBezTo>
                  <a:pt x="1728" y="2199"/>
                  <a:pt x="1732" y="2195"/>
                  <a:pt x="1737" y="2195"/>
                </a:cubicBezTo>
                <a:cubicBezTo>
                  <a:pt x="1742" y="2195"/>
                  <a:pt x="1746" y="2199"/>
                  <a:pt x="1746" y="2204"/>
                </a:cubicBezTo>
                <a:lnTo>
                  <a:pt x="1746" y="2204"/>
                </a:lnTo>
                <a:cubicBezTo>
                  <a:pt x="1746" y="2209"/>
                  <a:pt x="1742" y="2213"/>
                  <a:pt x="1737" y="2213"/>
                </a:cubicBezTo>
                <a:cubicBezTo>
                  <a:pt x="1732" y="2213"/>
                  <a:pt x="1728" y="2209"/>
                  <a:pt x="1728" y="2204"/>
                </a:cubicBezTo>
                <a:close/>
                <a:moveTo>
                  <a:pt x="1728" y="2150"/>
                </a:moveTo>
                <a:lnTo>
                  <a:pt x="1728" y="2150"/>
                </a:lnTo>
                <a:cubicBezTo>
                  <a:pt x="1728" y="2145"/>
                  <a:pt x="1732" y="2141"/>
                  <a:pt x="1737" y="2141"/>
                </a:cubicBezTo>
                <a:cubicBezTo>
                  <a:pt x="1742" y="2141"/>
                  <a:pt x="1746" y="2145"/>
                  <a:pt x="1746" y="2150"/>
                </a:cubicBezTo>
                <a:lnTo>
                  <a:pt x="1746" y="2150"/>
                </a:lnTo>
                <a:cubicBezTo>
                  <a:pt x="1746" y="2154"/>
                  <a:pt x="1742" y="2159"/>
                  <a:pt x="1737" y="2159"/>
                </a:cubicBezTo>
                <a:cubicBezTo>
                  <a:pt x="1732" y="2159"/>
                  <a:pt x="1728" y="2154"/>
                  <a:pt x="1728" y="2150"/>
                </a:cubicBezTo>
                <a:close/>
                <a:moveTo>
                  <a:pt x="1728" y="2096"/>
                </a:moveTo>
                <a:lnTo>
                  <a:pt x="1728" y="2095"/>
                </a:lnTo>
                <a:cubicBezTo>
                  <a:pt x="1728" y="2091"/>
                  <a:pt x="1732" y="2086"/>
                  <a:pt x="1737" y="2086"/>
                </a:cubicBezTo>
                <a:cubicBezTo>
                  <a:pt x="1742" y="2086"/>
                  <a:pt x="1746" y="2091"/>
                  <a:pt x="1746" y="2095"/>
                </a:cubicBezTo>
                <a:lnTo>
                  <a:pt x="1746" y="2096"/>
                </a:lnTo>
                <a:cubicBezTo>
                  <a:pt x="1746" y="2100"/>
                  <a:pt x="1742" y="2105"/>
                  <a:pt x="1737" y="2105"/>
                </a:cubicBezTo>
                <a:cubicBezTo>
                  <a:pt x="1732" y="2105"/>
                  <a:pt x="1728" y="2100"/>
                  <a:pt x="1728" y="2096"/>
                </a:cubicBezTo>
                <a:close/>
                <a:moveTo>
                  <a:pt x="1728" y="2041"/>
                </a:moveTo>
                <a:lnTo>
                  <a:pt x="1728" y="2041"/>
                </a:lnTo>
                <a:cubicBezTo>
                  <a:pt x="1728" y="2037"/>
                  <a:pt x="1732" y="2032"/>
                  <a:pt x="1737" y="2032"/>
                </a:cubicBezTo>
                <a:cubicBezTo>
                  <a:pt x="1742" y="2032"/>
                  <a:pt x="1746" y="2037"/>
                  <a:pt x="1746" y="2041"/>
                </a:cubicBezTo>
                <a:lnTo>
                  <a:pt x="1746" y="2041"/>
                </a:lnTo>
                <a:cubicBezTo>
                  <a:pt x="1746" y="2046"/>
                  <a:pt x="1742" y="2050"/>
                  <a:pt x="1737" y="2050"/>
                </a:cubicBezTo>
                <a:cubicBezTo>
                  <a:pt x="1732" y="2050"/>
                  <a:pt x="1728" y="2046"/>
                  <a:pt x="1728" y="2041"/>
                </a:cubicBezTo>
                <a:close/>
                <a:moveTo>
                  <a:pt x="1728" y="1987"/>
                </a:moveTo>
                <a:lnTo>
                  <a:pt x="1728" y="1987"/>
                </a:lnTo>
                <a:cubicBezTo>
                  <a:pt x="1728" y="1982"/>
                  <a:pt x="1732" y="1978"/>
                  <a:pt x="1737" y="1978"/>
                </a:cubicBezTo>
                <a:cubicBezTo>
                  <a:pt x="1742" y="1978"/>
                  <a:pt x="1746" y="1982"/>
                  <a:pt x="1746" y="1987"/>
                </a:cubicBezTo>
                <a:lnTo>
                  <a:pt x="1746" y="1987"/>
                </a:lnTo>
                <a:cubicBezTo>
                  <a:pt x="1746" y="1992"/>
                  <a:pt x="1742" y="1996"/>
                  <a:pt x="1737" y="1996"/>
                </a:cubicBezTo>
                <a:cubicBezTo>
                  <a:pt x="1732" y="1996"/>
                  <a:pt x="1728" y="1992"/>
                  <a:pt x="1728" y="1987"/>
                </a:cubicBezTo>
                <a:close/>
                <a:moveTo>
                  <a:pt x="1728" y="1933"/>
                </a:moveTo>
                <a:lnTo>
                  <a:pt x="1728" y="1933"/>
                </a:lnTo>
                <a:cubicBezTo>
                  <a:pt x="1728" y="1928"/>
                  <a:pt x="1732" y="1924"/>
                  <a:pt x="1737" y="1924"/>
                </a:cubicBezTo>
                <a:cubicBezTo>
                  <a:pt x="1742" y="1924"/>
                  <a:pt x="1746" y="1928"/>
                  <a:pt x="1746" y="1933"/>
                </a:cubicBezTo>
                <a:lnTo>
                  <a:pt x="1746" y="1933"/>
                </a:lnTo>
                <a:cubicBezTo>
                  <a:pt x="1746" y="1938"/>
                  <a:pt x="1742" y="1942"/>
                  <a:pt x="1737" y="1942"/>
                </a:cubicBezTo>
                <a:cubicBezTo>
                  <a:pt x="1732" y="1942"/>
                  <a:pt x="1728" y="1938"/>
                  <a:pt x="1728" y="1933"/>
                </a:cubicBezTo>
                <a:close/>
                <a:moveTo>
                  <a:pt x="1728" y="1879"/>
                </a:moveTo>
                <a:lnTo>
                  <a:pt x="1728" y="1879"/>
                </a:lnTo>
                <a:cubicBezTo>
                  <a:pt x="1728" y="1874"/>
                  <a:pt x="1732" y="1870"/>
                  <a:pt x="1737" y="1870"/>
                </a:cubicBezTo>
                <a:cubicBezTo>
                  <a:pt x="1742" y="1870"/>
                  <a:pt x="1746" y="1874"/>
                  <a:pt x="1746" y="1879"/>
                </a:cubicBezTo>
                <a:lnTo>
                  <a:pt x="1746" y="1879"/>
                </a:lnTo>
                <a:cubicBezTo>
                  <a:pt x="1746" y="1884"/>
                  <a:pt x="1742" y="1888"/>
                  <a:pt x="1737" y="1888"/>
                </a:cubicBezTo>
                <a:cubicBezTo>
                  <a:pt x="1732" y="1888"/>
                  <a:pt x="1728" y="1884"/>
                  <a:pt x="1728" y="1879"/>
                </a:cubicBezTo>
                <a:close/>
                <a:moveTo>
                  <a:pt x="1728" y="1825"/>
                </a:moveTo>
                <a:lnTo>
                  <a:pt x="1728" y="1825"/>
                </a:lnTo>
                <a:cubicBezTo>
                  <a:pt x="1728" y="1820"/>
                  <a:pt x="1732" y="1816"/>
                  <a:pt x="1737" y="1816"/>
                </a:cubicBezTo>
                <a:cubicBezTo>
                  <a:pt x="1742" y="1816"/>
                  <a:pt x="1746" y="1820"/>
                  <a:pt x="1746" y="1825"/>
                </a:cubicBezTo>
                <a:lnTo>
                  <a:pt x="1746" y="1825"/>
                </a:lnTo>
                <a:cubicBezTo>
                  <a:pt x="1746" y="1830"/>
                  <a:pt x="1742" y="1834"/>
                  <a:pt x="1737" y="1834"/>
                </a:cubicBezTo>
                <a:cubicBezTo>
                  <a:pt x="1732" y="1834"/>
                  <a:pt x="1728" y="1830"/>
                  <a:pt x="1728" y="1825"/>
                </a:cubicBezTo>
                <a:close/>
                <a:moveTo>
                  <a:pt x="1728" y="1771"/>
                </a:moveTo>
                <a:lnTo>
                  <a:pt x="1728" y="1771"/>
                </a:lnTo>
                <a:cubicBezTo>
                  <a:pt x="1728" y="1766"/>
                  <a:pt x="1732" y="1762"/>
                  <a:pt x="1737" y="1762"/>
                </a:cubicBezTo>
                <a:cubicBezTo>
                  <a:pt x="1742" y="1762"/>
                  <a:pt x="1746" y="1766"/>
                  <a:pt x="1746" y="1771"/>
                </a:cubicBezTo>
                <a:lnTo>
                  <a:pt x="1746" y="1771"/>
                </a:lnTo>
                <a:cubicBezTo>
                  <a:pt x="1746" y="1776"/>
                  <a:pt x="1742" y="1780"/>
                  <a:pt x="1737" y="1780"/>
                </a:cubicBezTo>
                <a:cubicBezTo>
                  <a:pt x="1732" y="1780"/>
                  <a:pt x="1728" y="1776"/>
                  <a:pt x="1728" y="1771"/>
                </a:cubicBezTo>
                <a:close/>
                <a:moveTo>
                  <a:pt x="1728" y="1717"/>
                </a:moveTo>
                <a:lnTo>
                  <a:pt x="1728" y="1717"/>
                </a:lnTo>
                <a:cubicBezTo>
                  <a:pt x="1728" y="1712"/>
                  <a:pt x="1732" y="1708"/>
                  <a:pt x="1737" y="1708"/>
                </a:cubicBezTo>
                <a:cubicBezTo>
                  <a:pt x="1742" y="1708"/>
                  <a:pt x="1746" y="1712"/>
                  <a:pt x="1746" y="1717"/>
                </a:cubicBezTo>
                <a:lnTo>
                  <a:pt x="1746" y="1717"/>
                </a:lnTo>
                <a:cubicBezTo>
                  <a:pt x="1746" y="1722"/>
                  <a:pt x="1742" y="1726"/>
                  <a:pt x="1737" y="1726"/>
                </a:cubicBezTo>
                <a:cubicBezTo>
                  <a:pt x="1732" y="1726"/>
                  <a:pt x="1728" y="1722"/>
                  <a:pt x="1728" y="1717"/>
                </a:cubicBezTo>
                <a:close/>
                <a:moveTo>
                  <a:pt x="1728" y="1663"/>
                </a:moveTo>
                <a:lnTo>
                  <a:pt x="1728" y="1663"/>
                </a:lnTo>
                <a:cubicBezTo>
                  <a:pt x="1728" y="1658"/>
                  <a:pt x="1732" y="1654"/>
                  <a:pt x="1737" y="1654"/>
                </a:cubicBezTo>
                <a:cubicBezTo>
                  <a:pt x="1742" y="1654"/>
                  <a:pt x="1746" y="1658"/>
                  <a:pt x="1746" y="1663"/>
                </a:cubicBezTo>
                <a:lnTo>
                  <a:pt x="1746" y="1663"/>
                </a:lnTo>
                <a:cubicBezTo>
                  <a:pt x="1746" y="1668"/>
                  <a:pt x="1742" y="1672"/>
                  <a:pt x="1737" y="1672"/>
                </a:cubicBezTo>
                <a:cubicBezTo>
                  <a:pt x="1732" y="1672"/>
                  <a:pt x="1728" y="1668"/>
                  <a:pt x="1728" y="1663"/>
                </a:cubicBezTo>
                <a:close/>
                <a:moveTo>
                  <a:pt x="1728" y="1609"/>
                </a:moveTo>
                <a:lnTo>
                  <a:pt x="1728" y="1609"/>
                </a:lnTo>
                <a:cubicBezTo>
                  <a:pt x="1728" y="1604"/>
                  <a:pt x="1732" y="1600"/>
                  <a:pt x="1737" y="1600"/>
                </a:cubicBezTo>
                <a:cubicBezTo>
                  <a:pt x="1742" y="1600"/>
                  <a:pt x="1746" y="1604"/>
                  <a:pt x="1746" y="1609"/>
                </a:cubicBezTo>
                <a:lnTo>
                  <a:pt x="1746" y="1609"/>
                </a:lnTo>
                <a:cubicBezTo>
                  <a:pt x="1746" y="1614"/>
                  <a:pt x="1742" y="1618"/>
                  <a:pt x="1737" y="1618"/>
                </a:cubicBezTo>
                <a:cubicBezTo>
                  <a:pt x="1732" y="1618"/>
                  <a:pt x="1728" y="1614"/>
                  <a:pt x="1728" y="1609"/>
                </a:cubicBezTo>
                <a:close/>
                <a:moveTo>
                  <a:pt x="1728" y="1555"/>
                </a:moveTo>
                <a:lnTo>
                  <a:pt x="1728" y="1555"/>
                </a:lnTo>
                <a:cubicBezTo>
                  <a:pt x="1728" y="1550"/>
                  <a:pt x="1732" y="1546"/>
                  <a:pt x="1737" y="1546"/>
                </a:cubicBezTo>
                <a:cubicBezTo>
                  <a:pt x="1742" y="1546"/>
                  <a:pt x="1746" y="1550"/>
                  <a:pt x="1746" y="1555"/>
                </a:cubicBezTo>
                <a:lnTo>
                  <a:pt x="1746" y="1555"/>
                </a:lnTo>
                <a:cubicBezTo>
                  <a:pt x="1746" y="1560"/>
                  <a:pt x="1742" y="1564"/>
                  <a:pt x="1737" y="1564"/>
                </a:cubicBezTo>
                <a:cubicBezTo>
                  <a:pt x="1732" y="1564"/>
                  <a:pt x="1728" y="1560"/>
                  <a:pt x="1728" y="1555"/>
                </a:cubicBezTo>
                <a:close/>
                <a:moveTo>
                  <a:pt x="1728" y="1501"/>
                </a:moveTo>
                <a:lnTo>
                  <a:pt x="1728" y="1501"/>
                </a:lnTo>
                <a:cubicBezTo>
                  <a:pt x="1728" y="1496"/>
                  <a:pt x="1732" y="1492"/>
                  <a:pt x="1737" y="1492"/>
                </a:cubicBezTo>
                <a:cubicBezTo>
                  <a:pt x="1742" y="1492"/>
                  <a:pt x="1746" y="1496"/>
                  <a:pt x="1746" y="1501"/>
                </a:cubicBezTo>
                <a:lnTo>
                  <a:pt x="1746" y="1501"/>
                </a:lnTo>
                <a:cubicBezTo>
                  <a:pt x="1746" y="1506"/>
                  <a:pt x="1742" y="1510"/>
                  <a:pt x="1737" y="1510"/>
                </a:cubicBezTo>
                <a:cubicBezTo>
                  <a:pt x="1732" y="1510"/>
                  <a:pt x="1728" y="1506"/>
                  <a:pt x="1728" y="1501"/>
                </a:cubicBezTo>
                <a:close/>
                <a:moveTo>
                  <a:pt x="1728" y="1447"/>
                </a:moveTo>
                <a:lnTo>
                  <a:pt x="1728" y="1447"/>
                </a:lnTo>
                <a:cubicBezTo>
                  <a:pt x="1728" y="1442"/>
                  <a:pt x="1732" y="1438"/>
                  <a:pt x="1737" y="1438"/>
                </a:cubicBezTo>
                <a:cubicBezTo>
                  <a:pt x="1742" y="1438"/>
                  <a:pt x="1746" y="1442"/>
                  <a:pt x="1746" y="1447"/>
                </a:cubicBezTo>
                <a:lnTo>
                  <a:pt x="1746" y="1447"/>
                </a:lnTo>
                <a:cubicBezTo>
                  <a:pt x="1746" y="1452"/>
                  <a:pt x="1742" y="1456"/>
                  <a:pt x="1737" y="1456"/>
                </a:cubicBezTo>
                <a:cubicBezTo>
                  <a:pt x="1732" y="1456"/>
                  <a:pt x="1728" y="1452"/>
                  <a:pt x="1728" y="1447"/>
                </a:cubicBezTo>
                <a:close/>
                <a:moveTo>
                  <a:pt x="1728" y="1393"/>
                </a:moveTo>
                <a:lnTo>
                  <a:pt x="1728" y="1393"/>
                </a:lnTo>
                <a:cubicBezTo>
                  <a:pt x="1728" y="1388"/>
                  <a:pt x="1732" y="1384"/>
                  <a:pt x="1737" y="1384"/>
                </a:cubicBezTo>
                <a:cubicBezTo>
                  <a:pt x="1742" y="1384"/>
                  <a:pt x="1746" y="1388"/>
                  <a:pt x="1746" y="1393"/>
                </a:cubicBezTo>
                <a:lnTo>
                  <a:pt x="1746" y="1393"/>
                </a:lnTo>
                <a:cubicBezTo>
                  <a:pt x="1746" y="1398"/>
                  <a:pt x="1742" y="1402"/>
                  <a:pt x="1737" y="1402"/>
                </a:cubicBezTo>
                <a:cubicBezTo>
                  <a:pt x="1732" y="1402"/>
                  <a:pt x="1728" y="1398"/>
                  <a:pt x="1728" y="1393"/>
                </a:cubicBezTo>
                <a:close/>
                <a:moveTo>
                  <a:pt x="1728" y="1339"/>
                </a:moveTo>
                <a:lnTo>
                  <a:pt x="1728" y="1339"/>
                </a:lnTo>
                <a:cubicBezTo>
                  <a:pt x="1728" y="1334"/>
                  <a:pt x="1732" y="1330"/>
                  <a:pt x="1737" y="1330"/>
                </a:cubicBezTo>
                <a:cubicBezTo>
                  <a:pt x="1742" y="1330"/>
                  <a:pt x="1746" y="1334"/>
                  <a:pt x="1746" y="1339"/>
                </a:cubicBezTo>
                <a:lnTo>
                  <a:pt x="1746" y="1339"/>
                </a:lnTo>
                <a:cubicBezTo>
                  <a:pt x="1746" y="1344"/>
                  <a:pt x="1742" y="1348"/>
                  <a:pt x="1737" y="1348"/>
                </a:cubicBezTo>
                <a:cubicBezTo>
                  <a:pt x="1732" y="1348"/>
                  <a:pt x="1728" y="1344"/>
                  <a:pt x="1728" y="1339"/>
                </a:cubicBezTo>
                <a:close/>
                <a:moveTo>
                  <a:pt x="1728" y="1285"/>
                </a:moveTo>
                <a:lnTo>
                  <a:pt x="1728" y="1285"/>
                </a:lnTo>
                <a:cubicBezTo>
                  <a:pt x="1728" y="1280"/>
                  <a:pt x="1732" y="1276"/>
                  <a:pt x="1737" y="1276"/>
                </a:cubicBezTo>
                <a:cubicBezTo>
                  <a:pt x="1742" y="1276"/>
                  <a:pt x="1746" y="1280"/>
                  <a:pt x="1746" y="1285"/>
                </a:cubicBezTo>
                <a:lnTo>
                  <a:pt x="1746" y="1285"/>
                </a:lnTo>
                <a:cubicBezTo>
                  <a:pt x="1746" y="1290"/>
                  <a:pt x="1742" y="1294"/>
                  <a:pt x="1737" y="1294"/>
                </a:cubicBezTo>
                <a:cubicBezTo>
                  <a:pt x="1732" y="1294"/>
                  <a:pt x="1728" y="1290"/>
                  <a:pt x="1728" y="1285"/>
                </a:cubicBezTo>
                <a:close/>
                <a:moveTo>
                  <a:pt x="1728" y="1231"/>
                </a:moveTo>
                <a:lnTo>
                  <a:pt x="1728" y="1231"/>
                </a:lnTo>
                <a:cubicBezTo>
                  <a:pt x="1728" y="1226"/>
                  <a:pt x="1732" y="1222"/>
                  <a:pt x="1737" y="1222"/>
                </a:cubicBezTo>
                <a:cubicBezTo>
                  <a:pt x="1742" y="1222"/>
                  <a:pt x="1746" y="1226"/>
                  <a:pt x="1746" y="1231"/>
                </a:cubicBezTo>
                <a:lnTo>
                  <a:pt x="1746" y="1231"/>
                </a:lnTo>
                <a:cubicBezTo>
                  <a:pt x="1746" y="1236"/>
                  <a:pt x="1742" y="1240"/>
                  <a:pt x="1737" y="1240"/>
                </a:cubicBezTo>
                <a:cubicBezTo>
                  <a:pt x="1732" y="1240"/>
                  <a:pt x="1728" y="1236"/>
                  <a:pt x="1728" y="1231"/>
                </a:cubicBezTo>
                <a:close/>
                <a:moveTo>
                  <a:pt x="1728" y="1177"/>
                </a:moveTo>
                <a:lnTo>
                  <a:pt x="1728" y="1177"/>
                </a:lnTo>
                <a:cubicBezTo>
                  <a:pt x="1728" y="1172"/>
                  <a:pt x="1732" y="1168"/>
                  <a:pt x="1737" y="1168"/>
                </a:cubicBezTo>
                <a:cubicBezTo>
                  <a:pt x="1742" y="1168"/>
                  <a:pt x="1746" y="1172"/>
                  <a:pt x="1746" y="1177"/>
                </a:cubicBezTo>
                <a:lnTo>
                  <a:pt x="1746" y="1177"/>
                </a:lnTo>
                <a:cubicBezTo>
                  <a:pt x="1746" y="1182"/>
                  <a:pt x="1742" y="1186"/>
                  <a:pt x="1737" y="1186"/>
                </a:cubicBezTo>
                <a:cubicBezTo>
                  <a:pt x="1732" y="1186"/>
                  <a:pt x="1728" y="1182"/>
                  <a:pt x="1728" y="1177"/>
                </a:cubicBezTo>
                <a:close/>
                <a:moveTo>
                  <a:pt x="1728" y="1123"/>
                </a:moveTo>
                <a:lnTo>
                  <a:pt x="1728" y="1123"/>
                </a:lnTo>
                <a:cubicBezTo>
                  <a:pt x="1728" y="1118"/>
                  <a:pt x="1732" y="1114"/>
                  <a:pt x="1737" y="1114"/>
                </a:cubicBezTo>
                <a:cubicBezTo>
                  <a:pt x="1742" y="1114"/>
                  <a:pt x="1746" y="1118"/>
                  <a:pt x="1746" y="1123"/>
                </a:cubicBezTo>
                <a:lnTo>
                  <a:pt x="1746" y="1123"/>
                </a:lnTo>
                <a:cubicBezTo>
                  <a:pt x="1746" y="1128"/>
                  <a:pt x="1742" y="1132"/>
                  <a:pt x="1737" y="1132"/>
                </a:cubicBezTo>
                <a:cubicBezTo>
                  <a:pt x="1732" y="1132"/>
                  <a:pt x="1728" y="1128"/>
                  <a:pt x="1728" y="1123"/>
                </a:cubicBezTo>
                <a:close/>
                <a:moveTo>
                  <a:pt x="1728" y="1069"/>
                </a:moveTo>
                <a:lnTo>
                  <a:pt x="1728" y="1069"/>
                </a:lnTo>
                <a:cubicBezTo>
                  <a:pt x="1728" y="1064"/>
                  <a:pt x="1732" y="1060"/>
                  <a:pt x="1737" y="1060"/>
                </a:cubicBezTo>
                <a:cubicBezTo>
                  <a:pt x="1742" y="1060"/>
                  <a:pt x="1746" y="1064"/>
                  <a:pt x="1746" y="1069"/>
                </a:cubicBezTo>
                <a:lnTo>
                  <a:pt x="1746" y="1069"/>
                </a:lnTo>
                <a:cubicBezTo>
                  <a:pt x="1746" y="1074"/>
                  <a:pt x="1742" y="1078"/>
                  <a:pt x="1737" y="1078"/>
                </a:cubicBezTo>
                <a:cubicBezTo>
                  <a:pt x="1732" y="1078"/>
                  <a:pt x="1728" y="1074"/>
                  <a:pt x="1728" y="1069"/>
                </a:cubicBezTo>
                <a:close/>
                <a:moveTo>
                  <a:pt x="1728" y="1015"/>
                </a:moveTo>
                <a:lnTo>
                  <a:pt x="1728" y="1015"/>
                </a:lnTo>
                <a:cubicBezTo>
                  <a:pt x="1728" y="1010"/>
                  <a:pt x="1732" y="1006"/>
                  <a:pt x="1737" y="1006"/>
                </a:cubicBezTo>
                <a:cubicBezTo>
                  <a:pt x="1742" y="1006"/>
                  <a:pt x="1746" y="1010"/>
                  <a:pt x="1746" y="1015"/>
                </a:cubicBezTo>
                <a:lnTo>
                  <a:pt x="1746" y="1015"/>
                </a:lnTo>
                <a:cubicBezTo>
                  <a:pt x="1746" y="1020"/>
                  <a:pt x="1742" y="1024"/>
                  <a:pt x="1737" y="1024"/>
                </a:cubicBezTo>
                <a:cubicBezTo>
                  <a:pt x="1732" y="1024"/>
                  <a:pt x="1728" y="1020"/>
                  <a:pt x="1728" y="1015"/>
                </a:cubicBezTo>
                <a:close/>
                <a:moveTo>
                  <a:pt x="1728" y="961"/>
                </a:moveTo>
                <a:lnTo>
                  <a:pt x="1728" y="961"/>
                </a:lnTo>
                <a:cubicBezTo>
                  <a:pt x="1728" y="956"/>
                  <a:pt x="1732" y="952"/>
                  <a:pt x="1737" y="952"/>
                </a:cubicBezTo>
                <a:cubicBezTo>
                  <a:pt x="1742" y="952"/>
                  <a:pt x="1746" y="956"/>
                  <a:pt x="1746" y="961"/>
                </a:cubicBezTo>
                <a:lnTo>
                  <a:pt x="1746" y="961"/>
                </a:lnTo>
                <a:cubicBezTo>
                  <a:pt x="1746" y="966"/>
                  <a:pt x="1742" y="970"/>
                  <a:pt x="1737" y="970"/>
                </a:cubicBezTo>
                <a:cubicBezTo>
                  <a:pt x="1732" y="970"/>
                  <a:pt x="1728" y="966"/>
                  <a:pt x="1728" y="961"/>
                </a:cubicBezTo>
                <a:close/>
                <a:moveTo>
                  <a:pt x="1728" y="907"/>
                </a:moveTo>
                <a:lnTo>
                  <a:pt x="1728" y="907"/>
                </a:lnTo>
                <a:cubicBezTo>
                  <a:pt x="1728" y="902"/>
                  <a:pt x="1732" y="898"/>
                  <a:pt x="1737" y="898"/>
                </a:cubicBezTo>
                <a:cubicBezTo>
                  <a:pt x="1742" y="898"/>
                  <a:pt x="1746" y="902"/>
                  <a:pt x="1746" y="907"/>
                </a:cubicBezTo>
                <a:lnTo>
                  <a:pt x="1746" y="907"/>
                </a:lnTo>
                <a:cubicBezTo>
                  <a:pt x="1746" y="912"/>
                  <a:pt x="1742" y="916"/>
                  <a:pt x="1737" y="916"/>
                </a:cubicBezTo>
                <a:cubicBezTo>
                  <a:pt x="1732" y="916"/>
                  <a:pt x="1728" y="912"/>
                  <a:pt x="1728" y="907"/>
                </a:cubicBezTo>
                <a:close/>
                <a:moveTo>
                  <a:pt x="1728" y="853"/>
                </a:moveTo>
                <a:lnTo>
                  <a:pt x="1728" y="853"/>
                </a:lnTo>
                <a:cubicBezTo>
                  <a:pt x="1728" y="848"/>
                  <a:pt x="1732" y="844"/>
                  <a:pt x="1737" y="844"/>
                </a:cubicBezTo>
                <a:cubicBezTo>
                  <a:pt x="1742" y="844"/>
                  <a:pt x="1746" y="848"/>
                  <a:pt x="1746" y="853"/>
                </a:cubicBezTo>
                <a:lnTo>
                  <a:pt x="1746" y="853"/>
                </a:lnTo>
                <a:cubicBezTo>
                  <a:pt x="1746" y="858"/>
                  <a:pt x="1742" y="862"/>
                  <a:pt x="1737" y="862"/>
                </a:cubicBezTo>
                <a:cubicBezTo>
                  <a:pt x="1732" y="862"/>
                  <a:pt x="1728" y="858"/>
                  <a:pt x="1728" y="853"/>
                </a:cubicBezTo>
                <a:close/>
                <a:moveTo>
                  <a:pt x="1728" y="799"/>
                </a:moveTo>
                <a:lnTo>
                  <a:pt x="1728" y="799"/>
                </a:lnTo>
                <a:cubicBezTo>
                  <a:pt x="1728" y="794"/>
                  <a:pt x="1732" y="790"/>
                  <a:pt x="1737" y="790"/>
                </a:cubicBezTo>
                <a:cubicBezTo>
                  <a:pt x="1742" y="790"/>
                  <a:pt x="1746" y="794"/>
                  <a:pt x="1746" y="799"/>
                </a:cubicBezTo>
                <a:lnTo>
                  <a:pt x="1746" y="799"/>
                </a:lnTo>
                <a:cubicBezTo>
                  <a:pt x="1746" y="804"/>
                  <a:pt x="1742" y="808"/>
                  <a:pt x="1737" y="808"/>
                </a:cubicBezTo>
                <a:cubicBezTo>
                  <a:pt x="1732" y="808"/>
                  <a:pt x="1728" y="804"/>
                  <a:pt x="1728" y="799"/>
                </a:cubicBezTo>
                <a:close/>
                <a:moveTo>
                  <a:pt x="1728" y="745"/>
                </a:moveTo>
                <a:lnTo>
                  <a:pt x="1728" y="745"/>
                </a:lnTo>
                <a:cubicBezTo>
                  <a:pt x="1728" y="740"/>
                  <a:pt x="1732" y="736"/>
                  <a:pt x="1737" y="736"/>
                </a:cubicBezTo>
                <a:cubicBezTo>
                  <a:pt x="1742" y="736"/>
                  <a:pt x="1746" y="740"/>
                  <a:pt x="1746" y="745"/>
                </a:cubicBezTo>
                <a:lnTo>
                  <a:pt x="1746" y="745"/>
                </a:lnTo>
                <a:cubicBezTo>
                  <a:pt x="1746" y="750"/>
                  <a:pt x="1742" y="754"/>
                  <a:pt x="1737" y="754"/>
                </a:cubicBezTo>
                <a:cubicBezTo>
                  <a:pt x="1732" y="754"/>
                  <a:pt x="1728" y="750"/>
                  <a:pt x="1728" y="745"/>
                </a:cubicBezTo>
                <a:close/>
                <a:moveTo>
                  <a:pt x="1728" y="691"/>
                </a:moveTo>
                <a:lnTo>
                  <a:pt x="1728" y="691"/>
                </a:lnTo>
                <a:cubicBezTo>
                  <a:pt x="1728" y="686"/>
                  <a:pt x="1732" y="682"/>
                  <a:pt x="1737" y="682"/>
                </a:cubicBezTo>
                <a:cubicBezTo>
                  <a:pt x="1742" y="682"/>
                  <a:pt x="1746" y="686"/>
                  <a:pt x="1746" y="691"/>
                </a:cubicBezTo>
                <a:lnTo>
                  <a:pt x="1746" y="691"/>
                </a:lnTo>
                <a:cubicBezTo>
                  <a:pt x="1746" y="696"/>
                  <a:pt x="1742" y="700"/>
                  <a:pt x="1737" y="700"/>
                </a:cubicBezTo>
                <a:cubicBezTo>
                  <a:pt x="1732" y="700"/>
                  <a:pt x="1728" y="696"/>
                  <a:pt x="1728" y="691"/>
                </a:cubicBezTo>
                <a:close/>
                <a:moveTo>
                  <a:pt x="1728" y="637"/>
                </a:moveTo>
                <a:lnTo>
                  <a:pt x="1728" y="637"/>
                </a:lnTo>
                <a:cubicBezTo>
                  <a:pt x="1728" y="632"/>
                  <a:pt x="1732" y="628"/>
                  <a:pt x="1737" y="628"/>
                </a:cubicBezTo>
                <a:cubicBezTo>
                  <a:pt x="1742" y="628"/>
                  <a:pt x="1746" y="632"/>
                  <a:pt x="1746" y="637"/>
                </a:cubicBezTo>
                <a:lnTo>
                  <a:pt x="1746" y="637"/>
                </a:lnTo>
                <a:cubicBezTo>
                  <a:pt x="1746" y="642"/>
                  <a:pt x="1742" y="646"/>
                  <a:pt x="1737" y="646"/>
                </a:cubicBezTo>
                <a:cubicBezTo>
                  <a:pt x="1732" y="646"/>
                  <a:pt x="1728" y="642"/>
                  <a:pt x="1728" y="637"/>
                </a:cubicBezTo>
                <a:close/>
                <a:moveTo>
                  <a:pt x="1728" y="583"/>
                </a:moveTo>
                <a:lnTo>
                  <a:pt x="1728" y="583"/>
                </a:lnTo>
                <a:cubicBezTo>
                  <a:pt x="1728" y="578"/>
                  <a:pt x="1732" y="574"/>
                  <a:pt x="1737" y="574"/>
                </a:cubicBezTo>
                <a:cubicBezTo>
                  <a:pt x="1742" y="574"/>
                  <a:pt x="1746" y="578"/>
                  <a:pt x="1746" y="583"/>
                </a:cubicBezTo>
                <a:lnTo>
                  <a:pt x="1746" y="583"/>
                </a:lnTo>
                <a:cubicBezTo>
                  <a:pt x="1746" y="588"/>
                  <a:pt x="1742" y="592"/>
                  <a:pt x="1737" y="592"/>
                </a:cubicBezTo>
                <a:cubicBezTo>
                  <a:pt x="1732" y="592"/>
                  <a:pt x="1728" y="588"/>
                  <a:pt x="1728" y="583"/>
                </a:cubicBezTo>
                <a:close/>
                <a:moveTo>
                  <a:pt x="1728" y="529"/>
                </a:moveTo>
                <a:lnTo>
                  <a:pt x="1728" y="529"/>
                </a:lnTo>
                <a:cubicBezTo>
                  <a:pt x="1728" y="524"/>
                  <a:pt x="1732" y="520"/>
                  <a:pt x="1737" y="520"/>
                </a:cubicBezTo>
                <a:cubicBezTo>
                  <a:pt x="1742" y="520"/>
                  <a:pt x="1746" y="524"/>
                  <a:pt x="1746" y="529"/>
                </a:cubicBezTo>
                <a:lnTo>
                  <a:pt x="1746" y="529"/>
                </a:lnTo>
                <a:cubicBezTo>
                  <a:pt x="1746" y="534"/>
                  <a:pt x="1742" y="538"/>
                  <a:pt x="1737" y="538"/>
                </a:cubicBezTo>
                <a:cubicBezTo>
                  <a:pt x="1732" y="538"/>
                  <a:pt x="1728" y="534"/>
                  <a:pt x="1728" y="529"/>
                </a:cubicBezTo>
                <a:close/>
                <a:moveTo>
                  <a:pt x="1728" y="475"/>
                </a:moveTo>
                <a:lnTo>
                  <a:pt x="1728" y="475"/>
                </a:lnTo>
                <a:cubicBezTo>
                  <a:pt x="1728" y="470"/>
                  <a:pt x="1732" y="466"/>
                  <a:pt x="1737" y="466"/>
                </a:cubicBezTo>
                <a:cubicBezTo>
                  <a:pt x="1742" y="466"/>
                  <a:pt x="1746" y="470"/>
                  <a:pt x="1746" y="475"/>
                </a:cubicBezTo>
                <a:lnTo>
                  <a:pt x="1746" y="475"/>
                </a:lnTo>
                <a:cubicBezTo>
                  <a:pt x="1746" y="480"/>
                  <a:pt x="1742" y="484"/>
                  <a:pt x="1737" y="484"/>
                </a:cubicBezTo>
                <a:cubicBezTo>
                  <a:pt x="1732" y="484"/>
                  <a:pt x="1728" y="480"/>
                  <a:pt x="1728" y="475"/>
                </a:cubicBezTo>
                <a:close/>
                <a:moveTo>
                  <a:pt x="1728" y="421"/>
                </a:moveTo>
                <a:lnTo>
                  <a:pt x="1728" y="421"/>
                </a:lnTo>
                <a:cubicBezTo>
                  <a:pt x="1728" y="416"/>
                  <a:pt x="1732" y="412"/>
                  <a:pt x="1737" y="412"/>
                </a:cubicBezTo>
                <a:cubicBezTo>
                  <a:pt x="1742" y="412"/>
                  <a:pt x="1746" y="416"/>
                  <a:pt x="1746" y="421"/>
                </a:cubicBezTo>
                <a:lnTo>
                  <a:pt x="1746" y="421"/>
                </a:lnTo>
                <a:cubicBezTo>
                  <a:pt x="1746" y="426"/>
                  <a:pt x="1742" y="430"/>
                  <a:pt x="1737" y="430"/>
                </a:cubicBezTo>
                <a:cubicBezTo>
                  <a:pt x="1732" y="430"/>
                  <a:pt x="1728" y="426"/>
                  <a:pt x="1728" y="421"/>
                </a:cubicBezTo>
                <a:close/>
                <a:moveTo>
                  <a:pt x="1728" y="367"/>
                </a:moveTo>
                <a:lnTo>
                  <a:pt x="1728" y="367"/>
                </a:lnTo>
                <a:cubicBezTo>
                  <a:pt x="1728" y="362"/>
                  <a:pt x="1732" y="358"/>
                  <a:pt x="1737" y="358"/>
                </a:cubicBezTo>
                <a:cubicBezTo>
                  <a:pt x="1742" y="358"/>
                  <a:pt x="1746" y="362"/>
                  <a:pt x="1746" y="367"/>
                </a:cubicBezTo>
                <a:lnTo>
                  <a:pt x="1746" y="367"/>
                </a:lnTo>
                <a:cubicBezTo>
                  <a:pt x="1746" y="372"/>
                  <a:pt x="1742" y="376"/>
                  <a:pt x="1737" y="376"/>
                </a:cubicBezTo>
                <a:cubicBezTo>
                  <a:pt x="1732" y="376"/>
                  <a:pt x="1728" y="372"/>
                  <a:pt x="1728" y="367"/>
                </a:cubicBezTo>
                <a:close/>
                <a:moveTo>
                  <a:pt x="1728" y="313"/>
                </a:moveTo>
                <a:lnTo>
                  <a:pt x="1728" y="313"/>
                </a:lnTo>
                <a:cubicBezTo>
                  <a:pt x="1728" y="308"/>
                  <a:pt x="1732" y="304"/>
                  <a:pt x="1737" y="304"/>
                </a:cubicBezTo>
                <a:cubicBezTo>
                  <a:pt x="1742" y="304"/>
                  <a:pt x="1746" y="308"/>
                  <a:pt x="1746" y="313"/>
                </a:cubicBezTo>
                <a:lnTo>
                  <a:pt x="1746" y="313"/>
                </a:lnTo>
                <a:cubicBezTo>
                  <a:pt x="1746" y="318"/>
                  <a:pt x="1742" y="322"/>
                  <a:pt x="1737" y="322"/>
                </a:cubicBezTo>
                <a:cubicBezTo>
                  <a:pt x="1732" y="322"/>
                  <a:pt x="1728" y="318"/>
                  <a:pt x="1728" y="313"/>
                </a:cubicBezTo>
                <a:close/>
                <a:moveTo>
                  <a:pt x="1728" y="259"/>
                </a:moveTo>
                <a:lnTo>
                  <a:pt x="1728" y="259"/>
                </a:lnTo>
                <a:cubicBezTo>
                  <a:pt x="1728" y="254"/>
                  <a:pt x="1732" y="250"/>
                  <a:pt x="1737" y="250"/>
                </a:cubicBezTo>
                <a:cubicBezTo>
                  <a:pt x="1742" y="250"/>
                  <a:pt x="1746" y="254"/>
                  <a:pt x="1746" y="259"/>
                </a:cubicBezTo>
                <a:lnTo>
                  <a:pt x="1746" y="259"/>
                </a:lnTo>
                <a:cubicBezTo>
                  <a:pt x="1746" y="264"/>
                  <a:pt x="1742" y="268"/>
                  <a:pt x="1737" y="268"/>
                </a:cubicBezTo>
                <a:cubicBezTo>
                  <a:pt x="1732" y="268"/>
                  <a:pt x="1728" y="264"/>
                  <a:pt x="1728" y="259"/>
                </a:cubicBezTo>
                <a:close/>
                <a:moveTo>
                  <a:pt x="1728" y="205"/>
                </a:moveTo>
                <a:lnTo>
                  <a:pt x="1728" y="205"/>
                </a:lnTo>
                <a:cubicBezTo>
                  <a:pt x="1728" y="200"/>
                  <a:pt x="1732" y="196"/>
                  <a:pt x="1737" y="196"/>
                </a:cubicBezTo>
                <a:cubicBezTo>
                  <a:pt x="1742" y="196"/>
                  <a:pt x="1746" y="200"/>
                  <a:pt x="1746" y="205"/>
                </a:cubicBezTo>
                <a:lnTo>
                  <a:pt x="1746" y="205"/>
                </a:lnTo>
                <a:cubicBezTo>
                  <a:pt x="1746" y="210"/>
                  <a:pt x="1742" y="214"/>
                  <a:pt x="1737" y="214"/>
                </a:cubicBezTo>
                <a:cubicBezTo>
                  <a:pt x="1732" y="214"/>
                  <a:pt x="1728" y="210"/>
                  <a:pt x="1728" y="205"/>
                </a:cubicBezTo>
                <a:close/>
                <a:moveTo>
                  <a:pt x="1728" y="151"/>
                </a:moveTo>
                <a:lnTo>
                  <a:pt x="1728" y="151"/>
                </a:lnTo>
                <a:cubicBezTo>
                  <a:pt x="1728" y="146"/>
                  <a:pt x="1732" y="142"/>
                  <a:pt x="1737" y="142"/>
                </a:cubicBezTo>
                <a:cubicBezTo>
                  <a:pt x="1742" y="142"/>
                  <a:pt x="1746" y="146"/>
                  <a:pt x="1746" y="151"/>
                </a:cubicBezTo>
                <a:lnTo>
                  <a:pt x="1746" y="151"/>
                </a:lnTo>
                <a:cubicBezTo>
                  <a:pt x="1746" y="156"/>
                  <a:pt x="1742" y="160"/>
                  <a:pt x="1737" y="160"/>
                </a:cubicBezTo>
                <a:cubicBezTo>
                  <a:pt x="1732" y="160"/>
                  <a:pt x="1728" y="156"/>
                  <a:pt x="1728" y="151"/>
                </a:cubicBezTo>
                <a:close/>
                <a:moveTo>
                  <a:pt x="1728" y="97"/>
                </a:moveTo>
                <a:lnTo>
                  <a:pt x="1728" y="97"/>
                </a:lnTo>
                <a:cubicBezTo>
                  <a:pt x="1728" y="92"/>
                  <a:pt x="1732" y="88"/>
                  <a:pt x="1737" y="88"/>
                </a:cubicBezTo>
                <a:cubicBezTo>
                  <a:pt x="1742" y="88"/>
                  <a:pt x="1746" y="92"/>
                  <a:pt x="1746" y="97"/>
                </a:cubicBezTo>
                <a:lnTo>
                  <a:pt x="1746" y="97"/>
                </a:lnTo>
                <a:cubicBezTo>
                  <a:pt x="1746" y="102"/>
                  <a:pt x="1742" y="106"/>
                  <a:pt x="1737" y="106"/>
                </a:cubicBezTo>
                <a:cubicBezTo>
                  <a:pt x="1732" y="106"/>
                  <a:pt x="1728" y="102"/>
                  <a:pt x="1728" y="97"/>
                </a:cubicBezTo>
                <a:close/>
                <a:moveTo>
                  <a:pt x="1728" y="43"/>
                </a:moveTo>
                <a:lnTo>
                  <a:pt x="1728" y="43"/>
                </a:lnTo>
                <a:cubicBezTo>
                  <a:pt x="1728" y="38"/>
                  <a:pt x="1732" y="34"/>
                  <a:pt x="1737" y="34"/>
                </a:cubicBezTo>
                <a:cubicBezTo>
                  <a:pt x="1742" y="34"/>
                  <a:pt x="1746" y="38"/>
                  <a:pt x="1746" y="43"/>
                </a:cubicBezTo>
                <a:lnTo>
                  <a:pt x="1746" y="43"/>
                </a:lnTo>
                <a:cubicBezTo>
                  <a:pt x="1746" y="48"/>
                  <a:pt x="1742" y="52"/>
                  <a:pt x="1737" y="52"/>
                </a:cubicBezTo>
                <a:cubicBezTo>
                  <a:pt x="1732" y="52"/>
                  <a:pt x="1728" y="48"/>
                  <a:pt x="1728" y="43"/>
                </a:cubicBezTo>
                <a:close/>
                <a:moveTo>
                  <a:pt x="1716" y="18"/>
                </a:moveTo>
                <a:lnTo>
                  <a:pt x="1716" y="18"/>
                </a:lnTo>
                <a:cubicBezTo>
                  <a:pt x="1711" y="18"/>
                  <a:pt x="1707" y="14"/>
                  <a:pt x="1707" y="9"/>
                </a:cubicBezTo>
                <a:cubicBezTo>
                  <a:pt x="1707" y="4"/>
                  <a:pt x="1711" y="0"/>
                  <a:pt x="1716" y="0"/>
                </a:cubicBezTo>
                <a:lnTo>
                  <a:pt x="1716" y="0"/>
                </a:lnTo>
                <a:cubicBezTo>
                  <a:pt x="1721" y="0"/>
                  <a:pt x="1725" y="4"/>
                  <a:pt x="1725" y="9"/>
                </a:cubicBezTo>
                <a:cubicBezTo>
                  <a:pt x="1725" y="14"/>
                  <a:pt x="1721" y="18"/>
                  <a:pt x="1716" y="18"/>
                </a:cubicBezTo>
                <a:close/>
                <a:moveTo>
                  <a:pt x="1662" y="18"/>
                </a:moveTo>
                <a:lnTo>
                  <a:pt x="1662" y="18"/>
                </a:lnTo>
                <a:cubicBezTo>
                  <a:pt x="1657" y="18"/>
                  <a:pt x="1653" y="14"/>
                  <a:pt x="1653" y="9"/>
                </a:cubicBezTo>
                <a:cubicBezTo>
                  <a:pt x="1653" y="4"/>
                  <a:pt x="1657" y="0"/>
                  <a:pt x="1662" y="0"/>
                </a:cubicBezTo>
                <a:lnTo>
                  <a:pt x="1662" y="0"/>
                </a:lnTo>
                <a:cubicBezTo>
                  <a:pt x="1667" y="0"/>
                  <a:pt x="1671" y="4"/>
                  <a:pt x="1671" y="9"/>
                </a:cubicBezTo>
                <a:cubicBezTo>
                  <a:pt x="1671" y="14"/>
                  <a:pt x="1667" y="18"/>
                  <a:pt x="1662" y="18"/>
                </a:cubicBezTo>
                <a:close/>
                <a:moveTo>
                  <a:pt x="1608" y="18"/>
                </a:moveTo>
                <a:lnTo>
                  <a:pt x="1608" y="18"/>
                </a:lnTo>
                <a:cubicBezTo>
                  <a:pt x="1603" y="18"/>
                  <a:pt x="1599" y="14"/>
                  <a:pt x="1599" y="9"/>
                </a:cubicBezTo>
                <a:cubicBezTo>
                  <a:pt x="1599" y="4"/>
                  <a:pt x="1603" y="0"/>
                  <a:pt x="1608" y="0"/>
                </a:cubicBezTo>
                <a:lnTo>
                  <a:pt x="1608" y="0"/>
                </a:lnTo>
                <a:cubicBezTo>
                  <a:pt x="1613" y="0"/>
                  <a:pt x="1617" y="4"/>
                  <a:pt x="1617" y="9"/>
                </a:cubicBezTo>
                <a:cubicBezTo>
                  <a:pt x="1617" y="14"/>
                  <a:pt x="1613" y="18"/>
                  <a:pt x="1608" y="18"/>
                </a:cubicBezTo>
                <a:close/>
                <a:moveTo>
                  <a:pt x="1554" y="18"/>
                </a:moveTo>
                <a:lnTo>
                  <a:pt x="1554" y="18"/>
                </a:lnTo>
                <a:cubicBezTo>
                  <a:pt x="1549" y="18"/>
                  <a:pt x="1545" y="14"/>
                  <a:pt x="1545" y="9"/>
                </a:cubicBezTo>
                <a:cubicBezTo>
                  <a:pt x="1545" y="4"/>
                  <a:pt x="1549" y="0"/>
                  <a:pt x="1554" y="0"/>
                </a:cubicBezTo>
                <a:lnTo>
                  <a:pt x="1554" y="0"/>
                </a:lnTo>
                <a:cubicBezTo>
                  <a:pt x="1559" y="0"/>
                  <a:pt x="1563" y="4"/>
                  <a:pt x="1563" y="9"/>
                </a:cubicBezTo>
                <a:cubicBezTo>
                  <a:pt x="1563" y="14"/>
                  <a:pt x="1559" y="18"/>
                  <a:pt x="1554" y="18"/>
                </a:cubicBezTo>
                <a:close/>
                <a:moveTo>
                  <a:pt x="1500" y="18"/>
                </a:moveTo>
                <a:lnTo>
                  <a:pt x="1500" y="18"/>
                </a:lnTo>
                <a:cubicBezTo>
                  <a:pt x="1495" y="18"/>
                  <a:pt x="1491" y="14"/>
                  <a:pt x="1491" y="9"/>
                </a:cubicBezTo>
                <a:cubicBezTo>
                  <a:pt x="1491" y="4"/>
                  <a:pt x="1495" y="0"/>
                  <a:pt x="1500" y="0"/>
                </a:cubicBezTo>
                <a:lnTo>
                  <a:pt x="1500" y="0"/>
                </a:lnTo>
                <a:cubicBezTo>
                  <a:pt x="1505" y="0"/>
                  <a:pt x="1509" y="4"/>
                  <a:pt x="1509" y="9"/>
                </a:cubicBezTo>
                <a:cubicBezTo>
                  <a:pt x="1509" y="14"/>
                  <a:pt x="1505" y="18"/>
                  <a:pt x="1500" y="18"/>
                </a:cubicBezTo>
                <a:close/>
                <a:moveTo>
                  <a:pt x="1446" y="18"/>
                </a:moveTo>
                <a:lnTo>
                  <a:pt x="1446" y="18"/>
                </a:lnTo>
                <a:cubicBezTo>
                  <a:pt x="1441" y="18"/>
                  <a:pt x="1437" y="14"/>
                  <a:pt x="1437" y="9"/>
                </a:cubicBezTo>
                <a:cubicBezTo>
                  <a:pt x="1437" y="4"/>
                  <a:pt x="1441" y="0"/>
                  <a:pt x="1446" y="0"/>
                </a:cubicBezTo>
                <a:lnTo>
                  <a:pt x="1446" y="0"/>
                </a:lnTo>
                <a:cubicBezTo>
                  <a:pt x="1451" y="0"/>
                  <a:pt x="1455" y="4"/>
                  <a:pt x="1455" y="9"/>
                </a:cubicBezTo>
                <a:cubicBezTo>
                  <a:pt x="1455" y="14"/>
                  <a:pt x="1451" y="18"/>
                  <a:pt x="1446" y="18"/>
                </a:cubicBezTo>
                <a:close/>
                <a:moveTo>
                  <a:pt x="1392" y="18"/>
                </a:moveTo>
                <a:lnTo>
                  <a:pt x="1392" y="18"/>
                </a:lnTo>
                <a:cubicBezTo>
                  <a:pt x="1387" y="18"/>
                  <a:pt x="1383" y="14"/>
                  <a:pt x="1383" y="9"/>
                </a:cubicBezTo>
                <a:cubicBezTo>
                  <a:pt x="1383" y="4"/>
                  <a:pt x="1387" y="0"/>
                  <a:pt x="1392" y="0"/>
                </a:cubicBezTo>
                <a:lnTo>
                  <a:pt x="1392" y="0"/>
                </a:lnTo>
                <a:cubicBezTo>
                  <a:pt x="1397" y="0"/>
                  <a:pt x="1401" y="4"/>
                  <a:pt x="1401" y="9"/>
                </a:cubicBezTo>
                <a:cubicBezTo>
                  <a:pt x="1401" y="14"/>
                  <a:pt x="1397" y="18"/>
                  <a:pt x="1392" y="18"/>
                </a:cubicBezTo>
                <a:close/>
                <a:moveTo>
                  <a:pt x="1338" y="18"/>
                </a:moveTo>
                <a:lnTo>
                  <a:pt x="1338" y="18"/>
                </a:lnTo>
                <a:cubicBezTo>
                  <a:pt x="1333" y="18"/>
                  <a:pt x="1329" y="14"/>
                  <a:pt x="1329" y="9"/>
                </a:cubicBezTo>
                <a:cubicBezTo>
                  <a:pt x="1329" y="4"/>
                  <a:pt x="1333" y="0"/>
                  <a:pt x="1338" y="0"/>
                </a:cubicBezTo>
                <a:lnTo>
                  <a:pt x="1338" y="0"/>
                </a:lnTo>
                <a:cubicBezTo>
                  <a:pt x="1343" y="0"/>
                  <a:pt x="1347" y="4"/>
                  <a:pt x="1347" y="9"/>
                </a:cubicBezTo>
                <a:cubicBezTo>
                  <a:pt x="1347" y="14"/>
                  <a:pt x="1343" y="18"/>
                  <a:pt x="1338" y="18"/>
                </a:cubicBezTo>
                <a:close/>
                <a:moveTo>
                  <a:pt x="1284" y="18"/>
                </a:moveTo>
                <a:lnTo>
                  <a:pt x="1284" y="18"/>
                </a:lnTo>
                <a:cubicBezTo>
                  <a:pt x="1279" y="18"/>
                  <a:pt x="1275" y="14"/>
                  <a:pt x="1275" y="9"/>
                </a:cubicBezTo>
                <a:cubicBezTo>
                  <a:pt x="1275" y="4"/>
                  <a:pt x="1279" y="0"/>
                  <a:pt x="1284" y="0"/>
                </a:cubicBezTo>
                <a:lnTo>
                  <a:pt x="1284" y="0"/>
                </a:lnTo>
                <a:cubicBezTo>
                  <a:pt x="1289" y="0"/>
                  <a:pt x="1293" y="4"/>
                  <a:pt x="1293" y="9"/>
                </a:cubicBezTo>
                <a:cubicBezTo>
                  <a:pt x="1293" y="14"/>
                  <a:pt x="1289" y="18"/>
                  <a:pt x="1284" y="18"/>
                </a:cubicBezTo>
                <a:close/>
                <a:moveTo>
                  <a:pt x="1230" y="18"/>
                </a:moveTo>
                <a:lnTo>
                  <a:pt x="1230" y="18"/>
                </a:lnTo>
                <a:cubicBezTo>
                  <a:pt x="1225" y="18"/>
                  <a:pt x="1221" y="14"/>
                  <a:pt x="1221" y="9"/>
                </a:cubicBezTo>
                <a:cubicBezTo>
                  <a:pt x="1221" y="4"/>
                  <a:pt x="1225" y="0"/>
                  <a:pt x="1230" y="0"/>
                </a:cubicBezTo>
                <a:lnTo>
                  <a:pt x="1230" y="0"/>
                </a:lnTo>
                <a:cubicBezTo>
                  <a:pt x="1235" y="0"/>
                  <a:pt x="1239" y="4"/>
                  <a:pt x="1239" y="9"/>
                </a:cubicBezTo>
                <a:cubicBezTo>
                  <a:pt x="1239" y="14"/>
                  <a:pt x="1235" y="18"/>
                  <a:pt x="1230" y="18"/>
                </a:cubicBezTo>
                <a:close/>
                <a:moveTo>
                  <a:pt x="1176" y="18"/>
                </a:moveTo>
                <a:lnTo>
                  <a:pt x="1176" y="18"/>
                </a:lnTo>
                <a:cubicBezTo>
                  <a:pt x="1171" y="18"/>
                  <a:pt x="1167" y="14"/>
                  <a:pt x="1167" y="9"/>
                </a:cubicBezTo>
                <a:cubicBezTo>
                  <a:pt x="1167" y="4"/>
                  <a:pt x="1171" y="0"/>
                  <a:pt x="1176" y="0"/>
                </a:cubicBezTo>
                <a:lnTo>
                  <a:pt x="1176" y="0"/>
                </a:lnTo>
                <a:cubicBezTo>
                  <a:pt x="1181" y="0"/>
                  <a:pt x="1185" y="4"/>
                  <a:pt x="1185" y="9"/>
                </a:cubicBezTo>
                <a:cubicBezTo>
                  <a:pt x="1185" y="14"/>
                  <a:pt x="1181" y="18"/>
                  <a:pt x="1176" y="18"/>
                </a:cubicBezTo>
                <a:close/>
                <a:moveTo>
                  <a:pt x="1122" y="18"/>
                </a:moveTo>
                <a:lnTo>
                  <a:pt x="1122" y="18"/>
                </a:lnTo>
                <a:cubicBezTo>
                  <a:pt x="1117" y="18"/>
                  <a:pt x="1113" y="14"/>
                  <a:pt x="1113" y="9"/>
                </a:cubicBezTo>
                <a:cubicBezTo>
                  <a:pt x="1113" y="4"/>
                  <a:pt x="1117" y="0"/>
                  <a:pt x="1122" y="0"/>
                </a:cubicBezTo>
                <a:lnTo>
                  <a:pt x="1122" y="0"/>
                </a:lnTo>
                <a:cubicBezTo>
                  <a:pt x="1127" y="0"/>
                  <a:pt x="1131" y="4"/>
                  <a:pt x="1131" y="9"/>
                </a:cubicBezTo>
                <a:cubicBezTo>
                  <a:pt x="1131" y="14"/>
                  <a:pt x="1127" y="18"/>
                  <a:pt x="1122" y="18"/>
                </a:cubicBezTo>
                <a:close/>
                <a:moveTo>
                  <a:pt x="1068" y="18"/>
                </a:moveTo>
                <a:lnTo>
                  <a:pt x="1068" y="18"/>
                </a:lnTo>
                <a:cubicBezTo>
                  <a:pt x="1063" y="18"/>
                  <a:pt x="1059" y="14"/>
                  <a:pt x="1059" y="9"/>
                </a:cubicBezTo>
                <a:cubicBezTo>
                  <a:pt x="1059" y="4"/>
                  <a:pt x="1063" y="0"/>
                  <a:pt x="1068" y="0"/>
                </a:cubicBezTo>
                <a:lnTo>
                  <a:pt x="1068" y="0"/>
                </a:lnTo>
                <a:cubicBezTo>
                  <a:pt x="1073" y="0"/>
                  <a:pt x="1077" y="4"/>
                  <a:pt x="1077" y="9"/>
                </a:cubicBezTo>
                <a:cubicBezTo>
                  <a:pt x="1077" y="14"/>
                  <a:pt x="1073" y="18"/>
                  <a:pt x="1068" y="18"/>
                </a:cubicBezTo>
                <a:close/>
                <a:moveTo>
                  <a:pt x="1014" y="18"/>
                </a:moveTo>
                <a:lnTo>
                  <a:pt x="1014" y="18"/>
                </a:lnTo>
                <a:cubicBezTo>
                  <a:pt x="1009" y="18"/>
                  <a:pt x="1005" y="14"/>
                  <a:pt x="1005" y="9"/>
                </a:cubicBezTo>
                <a:cubicBezTo>
                  <a:pt x="1005" y="4"/>
                  <a:pt x="1009" y="0"/>
                  <a:pt x="1014" y="0"/>
                </a:cubicBezTo>
                <a:lnTo>
                  <a:pt x="1014" y="0"/>
                </a:lnTo>
                <a:cubicBezTo>
                  <a:pt x="1019" y="0"/>
                  <a:pt x="1023" y="4"/>
                  <a:pt x="1023" y="9"/>
                </a:cubicBezTo>
                <a:cubicBezTo>
                  <a:pt x="1023" y="14"/>
                  <a:pt x="1019" y="18"/>
                  <a:pt x="1014" y="18"/>
                </a:cubicBezTo>
                <a:close/>
                <a:moveTo>
                  <a:pt x="960" y="18"/>
                </a:moveTo>
                <a:lnTo>
                  <a:pt x="960" y="18"/>
                </a:lnTo>
                <a:cubicBezTo>
                  <a:pt x="955" y="18"/>
                  <a:pt x="951" y="14"/>
                  <a:pt x="951" y="9"/>
                </a:cubicBezTo>
                <a:cubicBezTo>
                  <a:pt x="951" y="4"/>
                  <a:pt x="955" y="0"/>
                  <a:pt x="960" y="0"/>
                </a:cubicBezTo>
                <a:lnTo>
                  <a:pt x="960" y="0"/>
                </a:lnTo>
                <a:cubicBezTo>
                  <a:pt x="965" y="0"/>
                  <a:pt x="969" y="4"/>
                  <a:pt x="969" y="9"/>
                </a:cubicBezTo>
                <a:cubicBezTo>
                  <a:pt x="969" y="14"/>
                  <a:pt x="965" y="18"/>
                  <a:pt x="960" y="18"/>
                </a:cubicBezTo>
                <a:close/>
                <a:moveTo>
                  <a:pt x="906" y="18"/>
                </a:moveTo>
                <a:lnTo>
                  <a:pt x="906" y="18"/>
                </a:lnTo>
                <a:cubicBezTo>
                  <a:pt x="901" y="18"/>
                  <a:pt x="897" y="14"/>
                  <a:pt x="897" y="9"/>
                </a:cubicBezTo>
                <a:cubicBezTo>
                  <a:pt x="897" y="4"/>
                  <a:pt x="901" y="0"/>
                  <a:pt x="906" y="0"/>
                </a:cubicBezTo>
                <a:lnTo>
                  <a:pt x="906" y="0"/>
                </a:lnTo>
                <a:cubicBezTo>
                  <a:pt x="911" y="0"/>
                  <a:pt x="915" y="4"/>
                  <a:pt x="915" y="9"/>
                </a:cubicBezTo>
                <a:cubicBezTo>
                  <a:pt x="915" y="14"/>
                  <a:pt x="911" y="18"/>
                  <a:pt x="906" y="18"/>
                </a:cubicBezTo>
                <a:close/>
                <a:moveTo>
                  <a:pt x="852" y="18"/>
                </a:moveTo>
                <a:lnTo>
                  <a:pt x="852" y="18"/>
                </a:lnTo>
                <a:cubicBezTo>
                  <a:pt x="847" y="18"/>
                  <a:pt x="843" y="14"/>
                  <a:pt x="843" y="9"/>
                </a:cubicBezTo>
                <a:cubicBezTo>
                  <a:pt x="843" y="4"/>
                  <a:pt x="847" y="0"/>
                  <a:pt x="852" y="0"/>
                </a:cubicBezTo>
                <a:lnTo>
                  <a:pt x="852" y="0"/>
                </a:lnTo>
                <a:cubicBezTo>
                  <a:pt x="857" y="0"/>
                  <a:pt x="861" y="4"/>
                  <a:pt x="861" y="9"/>
                </a:cubicBezTo>
                <a:cubicBezTo>
                  <a:pt x="861" y="14"/>
                  <a:pt x="857" y="18"/>
                  <a:pt x="852" y="18"/>
                </a:cubicBezTo>
                <a:close/>
                <a:moveTo>
                  <a:pt x="798" y="18"/>
                </a:moveTo>
                <a:lnTo>
                  <a:pt x="798" y="18"/>
                </a:lnTo>
                <a:cubicBezTo>
                  <a:pt x="793" y="18"/>
                  <a:pt x="789" y="14"/>
                  <a:pt x="789" y="9"/>
                </a:cubicBezTo>
                <a:cubicBezTo>
                  <a:pt x="789" y="4"/>
                  <a:pt x="793" y="0"/>
                  <a:pt x="798" y="0"/>
                </a:cubicBezTo>
                <a:lnTo>
                  <a:pt x="798" y="0"/>
                </a:lnTo>
                <a:cubicBezTo>
                  <a:pt x="803" y="0"/>
                  <a:pt x="807" y="4"/>
                  <a:pt x="807" y="9"/>
                </a:cubicBezTo>
                <a:cubicBezTo>
                  <a:pt x="807" y="14"/>
                  <a:pt x="803" y="18"/>
                  <a:pt x="798" y="18"/>
                </a:cubicBezTo>
                <a:close/>
                <a:moveTo>
                  <a:pt x="744" y="18"/>
                </a:moveTo>
                <a:lnTo>
                  <a:pt x="744" y="18"/>
                </a:lnTo>
                <a:cubicBezTo>
                  <a:pt x="739" y="18"/>
                  <a:pt x="735" y="14"/>
                  <a:pt x="735" y="9"/>
                </a:cubicBezTo>
                <a:cubicBezTo>
                  <a:pt x="735" y="4"/>
                  <a:pt x="739" y="0"/>
                  <a:pt x="744" y="0"/>
                </a:cubicBezTo>
                <a:lnTo>
                  <a:pt x="744" y="0"/>
                </a:lnTo>
                <a:cubicBezTo>
                  <a:pt x="749" y="0"/>
                  <a:pt x="753" y="4"/>
                  <a:pt x="753" y="9"/>
                </a:cubicBezTo>
                <a:cubicBezTo>
                  <a:pt x="753" y="14"/>
                  <a:pt x="749" y="18"/>
                  <a:pt x="744" y="18"/>
                </a:cubicBezTo>
                <a:close/>
                <a:moveTo>
                  <a:pt x="690" y="18"/>
                </a:moveTo>
                <a:lnTo>
                  <a:pt x="690" y="18"/>
                </a:lnTo>
                <a:cubicBezTo>
                  <a:pt x="685" y="18"/>
                  <a:pt x="681" y="14"/>
                  <a:pt x="681" y="9"/>
                </a:cubicBezTo>
                <a:cubicBezTo>
                  <a:pt x="681" y="4"/>
                  <a:pt x="685" y="0"/>
                  <a:pt x="690" y="0"/>
                </a:cubicBezTo>
                <a:lnTo>
                  <a:pt x="690" y="0"/>
                </a:lnTo>
                <a:cubicBezTo>
                  <a:pt x="695" y="0"/>
                  <a:pt x="699" y="4"/>
                  <a:pt x="699" y="9"/>
                </a:cubicBezTo>
                <a:cubicBezTo>
                  <a:pt x="699" y="14"/>
                  <a:pt x="695" y="18"/>
                  <a:pt x="690" y="18"/>
                </a:cubicBezTo>
                <a:close/>
                <a:moveTo>
                  <a:pt x="636" y="18"/>
                </a:moveTo>
                <a:lnTo>
                  <a:pt x="636" y="18"/>
                </a:lnTo>
                <a:cubicBezTo>
                  <a:pt x="631" y="18"/>
                  <a:pt x="627" y="14"/>
                  <a:pt x="627" y="9"/>
                </a:cubicBezTo>
                <a:cubicBezTo>
                  <a:pt x="627" y="4"/>
                  <a:pt x="631" y="0"/>
                  <a:pt x="636" y="0"/>
                </a:cubicBezTo>
                <a:lnTo>
                  <a:pt x="636" y="0"/>
                </a:lnTo>
                <a:cubicBezTo>
                  <a:pt x="641" y="0"/>
                  <a:pt x="645" y="4"/>
                  <a:pt x="645" y="9"/>
                </a:cubicBezTo>
                <a:cubicBezTo>
                  <a:pt x="645" y="14"/>
                  <a:pt x="641" y="18"/>
                  <a:pt x="636" y="18"/>
                </a:cubicBezTo>
                <a:close/>
                <a:moveTo>
                  <a:pt x="582" y="18"/>
                </a:moveTo>
                <a:lnTo>
                  <a:pt x="582" y="18"/>
                </a:lnTo>
                <a:cubicBezTo>
                  <a:pt x="577" y="18"/>
                  <a:pt x="573" y="14"/>
                  <a:pt x="573" y="9"/>
                </a:cubicBezTo>
                <a:cubicBezTo>
                  <a:pt x="573" y="4"/>
                  <a:pt x="577" y="0"/>
                  <a:pt x="582" y="0"/>
                </a:cubicBezTo>
                <a:lnTo>
                  <a:pt x="582" y="0"/>
                </a:lnTo>
                <a:cubicBezTo>
                  <a:pt x="587" y="0"/>
                  <a:pt x="591" y="4"/>
                  <a:pt x="591" y="9"/>
                </a:cubicBezTo>
                <a:cubicBezTo>
                  <a:pt x="591" y="14"/>
                  <a:pt x="587" y="18"/>
                  <a:pt x="582" y="18"/>
                </a:cubicBezTo>
                <a:close/>
                <a:moveTo>
                  <a:pt x="528" y="18"/>
                </a:moveTo>
                <a:lnTo>
                  <a:pt x="528" y="18"/>
                </a:lnTo>
                <a:cubicBezTo>
                  <a:pt x="523" y="18"/>
                  <a:pt x="519" y="14"/>
                  <a:pt x="519" y="9"/>
                </a:cubicBezTo>
                <a:cubicBezTo>
                  <a:pt x="519" y="4"/>
                  <a:pt x="523" y="0"/>
                  <a:pt x="528" y="0"/>
                </a:cubicBezTo>
                <a:lnTo>
                  <a:pt x="528" y="0"/>
                </a:lnTo>
                <a:cubicBezTo>
                  <a:pt x="533" y="0"/>
                  <a:pt x="537" y="4"/>
                  <a:pt x="537" y="9"/>
                </a:cubicBezTo>
                <a:cubicBezTo>
                  <a:pt x="537" y="14"/>
                  <a:pt x="533" y="18"/>
                  <a:pt x="528" y="18"/>
                </a:cubicBezTo>
                <a:close/>
                <a:moveTo>
                  <a:pt x="474" y="18"/>
                </a:moveTo>
                <a:lnTo>
                  <a:pt x="474" y="18"/>
                </a:lnTo>
                <a:cubicBezTo>
                  <a:pt x="469" y="18"/>
                  <a:pt x="465" y="14"/>
                  <a:pt x="465" y="9"/>
                </a:cubicBezTo>
                <a:cubicBezTo>
                  <a:pt x="465" y="4"/>
                  <a:pt x="469" y="0"/>
                  <a:pt x="474" y="0"/>
                </a:cubicBezTo>
                <a:lnTo>
                  <a:pt x="474" y="0"/>
                </a:lnTo>
                <a:cubicBezTo>
                  <a:pt x="479" y="0"/>
                  <a:pt x="483" y="4"/>
                  <a:pt x="483" y="9"/>
                </a:cubicBezTo>
                <a:cubicBezTo>
                  <a:pt x="483" y="14"/>
                  <a:pt x="479" y="18"/>
                  <a:pt x="474" y="18"/>
                </a:cubicBezTo>
                <a:close/>
                <a:moveTo>
                  <a:pt x="420" y="18"/>
                </a:moveTo>
                <a:lnTo>
                  <a:pt x="420" y="18"/>
                </a:lnTo>
                <a:cubicBezTo>
                  <a:pt x="415" y="18"/>
                  <a:pt x="411" y="14"/>
                  <a:pt x="411" y="9"/>
                </a:cubicBezTo>
                <a:cubicBezTo>
                  <a:pt x="411" y="4"/>
                  <a:pt x="415" y="0"/>
                  <a:pt x="420" y="0"/>
                </a:cubicBezTo>
                <a:lnTo>
                  <a:pt x="420" y="0"/>
                </a:lnTo>
                <a:cubicBezTo>
                  <a:pt x="425" y="0"/>
                  <a:pt x="429" y="4"/>
                  <a:pt x="429" y="9"/>
                </a:cubicBezTo>
                <a:cubicBezTo>
                  <a:pt x="429" y="14"/>
                  <a:pt x="425" y="18"/>
                  <a:pt x="420" y="18"/>
                </a:cubicBezTo>
                <a:close/>
                <a:moveTo>
                  <a:pt x="366" y="18"/>
                </a:moveTo>
                <a:lnTo>
                  <a:pt x="366" y="18"/>
                </a:lnTo>
                <a:cubicBezTo>
                  <a:pt x="361" y="18"/>
                  <a:pt x="357" y="14"/>
                  <a:pt x="357" y="9"/>
                </a:cubicBezTo>
                <a:cubicBezTo>
                  <a:pt x="357" y="4"/>
                  <a:pt x="361" y="0"/>
                  <a:pt x="366" y="0"/>
                </a:cubicBezTo>
                <a:lnTo>
                  <a:pt x="366" y="0"/>
                </a:lnTo>
                <a:cubicBezTo>
                  <a:pt x="371" y="0"/>
                  <a:pt x="375" y="4"/>
                  <a:pt x="375" y="9"/>
                </a:cubicBezTo>
                <a:cubicBezTo>
                  <a:pt x="375" y="14"/>
                  <a:pt x="371" y="18"/>
                  <a:pt x="366" y="18"/>
                </a:cubicBezTo>
                <a:close/>
                <a:moveTo>
                  <a:pt x="312" y="18"/>
                </a:moveTo>
                <a:lnTo>
                  <a:pt x="312" y="18"/>
                </a:lnTo>
                <a:cubicBezTo>
                  <a:pt x="307" y="18"/>
                  <a:pt x="303" y="14"/>
                  <a:pt x="303" y="9"/>
                </a:cubicBezTo>
                <a:cubicBezTo>
                  <a:pt x="303" y="4"/>
                  <a:pt x="307" y="0"/>
                  <a:pt x="312" y="0"/>
                </a:cubicBezTo>
                <a:lnTo>
                  <a:pt x="312" y="0"/>
                </a:lnTo>
                <a:cubicBezTo>
                  <a:pt x="317" y="0"/>
                  <a:pt x="321" y="4"/>
                  <a:pt x="321" y="9"/>
                </a:cubicBezTo>
                <a:cubicBezTo>
                  <a:pt x="321" y="14"/>
                  <a:pt x="317" y="18"/>
                  <a:pt x="312" y="18"/>
                </a:cubicBezTo>
                <a:close/>
                <a:moveTo>
                  <a:pt x="258" y="18"/>
                </a:moveTo>
                <a:lnTo>
                  <a:pt x="258" y="18"/>
                </a:lnTo>
                <a:cubicBezTo>
                  <a:pt x="253" y="18"/>
                  <a:pt x="249" y="14"/>
                  <a:pt x="249" y="9"/>
                </a:cubicBezTo>
                <a:cubicBezTo>
                  <a:pt x="249" y="4"/>
                  <a:pt x="253" y="0"/>
                  <a:pt x="258" y="0"/>
                </a:cubicBezTo>
                <a:lnTo>
                  <a:pt x="258" y="0"/>
                </a:lnTo>
                <a:cubicBezTo>
                  <a:pt x="263" y="0"/>
                  <a:pt x="267" y="4"/>
                  <a:pt x="267" y="9"/>
                </a:cubicBezTo>
                <a:cubicBezTo>
                  <a:pt x="267" y="14"/>
                  <a:pt x="263" y="18"/>
                  <a:pt x="258" y="18"/>
                </a:cubicBezTo>
                <a:close/>
                <a:moveTo>
                  <a:pt x="204" y="18"/>
                </a:moveTo>
                <a:lnTo>
                  <a:pt x="204" y="18"/>
                </a:lnTo>
                <a:cubicBezTo>
                  <a:pt x="199" y="18"/>
                  <a:pt x="195" y="14"/>
                  <a:pt x="195" y="9"/>
                </a:cubicBezTo>
                <a:cubicBezTo>
                  <a:pt x="195" y="4"/>
                  <a:pt x="199" y="0"/>
                  <a:pt x="204" y="0"/>
                </a:cubicBezTo>
                <a:lnTo>
                  <a:pt x="204" y="0"/>
                </a:lnTo>
                <a:cubicBezTo>
                  <a:pt x="209" y="0"/>
                  <a:pt x="213" y="4"/>
                  <a:pt x="213" y="9"/>
                </a:cubicBezTo>
                <a:cubicBezTo>
                  <a:pt x="213" y="14"/>
                  <a:pt x="209" y="18"/>
                  <a:pt x="204" y="18"/>
                </a:cubicBezTo>
                <a:close/>
                <a:moveTo>
                  <a:pt x="150" y="18"/>
                </a:moveTo>
                <a:lnTo>
                  <a:pt x="150" y="18"/>
                </a:lnTo>
                <a:cubicBezTo>
                  <a:pt x="145" y="18"/>
                  <a:pt x="141" y="14"/>
                  <a:pt x="141" y="9"/>
                </a:cubicBezTo>
                <a:cubicBezTo>
                  <a:pt x="141" y="4"/>
                  <a:pt x="145" y="0"/>
                  <a:pt x="150" y="0"/>
                </a:cubicBezTo>
                <a:lnTo>
                  <a:pt x="150" y="0"/>
                </a:lnTo>
                <a:cubicBezTo>
                  <a:pt x="155" y="0"/>
                  <a:pt x="159" y="4"/>
                  <a:pt x="159" y="9"/>
                </a:cubicBezTo>
                <a:cubicBezTo>
                  <a:pt x="159" y="14"/>
                  <a:pt x="155" y="18"/>
                  <a:pt x="150" y="18"/>
                </a:cubicBezTo>
                <a:close/>
                <a:moveTo>
                  <a:pt x="96" y="18"/>
                </a:moveTo>
                <a:lnTo>
                  <a:pt x="96" y="18"/>
                </a:lnTo>
                <a:cubicBezTo>
                  <a:pt x="91" y="18"/>
                  <a:pt x="87" y="14"/>
                  <a:pt x="87" y="9"/>
                </a:cubicBezTo>
                <a:cubicBezTo>
                  <a:pt x="87" y="4"/>
                  <a:pt x="91" y="0"/>
                  <a:pt x="96" y="0"/>
                </a:cubicBezTo>
                <a:lnTo>
                  <a:pt x="96" y="0"/>
                </a:lnTo>
                <a:cubicBezTo>
                  <a:pt x="101" y="0"/>
                  <a:pt x="105" y="4"/>
                  <a:pt x="105" y="9"/>
                </a:cubicBezTo>
                <a:cubicBezTo>
                  <a:pt x="105" y="14"/>
                  <a:pt x="101" y="18"/>
                  <a:pt x="96" y="18"/>
                </a:cubicBezTo>
                <a:close/>
                <a:moveTo>
                  <a:pt x="42" y="18"/>
                </a:moveTo>
                <a:lnTo>
                  <a:pt x="42" y="18"/>
                </a:lnTo>
                <a:cubicBezTo>
                  <a:pt x="37" y="18"/>
                  <a:pt x="33" y="14"/>
                  <a:pt x="33" y="9"/>
                </a:cubicBezTo>
                <a:cubicBezTo>
                  <a:pt x="33" y="4"/>
                  <a:pt x="37" y="0"/>
                  <a:pt x="42" y="0"/>
                </a:cubicBezTo>
                <a:lnTo>
                  <a:pt x="42" y="0"/>
                </a:lnTo>
                <a:cubicBezTo>
                  <a:pt x="47" y="0"/>
                  <a:pt x="51" y="4"/>
                  <a:pt x="51" y="9"/>
                </a:cubicBezTo>
                <a:cubicBezTo>
                  <a:pt x="51" y="14"/>
                  <a:pt x="47" y="18"/>
                  <a:pt x="42" y="18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0">
            <a:extLst>
              <a:ext uri="{FF2B5EF4-FFF2-40B4-BE49-F238E27FC236}">
                <a16:creationId xmlns:a16="http://schemas.microsoft.com/office/drawing/2014/main" id="{671E038D-E8BF-4692-B287-DB8E737E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008" y="3972417"/>
            <a:ext cx="490924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Business tier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1">
            <a:extLst>
              <a:ext uri="{FF2B5EF4-FFF2-40B4-BE49-F238E27FC236}">
                <a16:creationId xmlns:a16="http://schemas.microsoft.com/office/drawing/2014/main" id="{51D9799B-319A-4A10-8450-4BF74E52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008" y="4064018"/>
            <a:ext cx="526706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10.10.1.32/27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FC1EAD95-9B4B-446A-BA95-8203C00D1048}"/>
              </a:ext>
            </a:extLst>
          </p:cNvPr>
          <p:cNvSpPr>
            <a:spLocks noEditPoints="1"/>
          </p:cNvSpPr>
          <p:nvPr/>
        </p:nvSpPr>
        <p:spPr bwMode="auto">
          <a:xfrm>
            <a:off x="9762644" y="4212870"/>
            <a:ext cx="442261" cy="1302451"/>
          </a:xfrm>
          <a:custGeom>
            <a:avLst/>
            <a:gdLst>
              <a:gd name="T0" fmla="*/ 0 w 831"/>
              <a:gd name="T1" fmla="*/ 123 h 2444"/>
              <a:gd name="T2" fmla="*/ 6 w 831"/>
              <a:gd name="T3" fmla="*/ 225 h 2444"/>
              <a:gd name="T4" fmla="*/ 0 w 831"/>
              <a:gd name="T5" fmla="*/ 297 h 2444"/>
              <a:gd name="T6" fmla="*/ 6 w 831"/>
              <a:gd name="T7" fmla="*/ 483 h 2444"/>
              <a:gd name="T8" fmla="*/ 3 w 831"/>
              <a:gd name="T9" fmla="*/ 510 h 2444"/>
              <a:gd name="T10" fmla="*/ 3 w 831"/>
              <a:gd name="T11" fmla="*/ 702 h 2444"/>
              <a:gd name="T12" fmla="*/ 6 w 831"/>
              <a:gd name="T13" fmla="*/ 729 h 2444"/>
              <a:gd name="T14" fmla="*/ 0 w 831"/>
              <a:gd name="T15" fmla="*/ 915 h 2444"/>
              <a:gd name="T16" fmla="*/ 6 w 831"/>
              <a:gd name="T17" fmla="*/ 1017 h 2444"/>
              <a:gd name="T18" fmla="*/ 0 w 831"/>
              <a:gd name="T19" fmla="*/ 1089 h 2444"/>
              <a:gd name="T20" fmla="*/ 6 w 831"/>
              <a:gd name="T21" fmla="*/ 1275 h 2444"/>
              <a:gd name="T22" fmla="*/ 3 w 831"/>
              <a:gd name="T23" fmla="*/ 1302 h 2444"/>
              <a:gd name="T24" fmla="*/ 3 w 831"/>
              <a:gd name="T25" fmla="*/ 1494 h 2444"/>
              <a:gd name="T26" fmla="*/ 6 w 831"/>
              <a:gd name="T27" fmla="*/ 1521 h 2444"/>
              <a:gd name="T28" fmla="*/ 0 w 831"/>
              <a:gd name="T29" fmla="*/ 1707 h 2444"/>
              <a:gd name="T30" fmla="*/ 6 w 831"/>
              <a:gd name="T31" fmla="*/ 1809 h 2444"/>
              <a:gd name="T32" fmla="*/ 0 w 831"/>
              <a:gd name="T33" fmla="*/ 1881 h 2444"/>
              <a:gd name="T34" fmla="*/ 6 w 831"/>
              <a:gd name="T35" fmla="*/ 2067 h 2444"/>
              <a:gd name="T36" fmla="*/ 3 w 831"/>
              <a:gd name="T37" fmla="*/ 2094 h 2444"/>
              <a:gd name="T38" fmla="*/ 3 w 831"/>
              <a:gd name="T39" fmla="*/ 2286 h 2444"/>
              <a:gd name="T40" fmla="*/ 6 w 831"/>
              <a:gd name="T41" fmla="*/ 2313 h 2444"/>
              <a:gd name="T42" fmla="*/ 61 w 831"/>
              <a:gd name="T43" fmla="*/ 2444 h 2444"/>
              <a:gd name="T44" fmla="*/ 163 w 831"/>
              <a:gd name="T45" fmla="*/ 2438 h 2444"/>
              <a:gd name="T46" fmla="*/ 235 w 831"/>
              <a:gd name="T47" fmla="*/ 2444 h 2444"/>
              <a:gd name="T48" fmla="*/ 421 w 831"/>
              <a:gd name="T49" fmla="*/ 2438 h 2444"/>
              <a:gd name="T50" fmla="*/ 448 w 831"/>
              <a:gd name="T51" fmla="*/ 2441 h 2444"/>
              <a:gd name="T52" fmla="*/ 640 w 831"/>
              <a:gd name="T53" fmla="*/ 2441 h 2444"/>
              <a:gd name="T54" fmla="*/ 667 w 831"/>
              <a:gd name="T55" fmla="*/ 2438 h 2444"/>
              <a:gd name="T56" fmla="*/ 825 w 831"/>
              <a:gd name="T57" fmla="*/ 2417 h 2444"/>
              <a:gd name="T58" fmla="*/ 831 w 831"/>
              <a:gd name="T59" fmla="*/ 2345 h 2444"/>
              <a:gd name="T60" fmla="*/ 825 w 831"/>
              <a:gd name="T61" fmla="*/ 2243 h 2444"/>
              <a:gd name="T62" fmla="*/ 831 w 831"/>
              <a:gd name="T63" fmla="*/ 2171 h 2444"/>
              <a:gd name="T64" fmla="*/ 825 w 831"/>
              <a:gd name="T65" fmla="*/ 1985 h 2444"/>
              <a:gd name="T66" fmla="*/ 828 w 831"/>
              <a:gd name="T67" fmla="*/ 1958 h 2444"/>
              <a:gd name="T68" fmla="*/ 828 w 831"/>
              <a:gd name="T69" fmla="*/ 1766 h 2444"/>
              <a:gd name="T70" fmla="*/ 825 w 831"/>
              <a:gd name="T71" fmla="*/ 1739 h 2444"/>
              <a:gd name="T72" fmla="*/ 831 w 831"/>
              <a:gd name="T73" fmla="*/ 1553 h 2444"/>
              <a:gd name="T74" fmla="*/ 825 w 831"/>
              <a:gd name="T75" fmla="*/ 1451 h 2444"/>
              <a:gd name="T76" fmla="*/ 831 w 831"/>
              <a:gd name="T77" fmla="*/ 1379 h 2444"/>
              <a:gd name="T78" fmla="*/ 825 w 831"/>
              <a:gd name="T79" fmla="*/ 1193 h 2444"/>
              <a:gd name="T80" fmla="*/ 828 w 831"/>
              <a:gd name="T81" fmla="*/ 1166 h 2444"/>
              <a:gd name="T82" fmla="*/ 828 w 831"/>
              <a:gd name="T83" fmla="*/ 974 h 2444"/>
              <a:gd name="T84" fmla="*/ 825 w 831"/>
              <a:gd name="T85" fmla="*/ 947 h 2444"/>
              <a:gd name="T86" fmla="*/ 831 w 831"/>
              <a:gd name="T87" fmla="*/ 761 h 2444"/>
              <a:gd name="T88" fmla="*/ 825 w 831"/>
              <a:gd name="T89" fmla="*/ 659 h 2444"/>
              <a:gd name="T90" fmla="*/ 831 w 831"/>
              <a:gd name="T91" fmla="*/ 587 h 2444"/>
              <a:gd name="T92" fmla="*/ 825 w 831"/>
              <a:gd name="T93" fmla="*/ 401 h 2444"/>
              <a:gd name="T94" fmla="*/ 828 w 831"/>
              <a:gd name="T95" fmla="*/ 374 h 2444"/>
              <a:gd name="T96" fmla="*/ 828 w 831"/>
              <a:gd name="T97" fmla="*/ 182 h 2444"/>
              <a:gd name="T98" fmla="*/ 825 w 831"/>
              <a:gd name="T99" fmla="*/ 155 h 2444"/>
              <a:gd name="T100" fmla="*/ 794 w 831"/>
              <a:gd name="T101" fmla="*/ 6 h 2444"/>
              <a:gd name="T102" fmla="*/ 722 w 831"/>
              <a:gd name="T103" fmla="*/ 0 h 2444"/>
              <a:gd name="T104" fmla="*/ 620 w 831"/>
              <a:gd name="T105" fmla="*/ 6 h 2444"/>
              <a:gd name="T106" fmla="*/ 548 w 831"/>
              <a:gd name="T107" fmla="*/ 0 h 2444"/>
              <a:gd name="T108" fmla="*/ 362 w 831"/>
              <a:gd name="T109" fmla="*/ 6 h 2444"/>
              <a:gd name="T110" fmla="*/ 335 w 831"/>
              <a:gd name="T111" fmla="*/ 3 h 2444"/>
              <a:gd name="T112" fmla="*/ 143 w 831"/>
              <a:gd name="T113" fmla="*/ 3 h 2444"/>
              <a:gd name="T114" fmla="*/ 116 w 831"/>
              <a:gd name="T115" fmla="*/ 6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1" h="2444">
                <a:moveTo>
                  <a:pt x="6" y="9"/>
                </a:moveTo>
                <a:lnTo>
                  <a:pt x="6" y="51"/>
                </a:lnTo>
                <a:cubicBezTo>
                  <a:pt x="6" y="53"/>
                  <a:pt x="5" y="54"/>
                  <a:pt x="3" y="54"/>
                </a:cubicBezTo>
                <a:cubicBezTo>
                  <a:pt x="2" y="54"/>
                  <a:pt x="0" y="53"/>
                  <a:pt x="0" y="51"/>
                </a:cubicBezTo>
                <a:lnTo>
                  <a:pt x="0" y="9"/>
                </a:lnTo>
                <a:cubicBezTo>
                  <a:pt x="0" y="7"/>
                  <a:pt x="2" y="6"/>
                  <a:pt x="3" y="6"/>
                </a:cubicBezTo>
                <a:cubicBezTo>
                  <a:pt x="5" y="6"/>
                  <a:pt x="6" y="7"/>
                  <a:pt x="6" y="9"/>
                </a:cubicBezTo>
                <a:close/>
                <a:moveTo>
                  <a:pt x="6" y="81"/>
                </a:moveTo>
                <a:lnTo>
                  <a:pt x="6" y="123"/>
                </a:lnTo>
                <a:cubicBezTo>
                  <a:pt x="6" y="125"/>
                  <a:pt x="5" y="126"/>
                  <a:pt x="3" y="126"/>
                </a:cubicBezTo>
                <a:cubicBezTo>
                  <a:pt x="2" y="126"/>
                  <a:pt x="0" y="125"/>
                  <a:pt x="0" y="123"/>
                </a:cubicBezTo>
                <a:lnTo>
                  <a:pt x="0" y="81"/>
                </a:lnTo>
                <a:cubicBezTo>
                  <a:pt x="0" y="79"/>
                  <a:pt x="2" y="78"/>
                  <a:pt x="3" y="78"/>
                </a:cubicBezTo>
                <a:cubicBezTo>
                  <a:pt x="5" y="78"/>
                  <a:pt x="6" y="79"/>
                  <a:pt x="6" y="81"/>
                </a:cubicBezTo>
                <a:close/>
                <a:moveTo>
                  <a:pt x="6" y="153"/>
                </a:moveTo>
                <a:lnTo>
                  <a:pt x="6" y="195"/>
                </a:lnTo>
                <a:cubicBezTo>
                  <a:pt x="6" y="197"/>
                  <a:pt x="5" y="198"/>
                  <a:pt x="3" y="198"/>
                </a:cubicBezTo>
                <a:cubicBezTo>
                  <a:pt x="2" y="198"/>
                  <a:pt x="0" y="197"/>
                  <a:pt x="0" y="195"/>
                </a:cubicBezTo>
                <a:lnTo>
                  <a:pt x="0" y="153"/>
                </a:lnTo>
                <a:cubicBezTo>
                  <a:pt x="0" y="151"/>
                  <a:pt x="2" y="150"/>
                  <a:pt x="3" y="150"/>
                </a:cubicBezTo>
                <a:cubicBezTo>
                  <a:pt x="5" y="150"/>
                  <a:pt x="6" y="151"/>
                  <a:pt x="6" y="153"/>
                </a:cubicBezTo>
                <a:close/>
                <a:moveTo>
                  <a:pt x="6" y="225"/>
                </a:moveTo>
                <a:lnTo>
                  <a:pt x="6" y="267"/>
                </a:lnTo>
                <a:cubicBezTo>
                  <a:pt x="6" y="269"/>
                  <a:pt x="5" y="270"/>
                  <a:pt x="3" y="270"/>
                </a:cubicBezTo>
                <a:cubicBezTo>
                  <a:pt x="2" y="270"/>
                  <a:pt x="0" y="269"/>
                  <a:pt x="0" y="267"/>
                </a:cubicBezTo>
                <a:lnTo>
                  <a:pt x="0" y="225"/>
                </a:lnTo>
                <a:cubicBezTo>
                  <a:pt x="0" y="223"/>
                  <a:pt x="2" y="222"/>
                  <a:pt x="3" y="222"/>
                </a:cubicBezTo>
                <a:cubicBezTo>
                  <a:pt x="5" y="222"/>
                  <a:pt x="6" y="223"/>
                  <a:pt x="6" y="225"/>
                </a:cubicBezTo>
                <a:close/>
                <a:moveTo>
                  <a:pt x="6" y="297"/>
                </a:moveTo>
                <a:lnTo>
                  <a:pt x="6" y="339"/>
                </a:lnTo>
                <a:cubicBezTo>
                  <a:pt x="6" y="341"/>
                  <a:pt x="5" y="342"/>
                  <a:pt x="3" y="342"/>
                </a:cubicBezTo>
                <a:cubicBezTo>
                  <a:pt x="2" y="342"/>
                  <a:pt x="0" y="341"/>
                  <a:pt x="0" y="339"/>
                </a:cubicBezTo>
                <a:lnTo>
                  <a:pt x="0" y="297"/>
                </a:lnTo>
                <a:cubicBezTo>
                  <a:pt x="0" y="295"/>
                  <a:pt x="2" y="294"/>
                  <a:pt x="3" y="294"/>
                </a:cubicBezTo>
                <a:cubicBezTo>
                  <a:pt x="5" y="294"/>
                  <a:pt x="6" y="295"/>
                  <a:pt x="6" y="297"/>
                </a:cubicBezTo>
                <a:close/>
                <a:moveTo>
                  <a:pt x="6" y="369"/>
                </a:moveTo>
                <a:lnTo>
                  <a:pt x="6" y="411"/>
                </a:lnTo>
                <a:cubicBezTo>
                  <a:pt x="6" y="413"/>
                  <a:pt x="5" y="414"/>
                  <a:pt x="3" y="414"/>
                </a:cubicBezTo>
                <a:cubicBezTo>
                  <a:pt x="2" y="414"/>
                  <a:pt x="0" y="413"/>
                  <a:pt x="0" y="411"/>
                </a:cubicBezTo>
                <a:lnTo>
                  <a:pt x="0" y="369"/>
                </a:lnTo>
                <a:cubicBezTo>
                  <a:pt x="0" y="367"/>
                  <a:pt x="2" y="366"/>
                  <a:pt x="3" y="366"/>
                </a:cubicBezTo>
                <a:cubicBezTo>
                  <a:pt x="5" y="366"/>
                  <a:pt x="6" y="367"/>
                  <a:pt x="6" y="369"/>
                </a:cubicBezTo>
                <a:close/>
                <a:moveTo>
                  <a:pt x="6" y="441"/>
                </a:moveTo>
                <a:lnTo>
                  <a:pt x="6" y="483"/>
                </a:lnTo>
                <a:cubicBezTo>
                  <a:pt x="6" y="485"/>
                  <a:pt x="5" y="486"/>
                  <a:pt x="3" y="486"/>
                </a:cubicBezTo>
                <a:cubicBezTo>
                  <a:pt x="2" y="486"/>
                  <a:pt x="0" y="485"/>
                  <a:pt x="0" y="483"/>
                </a:cubicBezTo>
                <a:lnTo>
                  <a:pt x="0" y="441"/>
                </a:lnTo>
                <a:cubicBezTo>
                  <a:pt x="0" y="439"/>
                  <a:pt x="2" y="438"/>
                  <a:pt x="3" y="438"/>
                </a:cubicBezTo>
                <a:cubicBezTo>
                  <a:pt x="5" y="438"/>
                  <a:pt x="6" y="439"/>
                  <a:pt x="6" y="441"/>
                </a:cubicBezTo>
                <a:close/>
                <a:moveTo>
                  <a:pt x="6" y="513"/>
                </a:moveTo>
                <a:lnTo>
                  <a:pt x="6" y="555"/>
                </a:lnTo>
                <a:cubicBezTo>
                  <a:pt x="6" y="557"/>
                  <a:pt x="5" y="558"/>
                  <a:pt x="3" y="558"/>
                </a:cubicBezTo>
                <a:cubicBezTo>
                  <a:pt x="2" y="558"/>
                  <a:pt x="0" y="557"/>
                  <a:pt x="0" y="555"/>
                </a:cubicBezTo>
                <a:lnTo>
                  <a:pt x="0" y="513"/>
                </a:lnTo>
                <a:cubicBezTo>
                  <a:pt x="0" y="511"/>
                  <a:pt x="2" y="510"/>
                  <a:pt x="3" y="510"/>
                </a:cubicBezTo>
                <a:cubicBezTo>
                  <a:pt x="5" y="510"/>
                  <a:pt x="6" y="511"/>
                  <a:pt x="6" y="513"/>
                </a:cubicBezTo>
                <a:close/>
                <a:moveTo>
                  <a:pt x="6" y="585"/>
                </a:moveTo>
                <a:lnTo>
                  <a:pt x="6" y="627"/>
                </a:lnTo>
                <a:cubicBezTo>
                  <a:pt x="6" y="629"/>
                  <a:pt x="5" y="630"/>
                  <a:pt x="3" y="630"/>
                </a:cubicBezTo>
                <a:cubicBezTo>
                  <a:pt x="2" y="630"/>
                  <a:pt x="0" y="629"/>
                  <a:pt x="0" y="627"/>
                </a:cubicBezTo>
                <a:lnTo>
                  <a:pt x="0" y="585"/>
                </a:lnTo>
                <a:cubicBezTo>
                  <a:pt x="0" y="583"/>
                  <a:pt x="2" y="582"/>
                  <a:pt x="3" y="582"/>
                </a:cubicBezTo>
                <a:cubicBezTo>
                  <a:pt x="5" y="582"/>
                  <a:pt x="6" y="583"/>
                  <a:pt x="6" y="585"/>
                </a:cubicBezTo>
                <a:close/>
                <a:moveTo>
                  <a:pt x="6" y="657"/>
                </a:moveTo>
                <a:lnTo>
                  <a:pt x="6" y="699"/>
                </a:lnTo>
                <a:cubicBezTo>
                  <a:pt x="6" y="701"/>
                  <a:pt x="5" y="702"/>
                  <a:pt x="3" y="702"/>
                </a:cubicBezTo>
                <a:cubicBezTo>
                  <a:pt x="2" y="702"/>
                  <a:pt x="0" y="701"/>
                  <a:pt x="0" y="699"/>
                </a:cubicBezTo>
                <a:lnTo>
                  <a:pt x="0" y="657"/>
                </a:lnTo>
                <a:cubicBezTo>
                  <a:pt x="0" y="655"/>
                  <a:pt x="2" y="654"/>
                  <a:pt x="3" y="654"/>
                </a:cubicBezTo>
                <a:cubicBezTo>
                  <a:pt x="5" y="654"/>
                  <a:pt x="6" y="655"/>
                  <a:pt x="6" y="657"/>
                </a:cubicBezTo>
                <a:close/>
                <a:moveTo>
                  <a:pt x="6" y="729"/>
                </a:moveTo>
                <a:lnTo>
                  <a:pt x="6" y="771"/>
                </a:lnTo>
                <a:cubicBezTo>
                  <a:pt x="6" y="773"/>
                  <a:pt x="5" y="774"/>
                  <a:pt x="3" y="774"/>
                </a:cubicBezTo>
                <a:cubicBezTo>
                  <a:pt x="2" y="774"/>
                  <a:pt x="0" y="773"/>
                  <a:pt x="0" y="771"/>
                </a:cubicBezTo>
                <a:lnTo>
                  <a:pt x="0" y="729"/>
                </a:lnTo>
                <a:cubicBezTo>
                  <a:pt x="0" y="727"/>
                  <a:pt x="2" y="726"/>
                  <a:pt x="3" y="726"/>
                </a:cubicBezTo>
                <a:cubicBezTo>
                  <a:pt x="5" y="726"/>
                  <a:pt x="6" y="727"/>
                  <a:pt x="6" y="729"/>
                </a:cubicBezTo>
                <a:close/>
                <a:moveTo>
                  <a:pt x="6" y="801"/>
                </a:moveTo>
                <a:lnTo>
                  <a:pt x="6" y="843"/>
                </a:lnTo>
                <a:cubicBezTo>
                  <a:pt x="6" y="845"/>
                  <a:pt x="5" y="846"/>
                  <a:pt x="3" y="846"/>
                </a:cubicBezTo>
                <a:cubicBezTo>
                  <a:pt x="2" y="846"/>
                  <a:pt x="0" y="845"/>
                  <a:pt x="0" y="843"/>
                </a:cubicBezTo>
                <a:lnTo>
                  <a:pt x="0" y="801"/>
                </a:lnTo>
                <a:cubicBezTo>
                  <a:pt x="0" y="799"/>
                  <a:pt x="2" y="798"/>
                  <a:pt x="3" y="798"/>
                </a:cubicBezTo>
                <a:cubicBezTo>
                  <a:pt x="5" y="798"/>
                  <a:pt x="6" y="799"/>
                  <a:pt x="6" y="801"/>
                </a:cubicBezTo>
                <a:close/>
                <a:moveTo>
                  <a:pt x="6" y="873"/>
                </a:moveTo>
                <a:lnTo>
                  <a:pt x="6" y="915"/>
                </a:lnTo>
                <a:cubicBezTo>
                  <a:pt x="6" y="917"/>
                  <a:pt x="5" y="918"/>
                  <a:pt x="3" y="918"/>
                </a:cubicBezTo>
                <a:cubicBezTo>
                  <a:pt x="2" y="918"/>
                  <a:pt x="0" y="917"/>
                  <a:pt x="0" y="915"/>
                </a:cubicBezTo>
                <a:lnTo>
                  <a:pt x="0" y="873"/>
                </a:lnTo>
                <a:cubicBezTo>
                  <a:pt x="0" y="871"/>
                  <a:pt x="2" y="870"/>
                  <a:pt x="3" y="870"/>
                </a:cubicBezTo>
                <a:cubicBezTo>
                  <a:pt x="5" y="870"/>
                  <a:pt x="6" y="871"/>
                  <a:pt x="6" y="873"/>
                </a:cubicBezTo>
                <a:close/>
                <a:moveTo>
                  <a:pt x="6" y="945"/>
                </a:moveTo>
                <a:lnTo>
                  <a:pt x="6" y="987"/>
                </a:lnTo>
                <a:cubicBezTo>
                  <a:pt x="6" y="989"/>
                  <a:pt x="5" y="990"/>
                  <a:pt x="3" y="990"/>
                </a:cubicBezTo>
                <a:cubicBezTo>
                  <a:pt x="2" y="990"/>
                  <a:pt x="0" y="989"/>
                  <a:pt x="0" y="987"/>
                </a:cubicBezTo>
                <a:lnTo>
                  <a:pt x="0" y="945"/>
                </a:lnTo>
                <a:cubicBezTo>
                  <a:pt x="0" y="943"/>
                  <a:pt x="2" y="942"/>
                  <a:pt x="3" y="942"/>
                </a:cubicBezTo>
                <a:cubicBezTo>
                  <a:pt x="5" y="942"/>
                  <a:pt x="6" y="943"/>
                  <a:pt x="6" y="945"/>
                </a:cubicBezTo>
                <a:close/>
                <a:moveTo>
                  <a:pt x="6" y="1017"/>
                </a:moveTo>
                <a:lnTo>
                  <a:pt x="6" y="1059"/>
                </a:lnTo>
                <a:cubicBezTo>
                  <a:pt x="6" y="1061"/>
                  <a:pt x="5" y="1062"/>
                  <a:pt x="3" y="1062"/>
                </a:cubicBezTo>
                <a:cubicBezTo>
                  <a:pt x="2" y="1062"/>
                  <a:pt x="0" y="1061"/>
                  <a:pt x="0" y="1059"/>
                </a:cubicBezTo>
                <a:lnTo>
                  <a:pt x="0" y="1017"/>
                </a:lnTo>
                <a:cubicBezTo>
                  <a:pt x="0" y="1015"/>
                  <a:pt x="2" y="1014"/>
                  <a:pt x="3" y="1014"/>
                </a:cubicBezTo>
                <a:cubicBezTo>
                  <a:pt x="5" y="1014"/>
                  <a:pt x="6" y="1015"/>
                  <a:pt x="6" y="1017"/>
                </a:cubicBezTo>
                <a:close/>
                <a:moveTo>
                  <a:pt x="6" y="1089"/>
                </a:moveTo>
                <a:lnTo>
                  <a:pt x="6" y="1131"/>
                </a:lnTo>
                <a:cubicBezTo>
                  <a:pt x="6" y="1133"/>
                  <a:pt x="5" y="1134"/>
                  <a:pt x="3" y="1134"/>
                </a:cubicBezTo>
                <a:cubicBezTo>
                  <a:pt x="2" y="1134"/>
                  <a:pt x="0" y="1133"/>
                  <a:pt x="0" y="1131"/>
                </a:cubicBezTo>
                <a:lnTo>
                  <a:pt x="0" y="1089"/>
                </a:lnTo>
                <a:cubicBezTo>
                  <a:pt x="0" y="1087"/>
                  <a:pt x="2" y="1086"/>
                  <a:pt x="3" y="1086"/>
                </a:cubicBezTo>
                <a:cubicBezTo>
                  <a:pt x="5" y="1086"/>
                  <a:pt x="6" y="1087"/>
                  <a:pt x="6" y="1089"/>
                </a:cubicBezTo>
                <a:close/>
                <a:moveTo>
                  <a:pt x="6" y="1161"/>
                </a:moveTo>
                <a:lnTo>
                  <a:pt x="6" y="1203"/>
                </a:lnTo>
                <a:cubicBezTo>
                  <a:pt x="6" y="1205"/>
                  <a:pt x="5" y="1206"/>
                  <a:pt x="3" y="1206"/>
                </a:cubicBezTo>
                <a:cubicBezTo>
                  <a:pt x="2" y="1206"/>
                  <a:pt x="0" y="1205"/>
                  <a:pt x="0" y="1203"/>
                </a:cubicBezTo>
                <a:lnTo>
                  <a:pt x="0" y="1161"/>
                </a:lnTo>
                <a:cubicBezTo>
                  <a:pt x="0" y="1159"/>
                  <a:pt x="2" y="1158"/>
                  <a:pt x="3" y="1158"/>
                </a:cubicBezTo>
                <a:cubicBezTo>
                  <a:pt x="5" y="1158"/>
                  <a:pt x="6" y="1159"/>
                  <a:pt x="6" y="1161"/>
                </a:cubicBezTo>
                <a:close/>
                <a:moveTo>
                  <a:pt x="6" y="1233"/>
                </a:moveTo>
                <a:lnTo>
                  <a:pt x="6" y="1275"/>
                </a:lnTo>
                <a:cubicBezTo>
                  <a:pt x="6" y="1277"/>
                  <a:pt x="5" y="1278"/>
                  <a:pt x="3" y="1278"/>
                </a:cubicBezTo>
                <a:cubicBezTo>
                  <a:pt x="2" y="1278"/>
                  <a:pt x="0" y="1277"/>
                  <a:pt x="0" y="1275"/>
                </a:cubicBezTo>
                <a:lnTo>
                  <a:pt x="0" y="1233"/>
                </a:lnTo>
                <a:cubicBezTo>
                  <a:pt x="0" y="1231"/>
                  <a:pt x="2" y="1230"/>
                  <a:pt x="3" y="1230"/>
                </a:cubicBezTo>
                <a:cubicBezTo>
                  <a:pt x="5" y="1230"/>
                  <a:pt x="6" y="1231"/>
                  <a:pt x="6" y="1233"/>
                </a:cubicBezTo>
                <a:close/>
                <a:moveTo>
                  <a:pt x="6" y="1305"/>
                </a:moveTo>
                <a:lnTo>
                  <a:pt x="6" y="1347"/>
                </a:lnTo>
                <a:cubicBezTo>
                  <a:pt x="6" y="1349"/>
                  <a:pt x="5" y="1350"/>
                  <a:pt x="3" y="1350"/>
                </a:cubicBezTo>
                <a:cubicBezTo>
                  <a:pt x="2" y="1350"/>
                  <a:pt x="0" y="1349"/>
                  <a:pt x="0" y="1347"/>
                </a:cubicBezTo>
                <a:lnTo>
                  <a:pt x="0" y="1305"/>
                </a:lnTo>
                <a:cubicBezTo>
                  <a:pt x="0" y="1303"/>
                  <a:pt x="2" y="1302"/>
                  <a:pt x="3" y="1302"/>
                </a:cubicBezTo>
                <a:cubicBezTo>
                  <a:pt x="5" y="1302"/>
                  <a:pt x="6" y="1303"/>
                  <a:pt x="6" y="1305"/>
                </a:cubicBezTo>
                <a:close/>
                <a:moveTo>
                  <a:pt x="6" y="1377"/>
                </a:moveTo>
                <a:lnTo>
                  <a:pt x="6" y="1419"/>
                </a:lnTo>
                <a:cubicBezTo>
                  <a:pt x="6" y="1421"/>
                  <a:pt x="5" y="1422"/>
                  <a:pt x="3" y="1422"/>
                </a:cubicBezTo>
                <a:cubicBezTo>
                  <a:pt x="2" y="1422"/>
                  <a:pt x="0" y="1421"/>
                  <a:pt x="0" y="1419"/>
                </a:cubicBezTo>
                <a:lnTo>
                  <a:pt x="0" y="1377"/>
                </a:lnTo>
                <a:cubicBezTo>
                  <a:pt x="0" y="1375"/>
                  <a:pt x="2" y="1374"/>
                  <a:pt x="3" y="1374"/>
                </a:cubicBezTo>
                <a:cubicBezTo>
                  <a:pt x="5" y="1374"/>
                  <a:pt x="6" y="1375"/>
                  <a:pt x="6" y="1377"/>
                </a:cubicBezTo>
                <a:close/>
                <a:moveTo>
                  <a:pt x="6" y="1449"/>
                </a:moveTo>
                <a:lnTo>
                  <a:pt x="6" y="1491"/>
                </a:lnTo>
                <a:cubicBezTo>
                  <a:pt x="6" y="1493"/>
                  <a:pt x="5" y="1494"/>
                  <a:pt x="3" y="1494"/>
                </a:cubicBezTo>
                <a:cubicBezTo>
                  <a:pt x="2" y="1494"/>
                  <a:pt x="0" y="1493"/>
                  <a:pt x="0" y="1491"/>
                </a:cubicBezTo>
                <a:lnTo>
                  <a:pt x="0" y="1449"/>
                </a:lnTo>
                <a:cubicBezTo>
                  <a:pt x="0" y="1447"/>
                  <a:pt x="2" y="1446"/>
                  <a:pt x="3" y="1446"/>
                </a:cubicBezTo>
                <a:cubicBezTo>
                  <a:pt x="5" y="1446"/>
                  <a:pt x="6" y="1447"/>
                  <a:pt x="6" y="1449"/>
                </a:cubicBezTo>
                <a:close/>
                <a:moveTo>
                  <a:pt x="6" y="1521"/>
                </a:moveTo>
                <a:lnTo>
                  <a:pt x="6" y="1563"/>
                </a:lnTo>
                <a:cubicBezTo>
                  <a:pt x="6" y="1565"/>
                  <a:pt x="5" y="1566"/>
                  <a:pt x="3" y="1566"/>
                </a:cubicBezTo>
                <a:cubicBezTo>
                  <a:pt x="2" y="1566"/>
                  <a:pt x="0" y="1565"/>
                  <a:pt x="0" y="1563"/>
                </a:cubicBezTo>
                <a:lnTo>
                  <a:pt x="0" y="1521"/>
                </a:lnTo>
                <a:cubicBezTo>
                  <a:pt x="0" y="1519"/>
                  <a:pt x="2" y="1518"/>
                  <a:pt x="3" y="1518"/>
                </a:cubicBezTo>
                <a:cubicBezTo>
                  <a:pt x="5" y="1518"/>
                  <a:pt x="6" y="1519"/>
                  <a:pt x="6" y="1521"/>
                </a:cubicBezTo>
                <a:close/>
                <a:moveTo>
                  <a:pt x="6" y="1593"/>
                </a:moveTo>
                <a:lnTo>
                  <a:pt x="6" y="1635"/>
                </a:lnTo>
                <a:cubicBezTo>
                  <a:pt x="6" y="1637"/>
                  <a:pt x="5" y="1638"/>
                  <a:pt x="3" y="1638"/>
                </a:cubicBezTo>
                <a:cubicBezTo>
                  <a:pt x="2" y="1638"/>
                  <a:pt x="0" y="1637"/>
                  <a:pt x="0" y="1635"/>
                </a:cubicBezTo>
                <a:lnTo>
                  <a:pt x="0" y="1593"/>
                </a:lnTo>
                <a:cubicBezTo>
                  <a:pt x="0" y="1591"/>
                  <a:pt x="2" y="1590"/>
                  <a:pt x="3" y="1590"/>
                </a:cubicBezTo>
                <a:cubicBezTo>
                  <a:pt x="5" y="1590"/>
                  <a:pt x="6" y="1591"/>
                  <a:pt x="6" y="1593"/>
                </a:cubicBezTo>
                <a:close/>
                <a:moveTo>
                  <a:pt x="6" y="1665"/>
                </a:moveTo>
                <a:lnTo>
                  <a:pt x="6" y="1707"/>
                </a:lnTo>
                <a:cubicBezTo>
                  <a:pt x="6" y="1709"/>
                  <a:pt x="5" y="1710"/>
                  <a:pt x="3" y="1710"/>
                </a:cubicBezTo>
                <a:cubicBezTo>
                  <a:pt x="2" y="1710"/>
                  <a:pt x="0" y="1709"/>
                  <a:pt x="0" y="1707"/>
                </a:cubicBezTo>
                <a:lnTo>
                  <a:pt x="0" y="1665"/>
                </a:lnTo>
                <a:cubicBezTo>
                  <a:pt x="0" y="1663"/>
                  <a:pt x="2" y="1662"/>
                  <a:pt x="3" y="1662"/>
                </a:cubicBezTo>
                <a:cubicBezTo>
                  <a:pt x="5" y="1662"/>
                  <a:pt x="6" y="1663"/>
                  <a:pt x="6" y="1665"/>
                </a:cubicBezTo>
                <a:close/>
                <a:moveTo>
                  <a:pt x="6" y="1737"/>
                </a:moveTo>
                <a:lnTo>
                  <a:pt x="6" y="1779"/>
                </a:lnTo>
                <a:cubicBezTo>
                  <a:pt x="6" y="1781"/>
                  <a:pt x="5" y="1782"/>
                  <a:pt x="3" y="1782"/>
                </a:cubicBezTo>
                <a:cubicBezTo>
                  <a:pt x="2" y="1782"/>
                  <a:pt x="0" y="1781"/>
                  <a:pt x="0" y="1779"/>
                </a:cubicBezTo>
                <a:lnTo>
                  <a:pt x="0" y="1737"/>
                </a:lnTo>
                <a:cubicBezTo>
                  <a:pt x="0" y="1735"/>
                  <a:pt x="2" y="1734"/>
                  <a:pt x="3" y="1734"/>
                </a:cubicBezTo>
                <a:cubicBezTo>
                  <a:pt x="5" y="1734"/>
                  <a:pt x="6" y="1735"/>
                  <a:pt x="6" y="1737"/>
                </a:cubicBezTo>
                <a:close/>
                <a:moveTo>
                  <a:pt x="6" y="1809"/>
                </a:moveTo>
                <a:lnTo>
                  <a:pt x="6" y="1851"/>
                </a:lnTo>
                <a:cubicBezTo>
                  <a:pt x="6" y="1853"/>
                  <a:pt x="5" y="1854"/>
                  <a:pt x="3" y="1854"/>
                </a:cubicBezTo>
                <a:cubicBezTo>
                  <a:pt x="2" y="1854"/>
                  <a:pt x="0" y="1853"/>
                  <a:pt x="0" y="1851"/>
                </a:cubicBezTo>
                <a:lnTo>
                  <a:pt x="0" y="1809"/>
                </a:lnTo>
                <a:cubicBezTo>
                  <a:pt x="0" y="1807"/>
                  <a:pt x="2" y="1806"/>
                  <a:pt x="3" y="1806"/>
                </a:cubicBezTo>
                <a:cubicBezTo>
                  <a:pt x="5" y="1806"/>
                  <a:pt x="6" y="1807"/>
                  <a:pt x="6" y="1809"/>
                </a:cubicBezTo>
                <a:close/>
                <a:moveTo>
                  <a:pt x="6" y="1881"/>
                </a:moveTo>
                <a:lnTo>
                  <a:pt x="6" y="1923"/>
                </a:lnTo>
                <a:cubicBezTo>
                  <a:pt x="6" y="1925"/>
                  <a:pt x="5" y="1926"/>
                  <a:pt x="3" y="1926"/>
                </a:cubicBezTo>
                <a:cubicBezTo>
                  <a:pt x="2" y="1926"/>
                  <a:pt x="0" y="1925"/>
                  <a:pt x="0" y="1923"/>
                </a:cubicBezTo>
                <a:lnTo>
                  <a:pt x="0" y="1881"/>
                </a:lnTo>
                <a:cubicBezTo>
                  <a:pt x="0" y="1879"/>
                  <a:pt x="2" y="1878"/>
                  <a:pt x="3" y="1878"/>
                </a:cubicBezTo>
                <a:cubicBezTo>
                  <a:pt x="5" y="1878"/>
                  <a:pt x="6" y="1879"/>
                  <a:pt x="6" y="1881"/>
                </a:cubicBezTo>
                <a:close/>
                <a:moveTo>
                  <a:pt x="6" y="1953"/>
                </a:moveTo>
                <a:lnTo>
                  <a:pt x="6" y="1995"/>
                </a:lnTo>
                <a:cubicBezTo>
                  <a:pt x="6" y="1997"/>
                  <a:pt x="5" y="1998"/>
                  <a:pt x="3" y="1998"/>
                </a:cubicBezTo>
                <a:cubicBezTo>
                  <a:pt x="2" y="1998"/>
                  <a:pt x="0" y="1997"/>
                  <a:pt x="0" y="1995"/>
                </a:cubicBezTo>
                <a:lnTo>
                  <a:pt x="0" y="1953"/>
                </a:lnTo>
                <a:cubicBezTo>
                  <a:pt x="0" y="1951"/>
                  <a:pt x="2" y="1950"/>
                  <a:pt x="3" y="1950"/>
                </a:cubicBezTo>
                <a:cubicBezTo>
                  <a:pt x="5" y="1950"/>
                  <a:pt x="6" y="1951"/>
                  <a:pt x="6" y="1953"/>
                </a:cubicBezTo>
                <a:close/>
                <a:moveTo>
                  <a:pt x="6" y="2025"/>
                </a:moveTo>
                <a:lnTo>
                  <a:pt x="6" y="2067"/>
                </a:lnTo>
                <a:cubicBezTo>
                  <a:pt x="6" y="2069"/>
                  <a:pt x="5" y="2070"/>
                  <a:pt x="3" y="2070"/>
                </a:cubicBezTo>
                <a:cubicBezTo>
                  <a:pt x="2" y="2070"/>
                  <a:pt x="0" y="2069"/>
                  <a:pt x="0" y="2067"/>
                </a:cubicBezTo>
                <a:lnTo>
                  <a:pt x="0" y="2025"/>
                </a:lnTo>
                <a:cubicBezTo>
                  <a:pt x="0" y="2023"/>
                  <a:pt x="2" y="2022"/>
                  <a:pt x="3" y="2022"/>
                </a:cubicBezTo>
                <a:cubicBezTo>
                  <a:pt x="5" y="2022"/>
                  <a:pt x="6" y="2023"/>
                  <a:pt x="6" y="2025"/>
                </a:cubicBezTo>
                <a:close/>
                <a:moveTo>
                  <a:pt x="6" y="2097"/>
                </a:moveTo>
                <a:lnTo>
                  <a:pt x="6" y="2139"/>
                </a:lnTo>
                <a:cubicBezTo>
                  <a:pt x="6" y="2141"/>
                  <a:pt x="5" y="2142"/>
                  <a:pt x="3" y="2142"/>
                </a:cubicBezTo>
                <a:cubicBezTo>
                  <a:pt x="2" y="2142"/>
                  <a:pt x="0" y="2141"/>
                  <a:pt x="0" y="2139"/>
                </a:cubicBezTo>
                <a:lnTo>
                  <a:pt x="0" y="2097"/>
                </a:lnTo>
                <a:cubicBezTo>
                  <a:pt x="0" y="2095"/>
                  <a:pt x="2" y="2094"/>
                  <a:pt x="3" y="2094"/>
                </a:cubicBezTo>
                <a:cubicBezTo>
                  <a:pt x="5" y="2094"/>
                  <a:pt x="6" y="2095"/>
                  <a:pt x="6" y="2097"/>
                </a:cubicBezTo>
                <a:close/>
                <a:moveTo>
                  <a:pt x="6" y="2169"/>
                </a:moveTo>
                <a:lnTo>
                  <a:pt x="6" y="2211"/>
                </a:lnTo>
                <a:cubicBezTo>
                  <a:pt x="6" y="2213"/>
                  <a:pt x="5" y="2214"/>
                  <a:pt x="3" y="2214"/>
                </a:cubicBezTo>
                <a:cubicBezTo>
                  <a:pt x="2" y="2214"/>
                  <a:pt x="0" y="2213"/>
                  <a:pt x="0" y="2211"/>
                </a:cubicBezTo>
                <a:lnTo>
                  <a:pt x="0" y="2169"/>
                </a:lnTo>
                <a:cubicBezTo>
                  <a:pt x="0" y="2167"/>
                  <a:pt x="2" y="2166"/>
                  <a:pt x="3" y="2166"/>
                </a:cubicBezTo>
                <a:cubicBezTo>
                  <a:pt x="5" y="2166"/>
                  <a:pt x="6" y="2167"/>
                  <a:pt x="6" y="2169"/>
                </a:cubicBezTo>
                <a:close/>
                <a:moveTo>
                  <a:pt x="6" y="2241"/>
                </a:moveTo>
                <a:lnTo>
                  <a:pt x="6" y="2283"/>
                </a:lnTo>
                <a:cubicBezTo>
                  <a:pt x="6" y="2285"/>
                  <a:pt x="5" y="2286"/>
                  <a:pt x="3" y="2286"/>
                </a:cubicBezTo>
                <a:cubicBezTo>
                  <a:pt x="2" y="2286"/>
                  <a:pt x="0" y="2285"/>
                  <a:pt x="0" y="2283"/>
                </a:cubicBezTo>
                <a:lnTo>
                  <a:pt x="0" y="2241"/>
                </a:lnTo>
                <a:cubicBezTo>
                  <a:pt x="0" y="2239"/>
                  <a:pt x="2" y="2238"/>
                  <a:pt x="3" y="2238"/>
                </a:cubicBezTo>
                <a:cubicBezTo>
                  <a:pt x="5" y="2238"/>
                  <a:pt x="6" y="2239"/>
                  <a:pt x="6" y="2241"/>
                </a:cubicBezTo>
                <a:close/>
                <a:moveTo>
                  <a:pt x="6" y="2313"/>
                </a:moveTo>
                <a:lnTo>
                  <a:pt x="6" y="2355"/>
                </a:lnTo>
                <a:cubicBezTo>
                  <a:pt x="6" y="2357"/>
                  <a:pt x="5" y="2358"/>
                  <a:pt x="3" y="2358"/>
                </a:cubicBezTo>
                <a:cubicBezTo>
                  <a:pt x="2" y="2358"/>
                  <a:pt x="0" y="2357"/>
                  <a:pt x="0" y="2355"/>
                </a:cubicBezTo>
                <a:lnTo>
                  <a:pt x="0" y="2313"/>
                </a:lnTo>
                <a:cubicBezTo>
                  <a:pt x="0" y="2311"/>
                  <a:pt x="2" y="2310"/>
                  <a:pt x="3" y="2310"/>
                </a:cubicBezTo>
                <a:cubicBezTo>
                  <a:pt x="5" y="2310"/>
                  <a:pt x="6" y="2311"/>
                  <a:pt x="6" y="2313"/>
                </a:cubicBezTo>
                <a:close/>
                <a:moveTo>
                  <a:pt x="6" y="2385"/>
                </a:moveTo>
                <a:lnTo>
                  <a:pt x="6" y="2427"/>
                </a:lnTo>
                <a:cubicBezTo>
                  <a:pt x="6" y="2429"/>
                  <a:pt x="5" y="2430"/>
                  <a:pt x="3" y="2430"/>
                </a:cubicBezTo>
                <a:cubicBezTo>
                  <a:pt x="2" y="2430"/>
                  <a:pt x="0" y="2429"/>
                  <a:pt x="0" y="2427"/>
                </a:cubicBezTo>
                <a:lnTo>
                  <a:pt x="0" y="2385"/>
                </a:lnTo>
                <a:cubicBezTo>
                  <a:pt x="0" y="2383"/>
                  <a:pt x="2" y="2382"/>
                  <a:pt x="3" y="2382"/>
                </a:cubicBezTo>
                <a:cubicBezTo>
                  <a:pt x="5" y="2382"/>
                  <a:pt x="6" y="2383"/>
                  <a:pt x="6" y="2385"/>
                </a:cubicBezTo>
                <a:close/>
                <a:moveTo>
                  <a:pt x="19" y="2438"/>
                </a:moveTo>
                <a:lnTo>
                  <a:pt x="61" y="2438"/>
                </a:lnTo>
                <a:cubicBezTo>
                  <a:pt x="62" y="2438"/>
                  <a:pt x="64" y="2440"/>
                  <a:pt x="64" y="2441"/>
                </a:cubicBezTo>
                <a:cubicBezTo>
                  <a:pt x="64" y="2443"/>
                  <a:pt x="62" y="2444"/>
                  <a:pt x="61" y="2444"/>
                </a:cubicBezTo>
                <a:lnTo>
                  <a:pt x="19" y="2444"/>
                </a:lnTo>
                <a:cubicBezTo>
                  <a:pt x="17" y="2444"/>
                  <a:pt x="16" y="2443"/>
                  <a:pt x="16" y="2441"/>
                </a:cubicBezTo>
                <a:cubicBezTo>
                  <a:pt x="16" y="2440"/>
                  <a:pt x="17" y="2438"/>
                  <a:pt x="19" y="2438"/>
                </a:cubicBezTo>
                <a:close/>
                <a:moveTo>
                  <a:pt x="91" y="2438"/>
                </a:moveTo>
                <a:lnTo>
                  <a:pt x="133" y="2438"/>
                </a:lnTo>
                <a:cubicBezTo>
                  <a:pt x="134" y="2438"/>
                  <a:pt x="136" y="2440"/>
                  <a:pt x="136" y="2441"/>
                </a:cubicBezTo>
                <a:cubicBezTo>
                  <a:pt x="136" y="2443"/>
                  <a:pt x="134" y="2444"/>
                  <a:pt x="133" y="2444"/>
                </a:cubicBezTo>
                <a:lnTo>
                  <a:pt x="91" y="2444"/>
                </a:lnTo>
                <a:cubicBezTo>
                  <a:pt x="89" y="2444"/>
                  <a:pt x="88" y="2443"/>
                  <a:pt x="88" y="2441"/>
                </a:cubicBezTo>
                <a:cubicBezTo>
                  <a:pt x="88" y="2440"/>
                  <a:pt x="89" y="2438"/>
                  <a:pt x="91" y="2438"/>
                </a:cubicBezTo>
                <a:close/>
                <a:moveTo>
                  <a:pt x="163" y="2438"/>
                </a:moveTo>
                <a:lnTo>
                  <a:pt x="205" y="2438"/>
                </a:lnTo>
                <a:cubicBezTo>
                  <a:pt x="206" y="2438"/>
                  <a:pt x="208" y="2440"/>
                  <a:pt x="208" y="2441"/>
                </a:cubicBezTo>
                <a:cubicBezTo>
                  <a:pt x="208" y="2443"/>
                  <a:pt x="206" y="2444"/>
                  <a:pt x="205" y="2444"/>
                </a:cubicBezTo>
                <a:lnTo>
                  <a:pt x="163" y="2444"/>
                </a:lnTo>
                <a:cubicBezTo>
                  <a:pt x="161" y="2444"/>
                  <a:pt x="160" y="2443"/>
                  <a:pt x="160" y="2441"/>
                </a:cubicBezTo>
                <a:cubicBezTo>
                  <a:pt x="160" y="2440"/>
                  <a:pt x="161" y="2438"/>
                  <a:pt x="163" y="2438"/>
                </a:cubicBezTo>
                <a:close/>
                <a:moveTo>
                  <a:pt x="235" y="2438"/>
                </a:moveTo>
                <a:lnTo>
                  <a:pt x="277" y="2438"/>
                </a:lnTo>
                <a:cubicBezTo>
                  <a:pt x="278" y="2438"/>
                  <a:pt x="280" y="2440"/>
                  <a:pt x="280" y="2441"/>
                </a:cubicBezTo>
                <a:cubicBezTo>
                  <a:pt x="280" y="2443"/>
                  <a:pt x="278" y="2444"/>
                  <a:pt x="277" y="2444"/>
                </a:cubicBezTo>
                <a:lnTo>
                  <a:pt x="235" y="2444"/>
                </a:lnTo>
                <a:cubicBezTo>
                  <a:pt x="233" y="2444"/>
                  <a:pt x="232" y="2443"/>
                  <a:pt x="232" y="2441"/>
                </a:cubicBezTo>
                <a:cubicBezTo>
                  <a:pt x="232" y="2440"/>
                  <a:pt x="233" y="2438"/>
                  <a:pt x="235" y="2438"/>
                </a:cubicBezTo>
                <a:close/>
                <a:moveTo>
                  <a:pt x="307" y="2438"/>
                </a:moveTo>
                <a:lnTo>
                  <a:pt x="349" y="2438"/>
                </a:lnTo>
                <a:cubicBezTo>
                  <a:pt x="350" y="2438"/>
                  <a:pt x="352" y="2440"/>
                  <a:pt x="352" y="2441"/>
                </a:cubicBezTo>
                <a:cubicBezTo>
                  <a:pt x="352" y="2443"/>
                  <a:pt x="350" y="2444"/>
                  <a:pt x="349" y="2444"/>
                </a:cubicBezTo>
                <a:lnTo>
                  <a:pt x="307" y="2444"/>
                </a:lnTo>
                <a:cubicBezTo>
                  <a:pt x="305" y="2444"/>
                  <a:pt x="304" y="2443"/>
                  <a:pt x="304" y="2441"/>
                </a:cubicBezTo>
                <a:cubicBezTo>
                  <a:pt x="304" y="2440"/>
                  <a:pt x="305" y="2438"/>
                  <a:pt x="307" y="2438"/>
                </a:cubicBezTo>
                <a:close/>
                <a:moveTo>
                  <a:pt x="379" y="2438"/>
                </a:moveTo>
                <a:lnTo>
                  <a:pt x="421" y="2438"/>
                </a:lnTo>
                <a:cubicBezTo>
                  <a:pt x="422" y="2438"/>
                  <a:pt x="424" y="2440"/>
                  <a:pt x="424" y="2441"/>
                </a:cubicBezTo>
                <a:cubicBezTo>
                  <a:pt x="424" y="2443"/>
                  <a:pt x="422" y="2444"/>
                  <a:pt x="421" y="2444"/>
                </a:cubicBezTo>
                <a:lnTo>
                  <a:pt x="379" y="2444"/>
                </a:lnTo>
                <a:cubicBezTo>
                  <a:pt x="377" y="2444"/>
                  <a:pt x="376" y="2443"/>
                  <a:pt x="376" y="2441"/>
                </a:cubicBezTo>
                <a:cubicBezTo>
                  <a:pt x="376" y="2440"/>
                  <a:pt x="377" y="2438"/>
                  <a:pt x="379" y="2438"/>
                </a:cubicBezTo>
                <a:close/>
                <a:moveTo>
                  <a:pt x="451" y="2438"/>
                </a:moveTo>
                <a:lnTo>
                  <a:pt x="493" y="2438"/>
                </a:lnTo>
                <a:cubicBezTo>
                  <a:pt x="494" y="2438"/>
                  <a:pt x="496" y="2440"/>
                  <a:pt x="496" y="2441"/>
                </a:cubicBezTo>
                <a:cubicBezTo>
                  <a:pt x="496" y="2443"/>
                  <a:pt x="494" y="2444"/>
                  <a:pt x="493" y="2444"/>
                </a:cubicBezTo>
                <a:lnTo>
                  <a:pt x="451" y="2444"/>
                </a:lnTo>
                <a:cubicBezTo>
                  <a:pt x="449" y="2444"/>
                  <a:pt x="448" y="2443"/>
                  <a:pt x="448" y="2441"/>
                </a:cubicBezTo>
                <a:cubicBezTo>
                  <a:pt x="448" y="2440"/>
                  <a:pt x="449" y="2438"/>
                  <a:pt x="451" y="2438"/>
                </a:cubicBezTo>
                <a:close/>
                <a:moveTo>
                  <a:pt x="523" y="2438"/>
                </a:moveTo>
                <a:lnTo>
                  <a:pt x="565" y="2438"/>
                </a:lnTo>
                <a:cubicBezTo>
                  <a:pt x="566" y="2438"/>
                  <a:pt x="568" y="2440"/>
                  <a:pt x="568" y="2441"/>
                </a:cubicBezTo>
                <a:cubicBezTo>
                  <a:pt x="568" y="2443"/>
                  <a:pt x="566" y="2444"/>
                  <a:pt x="565" y="2444"/>
                </a:cubicBezTo>
                <a:lnTo>
                  <a:pt x="523" y="2444"/>
                </a:lnTo>
                <a:cubicBezTo>
                  <a:pt x="521" y="2444"/>
                  <a:pt x="520" y="2443"/>
                  <a:pt x="520" y="2441"/>
                </a:cubicBezTo>
                <a:cubicBezTo>
                  <a:pt x="520" y="2440"/>
                  <a:pt x="521" y="2438"/>
                  <a:pt x="523" y="2438"/>
                </a:cubicBezTo>
                <a:close/>
                <a:moveTo>
                  <a:pt x="595" y="2438"/>
                </a:moveTo>
                <a:lnTo>
                  <a:pt x="637" y="2438"/>
                </a:lnTo>
                <a:cubicBezTo>
                  <a:pt x="638" y="2438"/>
                  <a:pt x="640" y="2440"/>
                  <a:pt x="640" y="2441"/>
                </a:cubicBezTo>
                <a:cubicBezTo>
                  <a:pt x="640" y="2443"/>
                  <a:pt x="638" y="2444"/>
                  <a:pt x="637" y="2444"/>
                </a:cubicBezTo>
                <a:lnTo>
                  <a:pt x="595" y="2444"/>
                </a:lnTo>
                <a:cubicBezTo>
                  <a:pt x="593" y="2444"/>
                  <a:pt x="592" y="2443"/>
                  <a:pt x="592" y="2441"/>
                </a:cubicBezTo>
                <a:cubicBezTo>
                  <a:pt x="592" y="2440"/>
                  <a:pt x="593" y="2438"/>
                  <a:pt x="595" y="2438"/>
                </a:cubicBezTo>
                <a:close/>
                <a:moveTo>
                  <a:pt x="667" y="2438"/>
                </a:moveTo>
                <a:lnTo>
                  <a:pt x="709" y="2438"/>
                </a:lnTo>
                <a:cubicBezTo>
                  <a:pt x="710" y="2438"/>
                  <a:pt x="712" y="2440"/>
                  <a:pt x="712" y="2441"/>
                </a:cubicBezTo>
                <a:cubicBezTo>
                  <a:pt x="712" y="2443"/>
                  <a:pt x="710" y="2444"/>
                  <a:pt x="709" y="2444"/>
                </a:cubicBezTo>
                <a:lnTo>
                  <a:pt x="667" y="2444"/>
                </a:lnTo>
                <a:cubicBezTo>
                  <a:pt x="665" y="2444"/>
                  <a:pt x="664" y="2443"/>
                  <a:pt x="664" y="2441"/>
                </a:cubicBezTo>
                <a:cubicBezTo>
                  <a:pt x="664" y="2440"/>
                  <a:pt x="665" y="2438"/>
                  <a:pt x="667" y="2438"/>
                </a:cubicBezTo>
                <a:close/>
                <a:moveTo>
                  <a:pt x="739" y="2438"/>
                </a:moveTo>
                <a:lnTo>
                  <a:pt x="781" y="2438"/>
                </a:lnTo>
                <a:cubicBezTo>
                  <a:pt x="782" y="2438"/>
                  <a:pt x="784" y="2440"/>
                  <a:pt x="784" y="2441"/>
                </a:cubicBezTo>
                <a:cubicBezTo>
                  <a:pt x="784" y="2443"/>
                  <a:pt x="782" y="2444"/>
                  <a:pt x="781" y="2444"/>
                </a:cubicBezTo>
                <a:lnTo>
                  <a:pt x="739" y="2444"/>
                </a:lnTo>
                <a:cubicBezTo>
                  <a:pt x="737" y="2444"/>
                  <a:pt x="736" y="2443"/>
                  <a:pt x="736" y="2441"/>
                </a:cubicBezTo>
                <a:cubicBezTo>
                  <a:pt x="736" y="2440"/>
                  <a:pt x="737" y="2438"/>
                  <a:pt x="739" y="2438"/>
                </a:cubicBezTo>
                <a:close/>
                <a:moveTo>
                  <a:pt x="811" y="2438"/>
                </a:moveTo>
                <a:lnTo>
                  <a:pt x="828" y="2438"/>
                </a:lnTo>
                <a:lnTo>
                  <a:pt x="825" y="2441"/>
                </a:lnTo>
                <a:lnTo>
                  <a:pt x="825" y="2417"/>
                </a:lnTo>
                <a:cubicBezTo>
                  <a:pt x="825" y="2415"/>
                  <a:pt x="826" y="2414"/>
                  <a:pt x="828" y="2414"/>
                </a:cubicBezTo>
                <a:cubicBezTo>
                  <a:pt x="830" y="2414"/>
                  <a:pt x="831" y="2415"/>
                  <a:pt x="831" y="2417"/>
                </a:cubicBezTo>
                <a:lnTo>
                  <a:pt x="831" y="2441"/>
                </a:lnTo>
                <a:cubicBezTo>
                  <a:pt x="831" y="2443"/>
                  <a:pt x="830" y="2444"/>
                  <a:pt x="828" y="2444"/>
                </a:cubicBezTo>
                <a:lnTo>
                  <a:pt x="811" y="2444"/>
                </a:lnTo>
                <a:cubicBezTo>
                  <a:pt x="809" y="2444"/>
                  <a:pt x="808" y="2443"/>
                  <a:pt x="808" y="2441"/>
                </a:cubicBezTo>
                <a:cubicBezTo>
                  <a:pt x="808" y="2440"/>
                  <a:pt x="809" y="2438"/>
                  <a:pt x="811" y="2438"/>
                </a:cubicBezTo>
                <a:close/>
                <a:moveTo>
                  <a:pt x="825" y="2387"/>
                </a:moveTo>
                <a:lnTo>
                  <a:pt x="825" y="2345"/>
                </a:lnTo>
                <a:cubicBezTo>
                  <a:pt x="825" y="2343"/>
                  <a:pt x="826" y="2342"/>
                  <a:pt x="828" y="2342"/>
                </a:cubicBezTo>
                <a:cubicBezTo>
                  <a:pt x="830" y="2342"/>
                  <a:pt x="831" y="2343"/>
                  <a:pt x="831" y="2345"/>
                </a:cubicBezTo>
                <a:lnTo>
                  <a:pt x="831" y="2387"/>
                </a:lnTo>
                <a:cubicBezTo>
                  <a:pt x="831" y="2388"/>
                  <a:pt x="830" y="2390"/>
                  <a:pt x="828" y="2390"/>
                </a:cubicBezTo>
                <a:cubicBezTo>
                  <a:pt x="826" y="2390"/>
                  <a:pt x="825" y="2388"/>
                  <a:pt x="825" y="2387"/>
                </a:cubicBezTo>
                <a:close/>
                <a:moveTo>
                  <a:pt x="825" y="2315"/>
                </a:moveTo>
                <a:lnTo>
                  <a:pt x="825" y="2273"/>
                </a:lnTo>
                <a:cubicBezTo>
                  <a:pt x="825" y="2271"/>
                  <a:pt x="826" y="2270"/>
                  <a:pt x="828" y="2270"/>
                </a:cubicBezTo>
                <a:cubicBezTo>
                  <a:pt x="830" y="2270"/>
                  <a:pt x="831" y="2271"/>
                  <a:pt x="831" y="2273"/>
                </a:cubicBezTo>
                <a:lnTo>
                  <a:pt x="831" y="2315"/>
                </a:lnTo>
                <a:cubicBezTo>
                  <a:pt x="831" y="2316"/>
                  <a:pt x="830" y="2318"/>
                  <a:pt x="828" y="2318"/>
                </a:cubicBezTo>
                <a:cubicBezTo>
                  <a:pt x="826" y="2318"/>
                  <a:pt x="825" y="2316"/>
                  <a:pt x="825" y="2315"/>
                </a:cubicBezTo>
                <a:close/>
                <a:moveTo>
                  <a:pt x="825" y="2243"/>
                </a:moveTo>
                <a:lnTo>
                  <a:pt x="825" y="2201"/>
                </a:lnTo>
                <a:cubicBezTo>
                  <a:pt x="825" y="2199"/>
                  <a:pt x="826" y="2198"/>
                  <a:pt x="828" y="2198"/>
                </a:cubicBezTo>
                <a:cubicBezTo>
                  <a:pt x="830" y="2198"/>
                  <a:pt x="831" y="2199"/>
                  <a:pt x="831" y="2201"/>
                </a:cubicBezTo>
                <a:lnTo>
                  <a:pt x="831" y="2243"/>
                </a:lnTo>
                <a:cubicBezTo>
                  <a:pt x="831" y="2244"/>
                  <a:pt x="830" y="2246"/>
                  <a:pt x="828" y="2246"/>
                </a:cubicBezTo>
                <a:cubicBezTo>
                  <a:pt x="826" y="2246"/>
                  <a:pt x="825" y="2244"/>
                  <a:pt x="825" y="2243"/>
                </a:cubicBezTo>
                <a:close/>
                <a:moveTo>
                  <a:pt x="825" y="2171"/>
                </a:moveTo>
                <a:lnTo>
                  <a:pt x="825" y="2129"/>
                </a:lnTo>
                <a:cubicBezTo>
                  <a:pt x="825" y="2127"/>
                  <a:pt x="826" y="2126"/>
                  <a:pt x="828" y="2126"/>
                </a:cubicBezTo>
                <a:cubicBezTo>
                  <a:pt x="830" y="2126"/>
                  <a:pt x="831" y="2127"/>
                  <a:pt x="831" y="2129"/>
                </a:cubicBezTo>
                <a:lnTo>
                  <a:pt x="831" y="2171"/>
                </a:lnTo>
                <a:cubicBezTo>
                  <a:pt x="831" y="2172"/>
                  <a:pt x="830" y="2174"/>
                  <a:pt x="828" y="2174"/>
                </a:cubicBezTo>
                <a:cubicBezTo>
                  <a:pt x="826" y="2174"/>
                  <a:pt x="825" y="2172"/>
                  <a:pt x="825" y="2171"/>
                </a:cubicBezTo>
                <a:close/>
                <a:moveTo>
                  <a:pt x="825" y="2099"/>
                </a:moveTo>
                <a:lnTo>
                  <a:pt x="825" y="2057"/>
                </a:lnTo>
                <a:cubicBezTo>
                  <a:pt x="825" y="2055"/>
                  <a:pt x="826" y="2054"/>
                  <a:pt x="828" y="2054"/>
                </a:cubicBezTo>
                <a:cubicBezTo>
                  <a:pt x="830" y="2054"/>
                  <a:pt x="831" y="2055"/>
                  <a:pt x="831" y="2057"/>
                </a:cubicBezTo>
                <a:lnTo>
                  <a:pt x="831" y="2099"/>
                </a:lnTo>
                <a:cubicBezTo>
                  <a:pt x="831" y="2100"/>
                  <a:pt x="830" y="2102"/>
                  <a:pt x="828" y="2102"/>
                </a:cubicBezTo>
                <a:cubicBezTo>
                  <a:pt x="826" y="2102"/>
                  <a:pt x="825" y="2100"/>
                  <a:pt x="825" y="2099"/>
                </a:cubicBezTo>
                <a:close/>
                <a:moveTo>
                  <a:pt x="825" y="2027"/>
                </a:moveTo>
                <a:lnTo>
                  <a:pt x="825" y="1985"/>
                </a:lnTo>
                <a:cubicBezTo>
                  <a:pt x="825" y="1983"/>
                  <a:pt x="826" y="1982"/>
                  <a:pt x="828" y="1982"/>
                </a:cubicBezTo>
                <a:cubicBezTo>
                  <a:pt x="830" y="1982"/>
                  <a:pt x="831" y="1983"/>
                  <a:pt x="831" y="1985"/>
                </a:cubicBezTo>
                <a:lnTo>
                  <a:pt x="831" y="2027"/>
                </a:lnTo>
                <a:cubicBezTo>
                  <a:pt x="831" y="2028"/>
                  <a:pt x="830" y="2030"/>
                  <a:pt x="828" y="2030"/>
                </a:cubicBezTo>
                <a:cubicBezTo>
                  <a:pt x="826" y="2030"/>
                  <a:pt x="825" y="2028"/>
                  <a:pt x="825" y="2027"/>
                </a:cubicBezTo>
                <a:close/>
                <a:moveTo>
                  <a:pt x="825" y="1955"/>
                </a:moveTo>
                <a:lnTo>
                  <a:pt x="825" y="1913"/>
                </a:lnTo>
                <a:cubicBezTo>
                  <a:pt x="825" y="1911"/>
                  <a:pt x="826" y="1910"/>
                  <a:pt x="828" y="1910"/>
                </a:cubicBezTo>
                <a:cubicBezTo>
                  <a:pt x="830" y="1910"/>
                  <a:pt x="831" y="1911"/>
                  <a:pt x="831" y="1913"/>
                </a:cubicBezTo>
                <a:lnTo>
                  <a:pt x="831" y="1955"/>
                </a:lnTo>
                <a:cubicBezTo>
                  <a:pt x="831" y="1956"/>
                  <a:pt x="830" y="1958"/>
                  <a:pt x="828" y="1958"/>
                </a:cubicBezTo>
                <a:cubicBezTo>
                  <a:pt x="826" y="1958"/>
                  <a:pt x="825" y="1956"/>
                  <a:pt x="825" y="1955"/>
                </a:cubicBezTo>
                <a:close/>
                <a:moveTo>
                  <a:pt x="825" y="1883"/>
                </a:moveTo>
                <a:lnTo>
                  <a:pt x="825" y="1841"/>
                </a:lnTo>
                <a:cubicBezTo>
                  <a:pt x="825" y="1839"/>
                  <a:pt x="826" y="1838"/>
                  <a:pt x="828" y="1838"/>
                </a:cubicBezTo>
                <a:cubicBezTo>
                  <a:pt x="830" y="1838"/>
                  <a:pt x="831" y="1839"/>
                  <a:pt x="831" y="1841"/>
                </a:cubicBezTo>
                <a:lnTo>
                  <a:pt x="831" y="1883"/>
                </a:lnTo>
                <a:cubicBezTo>
                  <a:pt x="831" y="1884"/>
                  <a:pt x="830" y="1886"/>
                  <a:pt x="828" y="1886"/>
                </a:cubicBezTo>
                <a:cubicBezTo>
                  <a:pt x="826" y="1886"/>
                  <a:pt x="825" y="1884"/>
                  <a:pt x="825" y="1883"/>
                </a:cubicBezTo>
                <a:close/>
                <a:moveTo>
                  <a:pt x="825" y="1811"/>
                </a:moveTo>
                <a:lnTo>
                  <a:pt x="825" y="1769"/>
                </a:lnTo>
                <a:cubicBezTo>
                  <a:pt x="825" y="1767"/>
                  <a:pt x="826" y="1766"/>
                  <a:pt x="828" y="1766"/>
                </a:cubicBezTo>
                <a:cubicBezTo>
                  <a:pt x="830" y="1766"/>
                  <a:pt x="831" y="1767"/>
                  <a:pt x="831" y="1769"/>
                </a:cubicBezTo>
                <a:lnTo>
                  <a:pt x="831" y="1811"/>
                </a:lnTo>
                <a:cubicBezTo>
                  <a:pt x="831" y="1812"/>
                  <a:pt x="830" y="1814"/>
                  <a:pt x="828" y="1814"/>
                </a:cubicBezTo>
                <a:cubicBezTo>
                  <a:pt x="826" y="1814"/>
                  <a:pt x="825" y="1812"/>
                  <a:pt x="825" y="1811"/>
                </a:cubicBezTo>
                <a:close/>
                <a:moveTo>
                  <a:pt x="825" y="1739"/>
                </a:moveTo>
                <a:lnTo>
                  <a:pt x="825" y="1697"/>
                </a:lnTo>
                <a:cubicBezTo>
                  <a:pt x="825" y="1695"/>
                  <a:pt x="826" y="1694"/>
                  <a:pt x="828" y="1694"/>
                </a:cubicBezTo>
                <a:cubicBezTo>
                  <a:pt x="830" y="1694"/>
                  <a:pt x="831" y="1695"/>
                  <a:pt x="831" y="1697"/>
                </a:cubicBezTo>
                <a:lnTo>
                  <a:pt x="831" y="1739"/>
                </a:lnTo>
                <a:cubicBezTo>
                  <a:pt x="831" y="1740"/>
                  <a:pt x="830" y="1742"/>
                  <a:pt x="828" y="1742"/>
                </a:cubicBezTo>
                <a:cubicBezTo>
                  <a:pt x="826" y="1742"/>
                  <a:pt x="825" y="1740"/>
                  <a:pt x="825" y="1739"/>
                </a:cubicBezTo>
                <a:close/>
                <a:moveTo>
                  <a:pt x="825" y="1667"/>
                </a:moveTo>
                <a:lnTo>
                  <a:pt x="825" y="1625"/>
                </a:lnTo>
                <a:cubicBezTo>
                  <a:pt x="825" y="1623"/>
                  <a:pt x="826" y="1622"/>
                  <a:pt x="828" y="1622"/>
                </a:cubicBezTo>
                <a:cubicBezTo>
                  <a:pt x="830" y="1622"/>
                  <a:pt x="831" y="1623"/>
                  <a:pt x="831" y="1625"/>
                </a:cubicBezTo>
                <a:lnTo>
                  <a:pt x="831" y="1667"/>
                </a:lnTo>
                <a:cubicBezTo>
                  <a:pt x="831" y="1668"/>
                  <a:pt x="830" y="1670"/>
                  <a:pt x="828" y="1670"/>
                </a:cubicBezTo>
                <a:cubicBezTo>
                  <a:pt x="826" y="1670"/>
                  <a:pt x="825" y="1668"/>
                  <a:pt x="825" y="1667"/>
                </a:cubicBezTo>
                <a:close/>
                <a:moveTo>
                  <a:pt x="825" y="1595"/>
                </a:moveTo>
                <a:lnTo>
                  <a:pt x="825" y="1553"/>
                </a:lnTo>
                <a:cubicBezTo>
                  <a:pt x="825" y="1551"/>
                  <a:pt x="826" y="1550"/>
                  <a:pt x="828" y="1550"/>
                </a:cubicBezTo>
                <a:cubicBezTo>
                  <a:pt x="830" y="1550"/>
                  <a:pt x="831" y="1551"/>
                  <a:pt x="831" y="1553"/>
                </a:cubicBezTo>
                <a:lnTo>
                  <a:pt x="831" y="1595"/>
                </a:lnTo>
                <a:cubicBezTo>
                  <a:pt x="831" y="1596"/>
                  <a:pt x="830" y="1598"/>
                  <a:pt x="828" y="1598"/>
                </a:cubicBezTo>
                <a:cubicBezTo>
                  <a:pt x="826" y="1598"/>
                  <a:pt x="825" y="1596"/>
                  <a:pt x="825" y="1595"/>
                </a:cubicBezTo>
                <a:close/>
                <a:moveTo>
                  <a:pt x="825" y="1523"/>
                </a:moveTo>
                <a:lnTo>
                  <a:pt x="825" y="1481"/>
                </a:lnTo>
                <a:cubicBezTo>
                  <a:pt x="825" y="1479"/>
                  <a:pt x="826" y="1478"/>
                  <a:pt x="828" y="1478"/>
                </a:cubicBezTo>
                <a:cubicBezTo>
                  <a:pt x="830" y="1478"/>
                  <a:pt x="831" y="1479"/>
                  <a:pt x="831" y="1481"/>
                </a:cubicBezTo>
                <a:lnTo>
                  <a:pt x="831" y="1523"/>
                </a:lnTo>
                <a:cubicBezTo>
                  <a:pt x="831" y="1524"/>
                  <a:pt x="830" y="1526"/>
                  <a:pt x="828" y="1526"/>
                </a:cubicBezTo>
                <a:cubicBezTo>
                  <a:pt x="826" y="1526"/>
                  <a:pt x="825" y="1524"/>
                  <a:pt x="825" y="1523"/>
                </a:cubicBezTo>
                <a:close/>
                <a:moveTo>
                  <a:pt x="825" y="1451"/>
                </a:moveTo>
                <a:lnTo>
                  <a:pt x="825" y="1409"/>
                </a:lnTo>
                <a:cubicBezTo>
                  <a:pt x="825" y="1407"/>
                  <a:pt x="826" y="1406"/>
                  <a:pt x="828" y="1406"/>
                </a:cubicBezTo>
                <a:cubicBezTo>
                  <a:pt x="830" y="1406"/>
                  <a:pt x="831" y="1407"/>
                  <a:pt x="831" y="1409"/>
                </a:cubicBezTo>
                <a:lnTo>
                  <a:pt x="831" y="1451"/>
                </a:lnTo>
                <a:cubicBezTo>
                  <a:pt x="831" y="1452"/>
                  <a:pt x="830" y="1454"/>
                  <a:pt x="828" y="1454"/>
                </a:cubicBezTo>
                <a:cubicBezTo>
                  <a:pt x="826" y="1454"/>
                  <a:pt x="825" y="1452"/>
                  <a:pt x="825" y="1451"/>
                </a:cubicBezTo>
                <a:close/>
                <a:moveTo>
                  <a:pt x="825" y="1379"/>
                </a:moveTo>
                <a:lnTo>
                  <a:pt x="825" y="1337"/>
                </a:lnTo>
                <a:cubicBezTo>
                  <a:pt x="825" y="1335"/>
                  <a:pt x="826" y="1334"/>
                  <a:pt x="828" y="1334"/>
                </a:cubicBezTo>
                <a:cubicBezTo>
                  <a:pt x="830" y="1334"/>
                  <a:pt x="831" y="1335"/>
                  <a:pt x="831" y="1337"/>
                </a:cubicBezTo>
                <a:lnTo>
                  <a:pt x="831" y="1379"/>
                </a:lnTo>
                <a:cubicBezTo>
                  <a:pt x="831" y="1380"/>
                  <a:pt x="830" y="1382"/>
                  <a:pt x="828" y="1382"/>
                </a:cubicBezTo>
                <a:cubicBezTo>
                  <a:pt x="826" y="1382"/>
                  <a:pt x="825" y="1380"/>
                  <a:pt x="825" y="1379"/>
                </a:cubicBezTo>
                <a:close/>
                <a:moveTo>
                  <a:pt x="825" y="1307"/>
                </a:moveTo>
                <a:lnTo>
                  <a:pt x="825" y="1265"/>
                </a:lnTo>
                <a:cubicBezTo>
                  <a:pt x="825" y="1263"/>
                  <a:pt x="826" y="1262"/>
                  <a:pt x="828" y="1262"/>
                </a:cubicBezTo>
                <a:cubicBezTo>
                  <a:pt x="830" y="1262"/>
                  <a:pt x="831" y="1263"/>
                  <a:pt x="831" y="1265"/>
                </a:cubicBezTo>
                <a:lnTo>
                  <a:pt x="831" y="1307"/>
                </a:lnTo>
                <a:cubicBezTo>
                  <a:pt x="831" y="1308"/>
                  <a:pt x="830" y="1310"/>
                  <a:pt x="828" y="1310"/>
                </a:cubicBezTo>
                <a:cubicBezTo>
                  <a:pt x="826" y="1310"/>
                  <a:pt x="825" y="1308"/>
                  <a:pt x="825" y="1307"/>
                </a:cubicBezTo>
                <a:close/>
                <a:moveTo>
                  <a:pt x="825" y="1235"/>
                </a:moveTo>
                <a:lnTo>
                  <a:pt x="825" y="1193"/>
                </a:lnTo>
                <a:cubicBezTo>
                  <a:pt x="825" y="1191"/>
                  <a:pt x="826" y="1190"/>
                  <a:pt x="828" y="1190"/>
                </a:cubicBezTo>
                <a:cubicBezTo>
                  <a:pt x="830" y="1190"/>
                  <a:pt x="831" y="1191"/>
                  <a:pt x="831" y="1193"/>
                </a:cubicBezTo>
                <a:lnTo>
                  <a:pt x="831" y="1235"/>
                </a:lnTo>
                <a:cubicBezTo>
                  <a:pt x="831" y="1236"/>
                  <a:pt x="830" y="1238"/>
                  <a:pt x="828" y="1238"/>
                </a:cubicBezTo>
                <a:cubicBezTo>
                  <a:pt x="826" y="1238"/>
                  <a:pt x="825" y="1236"/>
                  <a:pt x="825" y="1235"/>
                </a:cubicBezTo>
                <a:close/>
                <a:moveTo>
                  <a:pt x="825" y="1163"/>
                </a:moveTo>
                <a:lnTo>
                  <a:pt x="825" y="1121"/>
                </a:lnTo>
                <a:cubicBezTo>
                  <a:pt x="825" y="1119"/>
                  <a:pt x="826" y="1118"/>
                  <a:pt x="828" y="1118"/>
                </a:cubicBezTo>
                <a:cubicBezTo>
                  <a:pt x="830" y="1118"/>
                  <a:pt x="831" y="1119"/>
                  <a:pt x="831" y="1121"/>
                </a:cubicBezTo>
                <a:lnTo>
                  <a:pt x="831" y="1163"/>
                </a:lnTo>
                <a:cubicBezTo>
                  <a:pt x="831" y="1164"/>
                  <a:pt x="830" y="1166"/>
                  <a:pt x="828" y="1166"/>
                </a:cubicBezTo>
                <a:cubicBezTo>
                  <a:pt x="826" y="1166"/>
                  <a:pt x="825" y="1164"/>
                  <a:pt x="825" y="1163"/>
                </a:cubicBezTo>
                <a:close/>
                <a:moveTo>
                  <a:pt x="825" y="1091"/>
                </a:moveTo>
                <a:lnTo>
                  <a:pt x="825" y="1049"/>
                </a:lnTo>
                <a:cubicBezTo>
                  <a:pt x="825" y="1047"/>
                  <a:pt x="826" y="1046"/>
                  <a:pt x="828" y="1046"/>
                </a:cubicBezTo>
                <a:cubicBezTo>
                  <a:pt x="830" y="1046"/>
                  <a:pt x="831" y="1047"/>
                  <a:pt x="831" y="1049"/>
                </a:cubicBezTo>
                <a:lnTo>
                  <a:pt x="831" y="1091"/>
                </a:lnTo>
                <a:cubicBezTo>
                  <a:pt x="831" y="1092"/>
                  <a:pt x="830" y="1094"/>
                  <a:pt x="828" y="1094"/>
                </a:cubicBezTo>
                <a:cubicBezTo>
                  <a:pt x="826" y="1094"/>
                  <a:pt x="825" y="1092"/>
                  <a:pt x="825" y="1091"/>
                </a:cubicBezTo>
                <a:close/>
                <a:moveTo>
                  <a:pt x="825" y="1019"/>
                </a:moveTo>
                <a:lnTo>
                  <a:pt x="825" y="977"/>
                </a:lnTo>
                <a:cubicBezTo>
                  <a:pt x="825" y="975"/>
                  <a:pt x="826" y="974"/>
                  <a:pt x="828" y="974"/>
                </a:cubicBezTo>
                <a:cubicBezTo>
                  <a:pt x="830" y="974"/>
                  <a:pt x="831" y="975"/>
                  <a:pt x="831" y="977"/>
                </a:cubicBezTo>
                <a:lnTo>
                  <a:pt x="831" y="1019"/>
                </a:lnTo>
                <a:cubicBezTo>
                  <a:pt x="831" y="1020"/>
                  <a:pt x="830" y="1022"/>
                  <a:pt x="828" y="1022"/>
                </a:cubicBezTo>
                <a:cubicBezTo>
                  <a:pt x="826" y="1022"/>
                  <a:pt x="825" y="1020"/>
                  <a:pt x="825" y="1019"/>
                </a:cubicBezTo>
                <a:close/>
                <a:moveTo>
                  <a:pt x="825" y="947"/>
                </a:moveTo>
                <a:lnTo>
                  <a:pt x="825" y="905"/>
                </a:lnTo>
                <a:cubicBezTo>
                  <a:pt x="825" y="903"/>
                  <a:pt x="826" y="902"/>
                  <a:pt x="828" y="902"/>
                </a:cubicBezTo>
                <a:cubicBezTo>
                  <a:pt x="830" y="902"/>
                  <a:pt x="831" y="903"/>
                  <a:pt x="831" y="905"/>
                </a:cubicBezTo>
                <a:lnTo>
                  <a:pt x="831" y="947"/>
                </a:lnTo>
                <a:cubicBezTo>
                  <a:pt x="831" y="948"/>
                  <a:pt x="830" y="950"/>
                  <a:pt x="828" y="950"/>
                </a:cubicBezTo>
                <a:cubicBezTo>
                  <a:pt x="826" y="950"/>
                  <a:pt x="825" y="948"/>
                  <a:pt x="825" y="947"/>
                </a:cubicBezTo>
                <a:close/>
                <a:moveTo>
                  <a:pt x="825" y="875"/>
                </a:moveTo>
                <a:lnTo>
                  <a:pt x="825" y="833"/>
                </a:lnTo>
                <a:cubicBezTo>
                  <a:pt x="825" y="831"/>
                  <a:pt x="826" y="830"/>
                  <a:pt x="828" y="830"/>
                </a:cubicBezTo>
                <a:cubicBezTo>
                  <a:pt x="830" y="830"/>
                  <a:pt x="831" y="831"/>
                  <a:pt x="831" y="833"/>
                </a:cubicBezTo>
                <a:lnTo>
                  <a:pt x="831" y="875"/>
                </a:lnTo>
                <a:cubicBezTo>
                  <a:pt x="831" y="876"/>
                  <a:pt x="830" y="878"/>
                  <a:pt x="828" y="878"/>
                </a:cubicBezTo>
                <a:cubicBezTo>
                  <a:pt x="826" y="878"/>
                  <a:pt x="825" y="876"/>
                  <a:pt x="825" y="875"/>
                </a:cubicBezTo>
                <a:close/>
                <a:moveTo>
                  <a:pt x="825" y="803"/>
                </a:moveTo>
                <a:lnTo>
                  <a:pt x="825" y="761"/>
                </a:lnTo>
                <a:cubicBezTo>
                  <a:pt x="825" y="759"/>
                  <a:pt x="826" y="758"/>
                  <a:pt x="828" y="758"/>
                </a:cubicBezTo>
                <a:cubicBezTo>
                  <a:pt x="830" y="758"/>
                  <a:pt x="831" y="759"/>
                  <a:pt x="831" y="761"/>
                </a:cubicBezTo>
                <a:lnTo>
                  <a:pt x="831" y="803"/>
                </a:lnTo>
                <a:cubicBezTo>
                  <a:pt x="831" y="804"/>
                  <a:pt x="830" y="806"/>
                  <a:pt x="828" y="806"/>
                </a:cubicBezTo>
                <a:cubicBezTo>
                  <a:pt x="826" y="806"/>
                  <a:pt x="825" y="804"/>
                  <a:pt x="825" y="803"/>
                </a:cubicBezTo>
                <a:close/>
                <a:moveTo>
                  <a:pt x="825" y="731"/>
                </a:moveTo>
                <a:lnTo>
                  <a:pt x="825" y="689"/>
                </a:lnTo>
                <a:cubicBezTo>
                  <a:pt x="825" y="687"/>
                  <a:pt x="826" y="686"/>
                  <a:pt x="828" y="686"/>
                </a:cubicBezTo>
                <a:cubicBezTo>
                  <a:pt x="830" y="686"/>
                  <a:pt x="831" y="687"/>
                  <a:pt x="831" y="689"/>
                </a:cubicBezTo>
                <a:lnTo>
                  <a:pt x="831" y="731"/>
                </a:lnTo>
                <a:cubicBezTo>
                  <a:pt x="831" y="732"/>
                  <a:pt x="830" y="734"/>
                  <a:pt x="828" y="734"/>
                </a:cubicBezTo>
                <a:cubicBezTo>
                  <a:pt x="826" y="734"/>
                  <a:pt x="825" y="732"/>
                  <a:pt x="825" y="731"/>
                </a:cubicBezTo>
                <a:close/>
                <a:moveTo>
                  <a:pt x="825" y="659"/>
                </a:moveTo>
                <a:lnTo>
                  <a:pt x="825" y="617"/>
                </a:lnTo>
                <a:cubicBezTo>
                  <a:pt x="825" y="615"/>
                  <a:pt x="826" y="614"/>
                  <a:pt x="828" y="614"/>
                </a:cubicBezTo>
                <a:cubicBezTo>
                  <a:pt x="830" y="614"/>
                  <a:pt x="831" y="615"/>
                  <a:pt x="831" y="617"/>
                </a:cubicBezTo>
                <a:lnTo>
                  <a:pt x="831" y="659"/>
                </a:lnTo>
                <a:cubicBezTo>
                  <a:pt x="831" y="660"/>
                  <a:pt x="830" y="662"/>
                  <a:pt x="828" y="662"/>
                </a:cubicBezTo>
                <a:cubicBezTo>
                  <a:pt x="826" y="662"/>
                  <a:pt x="825" y="660"/>
                  <a:pt x="825" y="659"/>
                </a:cubicBezTo>
                <a:close/>
                <a:moveTo>
                  <a:pt x="825" y="587"/>
                </a:moveTo>
                <a:lnTo>
                  <a:pt x="825" y="545"/>
                </a:lnTo>
                <a:cubicBezTo>
                  <a:pt x="825" y="543"/>
                  <a:pt x="826" y="542"/>
                  <a:pt x="828" y="542"/>
                </a:cubicBezTo>
                <a:cubicBezTo>
                  <a:pt x="830" y="542"/>
                  <a:pt x="831" y="543"/>
                  <a:pt x="831" y="545"/>
                </a:cubicBezTo>
                <a:lnTo>
                  <a:pt x="831" y="587"/>
                </a:lnTo>
                <a:cubicBezTo>
                  <a:pt x="831" y="588"/>
                  <a:pt x="830" y="590"/>
                  <a:pt x="828" y="590"/>
                </a:cubicBezTo>
                <a:cubicBezTo>
                  <a:pt x="826" y="590"/>
                  <a:pt x="825" y="588"/>
                  <a:pt x="825" y="587"/>
                </a:cubicBezTo>
                <a:close/>
                <a:moveTo>
                  <a:pt x="825" y="515"/>
                </a:moveTo>
                <a:lnTo>
                  <a:pt x="825" y="473"/>
                </a:lnTo>
                <a:cubicBezTo>
                  <a:pt x="825" y="471"/>
                  <a:pt x="826" y="470"/>
                  <a:pt x="828" y="470"/>
                </a:cubicBezTo>
                <a:cubicBezTo>
                  <a:pt x="830" y="470"/>
                  <a:pt x="831" y="471"/>
                  <a:pt x="831" y="473"/>
                </a:cubicBezTo>
                <a:lnTo>
                  <a:pt x="831" y="515"/>
                </a:lnTo>
                <a:cubicBezTo>
                  <a:pt x="831" y="516"/>
                  <a:pt x="830" y="518"/>
                  <a:pt x="828" y="518"/>
                </a:cubicBezTo>
                <a:cubicBezTo>
                  <a:pt x="826" y="518"/>
                  <a:pt x="825" y="516"/>
                  <a:pt x="825" y="515"/>
                </a:cubicBezTo>
                <a:close/>
                <a:moveTo>
                  <a:pt x="825" y="443"/>
                </a:moveTo>
                <a:lnTo>
                  <a:pt x="825" y="401"/>
                </a:lnTo>
                <a:cubicBezTo>
                  <a:pt x="825" y="399"/>
                  <a:pt x="826" y="398"/>
                  <a:pt x="828" y="398"/>
                </a:cubicBezTo>
                <a:cubicBezTo>
                  <a:pt x="830" y="398"/>
                  <a:pt x="831" y="399"/>
                  <a:pt x="831" y="401"/>
                </a:cubicBezTo>
                <a:lnTo>
                  <a:pt x="831" y="443"/>
                </a:lnTo>
                <a:cubicBezTo>
                  <a:pt x="831" y="444"/>
                  <a:pt x="830" y="446"/>
                  <a:pt x="828" y="446"/>
                </a:cubicBezTo>
                <a:cubicBezTo>
                  <a:pt x="826" y="446"/>
                  <a:pt x="825" y="444"/>
                  <a:pt x="825" y="443"/>
                </a:cubicBezTo>
                <a:close/>
                <a:moveTo>
                  <a:pt x="825" y="371"/>
                </a:moveTo>
                <a:lnTo>
                  <a:pt x="825" y="329"/>
                </a:lnTo>
                <a:cubicBezTo>
                  <a:pt x="825" y="327"/>
                  <a:pt x="826" y="326"/>
                  <a:pt x="828" y="326"/>
                </a:cubicBezTo>
                <a:cubicBezTo>
                  <a:pt x="830" y="326"/>
                  <a:pt x="831" y="327"/>
                  <a:pt x="831" y="329"/>
                </a:cubicBezTo>
                <a:lnTo>
                  <a:pt x="831" y="371"/>
                </a:lnTo>
                <a:cubicBezTo>
                  <a:pt x="831" y="372"/>
                  <a:pt x="830" y="374"/>
                  <a:pt x="828" y="374"/>
                </a:cubicBezTo>
                <a:cubicBezTo>
                  <a:pt x="826" y="374"/>
                  <a:pt x="825" y="372"/>
                  <a:pt x="825" y="371"/>
                </a:cubicBezTo>
                <a:close/>
                <a:moveTo>
                  <a:pt x="825" y="299"/>
                </a:moveTo>
                <a:lnTo>
                  <a:pt x="825" y="257"/>
                </a:lnTo>
                <a:cubicBezTo>
                  <a:pt x="825" y="255"/>
                  <a:pt x="826" y="254"/>
                  <a:pt x="828" y="254"/>
                </a:cubicBezTo>
                <a:cubicBezTo>
                  <a:pt x="830" y="254"/>
                  <a:pt x="831" y="255"/>
                  <a:pt x="831" y="257"/>
                </a:cubicBezTo>
                <a:lnTo>
                  <a:pt x="831" y="299"/>
                </a:lnTo>
                <a:cubicBezTo>
                  <a:pt x="831" y="300"/>
                  <a:pt x="830" y="302"/>
                  <a:pt x="828" y="302"/>
                </a:cubicBezTo>
                <a:cubicBezTo>
                  <a:pt x="826" y="302"/>
                  <a:pt x="825" y="300"/>
                  <a:pt x="825" y="299"/>
                </a:cubicBezTo>
                <a:close/>
                <a:moveTo>
                  <a:pt x="825" y="227"/>
                </a:moveTo>
                <a:lnTo>
                  <a:pt x="825" y="185"/>
                </a:lnTo>
                <a:cubicBezTo>
                  <a:pt x="825" y="183"/>
                  <a:pt x="826" y="182"/>
                  <a:pt x="828" y="182"/>
                </a:cubicBezTo>
                <a:cubicBezTo>
                  <a:pt x="830" y="182"/>
                  <a:pt x="831" y="183"/>
                  <a:pt x="831" y="185"/>
                </a:cubicBezTo>
                <a:lnTo>
                  <a:pt x="831" y="227"/>
                </a:lnTo>
                <a:cubicBezTo>
                  <a:pt x="831" y="228"/>
                  <a:pt x="830" y="230"/>
                  <a:pt x="828" y="230"/>
                </a:cubicBezTo>
                <a:cubicBezTo>
                  <a:pt x="826" y="230"/>
                  <a:pt x="825" y="228"/>
                  <a:pt x="825" y="227"/>
                </a:cubicBezTo>
                <a:close/>
                <a:moveTo>
                  <a:pt x="825" y="155"/>
                </a:moveTo>
                <a:lnTo>
                  <a:pt x="825" y="113"/>
                </a:lnTo>
                <a:cubicBezTo>
                  <a:pt x="825" y="111"/>
                  <a:pt x="826" y="110"/>
                  <a:pt x="828" y="110"/>
                </a:cubicBezTo>
                <a:cubicBezTo>
                  <a:pt x="830" y="110"/>
                  <a:pt x="831" y="111"/>
                  <a:pt x="831" y="113"/>
                </a:cubicBezTo>
                <a:lnTo>
                  <a:pt x="831" y="155"/>
                </a:lnTo>
                <a:cubicBezTo>
                  <a:pt x="831" y="156"/>
                  <a:pt x="830" y="158"/>
                  <a:pt x="828" y="158"/>
                </a:cubicBezTo>
                <a:cubicBezTo>
                  <a:pt x="826" y="158"/>
                  <a:pt x="825" y="156"/>
                  <a:pt x="825" y="155"/>
                </a:cubicBezTo>
                <a:close/>
                <a:moveTo>
                  <a:pt x="825" y="83"/>
                </a:moveTo>
                <a:lnTo>
                  <a:pt x="825" y="41"/>
                </a:lnTo>
                <a:cubicBezTo>
                  <a:pt x="825" y="39"/>
                  <a:pt x="826" y="38"/>
                  <a:pt x="828" y="38"/>
                </a:cubicBezTo>
                <a:cubicBezTo>
                  <a:pt x="830" y="38"/>
                  <a:pt x="831" y="39"/>
                  <a:pt x="831" y="41"/>
                </a:cubicBezTo>
                <a:lnTo>
                  <a:pt x="831" y="83"/>
                </a:lnTo>
                <a:cubicBezTo>
                  <a:pt x="831" y="84"/>
                  <a:pt x="830" y="86"/>
                  <a:pt x="828" y="86"/>
                </a:cubicBezTo>
                <a:cubicBezTo>
                  <a:pt x="826" y="86"/>
                  <a:pt x="825" y="84"/>
                  <a:pt x="825" y="83"/>
                </a:cubicBezTo>
                <a:close/>
                <a:moveTo>
                  <a:pt x="825" y="11"/>
                </a:moveTo>
                <a:lnTo>
                  <a:pt x="825" y="3"/>
                </a:lnTo>
                <a:lnTo>
                  <a:pt x="828" y="6"/>
                </a:lnTo>
                <a:lnTo>
                  <a:pt x="794" y="6"/>
                </a:lnTo>
                <a:cubicBezTo>
                  <a:pt x="792" y="6"/>
                  <a:pt x="791" y="5"/>
                  <a:pt x="791" y="3"/>
                </a:cubicBezTo>
                <a:cubicBezTo>
                  <a:pt x="791" y="1"/>
                  <a:pt x="792" y="0"/>
                  <a:pt x="794" y="0"/>
                </a:cubicBezTo>
                <a:lnTo>
                  <a:pt x="828" y="0"/>
                </a:lnTo>
                <a:cubicBezTo>
                  <a:pt x="830" y="0"/>
                  <a:pt x="831" y="1"/>
                  <a:pt x="831" y="3"/>
                </a:cubicBezTo>
                <a:lnTo>
                  <a:pt x="831" y="11"/>
                </a:lnTo>
                <a:cubicBezTo>
                  <a:pt x="831" y="12"/>
                  <a:pt x="830" y="14"/>
                  <a:pt x="828" y="14"/>
                </a:cubicBezTo>
                <a:cubicBezTo>
                  <a:pt x="826" y="14"/>
                  <a:pt x="825" y="12"/>
                  <a:pt x="825" y="11"/>
                </a:cubicBezTo>
                <a:close/>
                <a:moveTo>
                  <a:pt x="764" y="6"/>
                </a:moveTo>
                <a:lnTo>
                  <a:pt x="722" y="6"/>
                </a:lnTo>
                <a:cubicBezTo>
                  <a:pt x="720" y="6"/>
                  <a:pt x="719" y="5"/>
                  <a:pt x="719" y="3"/>
                </a:cubicBezTo>
                <a:cubicBezTo>
                  <a:pt x="719" y="1"/>
                  <a:pt x="720" y="0"/>
                  <a:pt x="722" y="0"/>
                </a:cubicBezTo>
                <a:lnTo>
                  <a:pt x="764" y="0"/>
                </a:lnTo>
                <a:cubicBezTo>
                  <a:pt x="765" y="0"/>
                  <a:pt x="767" y="1"/>
                  <a:pt x="767" y="3"/>
                </a:cubicBezTo>
                <a:cubicBezTo>
                  <a:pt x="767" y="5"/>
                  <a:pt x="765" y="6"/>
                  <a:pt x="764" y="6"/>
                </a:cubicBezTo>
                <a:close/>
                <a:moveTo>
                  <a:pt x="692" y="6"/>
                </a:moveTo>
                <a:lnTo>
                  <a:pt x="650" y="6"/>
                </a:lnTo>
                <a:cubicBezTo>
                  <a:pt x="648" y="6"/>
                  <a:pt x="647" y="5"/>
                  <a:pt x="647" y="3"/>
                </a:cubicBezTo>
                <a:cubicBezTo>
                  <a:pt x="647" y="1"/>
                  <a:pt x="648" y="0"/>
                  <a:pt x="650" y="0"/>
                </a:cubicBezTo>
                <a:lnTo>
                  <a:pt x="692" y="0"/>
                </a:lnTo>
                <a:cubicBezTo>
                  <a:pt x="693" y="0"/>
                  <a:pt x="695" y="1"/>
                  <a:pt x="695" y="3"/>
                </a:cubicBezTo>
                <a:cubicBezTo>
                  <a:pt x="695" y="5"/>
                  <a:pt x="693" y="6"/>
                  <a:pt x="692" y="6"/>
                </a:cubicBezTo>
                <a:close/>
                <a:moveTo>
                  <a:pt x="620" y="6"/>
                </a:moveTo>
                <a:lnTo>
                  <a:pt x="578" y="6"/>
                </a:lnTo>
                <a:cubicBezTo>
                  <a:pt x="576" y="6"/>
                  <a:pt x="575" y="5"/>
                  <a:pt x="575" y="3"/>
                </a:cubicBezTo>
                <a:cubicBezTo>
                  <a:pt x="575" y="1"/>
                  <a:pt x="576" y="0"/>
                  <a:pt x="578" y="0"/>
                </a:cubicBezTo>
                <a:lnTo>
                  <a:pt x="620" y="0"/>
                </a:lnTo>
                <a:cubicBezTo>
                  <a:pt x="621" y="0"/>
                  <a:pt x="623" y="1"/>
                  <a:pt x="623" y="3"/>
                </a:cubicBezTo>
                <a:cubicBezTo>
                  <a:pt x="623" y="5"/>
                  <a:pt x="621" y="6"/>
                  <a:pt x="620" y="6"/>
                </a:cubicBezTo>
                <a:close/>
                <a:moveTo>
                  <a:pt x="548" y="6"/>
                </a:moveTo>
                <a:lnTo>
                  <a:pt x="506" y="6"/>
                </a:lnTo>
                <a:cubicBezTo>
                  <a:pt x="504" y="6"/>
                  <a:pt x="503" y="5"/>
                  <a:pt x="503" y="3"/>
                </a:cubicBezTo>
                <a:cubicBezTo>
                  <a:pt x="503" y="1"/>
                  <a:pt x="504" y="0"/>
                  <a:pt x="506" y="0"/>
                </a:cubicBezTo>
                <a:lnTo>
                  <a:pt x="548" y="0"/>
                </a:lnTo>
                <a:cubicBezTo>
                  <a:pt x="549" y="0"/>
                  <a:pt x="551" y="1"/>
                  <a:pt x="551" y="3"/>
                </a:cubicBezTo>
                <a:cubicBezTo>
                  <a:pt x="551" y="5"/>
                  <a:pt x="549" y="6"/>
                  <a:pt x="548" y="6"/>
                </a:cubicBezTo>
                <a:close/>
                <a:moveTo>
                  <a:pt x="476" y="6"/>
                </a:moveTo>
                <a:lnTo>
                  <a:pt x="434" y="6"/>
                </a:lnTo>
                <a:cubicBezTo>
                  <a:pt x="432" y="6"/>
                  <a:pt x="431" y="5"/>
                  <a:pt x="431" y="3"/>
                </a:cubicBezTo>
                <a:cubicBezTo>
                  <a:pt x="431" y="1"/>
                  <a:pt x="432" y="0"/>
                  <a:pt x="434" y="0"/>
                </a:cubicBezTo>
                <a:lnTo>
                  <a:pt x="476" y="0"/>
                </a:lnTo>
                <a:cubicBezTo>
                  <a:pt x="477" y="0"/>
                  <a:pt x="479" y="1"/>
                  <a:pt x="479" y="3"/>
                </a:cubicBezTo>
                <a:cubicBezTo>
                  <a:pt x="479" y="5"/>
                  <a:pt x="477" y="6"/>
                  <a:pt x="476" y="6"/>
                </a:cubicBezTo>
                <a:close/>
                <a:moveTo>
                  <a:pt x="404" y="6"/>
                </a:moveTo>
                <a:lnTo>
                  <a:pt x="362" y="6"/>
                </a:lnTo>
                <a:cubicBezTo>
                  <a:pt x="360" y="6"/>
                  <a:pt x="359" y="5"/>
                  <a:pt x="359" y="3"/>
                </a:cubicBezTo>
                <a:cubicBezTo>
                  <a:pt x="359" y="1"/>
                  <a:pt x="360" y="0"/>
                  <a:pt x="362" y="0"/>
                </a:cubicBezTo>
                <a:lnTo>
                  <a:pt x="404" y="0"/>
                </a:lnTo>
                <a:cubicBezTo>
                  <a:pt x="405" y="0"/>
                  <a:pt x="407" y="1"/>
                  <a:pt x="407" y="3"/>
                </a:cubicBezTo>
                <a:cubicBezTo>
                  <a:pt x="407" y="5"/>
                  <a:pt x="405" y="6"/>
                  <a:pt x="404" y="6"/>
                </a:cubicBezTo>
                <a:close/>
                <a:moveTo>
                  <a:pt x="332" y="6"/>
                </a:moveTo>
                <a:lnTo>
                  <a:pt x="290" y="6"/>
                </a:lnTo>
                <a:cubicBezTo>
                  <a:pt x="288" y="6"/>
                  <a:pt x="287" y="5"/>
                  <a:pt x="287" y="3"/>
                </a:cubicBezTo>
                <a:cubicBezTo>
                  <a:pt x="287" y="1"/>
                  <a:pt x="288" y="0"/>
                  <a:pt x="290" y="0"/>
                </a:cubicBezTo>
                <a:lnTo>
                  <a:pt x="332" y="0"/>
                </a:lnTo>
                <a:cubicBezTo>
                  <a:pt x="333" y="0"/>
                  <a:pt x="335" y="1"/>
                  <a:pt x="335" y="3"/>
                </a:cubicBezTo>
                <a:cubicBezTo>
                  <a:pt x="335" y="5"/>
                  <a:pt x="333" y="6"/>
                  <a:pt x="332" y="6"/>
                </a:cubicBezTo>
                <a:close/>
                <a:moveTo>
                  <a:pt x="260" y="6"/>
                </a:moveTo>
                <a:lnTo>
                  <a:pt x="218" y="6"/>
                </a:lnTo>
                <a:cubicBezTo>
                  <a:pt x="216" y="6"/>
                  <a:pt x="215" y="5"/>
                  <a:pt x="215" y="3"/>
                </a:cubicBezTo>
                <a:cubicBezTo>
                  <a:pt x="215" y="1"/>
                  <a:pt x="216" y="0"/>
                  <a:pt x="218" y="0"/>
                </a:cubicBezTo>
                <a:lnTo>
                  <a:pt x="260" y="0"/>
                </a:lnTo>
                <a:cubicBezTo>
                  <a:pt x="261" y="0"/>
                  <a:pt x="263" y="1"/>
                  <a:pt x="263" y="3"/>
                </a:cubicBezTo>
                <a:cubicBezTo>
                  <a:pt x="263" y="5"/>
                  <a:pt x="261" y="6"/>
                  <a:pt x="260" y="6"/>
                </a:cubicBezTo>
                <a:close/>
                <a:moveTo>
                  <a:pt x="188" y="6"/>
                </a:moveTo>
                <a:lnTo>
                  <a:pt x="146" y="6"/>
                </a:lnTo>
                <a:cubicBezTo>
                  <a:pt x="144" y="6"/>
                  <a:pt x="143" y="5"/>
                  <a:pt x="143" y="3"/>
                </a:cubicBezTo>
                <a:cubicBezTo>
                  <a:pt x="143" y="1"/>
                  <a:pt x="144" y="0"/>
                  <a:pt x="146" y="0"/>
                </a:cubicBezTo>
                <a:lnTo>
                  <a:pt x="188" y="0"/>
                </a:lnTo>
                <a:cubicBezTo>
                  <a:pt x="189" y="0"/>
                  <a:pt x="191" y="1"/>
                  <a:pt x="191" y="3"/>
                </a:cubicBezTo>
                <a:cubicBezTo>
                  <a:pt x="191" y="5"/>
                  <a:pt x="189" y="6"/>
                  <a:pt x="188" y="6"/>
                </a:cubicBezTo>
                <a:close/>
                <a:moveTo>
                  <a:pt x="116" y="6"/>
                </a:moveTo>
                <a:lnTo>
                  <a:pt x="74" y="6"/>
                </a:lnTo>
                <a:cubicBezTo>
                  <a:pt x="72" y="6"/>
                  <a:pt x="71" y="5"/>
                  <a:pt x="71" y="3"/>
                </a:cubicBezTo>
                <a:cubicBezTo>
                  <a:pt x="71" y="1"/>
                  <a:pt x="72" y="0"/>
                  <a:pt x="74" y="0"/>
                </a:cubicBezTo>
                <a:lnTo>
                  <a:pt x="116" y="0"/>
                </a:lnTo>
                <a:cubicBezTo>
                  <a:pt x="117" y="0"/>
                  <a:pt x="119" y="1"/>
                  <a:pt x="119" y="3"/>
                </a:cubicBezTo>
                <a:cubicBezTo>
                  <a:pt x="119" y="5"/>
                  <a:pt x="117" y="6"/>
                  <a:pt x="116" y="6"/>
                </a:cubicBezTo>
                <a:close/>
                <a:moveTo>
                  <a:pt x="44" y="6"/>
                </a:moveTo>
                <a:lnTo>
                  <a:pt x="3" y="6"/>
                </a:ln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lnTo>
                  <a:pt x="44" y="0"/>
                </a:lnTo>
                <a:cubicBezTo>
                  <a:pt x="45" y="0"/>
                  <a:pt x="47" y="1"/>
                  <a:pt x="47" y="3"/>
                </a:cubicBezTo>
                <a:cubicBezTo>
                  <a:pt x="47" y="5"/>
                  <a:pt x="45" y="6"/>
                  <a:pt x="44" y="6"/>
                </a:cubicBezTo>
                <a:close/>
              </a:path>
            </a:pathLst>
          </a:custGeom>
          <a:solidFill>
            <a:srgbClr val="0000FF"/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3">
            <a:extLst>
              <a:ext uri="{FF2B5EF4-FFF2-40B4-BE49-F238E27FC236}">
                <a16:creationId xmlns:a16="http://schemas.microsoft.com/office/drawing/2014/main" id="{4F9C3BA5-A193-4405-B5BF-C980C8E0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719" y="4218595"/>
            <a:ext cx="458005" cy="1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Availability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4">
            <a:extLst>
              <a:ext uri="{FF2B5EF4-FFF2-40B4-BE49-F238E27FC236}">
                <a16:creationId xmlns:a16="http://schemas.microsoft.com/office/drawing/2014/main" id="{5B17F10D-5C01-430D-8C80-3DA76F7D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827" y="4310196"/>
            <a:ext cx="148852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reeform 225">
            <a:extLst>
              <a:ext uri="{FF2B5EF4-FFF2-40B4-BE49-F238E27FC236}">
                <a16:creationId xmlns:a16="http://schemas.microsoft.com/office/drawing/2014/main" id="{FEBE066C-7FA2-49A3-93CB-2F0816BEE8E6}"/>
              </a:ext>
            </a:extLst>
          </p:cNvPr>
          <p:cNvSpPr>
            <a:spLocks noEditPoints="1"/>
          </p:cNvSpPr>
          <p:nvPr/>
        </p:nvSpPr>
        <p:spPr bwMode="auto">
          <a:xfrm>
            <a:off x="9394809" y="4831177"/>
            <a:ext cx="296272" cy="296272"/>
          </a:xfrm>
          <a:custGeom>
            <a:avLst/>
            <a:gdLst>
              <a:gd name="T0" fmla="*/ 540 w 556"/>
              <a:gd name="T1" fmla="*/ 242 h 556"/>
              <a:gd name="T2" fmla="*/ 314 w 556"/>
              <a:gd name="T3" fmla="*/ 16 h 556"/>
              <a:gd name="T4" fmla="*/ 278 w 556"/>
              <a:gd name="T5" fmla="*/ 0 h 556"/>
              <a:gd name="T6" fmla="*/ 241 w 556"/>
              <a:gd name="T7" fmla="*/ 16 h 556"/>
              <a:gd name="T8" fmla="*/ 15 w 556"/>
              <a:gd name="T9" fmla="*/ 242 h 556"/>
              <a:gd name="T10" fmla="*/ 0 w 556"/>
              <a:gd name="T11" fmla="*/ 278 h 556"/>
              <a:gd name="T12" fmla="*/ 15 w 556"/>
              <a:gd name="T13" fmla="*/ 315 h 556"/>
              <a:gd name="T14" fmla="*/ 241 w 556"/>
              <a:gd name="T15" fmla="*/ 541 h 556"/>
              <a:gd name="T16" fmla="*/ 278 w 556"/>
              <a:gd name="T17" fmla="*/ 556 h 556"/>
              <a:gd name="T18" fmla="*/ 314 w 556"/>
              <a:gd name="T19" fmla="*/ 541 h 556"/>
              <a:gd name="T20" fmla="*/ 540 w 556"/>
              <a:gd name="T21" fmla="*/ 315 h 556"/>
              <a:gd name="T22" fmla="*/ 556 w 556"/>
              <a:gd name="T23" fmla="*/ 278 h 556"/>
              <a:gd name="T24" fmla="*/ 540 w 556"/>
              <a:gd name="T25" fmla="*/ 242 h 556"/>
              <a:gd name="T26" fmla="*/ 433 w 556"/>
              <a:gd name="T27" fmla="*/ 347 h 556"/>
              <a:gd name="T28" fmla="*/ 433 w 556"/>
              <a:gd name="T29" fmla="*/ 296 h 556"/>
              <a:gd name="T30" fmla="*/ 355 w 556"/>
              <a:gd name="T31" fmla="*/ 296 h 556"/>
              <a:gd name="T32" fmla="*/ 300 w 556"/>
              <a:gd name="T33" fmla="*/ 351 h 556"/>
              <a:gd name="T34" fmla="*/ 300 w 556"/>
              <a:gd name="T35" fmla="*/ 403 h 556"/>
              <a:gd name="T36" fmla="*/ 327 w 556"/>
              <a:gd name="T37" fmla="*/ 448 h 556"/>
              <a:gd name="T38" fmla="*/ 278 w 556"/>
              <a:gd name="T39" fmla="*/ 498 h 556"/>
              <a:gd name="T40" fmla="*/ 228 w 556"/>
              <a:gd name="T41" fmla="*/ 448 h 556"/>
              <a:gd name="T42" fmla="*/ 255 w 556"/>
              <a:gd name="T43" fmla="*/ 403 h 556"/>
              <a:gd name="T44" fmla="*/ 255 w 556"/>
              <a:gd name="T45" fmla="*/ 352 h 556"/>
              <a:gd name="T46" fmla="*/ 200 w 556"/>
              <a:gd name="T47" fmla="*/ 297 h 556"/>
              <a:gd name="T48" fmla="*/ 123 w 556"/>
              <a:gd name="T49" fmla="*/ 297 h 556"/>
              <a:gd name="T50" fmla="*/ 123 w 556"/>
              <a:gd name="T51" fmla="*/ 349 h 556"/>
              <a:gd name="T52" fmla="*/ 49 w 556"/>
              <a:gd name="T53" fmla="*/ 276 h 556"/>
              <a:gd name="T54" fmla="*/ 123 w 556"/>
              <a:gd name="T55" fmla="*/ 203 h 556"/>
              <a:gd name="T56" fmla="*/ 123 w 556"/>
              <a:gd name="T57" fmla="*/ 254 h 556"/>
              <a:gd name="T58" fmla="*/ 200 w 556"/>
              <a:gd name="T59" fmla="*/ 254 h 556"/>
              <a:gd name="T60" fmla="*/ 255 w 556"/>
              <a:gd name="T61" fmla="*/ 198 h 556"/>
              <a:gd name="T62" fmla="*/ 255 w 556"/>
              <a:gd name="T63" fmla="*/ 124 h 556"/>
              <a:gd name="T64" fmla="*/ 205 w 556"/>
              <a:gd name="T65" fmla="*/ 124 h 556"/>
              <a:gd name="T66" fmla="*/ 278 w 556"/>
              <a:gd name="T67" fmla="*/ 51 h 556"/>
              <a:gd name="T68" fmla="*/ 351 w 556"/>
              <a:gd name="T69" fmla="*/ 124 h 556"/>
              <a:gd name="T70" fmla="*/ 300 w 556"/>
              <a:gd name="T71" fmla="*/ 124 h 556"/>
              <a:gd name="T72" fmla="*/ 300 w 556"/>
              <a:gd name="T73" fmla="*/ 198 h 556"/>
              <a:gd name="T74" fmla="*/ 355 w 556"/>
              <a:gd name="T75" fmla="*/ 254 h 556"/>
              <a:gd name="T76" fmla="*/ 433 w 556"/>
              <a:gd name="T77" fmla="*/ 254 h 556"/>
              <a:gd name="T78" fmla="*/ 433 w 556"/>
              <a:gd name="T79" fmla="*/ 202 h 556"/>
              <a:gd name="T80" fmla="*/ 506 w 556"/>
              <a:gd name="T81" fmla="*/ 275 h 556"/>
              <a:gd name="T82" fmla="*/ 433 w 556"/>
              <a:gd name="T83" fmla="*/ 34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6" h="556">
                <a:moveTo>
                  <a:pt x="540" y="242"/>
                </a:moveTo>
                <a:lnTo>
                  <a:pt x="314" y="16"/>
                </a:lnTo>
                <a:cubicBezTo>
                  <a:pt x="304" y="6"/>
                  <a:pt x="292" y="0"/>
                  <a:pt x="278" y="0"/>
                </a:cubicBezTo>
                <a:cubicBezTo>
                  <a:pt x="264" y="0"/>
                  <a:pt x="251" y="6"/>
                  <a:pt x="241" y="16"/>
                </a:cubicBezTo>
                <a:lnTo>
                  <a:pt x="15" y="242"/>
                </a:lnTo>
                <a:cubicBezTo>
                  <a:pt x="5" y="252"/>
                  <a:pt x="0" y="264"/>
                  <a:pt x="0" y="278"/>
                </a:cubicBezTo>
                <a:cubicBezTo>
                  <a:pt x="0" y="292"/>
                  <a:pt x="5" y="305"/>
                  <a:pt x="15" y="315"/>
                </a:cubicBezTo>
                <a:lnTo>
                  <a:pt x="241" y="541"/>
                </a:lnTo>
                <a:cubicBezTo>
                  <a:pt x="251" y="551"/>
                  <a:pt x="263" y="556"/>
                  <a:pt x="278" y="556"/>
                </a:cubicBezTo>
                <a:cubicBezTo>
                  <a:pt x="291" y="556"/>
                  <a:pt x="304" y="551"/>
                  <a:pt x="314" y="541"/>
                </a:cubicBezTo>
                <a:lnTo>
                  <a:pt x="540" y="315"/>
                </a:lnTo>
                <a:cubicBezTo>
                  <a:pt x="550" y="305"/>
                  <a:pt x="556" y="293"/>
                  <a:pt x="556" y="278"/>
                </a:cubicBezTo>
                <a:cubicBezTo>
                  <a:pt x="555" y="264"/>
                  <a:pt x="549" y="251"/>
                  <a:pt x="540" y="242"/>
                </a:cubicBezTo>
                <a:close/>
                <a:moveTo>
                  <a:pt x="433" y="347"/>
                </a:moveTo>
                <a:lnTo>
                  <a:pt x="433" y="296"/>
                </a:lnTo>
                <a:lnTo>
                  <a:pt x="355" y="296"/>
                </a:lnTo>
                <a:cubicBezTo>
                  <a:pt x="347" y="323"/>
                  <a:pt x="326" y="344"/>
                  <a:pt x="300" y="351"/>
                </a:cubicBezTo>
                <a:lnTo>
                  <a:pt x="300" y="403"/>
                </a:lnTo>
                <a:cubicBezTo>
                  <a:pt x="311" y="411"/>
                  <a:pt x="327" y="429"/>
                  <a:pt x="327" y="448"/>
                </a:cubicBezTo>
                <a:cubicBezTo>
                  <a:pt x="327" y="475"/>
                  <a:pt x="305" y="498"/>
                  <a:pt x="278" y="498"/>
                </a:cubicBezTo>
                <a:cubicBezTo>
                  <a:pt x="250" y="498"/>
                  <a:pt x="228" y="475"/>
                  <a:pt x="228" y="448"/>
                </a:cubicBezTo>
                <a:cubicBezTo>
                  <a:pt x="228" y="428"/>
                  <a:pt x="244" y="411"/>
                  <a:pt x="255" y="403"/>
                </a:cubicBezTo>
                <a:lnTo>
                  <a:pt x="255" y="352"/>
                </a:lnTo>
                <a:cubicBezTo>
                  <a:pt x="229" y="345"/>
                  <a:pt x="208" y="324"/>
                  <a:pt x="200" y="297"/>
                </a:cubicBezTo>
                <a:lnTo>
                  <a:pt x="123" y="297"/>
                </a:lnTo>
                <a:lnTo>
                  <a:pt x="123" y="349"/>
                </a:lnTo>
                <a:lnTo>
                  <a:pt x="49" y="276"/>
                </a:lnTo>
                <a:lnTo>
                  <a:pt x="123" y="203"/>
                </a:lnTo>
                <a:lnTo>
                  <a:pt x="123" y="254"/>
                </a:lnTo>
                <a:lnTo>
                  <a:pt x="200" y="254"/>
                </a:lnTo>
                <a:cubicBezTo>
                  <a:pt x="208" y="227"/>
                  <a:pt x="229" y="206"/>
                  <a:pt x="255" y="198"/>
                </a:cubicBezTo>
                <a:lnTo>
                  <a:pt x="255" y="124"/>
                </a:lnTo>
                <a:lnTo>
                  <a:pt x="205" y="124"/>
                </a:lnTo>
                <a:lnTo>
                  <a:pt x="278" y="51"/>
                </a:lnTo>
                <a:lnTo>
                  <a:pt x="351" y="124"/>
                </a:lnTo>
                <a:lnTo>
                  <a:pt x="300" y="124"/>
                </a:lnTo>
                <a:lnTo>
                  <a:pt x="300" y="198"/>
                </a:lnTo>
                <a:cubicBezTo>
                  <a:pt x="326" y="206"/>
                  <a:pt x="347" y="227"/>
                  <a:pt x="355" y="254"/>
                </a:cubicBezTo>
                <a:lnTo>
                  <a:pt x="433" y="254"/>
                </a:lnTo>
                <a:lnTo>
                  <a:pt x="433" y="202"/>
                </a:lnTo>
                <a:lnTo>
                  <a:pt x="506" y="275"/>
                </a:lnTo>
                <a:lnTo>
                  <a:pt x="433" y="347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26">
            <a:extLst>
              <a:ext uri="{FF2B5EF4-FFF2-40B4-BE49-F238E27FC236}">
                <a16:creationId xmlns:a16="http://schemas.microsoft.com/office/drawing/2014/main" id="{80D6C990-D0DB-4FC6-8759-AB61C9AF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41" y="4945678"/>
            <a:ext cx="62976" cy="62976"/>
          </a:xfrm>
          <a:prstGeom prst="ellipse">
            <a:avLst/>
          </a:pr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7">
            <a:extLst>
              <a:ext uri="{FF2B5EF4-FFF2-40B4-BE49-F238E27FC236}">
                <a16:creationId xmlns:a16="http://schemas.microsoft.com/office/drawing/2014/main" id="{2AB4CBD2-6299-4E5E-A763-F8AE0C39769A}"/>
              </a:ext>
            </a:extLst>
          </p:cNvPr>
          <p:cNvSpPr>
            <a:spLocks noEditPoints="1"/>
          </p:cNvSpPr>
          <p:nvPr/>
        </p:nvSpPr>
        <p:spPr bwMode="auto">
          <a:xfrm>
            <a:off x="9920083" y="4898446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9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9 w 97"/>
              <a:gd name="T33" fmla="*/ 37 h 68"/>
              <a:gd name="T34" fmla="*/ 49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9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9" y="37"/>
                </a:lnTo>
                <a:lnTo>
                  <a:pt x="49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8">
            <a:extLst>
              <a:ext uri="{FF2B5EF4-FFF2-40B4-BE49-F238E27FC236}">
                <a16:creationId xmlns:a16="http://schemas.microsoft.com/office/drawing/2014/main" id="{6A98B5D7-8F2F-40D9-AF35-9187A28A4A10}"/>
              </a:ext>
            </a:extLst>
          </p:cNvPr>
          <p:cNvSpPr>
            <a:spLocks noEditPoints="1"/>
          </p:cNvSpPr>
          <p:nvPr/>
        </p:nvSpPr>
        <p:spPr bwMode="auto">
          <a:xfrm>
            <a:off x="9799857" y="4825452"/>
            <a:ext cx="367835" cy="307722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3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2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7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6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2 w 691"/>
              <a:gd name="T55" fmla="*/ 539 h 576"/>
              <a:gd name="T56" fmla="*/ 387 w 691"/>
              <a:gd name="T57" fmla="*/ 539 h 576"/>
              <a:gd name="T58" fmla="*/ 383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3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2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7 w 691"/>
              <a:gd name="T91" fmla="*/ 477 h 576"/>
              <a:gd name="T92" fmla="*/ 427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3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7" y="539"/>
                  <a:pt x="316" y="539"/>
                </a:cubicBezTo>
                <a:cubicBezTo>
                  <a:pt x="314" y="539"/>
                  <a:pt x="313" y="539"/>
                  <a:pt x="312" y="539"/>
                </a:cubicBezTo>
                <a:cubicBezTo>
                  <a:pt x="311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6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6" y="475"/>
                  <a:pt x="286" y="474"/>
                </a:cubicBezTo>
                <a:cubicBezTo>
                  <a:pt x="286" y="473"/>
                  <a:pt x="286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299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1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3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3" y="477"/>
                </a:cubicBezTo>
                <a:close/>
                <a:moveTo>
                  <a:pt x="427" y="537"/>
                </a:moveTo>
                <a:cubicBezTo>
                  <a:pt x="427" y="537"/>
                  <a:pt x="427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3" y="539"/>
                  <a:pt x="422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7" y="539"/>
                  <a:pt x="417" y="539"/>
                  <a:pt x="416" y="539"/>
                </a:cubicBezTo>
                <a:cubicBezTo>
                  <a:pt x="416" y="538"/>
                  <a:pt x="416" y="538"/>
                  <a:pt x="415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5" y="538"/>
                  <a:pt x="395" y="539"/>
                  <a:pt x="394" y="539"/>
                </a:cubicBezTo>
                <a:cubicBezTo>
                  <a:pt x="394" y="539"/>
                  <a:pt x="393" y="539"/>
                  <a:pt x="392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8" y="539"/>
                  <a:pt x="387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3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4" y="538"/>
                </a:cubicBezTo>
                <a:cubicBezTo>
                  <a:pt x="364" y="538"/>
                  <a:pt x="364" y="538"/>
                  <a:pt x="363" y="539"/>
                </a:cubicBezTo>
                <a:cubicBezTo>
                  <a:pt x="363" y="539"/>
                  <a:pt x="362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7" y="539"/>
                  <a:pt x="356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2" y="538"/>
                  <a:pt x="352" y="537"/>
                  <a:pt x="352" y="537"/>
                </a:cubicBezTo>
                <a:lnTo>
                  <a:pt x="352" y="477"/>
                </a:lnTo>
                <a:cubicBezTo>
                  <a:pt x="352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7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3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5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8" y="473"/>
                  <a:pt x="409" y="472"/>
                  <a:pt x="410" y="472"/>
                </a:cubicBezTo>
                <a:cubicBezTo>
                  <a:pt x="411" y="472"/>
                  <a:pt x="412" y="472"/>
                  <a:pt x="413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7" y="476"/>
                  <a:pt x="427" y="476"/>
                  <a:pt x="427" y="477"/>
                </a:cubicBezTo>
                <a:lnTo>
                  <a:pt x="427" y="537"/>
                </a:lnTo>
                <a:lnTo>
                  <a:pt x="427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2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4" y="378"/>
                  <a:pt x="315" y="340"/>
                </a:cubicBezTo>
                <a:lnTo>
                  <a:pt x="222" y="340"/>
                </a:lnTo>
                <a:cubicBezTo>
                  <a:pt x="212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2" y="113"/>
                  <a:pt x="222" y="113"/>
                </a:cubicBezTo>
                <a:lnTo>
                  <a:pt x="492" y="113"/>
                </a:lnTo>
                <a:cubicBezTo>
                  <a:pt x="501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29">
            <a:extLst>
              <a:ext uri="{FF2B5EF4-FFF2-40B4-BE49-F238E27FC236}">
                <a16:creationId xmlns:a16="http://schemas.microsoft.com/office/drawing/2014/main" id="{A4185D35-6229-4FAA-AD5F-6D9DF46E6F51}"/>
              </a:ext>
            </a:extLst>
          </p:cNvPr>
          <p:cNvSpPr>
            <a:spLocks noEditPoints="1"/>
          </p:cNvSpPr>
          <p:nvPr/>
        </p:nvSpPr>
        <p:spPr bwMode="auto">
          <a:xfrm>
            <a:off x="9920083" y="4552080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7 h 68"/>
              <a:gd name="T18" fmla="*/ 70 w 97"/>
              <a:gd name="T19" fmla="*/ 48 h 68"/>
              <a:gd name="T20" fmla="*/ 50 w 97"/>
              <a:gd name="T21" fmla="*/ 12 h 68"/>
              <a:gd name="T22" fmla="*/ 69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9 w 97"/>
              <a:gd name="T33" fmla="*/ 37 h 68"/>
              <a:gd name="T34" fmla="*/ 49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7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9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9" y="37"/>
                </a:lnTo>
                <a:lnTo>
                  <a:pt x="49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0">
            <a:extLst>
              <a:ext uri="{FF2B5EF4-FFF2-40B4-BE49-F238E27FC236}">
                <a16:creationId xmlns:a16="http://schemas.microsoft.com/office/drawing/2014/main" id="{787E3C11-C0C3-459D-889A-88FB29B1FAAA}"/>
              </a:ext>
            </a:extLst>
          </p:cNvPr>
          <p:cNvSpPr>
            <a:spLocks noEditPoints="1"/>
          </p:cNvSpPr>
          <p:nvPr/>
        </p:nvSpPr>
        <p:spPr bwMode="auto">
          <a:xfrm>
            <a:off x="9799857" y="4480517"/>
            <a:ext cx="367835" cy="306291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3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2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7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6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2 w 691"/>
              <a:gd name="T55" fmla="*/ 539 h 576"/>
              <a:gd name="T56" fmla="*/ 387 w 691"/>
              <a:gd name="T57" fmla="*/ 539 h 576"/>
              <a:gd name="T58" fmla="*/ 383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3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2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7 w 691"/>
              <a:gd name="T91" fmla="*/ 477 h 576"/>
              <a:gd name="T92" fmla="*/ 427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3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7" y="539"/>
                  <a:pt x="316" y="539"/>
                </a:cubicBezTo>
                <a:cubicBezTo>
                  <a:pt x="314" y="539"/>
                  <a:pt x="313" y="539"/>
                  <a:pt x="312" y="539"/>
                </a:cubicBezTo>
                <a:cubicBezTo>
                  <a:pt x="311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6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6" y="475"/>
                  <a:pt x="286" y="474"/>
                </a:cubicBezTo>
                <a:cubicBezTo>
                  <a:pt x="286" y="473"/>
                  <a:pt x="286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299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1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3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3" y="477"/>
                </a:cubicBezTo>
                <a:close/>
                <a:moveTo>
                  <a:pt x="427" y="537"/>
                </a:moveTo>
                <a:cubicBezTo>
                  <a:pt x="427" y="537"/>
                  <a:pt x="427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3" y="539"/>
                  <a:pt x="422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7" y="539"/>
                  <a:pt x="417" y="539"/>
                  <a:pt x="416" y="539"/>
                </a:cubicBezTo>
                <a:cubicBezTo>
                  <a:pt x="416" y="538"/>
                  <a:pt x="416" y="538"/>
                  <a:pt x="415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5" y="538"/>
                  <a:pt x="395" y="539"/>
                  <a:pt x="394" y="539"/>
                </a:cubicBezTo>
                <a:cubicBezTo>
                  <a:pt x="394" y="539"/>
                  <a:pt x="393" y="539"/>
                  <a:pt x="392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8" y="539"/>
                  <a:pt x="387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3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4" y="538"/>
                </a:cubicBezTo>
                <a:cubicBezTo>
                  <a:pt x="364" y="538"/>
                  <a:pt x="364" y="538"/>
                  <a:pt x="363" y="539"/>
                </a:cubicBezTo>
                <a:cubicBezTo>
                  <a:pt x="363" y="539"/>
                  <a:pt x="362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7" y="539"/>
                  <a:pt x="356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2" y="538"/>
                  <a:pt x="352" y="537"/>
                  <a:pt x="352" y="537"/>
                </a:cubicBezTo>
                <a:lnTo>
                  <a:pt x="352" y="477"/>
                </a:lnTo>
                <a:cubicBezTo>
                  <a:pt x="352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7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3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5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8" y="473"/>
                  <a:pt x="409" y="472"/>
                  <a:pt x="410" y="472"/>
                </a:cubicBezTo>
                <a:cubicBezTo>
                  <a:pt x="411" y="472"/>
                  <a:pt x="412" y="472"/>
                  <a:pt x="413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7" y="476"/>
                  <a:pt x="427" y="476"/>
                  <a:pt x="427" y="477"/>
                </a:cubicBezTo>
                <a:lnTo>
                  <a:pt x="427" y="537"/>
                </a:lnTo>
                <a:lnTo>
                  <a:pt x="427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2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4" y="378"/>
                  <a:pt x="315" y="340"/>
                </a:cubicBezTo>
                <a:lnTo>
                  <a:pt x="222" y="340"/>
                </a:lnTo>
                <a:cubicBezTo>
                  <a:pt x="212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2" y="113"/>
                  <a:pt x="222" y="113"/>
                </a:cubicBezTo>
                <a:lnTo>
                  <a:pt x="492" y="113"/>
                </a:lnTo>
                <a:cubicBezTo>
                  <a:pt x="501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1">
            <a:extLst>
              <a:ext uri="{FF2B5EF4-FFF2-40B4-BE49-F238E27FC236}">
                <a16:creationId xmlns:a16="http://schemas.microsoft.com/office/drawing/2014/main" id="{021DACA6-869F-4237-BC9E-FCECC4289127}"/>
              </a:ext>
            </a:extLst>
          </p:cNvPr>
          <p:cNvSpPr>
            <a:spLocks noEditPoints="1"/>
          </p:cNvSpPr>
          <p:nvPr/>
        </p:nvSpPr>
        <p:spPr bwMode="auto">
          <a:xfrm>
            <a:off x="9920083" y="5243381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9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9 w 97"/>
              <a:gd name="T33" fmla="*/ 37 h 68"/>
              <a:gd name="T34" fmla="*/ 49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9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9" y="37"/>
                </a:lnTo>
                <a:lnTo>
                  <a:pt x="49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32">
            <a:extLst>
              <a:ext uri="{FF2B5EF4-FFF2-40B4-BE49-F238E27FC236}">
                <a16:creationId xmlns:a16="http://schemas.microsoft.com/office/drawing/2014/main" id="{95F8DA75-F5E5-416D-B643-F812C2888B59}"/>
              </a:ext>
            </a:extLst>
          </p:cNvPr>
          <p:cNvSpPr>
            <a:spLocks noEditPoints="1"/>
          </p:cNvSpPr>
          <p:nvPr/>
        </p:nvSpPr>
        <p:spPr bwMode="auto">
          <a:xfrm>
            <a:off x="9799857" y="5171818"/>
            <a:ext cx="367835" cy="306291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3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2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7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6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2 w 691"/>
              <a:gd name="T55" fmla="*/ 539 h 576"/>
              <a:gd name="T56" fmla="*/ 387 w 691"/>
              <a:gd name="T57" fmla="*/ 539 h 576"/>
              <a:gd name="T58" fmla="*/ 383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3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2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7 w 691"/>
              <a:gd name="T91" fmla="*/ 477 h 576"/>
              <a:gd name="T92" fmla="*/ 427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3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7" y="539"/>
                  <a:pt x="316" y="539"/>
                </a:cubicBezTo>
                <a:cubicBezTo>
                  <a:pt x="314" y="539"/>
                  <a:pt x="313" y="539"/>
                  <a:pt x="312" y="539"/>
                </a:cubicBezTo>
                <a:cubicBezTo>
                  <a:pt x="311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6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6" y="475"/>
                  <a:pt x="286" y="474"/>
                </a:cubicBezTo>
                <a:cubicBezTo>
                  <a:pt x="286" y="473"/>
                  <a:pt x="286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299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1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3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3" y="477"/>
                </a:cubicBezTo>
                <a:close/>
                <a:moveTo>
                  <a:pt x="427" y="537"/>
                </a:moveTo>
                <a:cubicBezTo>
                  <a:pt x="427" y="537"/>
                  <a:pt x="427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3" y="539"/>
                  <a:pt x="422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7" y="539"/>
                  <a:pt x="417" y="539"/>
                  <a:pt x="416" y="539"/>
                </a:cubicBezTo>
                <a:cubicBezTo>
                  <a:pt x="416" y="538"/>
                  <a:pt x="416" y="538"/>
                  <a:pt x="415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5" y="538"/>
                  <a:pt x="395" y="539"/>
                  <a:pt x="394" y="539"/>
                </a:cubicBezTo>
                <a:cubicBezTo>
                  <a:pt x="394" y="539"/>
                  <a:pt x="393" y="539"/>
                  <a:pt x="392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8" y="539"/>
                  <a:pt x="387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3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4" y="538"/>
                </a:cubicBezTo>
                <a:cubicBezTo>
                  <a:pt x="364" y="538"/>
                  <a:pt x="364" y="538"/>
                  <a:pt x="363" y="539"/>
                </a:cubicBezTo>
                <a:cubicBezTo>
                  <a:pt x="363" y="539"/>
                  <a:pt x="362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7" y="539"/>
                  <a:pt x="356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2" y="538"/>
                  <a:pt x="352" y="537"/>
                  <a:pt x="352" y="537"/>
                </a:cubicBezTo>
                <a:lnTo>
                  <a:pt x="352" y="477"/>
                </a:lnTo>
                <a:cubicBezTo>
                  <a:pt x="352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7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3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5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8" y="473"/>
                  <a:pt x="409" y="472"/>
                  <a:pt x="410" y="472"/>
                </a:cubicBezTo>
                <a:cubicBezTo>
                  <a:pt x="411" y="472"/>
                  <a:pt x="412" y="472"/>
                  <a:pt x="413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7" y="476"/>
                  <a:pt x="427" y="476"/>
                  <a:pt x="427" y="477"/>
                </a:cubicBezTo>
                <a:lnTo>
                  <a:pt x="427" y="537"/>
                </a:lnTo>
                <a:lnTo>
                  <a:pt x="427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2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4" y="378"/>
                  <a:pt x="315" y="340"/>
                </a:cubicBezTo>
                <a:lnTo>
                  <a:pt x="222" y="340"/>
                </a:lnTo>
                <a:cubicBezTo>
                  <a:pt x="212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2" y="113"/>
                  <a:pt x="222" y="113"/>
                </a:cubicBezTo>
                <a:lnTo>
                  <a:pt x="492" y="113"/>
                </a:lnTo>
                <a:cubicBezTo>
                  <a:pt x="501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33">
            <a:extLst>
              <a:ext uri="{FF2B5EF4-FFF2-40B4-BE49-F238E27FC236}">
                <a16:creationId xmlns:a16="http://schemas.microsoft.com/office/drawing/2014/main" id="{98F835E7-386D-436A-8A50-6303015BC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806" y="4669444"/>
            <a:ext cx="75857" cy="310585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4">
            <a:extLst>
              <a:ext uri="{FF2B5EF4-FFF2-40B4-BE49-F238E27FC236}">
                <a16:creationId xmlns:a16="http://schemas.microsoft.com/office/drawing/2014/main" id="{78260645-0EF8-4E60-97AA-4C10079313F9}"/>
              </a:ext>
            </a:extLst>
          </p:cNvPr>
          <p:cNvSpPr>
            <a:spLocks/>
          </p:cNvSpPr>
          <p:nvPr/>
        </p:nvSpPr>
        <p:spPr bwMode="auto">
          <a:xfrm>
            <a:off x="9749762" y="4633662"/>
            <a:ext cx="41507" cy="47232"/>
          </a:xfrm>
          <a:custGeom>
            <a:avLst/>
            <a:gdLst>
              <a:gd name="T0" fmla="*/ 0 w 29"/>
              <a:gd name="T1" fmla="*/ 26 h 33"/>
              <a:gd name="T2" fmla="*/ 22 w 29"/>
              <a:gd name="T3" fmla="*/ 0 h 33"/>
              <a:gd name="T4" fmla="*/ 29 w 29"/>
              <a:gd name="T5" fmla="*/ 33 h 33"/>
              <a:gd name="T6" fmla="*/ 0 w 29"/>
              <a:gd name="T7" fmla="*/ 2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3">
                <a:moveTo>
                  <a:pt x="0" y="26"/>
                </a:moveTo>
                <a:lnTo>
                  <a:pt x="22" y="0"/>
                </a:lnTo>
                <a:lnTo>
                  <a:pt x="29" y="33"/>
                </a:lnTo>
                <a:lnTo>
                  <a:pt x="0" y="26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35">
            <a:extLst>
              <a:ext uri="{FF2B5EF4-FFF2-40B4-BE49-F238E27FC236}">
                <a16:creationId xmlns:a16="http://schemas.microsoft.com/office/drawing/2014/main" id="{445C4B2F-2791-4C48-9D3E-64CDDCFC9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806" y="4980028"/>
            <a:ext cx="45800" cy="0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6">
            <a:extLst>
              <a:ext uri="{FF2B5EF4-FFF2-40B4-BE49-F238E27FC236}">
                <a16:creationId xmlns:a16="http://schemas.microsoft.com/office/drawing/2014/main" id="{0599A748-E361-462C-91F1-9C11FCAB4F00}"/>
              </a:ext>
            </a:extLst>
          </p:cNvPr>
          <p:cNvSpPr>
            <a:spLocks/>
          </p:cNvSpPr>
          <p:nvPr/>
        </p:nvSpPr>
        <p:spPr bwMode="auto">
          <a:xfrm>
            <a:off x="9738312" y="4958559"/>
            <a:ext cx="42938" cy="41507"/>
          </a:xfrm>
          <a:custGeom>
            <a:avLst/>
            <a:gdLst>
              <a:gd name="T0" fmla="*/ 0 w 30"/>
              <a:gd name="T1" fmla="*/ 0 h 29"/>
              <a:gd name="T2" fmla="*/ 30 w 30"/>
              <a:gd name="T3" fmla="*/ 15 h 29"/>
              <a:gd name="T4" fmla="*/ 0 w 30"/>
              <a:gd name="T5" fmla="*/ 29 h 29"/>
              <a:gd name="T6" fmla="*/ 0 w 30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9">
                <a:moveTo>
                  <a:pt x="0" y="0"/>
                </a:moveTo>
                <a:lnTo>
                  <a:pt x="30" y="15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37">
            <a:extLst>
              <a:ext uri="{FF2B5EF4-FFF2-40B4-BE49-F238E27FC236}">
                <a16:creationId xmlns:a16="http://schemas.microsoft.com/office/drawing/2014/main" id="{B861B030-9A64-42F9-A53C-5A189A3E7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806" y="4980028"/>
            <a:ext cx="75857" cy="309153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8">
            <a:extLst>
              <a:ext uri="{FF2B5EF4-FFF2-40B4-BE49-F238E27FC236}">
                <a16:creationId xmlns:a16="http://schemas.microsoft.com/office/drawing/2014/main" id="{FC122243-0542-42A2-9C2C-17B23D2E2A63}"/>
              </a:ext>
            </a:extLst>
          </p:cNvPr>
          <p:cNvSpPr>
            <a:spLocks/>
          </p:cNvSpPr>
          <p:nvPr/>
        </p:nvSpPr>
        <p:spPr bwMode="auto">
          <a:xfrm>
            <a:off x="9749762" y="5279163"/>
            <a:ext cx="41507" cy="45800"/>
          </a:xfrm>
          <a:custGeom>
            <a:avLst/>
            <a:gdLst>
              <a:gd name="T0" fmla="*/ 29 w 29"/>
              <a:gd name="T1" fmla="*/ 0 h 32"/>
              <a:gd name="T2" fmla="*/ 22 w 29"/>
              <a:gd name="T3" fmla="*/ 32 h 32"/>
              <a:gd name="T4" fmla="*/ 0 w 29"/>
              <a:gd name="T5" fmla="*/ 7 h 32"/>
              <a:gd name="T6" fmla="*/ 29 w 29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2">
                <a:moveTo>
                  <a:pt x="29" y="0"/>
                </a:moveTo>
                <a:lnTo>
                  <a:pt x="22" y="32"/>
                </a:lnTo>
                <a:lnTo>
                  <a:pt x="0" y="7"/>
                </a:lnTo>
                <a:lnTo>
                  <a:pt x="29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39">
            <a:extLst>
              <a:ext uri="{FF2B5EF4-FFF2-40B4-BE49-F238E27FC236}">
                <a16:creationId xmlns:a16="http://schemas.microsoft.com/office/drawing/2014/main" id="{9D2988B8-D11F-43AB-8C11-EBE0D2E70789}"/>
              </a:ext>
            </a:extLst>
          </p:cNvPr>
          <p:cNvSpPr>
            <a:spLocks noEditPoints="1"/>
          </p:cNvSpPr>
          <p:nvPr/>
        </p:nvSpPr>
        <p:spPr bwMode="auto">
          <a:xfrm>
            <a:off x="10375225" y="3882248"/>
            <a:ext cx="1089193" cy="1741850"/>
          </a:xfrm>
          <a:custGeom>
            <a:avLst/>
            <a:gdLst>
              <a:gd name="T0" fmla="*/ 9 w 2043"/>
              <a:gd name="T1" fmla="*/ 171 h 3264"/>
              <a:gd name="T2" fmla="*/ 0 w 2043"/>
              <a:gd name="T3" fmla="*/ 330 h 3264"/>
              <a:gd name="T4" fmla="*/ 5 w 2043"/>
              <a:gd name="T5" fmla="*/ 484 h 3264"/>
              <a:gd name="T6" fmla="*/ 9 w 2043"/>
              <a:gd name="T7" fmla="*/ 673 h 3264"/>
              <a:gd name="T8" fmla="*/ 5 w 2043"/>
              <a:gd name="T9" fmla="*/ 836 h 3264"/>
              <a:gd name="T10" fmla="*/ 0 w 2043"/>
              <a:gd name="T11" fmla="*/ 990 h 3264"/>
              <a:gd name="T12" fmla="*/ 9 w 2043"/>
              <a:gd name="T13" fmla="*/ 1148 h 3264"/>
              <a:gd name="T14" fmla="*/ 9 w 2043"/>
              <a:gd name="T15" fmla="*/ 1333 h 3264"/>
              <a:gd name="T16" fmla="*/ 0 w 2043"/>
              <a:gd name="T17" fmla="*/ 1492 h 3264"/>
              <a:gd name="T18" fmla="*/ 5 w 2043"/>
              <a:gd name="T19" fmla="*/ 1646 h 3264"/>
              <a:gd name="T20" fmla="*/ 9 w 2043"/>
              <a:gd name="T21" fmla="*/ 1835 h 3264"/>
              <a:gd name="T22" fmla="*/ 5 w 2043"/>
              <a:gd name="T23" fmla="*/ 1998 h 3264"/>
              <a:gd name="T24" fmla="*/ 0 w 2043"/>
              <a:gd name="T25" fmla="*/ 2152 h 3264"/>
              <a:gd name="T26" fmla="*/ 9 w 2043"/>
              <a:gd name="T27" fmla="*/ 2310 h 3264"/>
              <a:gd name="T28" fmla="*/ 9 w 2043"/>
              <a:gd name="T29" fmla="*/ 2495 h 3264"/>
              <a:gd name="T30" fmla="*/ 0 w 2043"/>
              <a:gd name="T31" fmla="*/ 2654 h 3264"/>
              <a:gd name="T32" fmla="*/ 5 w 2043"/>
              <a:gd name="T33" fmla="*/ 2808 h 3264"/>
              <a:gd name="T34" fmla="*/ 9 w 2043"/>
              <a:gd name="T35" fmla="*/ 2997 h 3264"/>
              <a:gd name="T36" fmla="*/ 5 w 2043"/>
              <a:gd name="T37" fmla="*/ 3160 h 3264"/>
              <a:gd name="T38" fmla="*/ 59 w 2043"/>
              <a:gd name="T39" fmla="*/ 3264 h 3264"/>
              <a:gd name="T40" fmla="*/ 217 w 2043"/>
              <a:gd name="T41" fmla="*/ 3255 h 3264"/>
              <a:gd name="T42" fmla="*/ 402 w 2043"/>
              <a:gd name="T43" fmla="*/ 3255 h 3264"/>
              <a:gd name="T44" fmla="*/ 561 w 2043"/>
              <a:gd name="T45" fmla="*/ 3264 h 3264"/>
              <a:gd name="T46" fmla="*/ 715 w 2043"/>
              <a:gd name="T47" fmla="*/ 3260 h 3264"/>
              <a:gd name="T48" fmla="*/ 904 w 2043"/>
              <a:gd name="T49" fmla="*/ 3255 h 3264"/>
              <a:gd name="T50" fmla="*/ 1067 w 2043"/>
              <a:gd name="T51" fmla="*/ 3260 h 3264"/>
              <a:gd name="T52" fmla="*/ 1221 w 2043"/>
              <a:gd name="T53" fmla="*/ 3264 h 3264"/>
              <a:gd name="T54" fmla="*/ 1379 w 2043"/>
              <a:gd name="T55" fmla="*/ 3255 h 3264"/>
              <a:gd name="T56" fmla="*/ 1564 w 2043"/>
              <a:gd name="T57" fmla="*/ 3255 h 3264"/>
              <a:gd name="T58" fmla="*/ 1723 w 2043"/>
              <a:gd name="T59" fmla="*/ 3264 h 3264"/>
              <a:gd name="T60" fmla="*/ 1877 w 2043"/>
              <a:gd name="T61" fmla="*/ 3260 h 3264"/>
              <a:gd name="T62" fmla="*/ 2034 w 2043"/>
              <a:gd name="T63" fmla="*/ 3232 h 3264"/>
              <a:gd name="T64" fmla="*/ 2038 w 2043"/>
              <a:gd name="T65" fmla="*/ 3069 h 3264"/>
              <a:gd name="T66" fmla="*/ 2043 w 2043"/>
              <a:gd name="T67" fmla="*/ 2915 h 3264"/>
              <a:gd name="T68" fmla="*/ 2034 w 2043"/>
              <a:gd name="T69" fmla="*/ 2757 h 3264"/>
              <a:gd name="T70" fmla="*/ 2034 w 2043"/>
              <a:gd name="T71" fmla="*/ 2572 h 3264"/>
              <a:gd name="T72" fmla="*/ 2043 w 2043"/>
              <a:gd name="T73" fmla="*/ 2414 h 3264"/>
              <a:gd name="T74" fmla="*/ 2038 w 2043"/>
              <a:gd name="T75" fmla="*/ 2259 h 3264"/>
              <a:gd name="T76" fmla="*/ 2034 w 2043"/>
              <a:gd name="T77" fmla="*/ 2070 h 3264"/>
              <a:gd name="T78" fmla="*/ 2038 w 2043"/>
              <a:gd name="T79" fmla="*/ 1907 h 3264"/>
              <a:gd name="T80" fmla="*/ 2043 w 2043"/>
              <a:gd name="T81" fmla="*/ 1753 h 3264"/>
              <a:gd name="T82" fmla="*/ 2034 w 2043"/>
              <a:gd name="T83" fmla="*/ 1595 h 3264"/>
              <a:gd name="T84" fmla="*/ 2034 w 2043"/>
              <a:gd name="T85" fmla="*/ 1410 h 3264"/>
              <a:gd name="T86" fmla="*/ 2043 w 2043"/>
              <a:gd name="T87" fmla="*/ 1252 h 3264"/>
              <a:gd name="T88" fmla="*/ 2038 w 2043"/>
              <a:gd name="T89" fmla="*/ 1098 h 3264"/>
              <a:gd name="T90" fmla="*/ 2034 w 2043"/>
              <a:gd name="T91" fmla="*/ 908 h 3264"/>
              <a:gd name="T92" fmla="*/ 2038 w 2043"/>
              <a:gd name="T93" fmla="*/ 745 h 3264"/>
              <a:gd name="T94" fmla="*/ 2043 w 2043"/>
              <a:gd name="T95" fmla="*/ 591 h 3264"/>
              <a:gd name="T96" fmla="*/ 2034 w 2043"/>
              <a:gd name="T97" fmla="*/ 433 h 3264"/>
              <a:gd name="T98" fmla="*/ 2034 w 2043"/>
              <a:gd name="T99" fmla="*/ 248 h 3264"/>
              <a:gd name="T100" fmla="*/ 2043 w 2043"/>
              <a:gd name="T101" fmla="*/ 90 h 3264"/>
              <a:gd name="T102" fmla="*/ 1970 w 2043"/>
              <a:gd name="T103" fmla="*/ 4 h 3264"/>
              <a:gd name="T104" fmla="*/ 1780 w 2043"/>
              <a:gd name="T105" fmla="*/ 9 h 3264"/>
              <a:gd name="T106" fmla="*/ 1618 w 2043"/>
              <a:gd name="T107" fmla="*/ 4 h 3264"/>
              <a:gd name="T108" fmla="*/ 1464 w 2043"/>
              <a:gd name="T109" fmla="*/ 0 h 3264"/>
              <a:gd name="T110" fmla="*/ 1305 w 2043"/>
              <a:gd name="T111" fmla="*/ 9 h 3264"/>
              <a:gd name="T112" fmla="*/ 1120 w 2043"/>
              <a:gd name="T113" fmla="*/ 9 h 3264"/>
              <a:gd name="T114" fmla="*/ 962 w 2043"/>
              <a:gd name="T115" fmla="*/ 0 h 3264"/>
              <a:gd name="T116" fmla="*/ 808 w 2043"/>
              <a:gd name="T117" fmla="*/ 4 h 3264"/>
              <a:gd name="T118" fmla="*/ 618 w 2043"/>
              <a:gd name="T119" fmla="*/ 9 h 3264"/>
              <a:gd name="T120" fmla="*/ 456 w 2043"/>
              <a:gd name="T121" fmla="*/ 4 h 3264"/>
              <a:gd name="T122" fmla="*/ 302 w 2043"/>
              <a:gd name="T123" fmla="*/ 0 h 3264"/>
              <a:gd name="T124" fmla="*/ 143 w 2043"/>
              <a:gd name="T125" fmla="*/ 9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43" h="3264">
                <a:moveTo>
                  <a:pt x="9" y="13"/>
                </a:moveTo>
                <a:lnTo>
                  <a:pt x="9" y="13"/>
                </a:lnTo>
                <a:cubicBezTo>
                  <a:pt x="9" y="15"/>
                  <a:pt x="7" y="17"/>
                  <a:pt x="5" y="17"/>
                </a:cubicBezTo>
                <a:cubicBezTo>
                  <a:pt x="2" y="17"/>
                  <a:pt x="0" y="15"/>
                  <a:pt x="0" y="13"/>
                </a:cubicBezTo>
                <a:lnTo>
                  <a:pt x="0" y="13"/>
                </a:lnTo>
                <a:cubicBezTo>
                  <a:pt x="0" y="10"/>
                  <a:pt x="2" y="9"/>
                  <a:pt x="5" y="9"/>
                </a:cubicBezTo>
                <a:cubicBezTo>
                  <a:pt x="7" y="9"/>
                  <a:pt x="9" y="10"/>
                  <a:pt x="9" y="13"/>
                </a:cubicBezTo>
                <a:close/>
                <a:moveTo>
                  <a:pt x="9" y="39"/>
                </a:moveTo>
                <a:lnTo>
                  <a:pt x="9" y="39"/>
                </a:lnTo>
                <a:cubicBezTo>
                  <a:pt x="9" y="42"/>
                  <a:pt x="7" y="44"/>
                  <a:pt x="5" y="44"/>
                </a:cubicBezTo>
                <a:cubicBezTo>
                  <a:pt x="2" y="44"/>
                  <a:pt x="0" y="42"/>
                  <a:pt x="0" y="39"/>
                </a:cubicBezTo>
                <a:lnTo>
                  <a:pt x="0" y="39"/>
                </a:lnTo>
                <a:cubicBezTo>
                  <a:pt x="0" y="37"/>
                  <a:pt x="2" y="35"/>
                  <a:pt x="5" y="35"/>
                </a:cubicBezTo>
                <a:cubicBezTo>
                  <a:pt x="7" y="35"/>
                  <a:pt x="9" y="37"/>
                  <a:pt x="9" y="39"/>
                </a:cubicBezTo>
                <a:close/>
                <a:moveTo>
                  <a:pt x="9" y="66"/>
                </a:moveTo>
                <a:lnTo>
                  <a:pt x="9" y="66"/>
                </a:lnTo>
                <a:cubicBezTo>
                  <a:pt x="9" y="68"/>
                  <a:pt x="7" y="70"/>
                  <a:pt x="5" y="70"/>
                </a:cubicBezTo>
                <a:cubicBezTo>
                  <a:pt x="2" y="70"/>
                  <a:pt x="0" y="68"/>
                  <a:pt x="0" y="66"/>
                </a:cubicBezTo>
                <a:lnTo>
                  <a:pt x="0" y="66"/>
                </a:lnTo>
                <a:cubicBezTo>
                  <a:pt x="0" y="63"/>
                  <a:pt x="2" y="61"/>
                  <a:pt x="5" y="61"/>
                </a:cubicBezTo>
                <a:cubicBezTo>
                  <a:pt x="7" y="61"/>
                  <a:pt x="9" y="63"/>
                  <a:pt x="9" y="66"/>
                </a:cubicBezTo>
                <a:close/>
                <a:moveTo>
                  <a:pt x="9" y="92"/>
                </a:moveTo>
                <a:lnTo>
                  <a:pt x="9" y="92"/>
                </a:lnTo>
                <a:cubicBezTo>
                  <a:pt x="9" y="95"/>
                  <a:pt x="7" y="97"/>
                  <a:pt x="5" y="97"/>
                </a:cubicBezTo>
                <a:cubicBezTo>
                  <a:pt x="2" y="97"/>
                  <a:pt x="0" y="95"/>
                  <a:pt x="0" y="92"/>
                </a:cubicBezTo>
                <a:lnTo>
                  <a:pt x="0" y="92"/>
                </a:lnTo>
                <a:cubicBezTo>
                  <a:pt x="0" y="90"/>
                  <a:pt x="2" y="88"/>
                  <a:pt x="5" y="88"/>
                </a:cubicBezTo>
                <a:cubicBezTo>
                  <a:pt x="7" y="88"/>
                  <a:pt x="9" y="90"/>
                  <a:pt x="9" y="92"/>
                </a:cubicBezTo>
                <a:close/>
                <a:moveTo>
                  <a:pt x="9" y="119"/>
                </a:moveTo>
                <a:lnTo>
                  <a:pt x="9" y="119"/>
                </a:lnTo>
                <a:cubicBezTo>
                  <a:pt x="9" y="121"/>
                  <a:pt x="7" y="123"/>
                  <a:pt x="5" y="123"/>
                </a:cubicBezTo>
                <a:cubicBezTo>
                  <a:pt x="2" y="123"/>
                  <a:pt x="0" y="121"/>
                  <a:pt x="0" y="119"/>
                </a:cubicBezTo>
                <a:lnTo>
                  <a:pt x="0" y="119"/>
                </a:lnTo>
                <a:cubicBezTo>
                  <a:pt x="0" y="116"/>
                  <a:pt x="2" y="114"/>
                  <a:pt x="5" y="114"/>
                </a:cubicBezTo>
                <a:cubicBezTo>
                  <a:pt x="7" y="114"/>
                  <a:pt x="9" y="116"/>
                  <a:pt x="9" y="119"/>
                </a:cubicBezTo>
                <a:close/>
                <a:moveTo>
                  <a:pt x="9" y="145"/>
                </a:moveTo>
                <a:lnTo>
                  <a:pt x="9" y="145"/>
                </a:lnTo>
                <a:cubicBezTo>
                  <a:pt x="9" y="147"/>
                  <a:pt x="7" y="149"/>
                  <a:pt x="5" y="149"/>
                </a:cubicBezTo>
                <a:cubicBezTo>
                  <a:pt x="2" y="149"/>
                  <a:pt x="0" y="147"/>
                  <a:pt x="0" y="145"/>
                </a:cubicBezTo>
                <a:lnTo>
                  <a:pt x="0" y="145"/>
                </a:lnTo>
                <a:cubicBezTo>
                  <a:pt x="0" y="143"/>
                  <a:pt x="2" y="141"/>
                  <a:pt x="5" y="141"/>
                </a:cubicBezTo>
                <a:cubicBezTo>
                  <a:pt x="7" y="141"/>
                  <a:pt x="9" y="143"/>
                  <a:pt x="9" y="145"/>
                </a:cubicBezTo>
                <a:close/>
                <a:moveTo>
                  <a:pt x="9" y="171"/>
                </a:moveTo>
                <a:lnTo>
                  <a:pt x="9" y="171"/>
                </a:lnTo>
                <a:cubicBezTo>
                  <a:pt x="9" y="174"/>
                  <a:pt x="7" y="176"/>
                  <a:pt x="5" y="176"/>
                </a:cubicBezTo>
                <a:cubicBezTo>
                  <a:pt x="2" y="176"/>
                  <a:pt x="0" y="174"/>
                  <a:pt x="0" y="171"/>
                </a:cubicBezTo>
                <a:lnTo>
                  <a:pt x="0" y="171"/>
                </a:lnTo>
                <a:cubicBezTo>
                  <a:pt x="0" y="169"/>
                  <a:pt x="2" y="167"/>
                  <a:pt x="5" y="167"/>
                </a:cubicBezTo>
                <a:cubicBezTo>
                  <a:pt x="7" y="167"/>
                  <a:pt x="9" y="169"/>
                  <a:pt x="9" y="171"/>
                </a:cubicBezTo>
                <a:close/>
                <a:moveTo>
                  <a:pt x="9" y="198"/>
                </a:moveTo>
                <a:lnTo>
                  <a:pt x="9" y="198"/>
                </a:lnTo>
                <a:cubicBezTo>
                  <a:pt x="9" y="200"/>
                  <a:pt x="7" y="202"/>
                  <a:pt x="5" y="202"/>
                </a:cubicBezTo>
                <a:cubicBezTo>
                  <a:pt x="2" y="202"/>
                  <a:pt x="0" y="200"/>
                  <a:pt x="0" y="198"/>
                </a:cubicBezTo>
                <a:lnTo>
                  <a:pt x="0" y="198"/>
                </a:lnTo>
                <a:cubicBezTo>
                  <a:pt x="0" y="195"/>
                  <a:pt x="2" y="193"/>
                  <a:pt x="5" y="193"/>
                </a:cubicBezTo>
                <a:cubicBezTo>
                  <a:pt x="7" y="193"/>
                  <a:pt x="9" y="195"/>
                  <a:pt x="9" y="198"/>
                </a:cubicBezTo>
                <a:close/>
                <a:moveTo>
                  <a:pt x="9" y="224"/>
                </a:moveTo>
                <a:lnTo>
                  <a:pt x="9" y="224"/>
                </a:lnTo>
                <a:cubicBezTo>
                  <a:pt x="9" y="227"/>
                  <a:pt x="7" y="229"/>
                  <a:pt x="5" y="229"/>
                </a:cubicBezTo>
                <a:cubicBezTo>
                  <a:pt x="2" y="229"/>
                  <a:pt x="0" y="227"/>
                  <a:pt x="0" y="224"/>
                </a:cubicBezTo>
                <a:lnTo>
                  <a:pt x="0" y="224"/>
                </a:lnTo>
                <a:cubicBezTo>
                  <a:pt x="0" y="222"/>
                  <a:pt x="2" y="220"/>
                  <a:pt x="5" y="220"/>
                </a:cubicBezTo>
                <a:cubicBezTo>
                  <a:pt x="7" y="220"/>
                  <a:pt x="9" y="222"/>
                  <a:pt x="9" y="224"/>
                </a:cubicBezTo>
                <a:close/>
                <a:moveTo>
                  <a:pt x="9" y="251"/>
                </a:moveTo>
                <a:lnTo>
                  <a:pt x="9" y="251"/>
                </a:lnTo>
                <a:cubicBezTo>
                  <a:pt x="9" y="253"/>
                  <a:pt x="7" y="255"/>
                  <a:pt x="5" y="255"/>
                </a:cubicBezTo>
                <a:cubicBezTo>
                  <a:pt x="2" y="255"/>
                  <a:pt x="0" y="253"/>
                  <a:pt x="0" y="251"/>
                </a:cubicBezTo>
                <a:lnTo>
                  <a:pt x="0" y="251"/>
                </a:lnTo>
                <a:cubicBezTo>
                  <a:pt x="0" y="248"/>
                  <a:pt x="2" y="246"/>
                  <a:pt x="5" y="246"/>
                </a:cubicBezTo>
                <a:cubicBezTo>
                  <a:pt x="7" y="246"/>
                  <a:pt x="9" y="248"/>
                  <a:pt x="9" y="251"/>
                </a:cubicBezTo>
                <a:close/>
                <a:moveTo>
                  <a:pt x="9" y="277"/>
                </a:moveTo>
                <a:lnTo>
                  <a:pt x="9" y="277"/>
                </a:lnTo>
                <a:cubicBezTo>
                  <a:pt x="9" y="279"/>
                  <a:pt x="7" y="281"/>
                  <a:pt x="5" y="281"/>
                </a:cubicBezTo>
                <a:cubicBezTo>
                  <a:pt x="2" y="281"/>
                  <a:pt x="0" y="279"/>
                  <a:pt x="0" y="277"/>
                </a:cubicBezTo>
                <a:lnTo>
                  <a:pt x="0" y="277"/>
                </a:lnTo>
                <a:cubicBezTo>
                  <a:pt x="0" y="275"/>
                  <a:pt x="2" y="273"/>
                  <a:pt x="5" y="273"/>
                </a:cubicBezTo>
                <a:cubicBezTo>
                  <a:pt x="7" y="273"/>
                  <a:pt x="9" y="275"/>
                  <a:pt x="9" y="277"/>
                </a:cubicBezTo>
                <a:close/>
                <a:moveTo>
                  <a:pt x="9" y="303"/>
                </a:moveTo>
                <a:lnTo>
                  <a:pt x="9" y="303"/>
                </a:lnTo>
                <a:cubicBezTo>
                  <a:pt x="9" y="306"/>
                  <a:pt x="7" y="308"/>
                  <a:pt x="5" y="308"/>
                </a:cubicBezTo>
                <a:cubicBezTo>
                  <a:pt x="2" y="308"/>
                  <a:pt x="0" y="306"/>
                  <a:pt x="0" y="303"/>
                </a:cubicBezTo>
                <a:lnTo>
                  <a:pt x="0" y="303"/>
                </a:lnTo>
                <a:cubicBezTo>
                  <a:pt x="0" y="301"/>
                  <a:pt x="2" y="299"/>
                  <a:pt x="5" y="299"/>
                </a:cubicBezTo>
                <a:cubicBezTo>
                  <a:pt x="7" y="299"/>
                  <a:pt x="9" y="301"/>
                  <a:pt x="9" y="303"/>
                </a:cubicBezTo>
                <a:close/>
                <a:moveTo>
                  <a:pt x="9" y="330"/>
                </a:moveTo>
                <a:lnTo>
                  <a:pt x="9" y="330"/>
                </a:lnTo>
                <a:cubicBezTo>
                  <a:pt x="9" y="332"/>
                  <a:pt x="7" y="334"/>
                  <a:pt x="5" y="334"/>
                </a:cubicBezTo>
                <a:cubicBezTo>
                  <a:pt x="2" y="334"/>
                  <a:pt x="0" y="332"/>
                  <a:pt x="0" y="330"/>
                </a:cubicBezTo>
                <a:lnTo>
                  <a:pt x="0" y="330"/>
                </a:lnTo>
                <a:cubicBezTo>
                  <a:pt x="0" y="327"/>
                  <a:pt x="2" y="325"/>
                  <a:pt x="5" y="325"/>
                </a:cubicBezTo>
                <a:cubicBezTo>
                  <a:pt x="7" y="325"/>
                  <a:pt x="9" y="327"/>
                  <a:pt x="9" y="330"/>
                </a:cubicBezTo>
                <a:close/>
                <a:moveTo>
                  <a:pt x="9" y="356"/>
                </a:moveTo>
                <a:lnTo>
                  <a:pt x="9" y="356"/>
                </a:lnTo>
                <a:cubicBezTo>
                  <a:pt x="9" y="359"/>
                  <a:pt x="7" y="361"/>
                  <a:pt x="5" y="361"/>
                </a:cubicBezTo>
                <a:cubicBezTo>
                  <a:pt x="2" y="361"/>
                  <a:pt x="0" y="359"/>
                  <a:pt x="0" y="356"/>
                </a:cubicBezTo>
                <a:lnTo>
                  <a:pt x="0" y="356"/>
                </a:lnTo>
                <a:cubicBezTo>
                  <a:pt x="0" y="354"/>
                  <a:pt x="2" y="352"/>
                  <a:pt x="5" y="352"/>
                </a:cubicBezTo>
                <a:cubicBezTo>
                  <a:pt x="7" y="352"/>
                  <a:pt x="9" y="354"/>
                  <a:pt x="9" y="356"/>
                </a:cubicBezTo>
                <a:close/>
                <a:moveTo>
                  <a:pt x="9" y="383"/>
                </a:moveTo>
                <a:lnTo>
                  <a:pt x="9" y="383"/>
                </a:lnTo>
                <a:cubicBezTo>
                  <a:pt x="9" y="385"/>
                  <a:pt x="7" y="387"/>
                  <a:pt x="5" y="387"/>
                </a:cubicBezTo>
                <a:cubicBezTo>
                  <a:pt x="2" y="387"/>
                  <a:pt x="0" y="385"/>
                  <a:pt x="0" y="383"/>
                </a:cubicBezTo>
                <a:lnTo>
                  <a:pt x="0" y="383"/>
                </a:lnTo>
                <a:cubicBezTo>
                  <a:pt x="0" y="380"/>
                  <a:pt x="2" y="378"/>
                  <a:pt x="5" y="378"/>
                </a:cubicBezTo>
                <a:cubicBezTo>
                  <a:pt x="7" y="378"/>
                  <a:pt x="9" y="380"/>
                  <a:pt x="9" y="383"/>
                </a:cubicBezTo>
                <a:close/>
                <a:moveTo>
                  <a:pt x="9" y="409"/>
                </a:moveTo>
                <a:lnTo>
                  <a:pt x="9" y="409"/>
                </a:lnTo>
                <a:cubicBezTo>
                  <a:pt x="9" y="411"/>
                  <a:pt x="7" y="413"/>
                  <a:pt x="5" y="413"/>
                </a:cubicBezTo>
                <a:cubicBezTo>
                  <a:pt x="2" y="413"/>
                  <a:pt x="0" y="411"/>
                  <a:pt x="0" y="409"/>
                </a:cubicBezTo>
                <a:lnTo>
                  <a:pt x="0" y="409"/>
                </a:lnTo>
                <a:cubicBezTo>
                  <a:pt x="0" y="407"/>
                  <a:pt x="2" y="405"/>
                  <a:pt x="5" y="405"/>
                </a:cubicBezTo>
                <a:cubicBezTo>
                  <a:pt x="7" y="405"/>
                  <a:pt x="9" y="407"/>
                  <a:pt x="9" y="409"/>
                </a:cubicBezTo>
                <a:close/>
                <a:moveTo>
                  <a:pt x="9" y="435"/>
                </a:moveTo>
                <a:lnTo>
                  <a:pt x="9" y="435"/>
                </a:lnTo>
                <a:cubicBezTo>
                  <a:pt x="9" y="438"/>
                  <a:pt x="7" y="440"/>
                  <a:pt x="5" y="440"/>
                </a:cubicBezTo>
                <a:cubicBezTo>
                  <a:pt x="2" y="440"/>
                  <a:pt x="0" y="438"/>
                  <a:pt x="0" y="435"/>
                </a:cubicBezTo>
                <a:lnTo>
                  <a:pt x="0" y="435"/>
                </a:lnTo>
                <a:cubicBezTo>
                  <a:pt x="0" y="433"/>
                  <a:pt x="2" y="431"/>
                  <a:pt x="5" y="431"/>
                </a:cubicBezTo>
                <a:cubicBezTo>
                  <a:pt x="7" y="431"/>
                  <a:pt x="9" y="433"/>
                  <a:pt x="9" y="435"/>
                </a:cubicBezTo>
                <a:close/>
                <a:moveTo>
                  <a:pt x="9" y="462"/>
                </a:moveTo>
                <a:lnTo>
                  <a:pt x="9" y="462"/>
                </a:lnTo>
                <a:cubicBezTo>
                  <a:pt x="9" y="464"/>
                  <a:pt x="7" y="466"/>
                  <a:pt x="5" y="466"/>
                </a:cubicBezTo>
                <a:cubicBezTo>
                  <a:pt x="2" y="466"/>
                  <a:pt x="0" y="464"/>
                  <a:pt x="0" y="462"/>
                </a:cubicBezTo>
                <a:lnTo>
                  <a:pt x="0" y="462"/>
                </a:lnTo>
                <a:cubicBezTo>
                  <a:pt x="0" y="459"/>
                  <a:pt x="2" y="457"/>
                  <a:pt x="5" y="457"/>
                </a:cubicBezTo>
                <a:cubicBezTo>
                  <a:pt x="7" y="457"/>
                  <a:pt x="9" y="459"/>
                  <a:pt x="9" y="462"/>
                </a:cubicBezTo>
                <a:close/>
                <a:moveTo>
                  <a:pt x="9" y="488"/>
                </a:moveTo>
                <a:lnTo>
                  <a:pt x="9" y="488"/>
                </a:lnTo>
                <a:cubicBezTo>
                  <a:pt x="9" y="491"/>
                  <a:pt x="7" y="493"/>
                  <a:pt x="5" y="493"/>
                </a:cubicBezTo>
                <a:cubicBezTo>
                  <a:pt x="2" y="493"/>
                  <a:pt x="0" y="491"/>
                  <a:pt x="0" y="488"/>
                </a:cubicBezTo>
                <a:lnTo>
                  <a:pt x="0" y="488"/>
                </a:lnTo>
                <a:cubicBezTo>
                  <a:pt x="0" y="486"/>
                  <a:pt x="2" y="484"/>
                  <a:pt x="5" y="484"/>
                </a:cubicBezTo>
                <a:cubicBezTo>
                  <a:pt x="7" y="484"/>
                  <a:pt x="9" y="486"/>
                  <a:pt x="9" y="488"/>
                </a:cubicBezTo>
                <a:close/>
                <a:moveTo>
                  <a:pt x="9" y="515"/>
                </a:moveTo>
                <a:lnTo>
                  <a:pt x="9" y="515"/>
                </a:lnTo>
                <a:cubicBezTo>
                  <a:pt x="9" y="517"/>
                  <a:pt x="7" y="519"/>
                  <a:pt x="5" y="519"/>
                </a:cubicBezTo>
                <a:cubicBezTo>
                  <a:pt x="2" y="519"/>
                  <a:pt x="0" y="517"/>
                  <a:pt x="0" y="515"/>
                </a:cubicBezTo>
                <a:lnTo>
                  <a:pt x="0" y="515"/>
                </a:lnTo>
                <a:cubicBezTo>
                  <a:pt x="0" y="512"/>
                  <a:pt x="2" y="510"/>
                  <a:pt x="5" y="510"/>
                </a:cubicBezTo>
                <a:cubicBezTo>
                  <a:pt x="7" y="510"/>
                  <a:pt x="9" y="512"/>
                  <a:pt x="9" y="515"/>
                </a:cubicBezTo>
                <a:close/>
                <a:moveTo>
                  <a:pt x="9" y="541"/>
                </a:moveTo>
                <a:lnTo>
                  <a:pt x="9" y="541"/>
                </a:lnTo>
                <a:cubicBezTo>
                  <a:pt x="9" y="544"/>
                  <a:pt x="7" y="546"/>
                  <a:pt x="5" y="546"/>
                </a:cubicBezTo>
                <a:cubicBezTo>
                  <a:pt x="2" y="546"/>
                  <a:pt x="0" y="544"/>
                  <a:pt x="0" y="541"/>
                </a:cubicBezTo>
                <a:lnTo>
                  <a:pt x="0" y="541"/>
                </a:lnTo>
                <a:cubicBezTo>
                  <a:pt x="0" y="539"/>
                  <a:pt x="2" y="537"/>
                  <a:pt x="5" y="537"/>
                </a:cubicBezTo>
                <a:cubicBezTo>
                  <a:pt x="7" y="537"/>
                  <a:pt x="9" y="539"/>
                  <a:pt x="9" y="541"/>
                </a:cubicBezTo>
                <a:close/>
                <a:moveTo>
                  <a:pt x="9" y="568"/>
                </a:moveTo>
                <a:lnTo>
                  <a:pt x="9" y="568"/>
                </a:lnTo>
                <a:cubicBezTo>
                  <a:pt x="9" y="570"/>
                  <a:pt x="7" y="572"/>
                  <a:pt x="5" y="572"/>
                </a:cubicBezTo>
                <a:cubicBezTo>
                  <a:pt x="2" y="572"/>
                  <a:pt x="0" y="570"/>
                  <a:pt x="0" y="568"/>
                </a:cubicBezTo>
                <a:lnTo>
                  <a:pt x="0" y="568"/>
                </a:lnTo>
                <a:cubicBezTo>
                  <a:pt x="0" y="565"/>
                  <a:pt x="2" y="563"/>
                  <a:pt x="5" y="563"/>
                </a:cubicBezTo>
                <a:cubicBezTo>
                  <a:pt x="7" y="563"/>
                  <a:pt x="9" y="565"/>
                  <a:pt x="9" y="568"/>
                </a:cubicBezTo>
                <a:close/>
                <a:moveTo>
                  <a:pt x="9" y="594"/>
                </a:moveTo>
                <a:lnTo>
                  <a:pt x="9" y="594"/>
                </a:lnTo>
                <a:cubicBezTo>
                  <a:pt x="9" y="596"/>
                  <a:pt x="7" y="598"/>
                  <a:pt x="5" y="598"/>
                </a:cubicBezTo>
                <a:cubicBezTo>
                  <a:pt x="2" y="598"/>
                  <a:pt x="0" y="596"/>
                  <a:pt x="0" y="594"/>
                </a:cubicBezTo>
                <a:lnTo>
                  <a:pt x="0" y="594"/>
                </a:lnTo>
                <a:cubicBezTo>
                  <a:pt x="0" y="591"/>
                  <a:pt x="2" y="590"/>
                  <a:pt x="5" y="590"/>
                </a:cubicBezTo>
                <a:cubicBezTo>
                  <a:pt x="7" y="590"/>
                  <a:pt x="9" y="591"/>
                  <a:pt x="9" y="594"/>
                </a:cubicBezTo>
                <a:close/>
                <a:moveTo>
                  <a:pt x="9" y="620"/>
                </a:moveTo>
                <a:lnTo>
                  <a:pt x="9" y="620"/>
                </a:lnTo>
                <a:cubicBezTo>
                  <a:pt x="9" y="623"/>
                  <a:pt x="7" y="625"/>
                  <a:pt x="5" y="625"/>
                </a:cubicBezTo>
                <a:cubicBezTo>
                  <a:pt x="2" y="625"/>
                  <a:pt x="0" y="623"/>
                  <a:pt x="0" y="620"/>
                </a:cubicBezTo>
                <a:lnTo>
                  <a:pt x="0" y="620"/>
                </a:lnTo>
                <a:cubicBezTo>
                  <a:pt x="0" y="618"/>
                  <a:pt x="2" y="616"/>
                  <a:pt x="5" y="616"/>
                </a:cubicBezTo>
                <a:cubicBezTo>
                  <a:pt x="7" y="616"/>
                  <a:pt x="9" y="618"/>
                  <a:pt x="9" y="620"/>
                </a:cubicBezTo>
                <a:close/>
                <a:moveTo>
                  <a:pt x="9" y="647"/>
                </a:moveTo>
                <a:lnTo>
                  <a:pt x="9" y="647"/>
                </a:lnTo>
                <a:cubicBezTo>
                  <a:pt x="9" y="649"/>
                  <a:pt x="7" y="651"/>
                  <a:pt x="5" y="651"/>
                </a:cubicBezTo>
                <a:cubicBezTo>
                  <a:pt x="2" y="651"/>
                  <a:pt x="0" y="649"/>
                  <a:pt x="0" y="647"/>
                </a:cubicBezTo>
                <a:lnTo>
                  <a:pt x="0" y="647"/>
                </a:lnTo>
                <a:cubicBezTo>
                  <a:pt x="0" y="644"/>
                  <a:pt x="2" y="642"/>
                  <a:pt x="5" y="642"/>
                </a:cubicBezTo>
                <a:cubicBezTo>
                  <a:pt x="7" y="642"/>
                  <a:pt x="9" y="644"/>
                  <a:pt x="9" y="647"/>
                </a:cubicBezTo>
                <a:close/>
                <a:moveTo>
                  <a:pt x="9" y="673"/>
                </a:moveTo>
                <a:lnTo>
                  <a:pt x="9" y="673"/>
                </a:lnTo>
                <a:cubicBezTo>
                  <a:pt x="9" y="676"/>
                  <a:pt x="7" y="678"/>
                  <a:pt x="5" y="678"/>
                </a:cubicBezTo>
                <a:cubicBezTo>
                  <a:pt x="2" y="678"/>
                  <a:pt x="0" y="676"/>
                  <a:pt x="0" y="673"/>
                </a:cubicBezTo>
                <a:lnTo>
                  <a:pt x="0" y="673"/>
                </a:lnTo>
                <a:cubicBezTo>
                  <a:pt x="0" y="671"/>
                  <a:pt x="2" y="669"/>
                  <a:pt x="5" y="669"/>
                </a:cubicBezTo>
                <a:cubicBezTo>
                  <a:pt x="7" y="669"/>
                  <a:pt x="9" y="671"/>
                  <a:pt x="9" y="673"/>
                </a:cubicBezTo>
                <a:close/>
                <a:moveTo>
                  <a:pt x="9" y="700"/>
                </a:moveTo>
                <a:lnTo>
                  <a:pt x="9" y="700"/>
                </a:lnTo>
                <a:cubicBezTo>
                  <a:pt x="9" y="702"/>
                  <a:pt x="7" y="704"/>
                  <a:pt x="5" y="704"/>
                </a:cubicBezTo>
                <a:cubicBezTo>
                  <a:pt x="2" y="704"/>
                  <a:pt x="0" y="702"/>
                  <a:pt x="0" y="700"/>
                </a:cubicBezTo>
                <a:lnTo>
                  <a:pt x="0" y="700"/>
                </a:lnTo>
                <a:cubicBezTo>
                  <a:pt x="0" y="697"/>
                  <a:pt x="2" y="695"/>
                  <a:pt x="5" y="695"/>
                </a:cubicBezTo>
                <a:cubicBezTo>
                  <a:pt x="7" y="695"/>
                  <a:pt x="9" y="697"/>
                  <a:pt x="9" y="700"/>
                </a:cubicBezTo>
                <a:close/>
                <a:moveTo>
                  <a:pt x="9" y="726"/>
                </a:moveTo>
                <a:lnTo>
                  <a:pt x="9" y="726"/>
                </a:lnTo>
                <a:cubicBezTo>
                  <a:pt x="9" y="728"/>
                  <a:pt x="7" y="730"/>
                  <a:pt x="5" y="730"/>
                </a:cubicBezTo>
                <a:cubicBezTo>
                  <a:pt x="2" y="730"/>
                  <a:pt x="0" y="728"/>
                  <a:pt x="0" y="726"/>
                </a:cubicBezTo>
                <a:lnTo>
                  <a:pt x="0" y="726"/>
                </a:lnTo>
                <a:cubicBezTo>
                  <a:pt x="0" y="724"/>
                  <a:pt x="2" y="722"/>
                  <a:pt x="5" y="722"/>
                </a:cubicBezTo>
                <a:cubicBezTo>
                  <a:pt x="7" y="722"/>
                  <a:pt x="9" y="724"/>
                  <a:pt x="9" y="726"/>
                </a:cubicBezTo>
                <a:close/>
                <a:moveTo>
                  <a:pt x="9" y="752"/>
                </a:moveTo>
                <a:lnTo>
                  <a:pt x="9" y="752"/>
                </a:lnTo>
                <a:cubicBezTo>
                  <a:pt x="9" y="755"/>
                  <a:pt x="7" y="757"/>
                  <a:pt x="5" y="757"/>
                </a:cubicBezTo>
                <a:cubicBezTo>
                  <a:pt x="2" y="757"/>
                  <a:pt x="0" y="755"/>
                  <a:pt x="0" y="752"/>
                </a:cubicBezTo>
                <a:lnTo>
                  <a:pt x="0" y="752"/>
                </a:lnTo>
                <a:cubicBezTo>
                  <a:pt x="0" y="750"/>
                  <a:pt x="2" y="748"/>
                  <a:pt x="5" y="748"/>
                </a:cubicBezTo>
                <a:cubicBezTo>
                  <a:pt x="7" y="748"/>
                  <a:pt x="9" y="750"/>
                  <a:pt x="9" y="752"/>
                </a:cubicBezTo>
                <a:close/>
                <a:moveTo>
                  <a:pt x="9" y="779"/>
                </a:moveTo>
                <a:lnTo>
                  <a:pt x="9" y="779"/>
                </a:lnTo>
                <a:cubicBezTo>
                  <a:pt x="9" y="781"/>
                  <a:pt x="7" y="783"/>
                  <a:pt x="5" y="783"/>
                </a:cubicBezTo>
                <a:cubicBezTo>
                  <a:pt x="2" y="783"/>
                  <a:pt x="0" y="781"/>
                  <a:pt x="0" y="779"/>
                </a:cubicBezTo>
                <a:lnTo>
                  <a:pt x="0" y="779"/>
                </a:lnTo>
                <a:cubicBezTo>
                  <a:pt x="0" y="776"/>
                  <a:pt x="2" y="774"/>
                  <a:pt x="5" y="774"/>
                </a:cubicBezTo>
                <a:cubicBezTo>
                  <a:pt x="7" y="774"/>
                  <a:pt x="9" y="776"/>
                  <a:pt x="9" y="779"/>
                </a:cubicBezTo>
                <a:close/>
                <a:moveTo>
                  <a:pt x="9" y="805"/>
                </a:moveTo>
                <a:lnTo>
                  <a:pt x="9" y="805"/>
                </a:lnTo>
                <a:cubicBezTo>
                  <a:pt x="9" y="808"/>
                  <a:pt x="7" y="810"/>
                  <a:pt x="5" y="810"/>
                </a:cubicBezTo>
                <a:cubicBezTo>
                  <a:pt x="2" y="810"/>
                  <a:pt x="0" y="808"/>
                  <a:pt x="0" y="805"/>
                </a:cubicBezTo>
                <a:lnTo>
                  <a:pt x="0" y="805"/>
                </a:lnTo>
                <a:cubicBezTo>
                  <a:pt x="0" y="803"/>
                  <a:pt x="2" y="801"/>
                  <a:pt x="5" y="801"/>
                </a:cubicBezTo>
                <a:cubicBezTo>
                  <a:pt x="7" y="801"/>
                  <a:pt x="9" y="803"/>
                  <a:pt x="9" y="805"/>
                </a:cubicBezTo>
                <a:close/>
                <a:moveTo>
                  <a:pt x="9" y="832"/>
                </a:moveTo>
                <a:lnTo>
                  <a:pt x="9" y="832"/>
                </a:lnTo>
                <a:cubicBezTo>
                  <a:pt x="9" y="834"/>
                  <a:pt x="7" y="836"/>
                  <a:pt x="5" y="836"/>
                </a:cubicBezTo>
                <a:cubicBezTo>
                  <a:pt x="2" y="836"/>
                  <a:pt x="0" y="834"/>
                  <a:pt x="0" y="832"/>
                </a:cubicBezTo>
                <a:lnTo>
                  <a:pt x="0" y="832"/>
                </a:lnTo>
                <a:cubicBezTo>
                  <a:pt x="0" y="829"/>
                  <a:pt x="2" y="827"/>
                  <a:pt x="5" y="827"/>
                </a:cubicBezTo>
                <a:cubicBezTo>
                  <a:pt x="7" y="827"/>
                  <a:pt x="9" y="829"/>
                  <a:pt x="9" y="832"/>
                </a:cubicBezTo>
                <a:close/>
                <a:moveTo>
                  <a:pt x="9" y="858"/>
                </a:moveTo>
                <a:lnTo>
                  <a:pt x="9" y="858"/>
                </a:lnTo>
                <a:cubicBezTo>
                  <a:pt x="9" y="860"/>
                  <a:pt x="7" y="862"/>
                  <a:pt x="5" y="862"/>
                </a:cubicBezTo>
                <a:cubicBezTo>
                  <a:pt x="2" y="862"/>
                  <a:pt x="0" y="860"/>
                  <a:pt x="0" y="858"/>
                </a:cubicBezTo>
                <a:lnTo>
                  <a:pt x="0" y="858"/>
                </a:lnTo>
                <a:cubicBezTo>
                  <a:pt x="0" y="856"/>
                  <a:pt x="2" y="854"/>
                  <a:pt x="5" y="854"/>
                </a:cubicBezTo>
                <a:cubicBezTo>
                  <a:pt x="7" y="854"/>
                  <a:pt x="9" y="856"/>
                  <a:pt x="9" y="858"/>
                </a:cubicBezTo>
                <a:close/>
                <a:moveTo>
                  <a:pt x="9" y="884"/>
                </a:moveTo>
                <a:lnTo>
                  <a:pt x="9" y="884"/>
                </a:lnTo>
                <a:cubicBezTo>
                  <a:pt x="9" y="887"/>
                  <a:pt x="7" y="889"/>
                  <a:pt x="5" y="889"/>
                </a:cubicBezTo>
                <a:cubicBezTo>
                  <a:pt x="2" y="889"/>
                  <a:pt x="0" y="887"/>
                  <a:pt x="0" y="884"/>
                </a:cubicBezTo>
                <a:lnTo>
                  <a:pt x="0" y="884"/>
                </a:lnTo>
                <a:cubicBezTo>
                  <a:pt x="0" y="882"/>
                  <a:pt x="2" y="880"/>
                  <a:pt x="5" y="880"/>
                </a:cubicBezTo>
                <a:cubicBezTo>
                  <a:pt x="7" y="880"/>
                  <a:pt x="9" y="882"/>
                  <a:pt x="9" y="884"/>
                </a:cubicBezTo>
                <a:close/>
                <a:moveTo>
                  <a:pt x="9" y="911"/>
                </a:moveTo>
                <a:lnTo>
                  <a:pt x="9" y="911"/>
                </a:lnTo>
                <a:cubicBezTo>
                  <a:pt x="9" y="913"/>
                  <a:pt x="7" y="915"/>
                  <a:pt x="5" y="915"/>
                </a:cubicBezTo>
                <a:cubicBezTo>
                  <a:pt x="2" y="915"/>
                  <a:pt x="0" y="913"/>
                  <a:pt x="0" y="911"/>
                </a:cubicBezTo>
                <a:lnTo>
                  <a:pt x="0" y="911"/>
                </a:lnTo>
                <a:cubicBezTo>
                  <a:pt x="0" y="908"/>
                  <a:pt x="2" y="906"/>
                  <a:pt x="5" y="906"/>
                </a:cubicBezTo>
                <a:cubicBezTo>
                  <a:pt x="7" y="906"/>
                  <a:pt x="9" y="908"/>
                  <a:pt x="9" y="911"/>
                </a:cubicBezTo>
                <a:close/>
                <a:moveTo>
                  <a:pt x="9" y="937"/>
                </a:moveTo>
                <a:lnTo>
                  <a:pt x="9" y="937"/>
                </a:lnTo>
                <a:cubicBezTo>
                  <a:pt x="9" y="940"/>
                  <a:pt x="7" y="942"/>
                  <a:pt x="5" y="942"/>
                </a:cubicBezTo>
                <a:cubicBezTo>
                  <a:pt x="2" y="942"/>
                  <a:pt x="0" y="940"/>
                  <a:pt x="0" y="937"/>
                </a:cubicBezTo>
                <a:lnTo>
                  <a:pt x="0" y="937"/>
                </a:lnTo>
                <a:cubicBezTo>
                  <a:pt x="0" y="935"/>
                  <a:pt x="2" y="933"/>
                  <a:pt x="5" y="933"/>
                </a:cubicBezTo>
                <a:cubicBezTo>
                  <a:pt x="7" y="933"/>
                  <a:pt x="9" y="935"/>
                  <a:pt x="9" y="937"/>
                </a:cubicBezTo>
                <a:close/>
                <a:moveTo>
                  <a:pt x="9" y="964"/>
                </a:moveTo>
                <a:lnTo>
                  <a:pt x="9" y="964"/>
                </a:lnTo>
                <a:cubicBezTo>
                  <a:pt x="9" y="966"/>
                  <a:pt x="7" y="968"/>
                  <a:pt x="5" y="968"/>
                </a:cubicBezTo>
                <a:cubicBezTo>
                  <a:pt x="2" y="968"/>
                  <a:pt x="0" y="966"/>
                  <a:pt x="0" y="964"/>
                </a:cubicBezTo>
                <a:lnTo>
                  <a:pt x="0" y="964"/>
                </a:lnTo>
                <a:cubicBezTo>
                  <a:pt x="0" y="961"/>
                  <a:pt x="2" y="959"/>
                  <a:pt x="5" y="959"/>
                </a:cubicBezTo>
                <a:cubicBezTo>
                  <a:pt x="7" y="959"/>
                  <a:pt x="9" y="961"/>
                  <a:pt x="9" y="964"/>
                </a:cubicBezTo>
                <a:close/>
                <a:moveTo>
                  <a:pt x="9" y="990"/>
                </a:moveTo>
                <a:lnTo>
                  <a:pt x="9" y="990"/>
                </a:lnTo>
                <a:cubicBezTo>
                  <a:pt x="9" y="992"/>
                  <a:pt x="7" y="994"/>
                  <a:pt x="5" y="994"/>
                </a:cubicBezTo>
                <a:cubicBezTo>
                  <a:pt x="2" y="994"/>
                  <a:pt x="0" y="992"/>
                  <a:pt x="0" y="990"/>
                </a:cubicBezTo>
                <a:lnTo>
                  <a:pt x="0" y="990"/>
                </a:lnTo>
                <a:cubicBezTo>
                  <a:pt x="0" y="988"/>
                  <a:pt x="2" y="986"/>
                  <a:pt x="5" y="986"/>
                </a:cubicBezTo>
                <a:cubicBezTo>
                  <a:pt x="7" y="986"/>
                  <a:pt x="9" y="988"/>
                  <a:pt x="9" y="990"/>
                </a:cubicBezTo>
                <a:close/>
                <a:moveTo>
                  <a:pt x="9" y="1016"/>
                </a:moveTo>
                <a:lnTo>
                  <a:pt x="9" y="1016"/>
                </a:lnTo>
                <a:cubicBezTo>
                  <a:pt x="9" y="1019"/>
                  <a:pt x="7" y="1021"/>
                  <a:pt x="5" y="1021"/>
                </a:cubicBezTo>
                <a:cubicBezTo>
                  <a:pt x="2" y="1021"/>
                  <a:pt x="0" y="1019"/>
                  <a:pt x="0" y="1016"/>
                </a:cubicBezTo>
                <a:lnTo>
                  <a:pt x="0" y="1016"/>
                </a:lnTo>
                <a:cubicBezTo>
                  <a:pt x="0" y="1014"/>
                  <a:pt x="2" y="1012"/>
                  <a:pt x="5" y="1012"/>
                </a:cubicBezTo>
                <a:cubicBezTo>
                  <a:pt x="7" y="1012"/>
                  <a:pt x="9" y="1014"/>
                  <a:pt x="9" y="1016"/>
                </a:cubicBezTo>
                <a:close/>
                <a:moveTo>
                  <a:pt x="9" y="1043"/>
                </a:moveTo>
                <a:lnTo>
                  <a:pt x="9" y="1043"/>
                </a:lnTo>
                <a:cubicBezTo>
                  <a:pt x="9" y="1045"/>
                  <a:pt x="7" y="1047"/>
                  <a:pt x="5" y="1047"/>
                </a:cubicBezTo>
                <a:cubicBezTo>
                  <a:pt x="2" y="1047"/>
                  <a:pt x="0" y="1045"/>
                  <a:pt x="0" y="1043"/>
                </a:cubicBezTo>
                <a:lnTo>
                  <a:pt x="0" y="1043"/>
                </a:lnTo>
                <a:cubicBezTo>
                  <a:pt x="0" y="1040"/>
                  <a:pt x="2" y="1038"/>
                  <a:pt x="5" y="1038"/>
                </a:cubicBezTo>
                <a:cubicBezTo>
                  <a:pt x="7" y="1038"/>
                  <a:pt x="9" y="1040"/>
                  <a:pt x="9" y="1043"/>
                </a:cubicBezTo>
                <a:close/>
                <a:moveTo>
                  <a:pt x="9" y="1069"/>
                </a:moveTo>
                <a:lnTo>
                  <a:pt x="9" y="1069"/>
                </a:lnTo>
                <a:cubicBezTo>
                  <a:pt x="9" y="1072"/>
                  <a:pt x="7" y="1074"/>
                  <a:pt x="5" y="1074"/>
                </a:cubicBezTo>
                <a:cubicBezTo>
                  <a:pt x="2" y="1074"/>
                  <a:pt x="0" y="1072"/>
                  <a:pt x="0" y="1069"/>
                </a:cubicBezTo>
                <a:lnTo>
                  <a:pt x="0" y="1069"/>
                </a:lnTo>
                <a:cubicBezTo>
                  <a:pt x="0" y="1067"/>
                  <a:pt x="2" y="1065"/>
                  <a:pt x="5" y="1065"/>
                </a:cubicBezTo>
                <a:cubicBezTo>
                  <a:pt x="7" y="1065"/>
                  <a:pt x="9" y="1067"/>
                  <a:pt x="9" y="1069"/>
                </a:cubicBezTo>
                <a:close/>
                <a:moveTo>
                  <a:pt x="9" y="1096"/>
                </a:moveTo>
                <a:lnTo>
                  <a:pt x="9" y="1096"/>
                </a:lnTo>
                <a:cubicBezTo>
                  <a:pt x="9" y="1098"/>
                  <a:pt x="7" y="1100"/>
                  <a:pt x="5" y="1100"/>
                </a:cubicBezTo>
                <a:cubicBezTo>
                  <a:pt x="2" y="1100"/>
                  <a:pt x="0" y="1098"/>
                  <a:pt x="0" y="1096"/>
                </a:cubicBezTo>
                <a:lnTo>
                  <a:pt x="0" y="1096"/>
                </a:lnTo>
                <a:cubicBezTo>
                  <a:pt x="0" y="1093"/>
                  <a:pt x="2" y="1091"/>
                  <a:pt x="5" y="1091"/>
                </a:cubicBezTo>
                <a:cubicBezTo>
                  <a:pt x="7" y="1091"/>
                  <a:pt x="9" y="1093"/>
                  <a:pt x="9" y="1096"/>
                </a:cubicBezTo>
                <a:close/>
                <a:moveTo>
                  <a:pt x="9" y="1122"/>
                </a:moveTo>
                <a:lnTo>
                  <a:pt x="9" y="1122"/>
                </a:lnTo>
                <a:cubicBezTo>
                  <a:pt x="9" y="1125"/>
                  <a:pt x="7" y="1126"/>
                  <a:pt x="5" y="1126"/>
                </a:cubicBezTo>
                <a:cubicBezTo>
                  <a:pt x="2" y="1126"/>
                  <a:pt x="0" y="1125"/>
                  <a:pt x="0" y="1122"/>
                </a:cubicBezTo>
                <a:lnTo>
                  <a:pt x="0" y="1122"/>
                </a:lnTo>
                <a:cubicBezTo>
                  <a:pt x="0" y="1120"/>
                  <a:pt x="2" y="1118"/>
                  <a:pt x="5" y="1118"/>
                </a:cubicBezTo>
                <a:cubicBezTo>
                  <a:pt x="7" y="1118"/>
                  <a:pt x="9" y="1120"/>
                  <a:pt x="9" y="1122"/>
                </a:cubicBezTo>
                <a:close/>
                <a:moveTo>
                  <a:pt x="9" y="1148"/>
                </a:moveTo>
                <a:lnTo>
                  <a:pt x="9" y="1149"/>
                </a:lnTo>
                <a:cubicBezTo>
                  <a:pt x="9" y="1151"/>
                  <a:pt x="7" y="1153"/>
                  <a:pt x="5" y="1153"/>
                </a:cubicBezTo>
                <a:cubicBezTo>
                  <a:pt x="2" y="1153"/>
                  <a:pt x="0" y="1151"/>
                  <a:pt x="0" y="1149"/>
                </a:cubicBezTo>
                <a:lnTo>
                  <a:pt x="0" y="1148"/>
                </a:lnTo>
                <a:cubicBezTo>
                  <a:pt x="0" y="1146"/>
                  <a:pt x="2" y="1144"/>
                  <a:pt x="5" y="1144"/>
                </a:cubicBezTo>
                <a:cubicBezTo>
                  <a:pt x="7" y="1144"/>
                  <a:pt x="9" y="1146"/>
                  <a:pt x="9" y="1148"/>
                </a:cubicBezTo>
                <a:close/>
                <a:moveTo>
                  <a:pt x="9" y="1175"/>
                </a:moveTo>
                <a:lnTo>
                  <a:pt x="9" y="1175"/>
                </a:lnTo>
                <a:cubicBezTo>
                  <a:pt x="9" y="1177"/>
                  <a:pt x="7" y="1179"/>
                  <a:pt x="5" y="1179"/>
                </a:cubicBezTo>
                <a:cubicBezTo>
                  <a:pt x="2" y="1179"/>
                  <a:pt x="0" y="1177"/>
                  <a:pt x="0" y="1175"/>
                </a:cubicBezTo>
                <a:lnTo>
                  <a:pt x="0" y="1175"/>
                </a:lnTo>
                <a:cubicBezTo>
                  <a:pt x="0" y="1172"/>
                  <a:pt x="2" y="1171"/>
                  <a:pt x="5" y="1171"/>
                </a:cubicBezTo>
                <a:cubicBezTo>
                  <a:pt x="7" y="1171"/>
                  <a:pt x="9" y="1172"/>
                  <a:pt x="9" y="1175"/>
                </a:cubicBezTo>
                <a:close/>
                <a:moveTo>
                  <a:pt x="9" y="1201"/>
                </a:moveTo>
                <a:lnTo>
                  <a:pt x="9" y="1201"/>
                </a:lnTo>
                <a:cubicBezTo>
                  <a:pt x="9" y="1204"/>
                  <a:pt x="7" y="1206"/>
                  <a:pt x="5" y="1206"/>
                </a:cubicBezTo>
                <a:cubicBezTo>
                  <a:pt x="2" y="1206"/>
                  <a:pt x="0" y="1204"/>
                  <a:pt x="0" y="1201"/>
                </a:cubicBezTo>
                <a:lnTo>
                  <a:pt x="0" y="1201"/>
                </a:lnTo>
                <a:cubicBezTo>
                  <a:pt x="0" y="1199"/>
                  <a:pt x="2" y="1197"/>
                  <a:pt x="5" y="1197"/>
                </a:cubicBezTo>
                <a:cubicBezTo>
                  <a:pt x="7" y="1197"/>
                  <a:pt x="9" y="1199"/>
                  <a:pt x="9" y="1201"/>
                </a:cubicBezTo>
                <a:close/>
                <a:moveTo>
                  <a:pt x="9" y="1228"/>
                </a:moveTo>
                <a:lnTo>
                  <a:pt x="9" y="1228"/>
                </a:lnTo>
                <a:cubicBezTo>
                  <a:pt x="9" y="1230"/>
                  <a:pt x="7" y="1232"/>
                  <a:pt x="5" y="1232"/>
                </a:cubicBezTo>
                <a:cubicBezTo>
                  <a:pt x="2" y="1232"/>
                  <a:pt x="0" y="1230"/>
                  <a:pt x="0" y="1228"/>
                </a:cubicBezTo>
                <a:lnTo>
                  <a:pt x="0" y="1228"/>
                </a:lnTo>
                <a:cubicBezTo>
                  <a:pt x="0" y="1225"/>
                  <a:pt x="2" y="1223"/>
                  <a:pt x="5" y="1223"/>
                </a:cubicBezTo>
                <a:cubicBezTo>
                  <a:pt x="7" y="1223"/>
                  <a:pt x="9" y="1225"/>
                  <a:pt x="9" y="1228"/>
                </a:cubicBezTo>
                <a:close/>
                <a:moveTo>
                  <a:pt x="9" y="1254"/>
                </a:moveTo>
                <a:lnTo>
                  <a:pt x="9" y="1254"/>
                </a:lnTo>
                <a:cubicBezTo>
                  <a:pt x="9" y="1257"/>
                  <a:pt x="7" y="1259"/>
                  <a:pt x="5" y="1259"/>
                </a:cubicBezTo>
                <a:cubicBezTo>
                  <a:pt x="2" y="1259"/>
                  <a:pt x="0" y="1257"/>
                  <a:pt x="0" y="1254"/>
                </a:cubicBezTo>
                <a:lnTo>
                  <a:pt x="0" y="1254"/>
                </a:lnTo>
                <a:cubicBezTo>
                  <a:pt x="0" y="1252"/>
                  <a:pt x="2" y="1250"/>
                  <a:pt x="5" y="1250"/>
                </a:cubicBezTo>
                <a:cubicBezTo>
                  <a:pt x="7" y="1250"/>
                  <a:pt x="9" y="1252"/>
                  <a:pt x="9" y="1254"/>
                </a:cubicBezTo>
                <a:close/>
                <a:moveTo>
                  <a:pt x="9" y="1281"/>
                </a:moveTo>
                <a:lnTo>
                  <a:pt x="9" y="1281"/>
                </a:lnTo>
                <a:cubicBezTo>
                  <a:pt x="9" y="1283"/>
                  <a:pt x="7" y="1285"/>
                  <a:pt x="5" y="1285"/>
                </a:cubicBezTo>
                <a:cubicBezTo>
                  <a:pt x="2" y="1285"/>
                  <a:pt x="0" y="1283"/>
                  <a:pt x="0" y="1281"/>
                </a:cubicBezTo>
                <a:lnTo>
                  <a:pt x="0" y="1281"/>
                </a:lnTo>
                <a:cubicBezTo>
                  <a:pt x="0" y="1278"/>
                  <a:pt x="2" y="1276"/>
                  <a:pt x="5" y="1276"/>
                </a:cubicBezTo>
                <a:cubicBezTo>
                  <a:pt x="7" y="1276"/>
                  <a:pt x="9" y="1278"/>
                  <a:pt x="9" y="1281"/>
                </a:cubicBezTo>
                <a:close/>
                <a:moveTo>
                  <a:pt x="9" y="1307"/>
                </a:moveTo>
                <a:lnTo>
                  <a:pt x="9" y="1307"/>
                </a:lnTo>
                <a:cubicBezTo>
                  <a:pt x="9" y="1309"/>
                  <a:pt x="7" y="1311"/>
                  <a:pt x="5" y="1311"/>
                </a:cubicBezTo>
                <a:cubicBezTo>
                  <a:pt x="2" y="1311"/>
                  <a:pt x="0" y="1309"/>
                  <a:pt x="0" y="1307"/>
                </a:cubicBezTo>
                <a:lnTo>
                  <a:pt x="0" y="1307"/>
                </a:lnTo>
                <a:cubicBezTo>
                  <a:pt x="0" y="1305"/>
                  <a:pt x="2" y="1303"/>
                  <a:pt x="5" y="1303"/>
                </a:cubicBezTo>
                <a:cubicBezTo>
                  <a:pt x="7" y="1303"/>
                  <a:pt x="9" y="1305"/>
                  <a:pt x="9" y="1307"/>
                </a:cubicBezTo>
                <a:close/>
                <a:moveTo>
                  <a:pt x="9" y="1333"/>
                </a:moveTo>
                <a:lnTo>
                  <a:pt x="9" y="1333"/>
                </a:lnTo>
                <a:cubicBezTo>
                  <a:pt x="9" y="1336"/>
                  <a:pt x="7" y="1338"/>
                  <a:pt x="5" y="1338"/>
                </a:cubicBezTo>
                <a:cubicBezTo>
                  <a:pt x="2" y="1338"/>
                  <a:pt x="0" y="1336"/>
                  <a:pt x="0" y="1333"/>
                </a:cubicBezTo>
                <a:lnTo>
                  <a:pt x="0" y="1333"/>
                </a:lnTo>
                <a:cubicBezTo>
                  <a:pt x="0" y="1331"/>
                  <a:pt x="2" y="1329"/>
                  <a:pt x="5" y="1329"/>
                </a:cubicBezTo>
                <a:cubicBezTo>
                  <a:pt x="7" y="1329"/>
                  <a:pt x="9" y="1331"/>
                  <a:pt x="9" y="1333"/>
                </a:cubicBezTo>
                <a:close/>
                <a:moveTo>
                  <a:pt x="9" y="1360"/>
                </a:moveTo>
                <a:lnTo>
                  <a:pt x="9" y="1360"/>
                </a:lnTo>
                <a:cubicBezTo>
                  <a:pt x="9" y="1362"/>
                  <a:pt x="7" y="1364"/>
                  <a:pt x="5" y="1364"/>
                </a:cubicBezTo>
                <a:cubicBezTo>
                  <a:pt x="2" y="1364"/>
                  <a:pt x="0" y="1362"/>
                  <a:pt x="0" y="1360"/>
                </a:cubicBezTo>
                <a:lnTo>
                  <a:pt x="0" y="1360"/>
                </a:lnTo>
                <a:cubicBezTo>
                  <a:pt x="0" y="1357"/>
                  <a:pt x="2" y="1355"/>
                  <a:pt x="5" y="1355"/>
                </a:cubicBezTo>
                <a:cubicBezTo>
                  <a:pt x="7" y="1355"/>
                  <a:pt x="9" y="1357"/>
                  <a:pt x="9" y="1360"/>
                </a:cubicBezTo>
                <a:close/>
                <a:moveTo>
                  <a:pt x="9" y="1386"/>
                </a:moveTo>
                <a:lnTo>
                  <a:pt x="9" y="1386"/>
                </a:lnTo>
                <a:cubicBezTo>
                  <a:pt x="9" y="1389"/>
                  <a:pt x="7" y="1391"/>
                  <a:pt x="5" y="1391"/>
                </a:cubicBezTo>
                <a:cubicBezTo>
                  <a:pt x="2" y="1391"/>
                  <a:pt x="0" y="1389"/>
                  <a:pt x="0" y="1386"/>
                </a:cubicBezTo>
                <a:lnTo>
                  <a:pt x="0" y="1386"/>
                </a:lnTo>
                <a:cubicBezTo>
                  <a:pt x="0" y="1384"/>
                  <a:pt x="2" y="1382"/>
                  <a:pt x="5" y="1382"/>
                </a:cubicBezTo>
                <a:cubicBezTo>
                  <a:pt x="7" y="1382"/>
                  <a:pt x="9" y="1384"/>
                  <a:pt x="9" y="1386"/>
                </a:cubicBezTo>
                <a:close/>
                <a:moveTo>
                  <a:pt x="9" y="1413"/>
                </a:moveTo>
                <a:lnTo>
                  <a:pt x="9" y="1413"/>
                </a:lnTo>
                <a:cubicBezTo>
                  <a:pt x="9" y="1415"/>
                  <a:pt x="7" y="1417"/>
                  <a:pt x="5" y="1417"/>
                </a:cubicBezTo>
                <a:cubicBezTo>
                  <a:pt x="2" y="1417"/>
                  <a:pt x="0" y="1415"/>
                  <a:pt x="0" y="1413"/>
                </a:cubicBezTo>
                <a:lnTo>
                  <a:pt x="0" y="1413"/>
                </a:lnTo>
                <a:cubicBezTo>
                  <a:pt x="0" y="1410"/>
                  <a:pt x="2" y="1408"/>
                  <a:pt x="5" y="1408"/>
                </a:cubicBezTo>
                <a:cubicBezTo>
                  <a:pt x="7" y="1408"/>
                  <a:pt x="9" y="1410"/>
                  <a:pt x="9" y="1413"/>
                </a:cubicBezTo>
                <a:close/>
                <a:moveTo>
                  <a:pt x="9" y="1439"/>
                </a:moveTo>
                <a:lnTo>
                  <a:pt x="9" y="1439"/>
                </a:lnTo>
                <a:cubicBezTo>
                  <a:pt x="9" y="1441"/>
                  <a:pt x="7" y="1443"/>
                  <a:pt x="5" y="1443"/>
                </a:cubicBezTo>
                <a:cubicBezTo>
                  <a:pt x="2" y="1443"/>
                  <a:pt x="0" y="1441"/>
                  <a:pt x="0" y="1439"/>
                </a:cubicBezTo>
                <a:lnTo>
                  <a:pt x="0" y="1439"/>
                </a:lnTo>
                <a:cubicBezTo>
                  <a:pt x="0" y="1437"/>
                  <a:pt x="2" y="1435"/>
                  <a:pt x="5" y="1435"/>
                </a:cubicBezTo>
                <a:cubicBezTo>
                  <a:pt x="7" y="1435"/>
                  <a:pt x="9" y="1437"/>
                  <a:pt x="9" y="1439"/>
                </a:cubicBezTo>
                <a:close/>
                <a:moveTo>
                  <a:pt x="9" y="1465"/>
                </a:moveTo>
                <a:lnTo>
                  <a:pt x="9" y="1465"/>
                </a:lnTo>
                <a:cubicBezTo>
                  <a:pt x="9" y="1468"/>
                  <a:pt x="7" y="1470"/>
                  <a:pt x="5" y="1470"/>
                </a:cubicBezTo>
                <a:cubicBezTo>
                  <a:pt x="2" y="1470"/>
                  <a:pt x="0" y="1468"/>
                  <a:pt x="0" y="1465"/>
                </a:cubicBezTo>
                <a:lnTo>
                  <a:pt x="0" y="1465"/>
                </a:lnTo>
                <a:cubicBezTo>
                  <a:pt x="0" y="1463"/>
                  <a:pt x="2" y="1461"/>
                  <a:pt x="5" y="1461"/>
                </a:cubicBezTo>
                <a:cubicBezTo>
                  <a:pt x="7" y="1461"/>
                  <a:pt x="9" y="1463"/>
                  <a:pt x="9" y="1465"/>
                </a:cubicBezTo>
                <a:close/>
                <a:moveTo>
                  <a:pt x="9" y="1492"/>
                </a:moveTo>
                <a:lnTo>
                  <a:pt x="9" y="1492"/>
                </a:lnTo>
                <a:cubicBezTo>
                  <a:pt x="9" y="1494"/>
                  <a:pt x="7" y="1496"/>
                  <a:pt x="5" y="1496"/>
                </a:cubicBezTo>
                <a:cubicBezTo>
                  <a:pt x="2" y="1496"/>
                  <a:pt x="0" y="1494"/>
                  <a:pt x="0" y="1492"/>
                </a:cubicBezTo>
                <a:lnTo>
                  <a:pt x="0" y="1492"/>
                </a:lnTo>
                <a:cubicBezTo>
                  <a:pt x="0" y="1489"/>
                  <a:pt x="2" y="1487"/>
                  <a:pt x="5" y="1487"/>
                </a:cubicBezTo>
                <a:cubicBezTo>
                  <a:pt x="7" y="1487"/>
                  <a:pt x="9" y="1489"/>
                  <a:pt x="9" y="1492"/>
                </a:cubicBezTo>
                <a:close/>
                <a:moveTo>
                  <a:pt x="9" y="1518"/>
                </a:moveTo>
                <a:lnTo>
                  <a:pt x="9" y="1518"/>
                </a:lnTo>
                <a:cubicBezTo>
                  <a:pt x="9" y="1521"/>
                  <a:pt x="7" y="1523"/>
                  <a:pt x="5" y="1523"/>
                </a:cubicBezTo>
                <a:cubicBezTo>
                  <a:pt x="2" y="1523"/>
                  <a:pt x="0" y="1521"/>
                  <a:pt x="0" y="1518"/>
                </a:cubicBezTo>
                <a:lnTo>
                  <a:pt x="0" y="1518"/>
                </a:lnTo>
                <a:cubicBezTo>
                  <a:pt x="0" y="1516"/>
                  <a:pt x="2" y="1514"/>
                  <a:pt x="5" y="1514"/>
                </a:cubicBezTo>
                <a:cubicBezTo>
                  <a:pt x="7" y="1514"/>
                  <a:pt x="9" y="1516"/>
                  <a:pt x="9" y="1518"/>
                </a:cubicBezTo>
                <a:close/>
                <a:moveTo>
                  <a:pt x="9" y="1545"/>
                </a:moveTo>
                <a:lnTo>
                  <a:pt x="9" y="1545"/>
                </a:lnTo>
                <a:cubicBezTo>
                  <a:pt x="9" y="1547"/>
                  <a:pt x="7" y="1549"/>
                  <a:pt x="5" y="1549"/>
                </a:cubicBezTo>
                <a:cubicBezTo>
                  <a:pt x="2" y="1549"/>
                  <a:pt x="0" y="1547"/>
                  <a:pt x="0" y="1545"/>
                </a:cubicBezTo>
                <a:lnTo>
                  <a:pt x="0" y="1545"/>
                </a:lnTo>
                <a:cubicBezTo>
                  <a:pt x="0" y="1542"/>
                  <a:pt x="2" y="1540"/>
                  <a:pt x="5" y="1540"/>
                </a:cubicBezTo>
                <a:cubicBezTo>
                  <a:pt x="7" y="1540"/>
                  <a:pt x="9" y="1542"/>
                  <a:pt x="9" y="1545"/>
                </a:cubicBezTo>
                <a:close/>
                <a:moveTo>
                  <a:pt x="9" y="1571"/>
                </a:moveTo>
                <a:lnTo>
                  <a:pt x="9" y="1571"/>
                </a:lnTo>
                <a:cubicBezTo>
                  <a:pt x="9" y="1573"/>
                  <a:pt x="7" y="1575"/>
                  <a:pt x="5" y="1575"/>
                </a:cubicBezTo>
                <a:cubicBezTo>
                  <a:pt x="2" y="1575"/>
                  <a:pt x="0" y="1573"/>
                  <a:pt x="0" y="1571"/>
                </a:cubicBezTo>
                <a:lnTo>
                  <a:pt x="0" y="1571"/>
                </a:lnTo>
                <a:cubicBezTo>
                  <a:pt x="0" y="1569"/>
                  <a:pt x="2" y="1567"/>
                  <a:pt x="5" y="1567"/>
                </a:cubicBezTo>
                <a:cubicBezTo>
                  <a:pt x="7" y="1567"/>
                  <a:pt x="9" y="1569"/>
                  <a:pt x="9" y="1571"/>
                </a:cubicBezTo>
                <a:close/>
                <a:moveTo>
                  <a:pt x="9" y="1597"/>
                </a:moveTo>
                <a:lnTo>
                  <a:pt x="9" y="1597"/>
                </a:lnTo>
                <a:cubicBezTo>
                  <a:pt x="9" y="1600"/>
                  <a:pt x="7" y="1602"/>
                  <a:pt x="5" y="1602"/>
                </a:cubicBezTo>
                <a:cubicBezTo>
                  <a:pt x="2" y="1602"/>
                  <a:pt x="0" y="1600"/>
                  <a:pt x="0" y="1597"/>
                </a:cubicBezTo>
                <a:lnTo>
                  <a:pt x="0" y="1597"/>
                </a:lnTo>
                <a:cubicBezTo>
                  <a:pt x="0" y="1595"/>
                  <a:pt x="2" y="1593"/>
                  <a:pt x="5" y="1593"/>
                </a:cubicBezTo>
                <a:cubicBezTo>
                  <a:pt x="7" y="1593"/>
                  <a:pt x="9" y="1595"/>
                  <a:pt x="9" y="1597"/>
                </a:cubicBezTo>
                <a:close/>
                <a:moveTo>
                  <a:pt x="9" y="1624"/>
                </a:moveTo>
                <a:lnTo>
                  <a:pt x="9" y="1624"/>
                </a:lnTo>
                <a:cubicBezTo>
                  <a:pt x="9" y="1626"/>
                  <a:pt x="7" y="1628"/>
                  <a:pt x="5" y="1628"/>
                </a:cubicBezTo>
                <a:cubicBezTo>
                  <a:pt x="2" y="1628"/>
                  <a:pt x="0" y="1626"/>
                  <a:pt x="0" y="1624"/>
                </a:cubicBezTo>
                <a:lnTo>
                  <a:pt x="0" y="1624"/>
                </a:lnTo>
                <a:cubicBezTo>
                  <a:pt x="0" y="1621"/>
                  <a:pt x="2" y="1619"/>
                  <a:pt x="5" y="1619"/>
                </a:cubicBezTo>
                <a:cubicBezTo>
                  <a:pt x="7" y="1619"/>
                  <a:pt x="9" y="1621"/>
                  <a:pt x="9" y="1624"/>
                </a:cubicBezTo>
                <a:close/>
                <a:moveTo>
                  <a:pt x="9" y="1650"/>
                </a:moveTo>
                <a:lnTo>
                  <a:pt x="9" y="1650"/>
                </a:lnTo>
                <a:cubicBezTo>
                  <a:pt x="9" y="1653"/>
                  <a:pt x="7" y="1655"/>
                  <a:pt x="5" y="1655"/>
                </a:cubicBezTo>
                <a:cubicBezTo>
                  <a:pt x="2" y="1655"/>
                  <a:pt x="0" y="1653"/>
                  <a:pt x="0" y="1650"/>
                </a:cubicBezTo>
                <a:lnTo>
                  <a:pt x="0" y="1650"/>
                </a:lnTo>
                <a:cubicBezTo>
                  <a:pt x="0" y="1648"/>
                  <a:pt x="2" y="1646"/>
                  <a:pt x="5" y="1646"/>
                </a:cubicBezTo>
                <a:cubicBezTo>
                  <a:pt x="7" y="1646"/>
                  <a:pt x="9" y="1648"/>
                  <a:pt x="9" y="1650"/>
                </a:cubicBezTo>
                <a:close/>
                <a:moveTo>
                  <a:pt x="9" y="1677"/>
                </a:moveTo>
                <a:lnTo>
                  <a:pt x="9" y="1677"/>
                </a:lnTo>
                <a:cubicBezTo>
                  <a:pt x="9" y="1679"/>
                  <a:pt x="7" y="1681"/>
                  <a:pt x="5" y="1681"/>
                </a:cubicBezTo>
                <a:cubicBezTo>
                  <a:pt x="2" y="1681"/>
                  <a:pt x="0" y="1679"/>
                  <a:pt x="0" y="1677"/>
                </a:cubicBezTo>
                <a:lnTo>
                  <a:pt x="0" y="1677"/>
                </a:lnTo>
                <a:cubicBezTo>
                  <a:pt x="0" y="1674"/>
                  <a:pt x="2" y="1672"/>
                  <a:pt x="5" y="1672"/>
                </a:cubicBezTo>
                <a:cubicBezTo>
                  <a:pt x="7" y="1672"/>
                  <a:pt x="9" y="1674"/>
                  <a:pt x="9" y="1677"/>
                </a:cubicBezTo>
                <a:close/>
                <a:moveTo>
                  <a:pt x="9" y="1703"/>
                </a:moveTo>
                <a:lnTo>
                  <a:pt x="9" y="1703"/>
                </a:lnTo>
                <a:cubicBezTo>
                  <a:pt x="9" y="1706"/>
                  <a:pt x="7" y="1707"/>
                  <a:pt x="5" y="1707"/>
                </a:cubicBezTo>
                <a:cubicBezTo>
                  <a:pt x="2" y="1707"/>
                  <a:pt x="0" y="1706"/>
                  <a:pt x="0" y="1703"/>
                </a:cubicBezTo>
                <a:lnTo>
                  <a:pt x="0" y="1703"/>
                </a:lnTo>
                <a:cubicBezTo>
                  <a:pt x="0" y="1701"/>
                  <a:pt x="2" y="1699"/>
                  <a:pt x="5" y="1699"/>
                </a:cubicBezTo>
                <a:cubicBezTo>
                  <a:pt x="7" y="1699"/>
                  <a:pt x="9" y="1701"/>
                  <a:pt x="9" y="1703"/>
                </a:cubicBezTo>
                <a:close/>
                <a:moveTo>
                  <a:pt x="9" y="1729"/>
                </a:moveTo>
                <a:lnTo>
                  <a:pt x="9" y="1729"/>
                </a:lnTo>
                <a:cubicBezTo>
                  <a:pt x="9" y="1732"/>
                  <a:pt x="7" y="1734"/>
                  <a:pt x="5" y="1734"/>
                </a:cubicBezTo>
                <a:cubicBezTo>
                  <a:pt x="2" y="1734"/>
                  <a:pt x="0" y="1732"/>
                  <a:pt x="0" y="1729"/>
                </a:cubicBezTo>
                <a:lnTo>
                  <a:pt x="0" y="1729"/>
                </a:lnTo>
                <a:cubicBezTo>
                  <a:pt x="0" y="1727"/>
                  <a:pt x="2" y="1725"/>
                  <a:pt x="5" y="1725"/>
                </a:cubicBezTo>
                <a:cubicBezTo>
                  <a:pt x="7" y="1725"/>
                  <a:pt x="9" y="1727"/>
                  <a:pt x="9" y="1729"/>
                </a:cubicBezTo>
                <a:close/>
                <a:moveTo>
                  <a:pt x="9" y="1756"/>
                </a:moveTo>
                <a:lnTo>
                  <a:pt x="9" y="1756"/>
                </a:lnTo>
                <a:cubicBezTo>
                  <a:pt x="9" y="1758"/>
                  <a:pt x="7" y="1760"/>
                  <a:pt x="5" y="1760"/>
                </a:cubicBezTo>
                <a:cubicBezTo>
                  <a:pt x="2" y="1760"/>
                  <a:pt x="0" y="1758"/>
                  <a:pt x="0" y="1756"/>
                </a:cubicBezTo>
                <a:lnTo>
                  <a:pt x="0" y="1756"/>
                </a:lnTo>
                <a:cubicBezTo>
                  <a:pt x="0" y="1753"/>
                  <a:pt x="2" y="1751"/>
                  <a:pt x="5" y="1751"/>
                </a:cubicBezTo>
                <a:cubicBezTo>
                  <a:pt x="7" y="1751"/>
                  <a:pt x="9" y="1753"/>
                  <a:pt x="9" y="1756"/>
                </a:cubicBezTo>
                <a:close/>
                <a:moveTo>
                  <a:pt x="9" y="1782"/>
                </a:moveTo>
                <a:lnTo>
                  <a:pt x="9" y="1782"/>
                </a:lnTo>
                <a:cubicBezTo>
                  <a:pt x="9" y="1785"/>
                  <a:pt x="7" y="1787"/>
                  <a:pt x="5" y="1787"/>
                </a:cubicBezTo>
                <a:cubicBezTo>
                  <a:pt x="2" y="1787"/>
                  <a:pt x="0" y="1785"/>
                  <a:pt x="0" y="1782"/>
                </a:cubicBezTo>
                <a:lnTo>
                  <a:pt x="0" y="1782"/>
                </a:lnTo>
                <a:cubicBezTo>
                  <a:pt x="0" y="1780"/>
                  <a:pt x="2" y="1778"/>
                  <a:pt x="5" y="1778"/>
                </a:cubicBezTo>
                <a:cubicBezTo>
                  <a:pt x="7" y="1778"/>
                  <a:pt x="9" y="1780"/>
                  <a:pt x="9" y="1782"/>
                </a:cubicBezTo>
                <a:close/>
                <a:moveTo>
                  <a:pt x="9" y="1809"/>
                </a:moveTo>
                <a:lnTo>
                  <a:pt x="9" y="1809"/>
                </a:lnTo>
                <a:cubicBezTo>
                  <a:pt x="9" y="1811"/>
                  <a:pt x="7" y="1813"/>
                  <a:pt x="5" y="1813"/>
                </a:cubicBezTo>
                <a:cubicBezTo>
                  <a:pt x="2" y="1813"/>
                  <a:pt x="0" y="1811"/>
                  <a:pt x="0" y="1809"/>
                </a:cubicBezTo>
                <a:lnTo>
                  <a:pt x="0" y="1809"/>
                </a:lnTo>
                <a:cubicBezTo>
                  <a:pt x="0" y="1806"/>
                  <a:pt x="2" y="1804"/>
                  <a:pt x="5" y="1804"/>
                </a:cubicBezTo>
                <a:cubicBezTo>
                  <a:pt x="7" y="1804"/>
                  <a:pt x="9" y="1806"/>
                  <a:pt x="9" y="1809"/>
                </a:cubicBezTo>
                <a:close/>
                <a:moveTo>
                  <a:pt x="9" y="1835"/>
                </a:moveTo>
                <a:lnTo>
                  <a:pt x="9" y="1835"/>
                </a:lnTo>
                <a:cubicBezTo>
                  <a:pt x="9" y="1838"/>
                  <a:pt x="7" y="1840"/>
                  <a:pt x="5" y="1840"/>
                </a:cubicBezTo>
                <a:cubicBezTo>
                  <a:pt x="2" y="1840"/>
                  <a:pt x="0" y="1838"/>
                  <a:pt x="0" y="1835"/>
                </a:cubicBezTo>
                <a:lnTo>
                  <a:pt x="0" y="1835"/>
                </a:lnTo>
                <a:cubicBezTo>
                  <a:pt x="0" y="1833"/>
                  <a:pt x="2" y="1831"/>
                  <a:pt x="5" y="1831"/>
                </a:cubicBezTo>
                <a:cubicBezTo>
                  <a:pt x="7" y="1831"/>
                  <a:pt x="9" y="1833"/>
                  <a:pt x="9" y="1835"/>
                </a:cubicBezTo>
                <a:close/>
                <a:moveTo>
                  <a:pt x="9" y="1862"/>
                </a:moveTo>
                <a:lnTo>
                  <a:pt x="9" y="1862"/>
                </a:lnTo>
                <a:cubicBezTo>
                  <a:pt x="9" y="1864"/>
                  <a:pt x="7" y="1866"/>
                  <a:pt x="5" y="1866"/>
                </a:cubicBezTo>
                <a:cubicBezTo>
                  <a:pt x="2" y="1866"/>
                  <a:pt x="0" y="1864"/>
                  <a:pt x="0" y="1862"/>
                </a:cubicBezTo>
                <a:lnTo>
                  <a:pt x="0" y="1862"/>
                </a:lnTo>
                <a:cubicBezTo>
                  <a:pt x="0" y="1859"/>
                  <a:pt x="2" y="1857"/>
                  <a:pt x="5" y="1857"/>
                </a:cubicBezTo>
                <a:cubicBezTo>
                  <a:pt x="7" y="1857"/>
                  <a:pt x="9" y="1859"/>
                  <a:pt x="9" y="1862"/>
                </a:cubicBezTo>
                <a:close/>
                <a:moveTo>
                  <a:pt x="9" y="1888"/>
                </a:moveTo>
                <a:lnTo>
                  <a:pt x="9" y="1888"/>
                </a:lnTo>
                <a:cubicBezTo>
                  <a:pt x="9" y="1890"/>
                  <a:pt x="7" y="1892"/>
                  <a:pt x="5" y="1892"/>
                </a:cubicBezTo>
                <a:cubicBezTo>
                  <a:pt x="2" y="1892"/>
                  <a:pt x="0" y="1890"/>
                  <a:pt x="0" y="1888"/>
                </a:cubicBezTo>
                <a:lnTo>
                  <a:pt x="0" y="1888"/>
                </a:lnTo>
                <a:cubicBezTo>
                  <a:pt x="0" y="1886"/>
                  <a:pt x="2" y="1884"/>
                  <a:pt x="5" y="1884"/>
                </a:cubicBezTo>
                <a:cubicBezTo>
                  <a:pt x="7" y="1884"/>
                  <a:pt x="9" y="1886"/>
                  <a:pt x="9" y="1888"/>
                </a:cubicBezTo>
                <a:close/>
                <a:moveTo>
                  <a:pt x="9" y="1914"/>
                </a:moveTo>
                <a:lnTo>
                  <a:pt x="9" y="1914"/>
                </a:lnTo>
                <a:cubicBezTo>
                  <a:pt x="9" y="1917"/>
                  <a:pt x="7" y="1919"/>
                  <a:pt x="5" y="1919"/>
                </a:cubicBezTo>
                <a:cubicBezTo>
                  <a:pt x="2" y="1919"/>
                  <a:pt x="0" y="1917"/>
                  <a:pt x="0" y="1914"/>
                </a:cubicBezTo>
                <a:lnTo>
                  <a:pt x="0" y="1914"/>
                </a:lnTo>
                <a:cubicBezTo>
                  <a:pt x="0" y="1912"/>
                  <a:pt x="2" y="1910"/>
                  <a:pt x="5" y="1910"/>
                </a:cubicBezTo>
                <a:cubicBezTo>
                  <a:pt x="7" y="1910"/>
                  <a:pt x="9" y="1912"/>
                  <a:pt x="9" y="1914"/>
                </a:cubicBezTo>
                <a:close/>
                <a:moveTo>
                  <a:pt x="9" y="1941"/>
                </a:moveTo>
                <a:lnTo>
                  <a:pt x="9" y="1941"/>
                </a:lnTo>
                <a:cubicBezTo>
                  <a:pt x="9" y="1943"/>
                  <a:pt x="7" y="1945"/>
                  <a:pt x="5" y="1945"/>
                </a:cubicBezTo>
                <a:cubicBezTo>
                  <a:pt x="2" y="1945"/>
                  <a:pt x="0" y="1943"/>
                  <a:pt x="0" y="1941"/>
                </a:cubicBezTo>
                <a:lnTo>
                  <a:pt x="0" y="1941"/>
                </a:lnTo>
                <a:cubicBezTo>
                  <a:pt x="0" y="1938"/>
                  <a:pt x="2" y="1936"/>
                  <a:pt x="5" y="1936"/>
                </a:cubicBezTo>
                <a:cubicBezTo>
                  <a:pt x="7" y="1936"/>
                  <a:pt x="9" y="1938"/>
                  <a:pt x="9" y="1941"/>
                </a:cubicBezTo>
                <a:close/>
                <a:moveTo>
                  <a:pt x="9" y="1967"/>
                </a:moveTo>
                <a:lnTo>
                  <a:pt x="9" y="1967"/>
                </a:lnTo>
                <a:cubicBezTo>
                  <a:pt x="9" y="1970"/>
                  <a:pt x="7" y="1972"/>
                  <a:pt x="5" y="1972"/>
                </a:cubicBezTo>
                <a:cubicBezTo>
                  <a:pt x="2" y="1972"/>
                  <a:pt x="0" y="1970"/>
                  <a:pt x="0" y="1967"/>
                </a:cubicBezTo>
                <a:lnTo>
                  <a:pt x="0" y="1967"/>
                </a:lnTo>
                <a:cubicBezTo>
                  <a:pt x="0" y="1965"/>
                  <a:pt x="2" y="1963"/>
                  <a:pt x="5" y="1963"/>
                </a:cubicBezTo>
                <a:cubicBezTo>
                  <a:pt x="7" y="1963"/>
                  <a:pt x="9" y="1965"/>
                  <a:pt x="9" y="1967"/>
                </a:cubicBezTo>
                <a:close/>
                <a:moveTo>
                  <a:pt x="9" y="1994"/>
                </a:moveTo>
                <a:lnTo>
                  <a:pt x="9" y="1994"/>
                </a:lnTo>
                <a:cubicBezTo>
                  <a:pt x="9" y="1996"/>
                  <a:pt x="7" y="1998"/>
                  <a:pt x="5" y="1998"/>
                </a:cubicBezTo>
                <a:cubicBezTo>
                  <a:pt x="2" y="1998"/>
                  <a:pt x="0" y="1996"/>
                  <a:pt x="0" y="1994"/>
                </a:cubicBezTo>
                <a:lnTo>
                  <a:pt x="0" y="1994"/>
                </a:lnTo>
                <a:cubicBezTo>
                  <a:pt x="0" y="1991"/>
                  <a:pt x="2" y="1989"/>
                  <a:pt x="5" y="1989"/>
                </a:cubicBezTo>
                <a:cubicBezTo>
                  <a:pt x="7" y="1989"/>
                  <a:pt x="9" y="1991"/>
                  <a:pt x="9" y="1994"/>
                </a:cubicBezTo>
                <a:close/>
                <a:moveTo>
                  <a:pt x="9" y="2020"/>
                </a:moveTo>
                <a:lnTo>
                  <a:pt x="9" y="2020"/>
                </a:lnTo>
                <a:cubicBezTo>
                  <a:pt x="9" y="2022"/>
                  <a:pt x="7" y="2024"/>
                  <a:pt x="5" y="2024"/>
                </a:cubicBezTo>
                <a:cubicBezTo>
                  <a:pt x="2" y="2024"/>
                  <a:pt x="0" y="2022"/>
                  <a:pt x="0" y="2020"/>
                </a:cubicBezTo>
                <a:lnTo>
                  <a:pt x="0" y="2020"/>
                </a:lnTo>
                <a:cubicBezTo>
                  <a:pt x="0" y="2018"/>
                  <a:pt x="2" y="2016"/>
                  <a:pt x="5" y="2016"/>
                </a:cubicBezTo>
                <a:cubicBezTo>
                  <a:pt x="7" y="2016"/>
                  <a:pt x="9" y="2018"/>
                  <a:pt x="9" y="2020"/>
                </a:cubicBezTo>
                <a:close/>
                <a:moveTo>
                  <a:pt x="9" y="2046"/>
                </a:moveTo>
                <a:lnTo>
                  <a:pt x="9" y="2046"/>
                </a:lnTo>
                <a:cubicBezTo>
                  <a:pt x="9" y="2049"/>
                  <a:pt x="7" y="2051"/>
                  <a:pt x="5" y="2051"/>
                </a:cubicBezTo>
                <a:cubicBezTo>
                  <a:pt x="2" y="2051"/>
                  <a:pt x="0" y="2049"/>
                  <a:pt x="0" y="2046"/>
                </a:cubicBezTo>
                <a:lnTo>
                  <a:pt x="0" y="2046"/>
                </a:lnTo>
                <a:cubicBezTo>
                  <a:pt x="0" y="2044"/>
                  <a:pt x="2" y="2042"/>
                  <a:pt x="5" y="2042"/>
                </a:cubicBezTo>
                <a:cubicBezTo>
                  <a:pt x="7" y="2042"/>
                  <a:pt x="9" y="2044"/>
                  <a:pt x="9" y="2046"/>
                </a:cubicBezTo>
                <a:close/>
                <a:moveTo>
                  <a:pt x="9" y="2073"/>
                </a:moveTo>
                <a:lnTo>
                  <a:pt x="9" y="2073"/>
                </a:lnTo>
                <a:cubicBezTo>
                  <a:pt x="9" y="2075"/>
                  <a:pt x="7" y="2077"/>
                  <a:pt x="5" y="2077"/>
                </a:cubicBezTo>
                <a:cubicBezTo>
                  <a:pt x="2" y="2077"/>
                  <a:pt x="0" y="2075"/>
                  <a:pt x="0" y="2073"/>
                </a:cubicBezTo>
                <a:lnTo>
                  <a:pt x="0" y="2073"/>
                </a:lnTo>
                <a:cubicBezTo>
                  <a:pt x="0" y="2070"/>
                  <a:pt x="2" y="2068"/>
                  <a:pt x="5" y="2068"/>
                </a:cubicBezTo>
                <a:cubicBezTo>
                  <a:pt x="7" y="2068"/>
                  <a:pt x="9" y="2070"/>
                  <a:pt x="9" y="2073"/>
                </a:cubicBezTo>
                <a:close/>
                <a:moveTo>
                  <a:pt x="9" y="2099"/>
                </a:moveTo>
                <a:lnTo>
                  <a:pt x="9" y="2099"/>
                </a:lnTo>
                <a:cubicBezTo>
                  <a:pt x="9" y="2102"/>
                  <a:pt x="7" y="2104"/>
                  <a:pt x="5" y="2104"/>
                </a:cubicBezTo>
                <a:cubicBezTo>
                  <a:pt x="2" y="2104"/>
                  <a:pt x="0" y="2102"/>
                  <a:pt x="0" y="2099"/>
                </a:cubicBezTo>
                <a:lnTo>
                  <a:pt x="0" y="2099"/>
                </a:lnTo>
                <a:cubicBezTo>
                  <a:pt x="0" y="2097"/>
                  <a:pt x="2" y="2095"/>
                  <a:pt x="5" y="2095"/>
                </a:cubicBezTo>
                <a:cubicBezTo>
                  <a:pt x="7" y="2095"/>
                  <a:pt x="9" y="2097"/>
                  <a:pt x="9" y="2099"/>
                </a:cubicBezTo>
                <a:close/>
                <a:moveTo>
                  <a:pt x="9" y="2126"/>
                </a:moveTo>
                <a:lnTo>
                  <a:pt x="9" y="2126"/>
                </a:lnTo>
                <a:cubicBezTo>
                  <a:pt x="9" y="2128"/>
                  <a:pt x="7" y="2130"/>
                  <a:pt x="5" y="2130"/>
                </a:cubicBezTo>
                <a:cubicBezTo>
                  <a:pt x="2" y="2130"/>
                  <a:pt x="0" y="2128"/>
                  <a:pt x="0" y="2126"/>
                </a:cubicBezTo>
                <a:lnTo>
                  <a:pt x="0" y="2126"/>
                </a:lnTo>
                <a:cubicBezTo>
                  <a:pt x="0" y="2123"/>
                  <a:pt x="2" y="2121"/>
                  <a:pt x="5" y="2121"/>
                </a:cubicBezTo>
                <a:cubicBezTo>
                  <a:pt x="7" y="2121"/>
                  <a:pt x="9" y="2123"/>
                  <a:pt x="9" y="2126"/>
                </a:cubicBezTo>
                <a:close/>
                <a:moveTo>
                  <a:pt x="9" y="2152"/>
                </a:moveTo>
                <a:lnTo>
                  <a:pt x="9" y="2152"/>
                </a:lnTo>
                <a:cubicBezTo>
                  <a:pt x="9" y="2154"/>
                  <a:pt x="7" y="2156"/>
                  <a:pt x="5" y="2156"/>
                </a:cubicBezTo>
                <a:cubicBezTo>
                  <a:pt x="2" y="2156"/>
                  <a:pt x="0" y="2154"/>
                  <a:pt x="0" y="2152"/>
                </a:cubicBezTo>
                <a:lnTo>
                  <a:pt x="0" y="2152"/>
                </a:lnTo>
                <a:cubicBezTo>
                  <a:pt x="0" y="2150"/>
                  <a:pt x="2" y="2148"/>
                  <a:pt x="5" y="2148"/>
                </a:cubicBezTo>
                <a:cubicBezTo>
                  <a:pt x="7" y="2148"/>
                  <a:pt x="9" y="2150"/>
                  <a:pt x="9" y="2152"/>
                </a:cubicBezTo>
                <a:close/>
                <a:moveTo>
                  <a:pt x="9" y="2178"/>
                </a:moveTo>
                <a:lnTo>
                  <a:pt x="9" y="2178"/>
                </a:lnTo>
                <a:cubicBezTo>
                  <a:pt x="9" y="2181"/>
                  <a:pt x="7" y="2183"/>
                  <a:pt x="5" y="2183"/>
                </a:cubicBezTo>
                <a:cubicBezTo>
                  <a:pt x="2" y="2183"/>
                  <a:pt x="0" y="2181"/>
                  <a:pt x="0" y="2178"/>
                </a:cubicBezTo>
                <a:lnTo>
                  <a:pt x="0" y="2178"/>
                </a:lnTo>
                <a:cubicBezTo>
                  <a:pt x="0" y="2176"/>
                  <a:pt x="2" y="2174"/>
                  <a:pt x="5" y="2174"/>
                </a:cubicBezTo>
                <a:cubicBezTo>
                  <a:pt x="7" y="2174"/>
                  <a:pt x="9" y="2176"/>
                  <a:pt x="9" y="2178"/>
                </a:cubicBezTo>
                <a:close/>
                <a:moveTo>
                  <a:pt x="9" y="2205"/>
                </a:moveTo>
                <a:lnTo>
                  <a:pt x="9" y="2205"/>
                </a:lnTo>
                <a:cubicBezTo>
                  <a:pt x="9" y="2207"/>
                  <a:pt x="7" y="2209"/>
                  <a:pt x="5" y="2209"/>
                </a:cubicBezTo>
                <a:cubicBezTo>
                  <a:pt x="2" y="2209"/>
                  <a:pt x="0" y="2207"/>
                  <a:pt x="0" y="2205"/>
                </a:cubicBezTo>
                <a:lnTo>
                  <a:pt x="0" y="2205"/>
                </a:lnTo>
                <a:cubicBezTo>
                  <a:pt x="0" y="2202"/>
                  <a:pt x="2" y="2200"/>
                  <a:pt x="5" y="2200"/>
                </a:cubicBezTo>
                <a:cubicBezTo>
                  <a:pt x="7" y="2200"/>
                  <a:pt x="9" y="2202"/>
                  <a:pt x="9" y="2205"/>
                </a:cubicBezTo>
                <a:close/>
                <a:moveTo>
                  <a:pt x="9" y="2231"/>
                </a:moveTo>
                <a:lnTo>
                  <a:pt x="9" y="2231"/>
                </a:lnTo>
                <a:cubicBezTo>
                  <a:pt x="9" y="2234"/>
                  <a:pt x="7" y="2236"/>
                  <a:pt x="5" y="2236"/>
                </a:cubicBezTo>
                <a:cubicBezTo>
                  <a:pt x="2" y="2236"/>
                  <a:pt x="0" y="2234"/>
                  <a:pt x="0" y="2231"/>
                </a:cubicBezTo>
                <a:lnTo>
                  <a:pt x="0" y="2231"/>
                </a:lnTo>
                <a:cubicBezTo>
                  <a:pt x="0" y="2229"/>
                  <a:pt x="2" y="2227"/>
                  <a:pt x="5" y="2227"/>
                </a:cubicBezTo>
                <a:cubicBezTo>
                  <a:pt x="7" y="2227"/>
                  <a:pt x="9" y="2229"/>
                  <a:pt x="9" y="2231"/>
                </a:cubicBezTo>
                <a:close/>
                <a:moveTo>
                  <a:pt x="9" y="2258"/>
                </a:moveTo>
                <a:lnTo>
                  <a:pt x="9" y="2258"/>
                </a:lnTo>
                <a:cubicBezTo>
                  <a:pt x="9" y="2260"/>
                  <a:pt x="7" y="2262"/>
                  <a:pt x="5" y="2262"/>
                </a:cubicBezTo>
                <a:cubicBezTo>
                  <a:pt x="2" y="2262"/>
                  <a:pt x="0" y="2260"/>
                  <a:pt x="0" y="2258"/>
                </a:cubicBezTo>
                <a:lnTo>
                  <a:pt x="0" y="2258"/>
                </a:lnTo>
                <a:cubicBezTo>
                  <a:pt x="0" y="2255"/>
                  <a:pt x="2" y="2253"/>
                  <a:pt x="5" y="2253"/>
                </a:cubicBezTo>
                <a:cubicBezTo>
                  <a:pt x="7" y="2253"/>
                  <a:pt x="9" y="2255"/>
                  <a:pt x="9" y="2258"/>
                </a:cubicBezTo>
                <a:close/>
                <a:moveTo>
                  <a:pt x="9" y="2284"/>
                </a:moveTo>
                <a:lnTo>
                  <a:pt x="9" y="2284"/>
                </a:lnTo>
                <a:cubicBezTo>
                  <a:pt x="9" y="2287"/>
                  <a:pt x="7" y="2288"/>
                  <a:pt x="5" y="2288"/>
                </a:cubicBezTo>
                <a:cubicBezTo>
                  <a:pt x="2" y="2288"/>
                  <a:pt x="0" y="2287"/>
                  <a:pt x="0" y="2284"/>
                </a:cubicBezTo>
                <a:lnTo>
                  <a:pt x="0" y="2284"/>
                </a:lnTo>
                <a:cubicBezTo>
                  <a:pt x="0" y="2282"/>
                  <a:pt x="2" y="2280"/>
                  <a:pt x="5" y="2280"/>
                </a:cubicBezTo>
                <a:cubicBezTo>
                  <a:pt x="7" y="2280"/>
                  <a:pt x="9" y="2282"/>
                  <a:pt x="9" y="2284"/>
                </a:cubicBezTo>
                <a:close/>
                <a:moveTo>
                  <a:pt x="9" y="2310"/>
                </a:moveTo>
                <a:lnTo>
                  <a:pt x="9" y="2310"/>
                </a:lnTo>
                <a:cubicBezTo>
                  <a:pt x="9" y="2313"/>
                  <a:pt x="7" y="2315"/>
                  <a:pt x="5" y="2315"/>
                </a:cubicBezTo>
                <a:cubicBezTo>
                  <a:pt x="2" y="2315"/>
                  <a:pt x="0" y="2313"/>
                  <a:pt x="0" y="2310"/>
                </a:cubicBezTo>
                <a:lnTo>
                  <a:pt x="0" y="2310"/>
                </a:lnTo>
                <a:cubicBezTo>
                  <a:pt x="0" y="2308"/>
                  <a:pt x="2" y="2306"/>
                  <a:pt x="5" y="2306"/>
                </a:cubicBezTo>
                <a:cubicBezTo>
                  <a:pt x="7" y="2306"/>
                  <a:pt x="9" y="2308"/>
                  <a:pt x="9" y="2310"/>
                </a:cubicBezTo>
                <a:close/>
                <a:moveTo>
                  <a:pt x="9" y="2337"/>
                </a:moveTo>
                <a:lnTo>
                  <a:pt x="9" y="2337"/>
                </a:lnTo>
                <a:cubicBezTo>
                  <a:pt x="9" y="2339"/>
                  <a:pt x="7" y="2341"/>
                  <a:pt x="5" y="2341"/>
                </a:cubicBezTo>
                <a:cubicBezTo>
                  <a:pt x="2" y="2341"/>
                  <a:pt x="0" y="2339"/>
                  <a:pt x="0" y="2337"/>
                </a:cubicBezTo>
                <a:lnTo>
                  <a:pt x="0" y="2337"/>
                </a:lnTo>
                <a:cubicBezTo>
                  <a:pt x="0" y="2334"/>
                  <a:pt x="2" y="2332"/>
                  <a:pt x="5" y="2332"/>
                </a:cubicBezTo>
                <a:cubicBezTo>
                  <a:pt x="7" y="2332"/>
                  <a:pt x="9" y="2334"/>
                  <a:pt x="9" y="2337"/>
                </a:cubicBezTo>
                <a:close/>
                <a:moveTo>
                  <a:pt x="9" y="2363"/>
                </a:moveTo>
                <a:lnTo>
                  <a:pt x="9" y="2363"/>
                </a:lnTo>
                <a:cubicBezTo>
                  <a:pt x="9" y="2366"/>
                  <a:pt x="7" y="2368"/>
                  <a:pt x="5" y="2368"/>
                </a:cubicBezTo>
                <a:cubicBezTo>
                  <a:pt x="2" y="2368"/>
                  <a:pt x="0" y="2366"/>
                  <a:pt x="0" y="2363"/>
                </a:cubicBezTo>
                <a:lnTo>
                  <a:pt x="0" y="2363"/>
                </a:lnTo>
                <a:cubicBezTo>
                  <a:pt x="0" y="2361"/>
                  <a:pt x="2" y="2359"/>
                  <a:pt x="5" y="2359"/>
                </a:cubicBezTo>
                <a:cubicBezTo>
                  <a:pt x="7" y="2359"/>
                  <a:pt x="9" y="2361"/>
                  <a:pt x="9" y="2363"/>
                </a:cubicBezTo>
                <a:close/>
                <a:moveTo>
                  <a:pt x="9" y="2390"/>
                </a:moveTo>
                <a:lnTo>
                  <a:pt x="9" y="2390"/>
                </a:lnTo>
                <a:cubicBezTo>
                  <a:pt x="9" y="2392"/>
                  <a:pt x="7" y="2394"/>
                  <a:pt x="5" y="2394"/>
                </a:cubicBezTo>
                <a:cubicBezTo>
                  <a:pt x="2" y="2394"/>
                  <a:pt x="0" y="2392"/>
                  <a:pt x="0" y="2390"/>
                </a:cubicBezTo>
                <a:lnTo>
                  <a:pt x="0" y="2390"/>
                </a:lnTo>
                <a:cubicBezTo>
                  <a:pt x="0" y="2387"/>
                  <a:pt x="2" y="2385"/>
                  <a:pt x="5" y="2385"/>
                </a:cubicBezTo>
                <a:cubicBezTo>
                  <a:pt x="7" y="2385"/>
                  <a:pt x="9" y="2387"/>
                  <a:pt x="9" y="2390"/>
                </a:cubicBezTo>
                <a:close/>
                <a:moveTo>
                  <a:pt x="9" y="2416"/>
                </a:moveTo>
                <a:lnTo>
                  <a:pt x="9" y="2416"/>
                </a:lnTo>
                <a:cubicBezTo>
                  <a:pt x="9" y="2419"/>
                  <a:pt x="7" y="2421"/>
                  <a:pt x="5" y="2421"/>
                </a:cubicBezTo>
                <a:cubicBezTo>
                  <a:pt x="2" y="2421"/>
                  <a:pt x="0" y="2419"/>
                  <a:pt x="0" y="2416"/>
                </a:cubicBezTo>
                <a:lnTo>
                  <a:pt x="0" y="2416"/>
                </a:lnTo>
                <a:cubicBezTo>
                  <a:pt x="0" y="2414"/>
                  <a:pt x="2" y="2412"/>
                  <a:pt x="5" y="2412"/>
                </a:cubicBezTo>
                <a:cubicBezTo>
                  <a:pt x="7" y="2412"/>
                  <a:pt x="9" y="2414"/>
                  <a:pt x="9" y="2416"/>
                </a:cubicBezTo>
                <a:close/>
                <a:moveTo>
                  <a:pt x="9" y="2443"/>
                </a:moveTo>
                <a:lnTo>
                  <a:pt x="9" y="2443"/>
                </a:lnTo>
                <a:cubicBezTo>
                  <a:pt x="9" y="2445"/>
                  <a:pt x="7" y="2447"/>
                  <a:pt x="5" y="2447"/>
                </a:cubicBezTo>
                <a:cubicBezTo>
                  <a:pt x="2" y="2447"/>
                  <a:pt x="0" y="2445"/>
                  <a:pt x="0" y="2443"/>
                </a:cubicBezTo>
                <a:lnTo>
                  <a:pt x="0" y="2443"/>
                </a:lnTo>
                <a:cubicBezTo>
                  <a:pt x="0" y="2440"/>
                  <a:pt x="2" y="2438"/>
                  <a:pt x="5" y="2438"/>
                </a:cubicBezTo>
                <a:cubicBezTo>
                  <a:pt x="7" y="2438"/>
                  <a:pt x="9" y="2440"/>
                  <a:pt x="9" y="2443"/>
                </a:cubicBezTo>
                <a:close/>
                <a:moveTo>
                  <a:pt x="9" y="2469"/>
                </a:moveTo>
                <a:lnTo>
                  <a:pt x="9" y="2469"/>
                </a:lnTo>
                <a:cubicBezTo>
                  <a:pt x="9" y="2471"/>
                  <a:pt x="7" y="2473"/>
                  <a:pt x="5" y="2473"/>
                </a:cubicBezTo>
                <a:cubicBezTo>
                  <a:pt x="2" y="2473"/>
                  <a:pt x="0" y="2471"/>
                  <a:pt x="0" y="2469"/>
                </a:cubicBezTo>
                <a:lnTo>
                  <a:pt x="0" y="2469"/>
                </a:lnTo>
                <a:cubicBezTo>
                  <a:pt x="0" y="2467"/>
                  <a:pt x="2" y="2465"/>
                  <a:pt x="5" y="2465"/>
                </a:cubicBezTo>
                <a:cubicBezTo>
                  <a:pt x="7" y="2465"/>
                  <a:pt x="9" y="2467"/>
                  <a:pt x="9" y="2469"/>
                </a:cubicBezTo>
                <a:close/>
                <a:moveTo>
                  <a:pt x="9" y="2495"/>
                </a:moveTo>
                <a:lnTo>
                  <a:pt x="9" y="2495"/>
                </a:lnTo>
                <a:cubicBezTo>
                  <a:pt x="9" y="2498"/>
                  <a:pt x="7" y="2500"/>
                  <a:pt x="5" y="2500"/>
                </a:cubicBezTo>
                <a:cubicBezTo>
                  <a:pt x="2" y="2500"/>
                  <a:pt x="0" y="2498"/>
                  <a:pt x="0" y="2495"/>
                </a:cubicBezTo>
                <a:lnTo>
                  <a:pt x="0" y="2495"/>
                </a:lnTo>
                <a:cubicBezTo>
                  <a:pt x="0" y="2493"/>
                  <a:pt x="2" y="2491"/>
                  <a:pt x="5" y="2491"/>
                </a:cubicBezTo>
                <a:cubicBezTo>
                  <a:pt x="7" y="2491"/>
                  <a:pt x="9" y="2493"/>
                  <a:pt x="9" y="2495"/>
                </a:cubicBezTo>
                <a:close/>
                <a:moveTo>
                  <a:pt x="9" y="2522"/>
                </a:moveTo>
                <a:lnTo>
                  <a:pt x="9" y="2522"/>
                </a:lnTo>
                <a:cubicBezTo>
                  <a:pt x="9" y="2524"/>
                  <a:pt x="7" y="2526"/>
                  <a:pt x="5" y="2526"/>
                </a:cubicBezTo>
                <a:cubicBezTo>
                  <a:pt x="2" y="2526"/>
                  <a:pt x="0" y="2524"/>
                  <a:pt x="0" y="2522"/>
                </a:cubicBezTo>
                <a:lnTo>
                  <a:pt x="0" y="2522"/>
                </a:lnTo>
                <a:cubicBezTo>
                  <a:pt x="0" y="2519"/>
                  <a:pt x="2" y="2517"/>
                  <a:pt x="5" y="2517"/>
                </a:cubicBezTo>
                <a:cubicBezTo>
                  <a:pt x="7" y="2517"/>
                  <a:pt x="9" y="2519"/>
                  <a:pt x="9" y="2522"/>
                </a:cubicBezTo>
                <a:close/>
                <a:moveTo>
                  <a:pt x="9" y="2548"/>
                </a:moveTo>
                <a:lnTo>
                  <a:pt x="9" y="2548"/>
                </a:lnTo>
                <a:cubicBezTo>
                  <a:pt x="9" y="2551"/>
                  <a:pt x="7" y="2553"/>
                  <a:pt x="5" y="2553"/>
                </a:cubicBezTo>
                <a:cubicBezTo>
                  <a:pt x="2" y="2553"/>
                  <a:pt x="0" y="2551"/>
                  <a:pt x="0" y="2548"/>
                </a:cubicBezTo>
                <a:lnTo>
                  <a:pt x="0" y="2548"/>
                </a:lnTo>
                <a:cubicBezTo>
                  <a:pt x="0" y="2546"/>
                  <a:pt x="2" y="2544"/>
                  <a:pt x="5" y="2544"/>
                </a:cubicBezTo>
                <a:cubicBezTo>
                  <a:pt x="7" y="2544"/>
                  <a:pt x="9" y="2546"/>
                  <a:pt x="9" y="2548"/>
                </a:cubicBezTo>
                <a:close/>
                <a:moveTo>
                  <a:pt x="9" y="2575"/>
                </a:moveTo>
                <a:lnTo>
                  <a:pt x="9" y="2575"/>
                </a:lnTo>
                <a:cubicBezTo>
                  <a:pt x="9" y="2577"/>
                  <a:pt x="7" y="2579"/>
                  <a:pt x="5" y="2579"/>
                </a:cubicBezTo>
                <a:cubicBezTo>
                  <a:pt x="2" y="2579"/>
                  <a:pt x="0" y="2577"/>
                  <a:pt x="0" y="2575"/>
                </a:cubicBezTo>
                <a:lnTo>
                  <a:pt x="0" y="2575"/>
                </a:lnTo>
                <a:cubicBezTo>
                  <a:pt x="0" y="2572"/>
                  <a:pt x="2" y="2570"/>
                  <a:pt x="5" y="2570"/>
                </a:cubicBezTo>
                <a:cubicBezTo>
                  <a:pt x="7" y="2570"/>
                  <a:pt x="9" y="2572"/>
                  <a:pt x="9" y="2575"/>
                </a:cubicBezTo>
                <a:close/>
                <a:moveTo>
                  <a:pt x="9" y="2601"/>
                </a:moveTo>
                <a:lnTo>
                  <a:pt x="9" y="2601"/>
                </a:lnTo>
                <a:cubicBezTo>
                  <a:pt x="9" y="2603"/>
                  <a:pt x="7" y="2605"/>
                  <a:pt x="5" y="2605"/>
                </a:cubicBezTo>
                <a:cubicBezTo>
                  <a:pt x="2" y="2605"/>
                  <a:pt x="0" y="2603"/>
                  <a:pt x="0" y="2601"/>
                </a:cubicBezTo>
                <a:lnTo>
                  <a:pt x="0" y="2601"/>
                </a:lnTo>
                <a:cubicBezTo>
                  <a:pt x="0" y="2599"/>
                  <a:pt x="2" y="2597"/>
                  <a:pt x="5" y="2597"/>
                </a:cubicBezTo>
                <a:cubicBezTo>
                  <a:pt x="7" y="2597"/>
                  <a:pt x="9" y="2599"/>
                  <a:pt x="9" y="2601"/>
                </a:cubicBezTo>
                <a:close/>
                <a:moveTo>
                  <a:pt x="9" y="2627"/>
                </a:moveTo>
                <a:lnTo>
                  <a:pt x="9" y="2627"/>
                </a:lnTo>
                <a:cubicBezTo>
                  <a:pt x="9" y="2630"/>
                  <a:pt x="7" y="2632"/>
                  <a:pt x="5" y="2632"/>
                </a:cubicBezTo>
                <a:cubicBezTo>
                  <a:pt x="2" y="2632"/>
                  <a:pt x="0" y="2630"/>
                  <a:pt x="0" y="2627"/>
                </a:cubicBezTo>
                <a:lnTo>
                  <a:pt x="0" y="2627"/>
                </a:lnTo>
                <a:cubicBezTo>
                  <a:pt x="0" y="2625"/>
                  <a:pt x="2" y="2623"/>
                  <a:pt x="5" y="2623"/>
                </a:cubicBezTo>
                <a:cubicBezTo>
                  <a:pt x="7" y="2623"/>
                  <a:pt x="9" y="2625"/>
                  <a:pt x="9" y="2627"/>
                </a:cubicBezTo>
                <a:close/>
                <a:moveTo>
                  <a:pt x="9" y="2654"/>
                </a:moveTo>
                <a:lnTo>
                  <a:pt x="9" y="2654"/>
                </a:lnTo>
                <a:cubicBezTo>
                  <a:pt x="9" y="2656"/>
                  <a:pt x="7" y="2658"/>
                  <a:pt x="5" y="2658"/>
                </a:cubicBezTo>
                <a:cubicBezTo>
                  <a:pt x="2" y="2658"/>
                  <a:pt x="0" y="2656"/>
                  <a:pt x="0" y="2654"/>
                </a:cubicBezTo>
                <a:lnTo>
                  <a:pt x="0" y="2654"/>
                </a:lnTo>
                <a:cubicBezTo>
                  <a:pt x="0" y="2651"/>
                  <a:pt x="2" y="2649"/>
                  <a:pt x="5" y="2649"/>
                </a:cubicBezTo>
                <a:cubicBezTo>
                  <a:pt x="7" y="2649"/>
                  <a:pt x="9" y="2651"/>
                  <a:pt x="9" y="2654"/>
                </a:cubicBezTo>
                <a:close/>
                <a:moveTo>
                  <a:pt x="9" y="2680"/>
                </a:moveTo>
                <a:lnTo>
                  <a:pt x="9" y="2680"/>
                </a:lnTo>
                <a:cubicBezTo>
                  <a:pt x="9" y="2683"/>
                  <a:pt x="7" y="2685"/>
                  <a:pt x="5" y="2685"/>
                </a:cubicBezTo>
                <a:cubicBezTo>
                  <a:pt x="2" y="2685"/>
                  <a:pt x="0" y="2683"/>
                  <a:pt x="0" y="2680"/>
                </a:cubicBezTo>
                <a:lnTo>
                  <a:pt x="0" y="2680"/>
                </a:lnTo>
                <a:cubicBezTo>
                  <a:pt x="0" y="2678"/>
                  <a:pt x="2" y="2676"/>
                  <a:pt x="5" y="2676"/>
                </a:cubicBezTo>
                <a:cubicBezTo>
                  <a:pt x="7" y="2676"/>
                  <a:pt x="9" y="2678"/>
                  <a:pt x="9" y="2680"/>
                </a:cubicBezTo>
                <a:close/>
                <a:moveTo>
                  <a:pt x="9" y="2707"/>
                </a:moveTo>
                <a:lnTo>
                  <a:pt x="9" y="2707"/>
                </a:lnTo>
                <a:cubicBezTo>
                  <a:pt x="9" y="2709"/>
                  <a:pt x="7" y="2711"/>
                  <a:pt x="5" y="2711"/>
                </a:cubicBezTo>
                <a:cubicBezTo>
                  <a:pt x="2" y="2711"/>
                  <a:pt x="0" y="2709"/>
                  <a:pt x="0" y="2707"/>
                </a:cubicBezTo>
                <a:lnTo>
                  <a:pt x="0" y="2707"/>
                </a:lnTo>
                <a:cubicBezTo>
                  <a:pt x="0" y="2704"/>
                  <a:pt x="2" y="2702"/>
                  <a:pt x="5" y="2702"/>
                </a:cubicBezTo>
                <a:cubicBezTo>
                  <a:pt x="7" y="2702"/>
                  <a:pt x="9" y="2704"/>
                  <a:pt x="9" y="2707"/>
                </a:cubicBezTo>
                <a:close/>
                <a:moveTo>
                  <a:pt x="9" y="2733"/>
                </a:moveTo>
                <a:lnTo>
                  <a:pt x="9" y="2733"/>
                </a:lnTo>
                <a:cubicBezTo>
                  <a:pt x="9" y="2735"/>
                  <a:pt x="7" y="2737"/>
                  <a:pt x="5" y="2737"/>
                </a:cubicBezTo>
                <a:cubicBezTo>
                  <a:pt x="2" y="2737"/>
                  <a:pt x="0" y="2735"/>
                  <a:pt x="0" y="2733"/>
                </a:cubicBezTo>
                <a:lnTo>
                  <a:pt x="0" y="2733"/>
                </a:lnTo>
                <a:cubicBezTo>
                  <a:pt x="0" y="2731"/>
                  <a:pt x="2" y="2729"/>
                  <a:pt x="5" y="2729"/>
                </a:cubicBezTo>
                <a:cubicBezTo>
                  <a:pt x="7" y="2729"/>
                  <a:pt x="9" y="2731"/>
                  <a:pt x="9" y="2733"/>
                </a:cubicBezTo>
                <a:close/>
                <a:moveTo>
                  <a:pt x="9" y="2759"/>
                </a:moveTo>
                <a:lnTo>
                  <a:pt x="9" y="2759"/>
                </a:lnTo>
                <a:cubicBezTo>
                  <a:pt x="9" y="2762"/>
                  <a:pt x="7" y="2764"/>
                  <a:pt x="5" y="2764"/>
                </a:cubicBezTo>
                <a:cubicBezTo>
                  <a:pt x="2" y="2764"/>
                  <a:pt x="0" y="2762"/>
                  <a:pt x="0" y="2759"/>
                </a:cubicBezTo>
                <a:lnTo>
                  <a:pt x="0" y="2759"/>
                </a:lnTo>
                <a:cubicBezTo>
                  <a:pt x="0" y="2757"/>
                  <a:pt x="2" y="2755"/>
                  <a:pt x="5" y="2755"/>
                </a:cubicBezTo>
                <a:cubicBezTo>
                  <a:pt x="7" y="2755"/>
                  <a:pt x="9" y="2757"/>
                  <a:pt x="9" y="2759"/>
                </a:cubicBezTo>
                <a:close/>
                <a:moveTo>
                  <a:pt x="9" y="2786"/>
                </a:moveTo>
                <a:lnTo>
                  <a:pt x="9" y="2786"/>
                </a:lnTo>
                <a:cubicBezTo>
                  <a:pt x="9" y="2788"/>
                  <a:pt x="7" y="2790"/>
                  <a:pt x="5" y="2790"/>
                </a:cubicBezTo>
                <a:cubicBezTo>
                  <a:pt x="2" y="2790"/>
                  <a:pt x="0" y="2788"/>
                  <a:pt x="0" y="2786"/>
                </a:cubicBezTo>
                <a:lnTo>
                  <a:pt x="0" y="2786"/>
                </a:lnTo>
                <a:cubicBezTo>
                  <a:pt x="0" y="2783"/>
                  <a:pt x="2" y="2781"/>
                  <a:pt x="5" y="2781"/>
                </a:cubicBezTo>
                <a:cubicBezTo>
                  <a:pt x="7" y="2781"/>
                  <a:pt x="9" y="2783"/>
                  <a:pt x="9" y="2786"/>
                </a:cubicBezTo>
                <a:close/>
                <a:moveTo>
                  <a:pt x="9" y="2812"/>
                </a:moveTo>
                <a:lnTo>
                  <a:pt x="9" y="2812"/>
                </a:lnTo>
                <a:cubicBezTo>
                  <a:pt x="9" y="2815"/>
                  <a:pt x="7" y="2817"/>
                  <a:pt x="5" y="2817"/>
                </a:cubicBezTo>
                <a:cubicBezTo>
                  <a:pt x="2" y="2817"/>
                  <a:pt x="0" y="2815"/>
                  <a:pt x="0" y="2812"/>
                </a:cubicBezTo>
                <a:lnTo>
                  <a:pt x="0" y="2812"/>
                </a:lnTo>
                <a:cubicBezTo>
                  <a:pt x="0" y="2810"/>
                  <a:pt x="2" y="2808"/>
                  <a:pt x="5" y="2808"/>
                </a:cubicBezTo>
                <a:cubicBezTo>
                  <a:pt x="7" y="2808"/>
                  <a:pt x="9" y="2810"/>
                  <a:pt x="9" y="2812"/>
                </a:cubicBezTo>
                <a:close/>
                <a:moveTo>
                  <a:pt x="9" y="2839"/>
                </a:moveTo>
                <a:lnTo>
                  <a:pt x="9" y="2839"/>
                </a:lnTo>
                <a:cubicBezTo>
                  <a:pt x="9" y="2841"/>
                  <a:pt x="7" y="2843"/>
                  <a:pt x="5" y="2843"/>
                </a:cubicBezTo>
                <a:cubicBezTo>
                  <a:pt x="2" y="2843"/>
                  <a:pt x="0" y="2841"/>
                  <a:pt x="0" y="2839"/>
                </a:cubicBezTo>
                <a:lnTo>
                  <a:pt x="0" y="2839"/>
                </a:lnTo>
                <a:cubicBezTo>
                  <a:pt x="0" y="2836"/>
                  <a:pt x="2" y="2834"/>
                  <a:pt x="5" y="2834"/>
                </a:cubicBezTo>
                <a:cubicBezTo>
                  <a:pt x="7" y="2834"/>
                  <a:pt x="9" y="2836"/>
                  <a:pt x="9" y="2839"/>
                </a:cubicBezTo>
                <a:close/>
                <a:moveTo>
                  <a:pt x="9" y="2865"/>
                </a:moveTo>
                <a:lnTo>
                  <a:pt x="9" y="2865"/>
                </a:lnTo>
                <a:cubicBezTo>
                  <a:pt x="9" y="2868"/>
                  <a:pt x="7" y="2869"/>
                  <a:pt x="5" y="2869"/>
                </a:cubicBezTo>
                <a:cubicBezTo>
                  <a:pt x="2" y="2869"/>
                  <a:pt x="0" y="2868"/>
                  <a:pt x="0" y="2865"/>
                </a:cubicBezTo>
                <a:lnTo>
                  <a:pt x="0" y="2865"/>
                </a:lnTo>
                <a:cubicBezTo>
                  <a:pt x="0" y="2863"/>
                  <a:pt x="2" y="2861"/>
                  <a:pt x="5" y="2861"/>
                </a:cubicBezTo>
                <a:cubicBezTo>
                  <a:pt x="7" y="2861"/>
                  <a:pt x="9" y="2863"/>
                  <a:pt x="9" y="2865"/>
                </a:cubicBezTo>
                <a:close/>
                <a:moveTo>
                  <a:pt x="9" y="2891"/>
                </a:moveTo>
                <a:lnTo>
                  <a:pt x="9" y="2891"/>
                </a:lnTo>
                <a:cubicBezTo>
                  <a:pt x="9" y="2894"/>
                  <a:pt x="7" y="2896"/>
                  <a:pt x="5" y="2896"/>
                </a:cubicBezTo>
                <a:cubicBezTo>
                  <a:pt x="2" y="2896"/>
                  <a:pt x="0" y="2894"/>
                  <a:pt x="0" y="2891"/>
                </a:cubicBezTo>
                <a:lnTo>
                  <a:pt x="0" y="2891"/>
                </a:lnTo>
                <a:cubicBezTo>
                  <a:pt x="0" y="2889"/>
                  <a:pt x="2" y="2887"/>
                  <a:pt x="5" y="2887"/>
                </a:cubicBezTo>
                <a:cubicBezTo>
                  <a:pt x="7" y="2887"/>
                  <a:pt x="9" y="2889"/>
                  <a:pt x="9" y="2891"/>
                </a:cubicBezTo>
                <a:close/>
                <a:moveTo>
                  <a:pt x="9" y="2918"/>
                </a:moveTo>
                <a:lnTo>
                  <a:pt x="9" y="2918"/>
                </a:lnTo>
                <a:cubicBezTo>
                  <a:pt x="9" y="2920"/>
                  <a:pt x="7" y="2922"/>
                  <a:pt x="5" y="2922"/>
                </a:cubicBezTo>
                <a:cubicBezTo>
                  <a:pt x="2" y="2922"/>
                  <a:pt x="0" y="2920"/>
                  <a:pt x="0" y="2918"/>
                </a:cubicBezTo>
                <a:lnTo>
                  <a:pt x="0" y="2918"/>
                </a:lnTo>
                <a:cubicBezTo>
                  <a:pt x="0" y="2915"/>
                  <a:pt x="2" y="2913"/>
                  <a:pt x="5" y="2913"/>
                </a:cubicBezTo>
                <a:cubicBezTo>
                  <a:pt x="7" y="2913"/>
                  <a:pt x="9" y="2915"/>
                  <a:pt x="9" y="2918"/>
                </a:cubicBezTo>
                <a:close/>
                <a:moveTo>
                  <a:pt x="9" y="2944"/>
                </a:moveTo>
                <a:lnTo>
                  <a:pt x="9" y="2944"/>
                </a:lnTo>
                <a:cubicBezTo>
                  <a:pt x="9" y="2947"/>
                  <a:pt x="7" y="2949"/>
                  <a:pt x="5" y="2949"/>
                </a:cubicBezTo>
                <a:cubicBezTo>
                  <a:pt x="2" y="2949"/>
                  <a:pt x="0" y="2947"/>
                  <a:pt x="0" y="2944"/>
                </a:cubicBezTo>
                <a:lnTo>
                  <a:pt x="0" y="2944"/>
                </a:lnTo>
                <a:cubicBezTo>
                  <a:pt x="0" y="2942"/>
                  <a:pt x="2" y="2940"/>
                  <a:pt x="5" y="2940"/>
                </a:cubicBezTo>
                <a:cubicBezTo>
                  <a:pt x="7" y="2940"/>
                  <a:pt x="9" y="2942"/>
                  <a:pt x="9" y="2944"/>
                </a:cubicBezTo>
                <a:close/>
                <a:moveTo>
                  <a:pt x="9" y="2971"/>
                </a:moveTo>
                <a:lnTo>
                  <a:pt x="9" y="2971"/>
                </a:lnTo>
                <a:cubicBezTo>
                  <a:pt x="9" y="2973"/>
                  <a:pt x="7" y="2975"/>
                  <a:pt x="5" y="2975"/>
                </a:cubicBezTo>
                <a:cubicBezTo>
                  <a:pt x="2" y="2975"/>
                  <a:pt x="0" y="2973"/>
                  <a:pt x="0" y="2971"/>
                </a:cubicBezTo>
                <a:lnTo>
                  <a:pt x="0" y="2971"/>
                </a:lnTo>
                <a:cubicBezTo>
                  <a:pt x="0" y="2968"/>
                  <a:pt x="2" y="2966"/>
                  <a:pt x="5" y="2966"/>
                </a:cubicBezTo>
                <a:cubicBezTo>
                  <a:pt x="7" y="2966"/>
                  <a:pt x="9" y="2968"/>
                  <a:pt x="9" y="2971"/>
                </a:cubicBezTo>
                <a:close/>
                <a:moveTo>
                  <a:pt x="9" y="2997"/>
                </a:moveTo>
                <a:lnTo>
                  <a:pt x="9" y="2997"/>
                </a:lnTo>
                <a:cubicBezTo>
                  <a:pt x="9" y="3000"/>
                  <a:pt x="7" y="3002"/>
                  <a:pt x="5" y="3002"/>
                </a:cubicBezTo>
                <a:cubicBezTo>
                  <a:pt x="2" y="3002"/>
                  <a:pt x="0" y="3000"/>
                  <a:pt x="0" y="2997"/>
                </a:cubicBezTo>
                <a:lnTo>
                  <a:pt x="0" y="2997"/>
                </a:lnTo>
                <a:cubicBezTo>
                  <a:pt x="0" y="2995"/>
                  <a:pt x="2" y="2993"/>
                  <a:pt x="5" y="2993"/>
                </a:cubicBezTo>
                <a:cubicBezTo>
                  <a:pt x="7" y="2993"/>
                  <a:pt x="9" y="2995"/>
                  <a:pt x="9" y="2997"/>
                </a:cubicBezTo>
                <a:close/>
                <a:moveTo>
                  <a:pt x="9" y="3024"/>
                </a:moveTo>
                <a:lnTo>
                  <a:pt x="9" y="3024"/>
                </a:lnTo>
                <a:cubicBezTo>
                  <a:pt x="9" y="3026"/>
                  <a:pt x="7" y="3028"/>
                  <a:pt x="5" y="3028"/>
                </a:cubicBezTo>
                <a:cubicBezTo>
                  <a:pt x="2" y="3028"/>
                  <a:pt x="0" y="3026"/>
                  <a:pt x="0" y="3024"/>
                </a:cubicBezTo>
                <a:lnTo>
                  <a:pt x="0" y="3024"/>
                </a:lnTo>
                <a:cubicBezTo>
                  <a:pt x="0" y="3021"/>
                  <a:pt x="2" y="3019"/>
                  <a:pt x="5" y="3019"/>
                </a:cubicBezTo>
                <a:cubicBezTo>
                  <a:pt x="7" y="3019"/>
                  <a:pt x="9" y="3021"/>
                  <a:pt x="9" y="3024"/>
                </a:cubicBezTo>
                <a:close/>
                <a:moveTo>
                  <a:pt x="9" y="3050"/>
                </a:moveTo>
                <a:lnTo>
                  <a:pt x="9" y="3050"/>
                </a:lnTo>
                <a:cubicBezTo>
                  <a:pt x="9" y="3052"/>
                  <a:pt x="7" y="3054"/>
                  <a:pt x="5" y="3054"/>
                </a:cubicBezTo>
                <a:cubicBezTo>
                  <a:pt x="2" y="3054"/>
                  <a:pt x="0" y="3052"/>
                  <a:pt x="0" y="3050"/>
                </a:cubicBezTo>
                <a:lnTo>
                  <a:pt x="0" y="3050"/>
                </a:lnTo>
                <a:cubicBezTo>
                  <a:pt x="0" y="3048"/>
                  <a:pt x="2" y="3046"/>
                  <a:pt x="5" y="3046"/>
                </a:cubicBezTo>
                <a:cubicBezTo>
                  <a:pt x="7" y="3046"/>
                  <a:pt x="9" y="3048"/>
                  <a:pt x="9" y="3050"/>
                </a:cubicBezTo>
                <a:close/>
                <a:moveTo>
                  <a:pt x="9" y="3076"/>
                </a:moveTo>
                <a:lnTo>
                  <a:pt x="9" y="3076"/>
                </a:lnTo>
                <a:cubicBezTo>
                  <a:pt x="9" y="3079"/>
                  <a:pt x="7" y="3081"/>
                  <a:pt x="5" y="3081"/>
                </a:cubicBezTo>
                <a:cubicBezTo>
                  <a:pt x="2" y="3081"/>
                  <a:pt x="0" y="3079"/>
                  <a:pt x="0" y="3076"/>
                </a:cubicBezTo>
                <a:lnTo>
                  <a:pt x="0" y="3076"/>
                </a:lnTo>
                <a:cubicBezTo>
                  <a:pt x="0" y="3074"/>
                  <a:pt x="2" y="3072"/>
                  <a:pt x="5" y="3072"/>
                </a:cubicBezTo>
                <a:cubicBezTo>
                  <a:pt x="7" y="3072"/>
                  <a:pt x="9" y="3074"/>
                  <a:pt x="9" y="3076"/>
                </a:cubicBezTo>
                <a:close/>
                <a:moveTo>
                  <a:pt x="9" y="3103"/>
                </a:moveTo>
                <a:lnTo>
                  <a:pt x="9" y="3103"/>
                </a:lnTo>
                <a:cubicBezTo>
                  <a:pt x="9" y="3105"/>
                  <a:pt x="7" y="3107"/>
                  <a:pt x="5" y="3107"/>
                </a:cubicBezTo>
                <a:cubicBezTo>
                  <a:pt x="2" y="3107"/>
                  <a:pt x="0" y="3105"/>
                  <a:pt x="0" y="3103"/>
                </a:cubicBezTo>
                <a:lnTo>
                  <a:pt x="0" y="3103"/>
                </a:lnTo>
                <a:cubicBezTo>
                  <a:pt x="0" y="3100"/>
                  <a:pt x="2" y="3098"/>
                  <a:pt x="5" y="3098"/>
                </a:cubicBezTo>
                <a:cubicBezTo>
                  <a:pt x="7" y="3098"/>
                  <a:pt x="9" y="3100"/>
                  <a:pt x="9" y="3103"/>
                </a:cubicBezTo>
                <a:close/>
                <a:moveTo>
                  <a:pt x="9" y="3129"/>
                </a:moveTo>
                <a:lnTo>
                  <a:pt x="9" y="3129"/>
                </a:lnTo>
                <a:cubicBezTo>
                  <a:pt x="9" y="3132"/>
                  <a:pt x="7" y="3134"/>
                  <a:pt x="5" y="3134"/>
                </a:cubicBezTo>
                <a:cubicBezTo>
                  <a:pt x="2" y="3134"/>
                  <a:pt x="0" y="3132"/>
                  <a:pt x="0" y="3129"/>
                </a:cubicBezTo>
                <a:lnTo>
                  <a:pt x="0" y="3129"/>
                </a:lnTo>
                <a:cubicBezTo>
                  <a:pt x="0" y="3127"/>
                  <a:pt x="2" y="3125"/>
                  <a:pt x="5" y="3125"/>
                </a:cubicBezTo>
                <a:cubicBezTo>
                  <a:pt x="7" y="3125"/>
                  <a:pt x="9" y="3127"/>
                  <a:pt x="9" y="3129"/>
                </a:cubicBezTo>
                <a:close/>
                <a:moveTo>
                  <a:pt x="9" y="3156"/>
                </a:moveTo>
                <a:lnTo>
                  <a:pt x="9" y="3156"/>
                </a:lnTo>
                <a:cubicBezTo>
                  <a:pt x="9" y="3158"/>
                  <a:pt x="7" y="3160"/>
                  <a:pt x="5" y="3160"/>
                </a:cubicBezTo>
                <a:cubicBezTo>
                  <a:pt x="2" y="3160"/>
                  <a:pt x="0" y="3158"/>
                  <a:pt x="0" y="3156"/>
                </a:cubicBezTo>
                <a:lnTo>
                  <a:pt x="0" y="3156"/>
                </a:lnTo>
                <a:cubicBezTo>
                  <a:pt x="0" y="3153"/>
                  <a:pt x="2" y="3151"/>
                  <a:pt x="5" y="3151"/>
                </a:cubicBezTo>
                <a:cubicBezTo>
                  <a:pt x="7" y="3151"/>
                  <a:pt x="9" y="3153"/>
                  <a:pt x="9" y="3156"/>
                </a:cubicBezTo>
                <a:close/>
                <a:moveTo>
                  <a:pt x="9" y="3182"/>
                </a:moveTo>
                <a:lnTo>
                  <a:pt x="9" y="3182"/>
                </a:lnTo>
                <a:cubicBezTo>
                  <a:pt x="9" y="3184"/>
                  <a:pt x="7" y="3186"/>
                  <a:pt x="5" y="3186"/>
                </a:cubicBezTo>
                <a:cubicBezTo>
                  <a:pt x="2" y="3186"/>
                  <a:pt x="0" y="3184"/>
                  <a:pt x="0" y="3182"/>
                </a:cubicBezTo>
                <a:lnTo>
                  <a:pt x="0" y="3182"/>
                </a:lnTo>
                <a:cubicBezTo>
                  <a:pt x="0" y="3180"/>
                  <a:pt x="2" y="3178"/>
                  <a:pt x="5" y="3178"/>
                </a:cubicBezTo>
                <a:cubicBezTo>
                  <a:pt x="7" y="3178"/>
                  <a:pt x="9" y="3180"/>
                  <a:pt x="9" y="3182"/>
                </a:cubicBezTo>
                <a:close/>
                <a:moveTo>
                  <a:pt x="9" y="3208"/>
                </a:moveTo>
                <a:lnTo>
                  <a:pt x="9" y="3208"/>
                </a:lnTo>
                <a:cubicBezTo>
                  <a:pt x="9" y="3211"/>
                  <a:pt x="7" y="3213"/>
                  <a:pt x="5" y="3213"/>
                </a:cubicBezTo>
                <a:cubicBezTo>
                  <a:pt x="2" y="3213"/>
                  <a:pt x="0" y="3211"/>
                  <a:pt x="0" y="3208"/>
                </a:cubicBezTo>
                <a:lnTo>
                  <a:pt x="0" y="3208"/>
                </a:lnTo>
                <a:cubicBezTo>
                  <a:pt x="0" y="3206"/>
                  <a:pt x="2" y="3204"/>
                  <a:pt x="5" y="3204"/>
                </a:cubicBezTo>
                <a:cubicBezTo>
                  <a:pt x="7" y="3204"/>
                  <a:pt x="9" y="3206"/>
                  <a:pt x="9" y="3208"/>
                </a:cubicBezTo>
                <a:close/>
                <a:moveTo>
                  <a:pt x="9" y="3235"/>
                </a:moveTo>
                <a:lnTo>
                  <a:pt x="9" y="3235"/>
                </a:lnTo>
                <a:cubicBezTo>
                  <a:pt x="9" y="3237"/>
                  <a:pt x="7" y="3239"/>
                  <a:pt x="5" y="3239"/>
                </a:cubicBezTo>
                <a:cubicBezTo>
                  <a:pt x="2" y="3239"/>
                  <a:pt x="0" y="3237"/>
                  <a:pt x="0" y="3235"/>
                </a:cubicBezTo>
                <a:lnTo>
                  <a:pt x="0" y="3235"/>
                </a:lnTo>
                <a:cubicBezTo>
                  <a:pt x="0" y="3232"/>
                  <a:pt x="2" y="3230"/>
                  <a:pt x="5" y="3230"/>
                </a:cubicBezTo>
                <a:cubicBezTo>
                  <a:pt x="7" y="3230"/>
                  <a:pt x="9" y="3232"/>
                  <a:pt x="9" y="3235"/>
                </a:cubicBezTo>
                <a:close/>
                <a:moveTo>
                  <a:pt x="6" y="3255"/>
                </a:moveTo>
                <a:lnTo>
                  <a:pt x="6" y="3255"/>
                </a:lnTo>
                <a:cubicBezTo>
                  <a:pt x="8" y="3255"/>
                  <a:pt x="10" y="3257"/>
                  <a:pt x="10" y="3260"/>
                </a:cubicBezTo>
                <a:cubicBezTo>
                  <a:pt x="10" y="3262"/>
                  <a:pt x="8" y="3264"/>
                  <a:pt x="6" y="3264"/>
                </a:cubicBezTo>
                <a:lnTo>
                  <a:pt x="6" y="3264"/>
                </a:lnTo>
                <a:cubicBezTo>
                  <a:pt x="4" y="3264"/>
                  <a:pt x="2" y="3262"/>
                  <a:pt x="2" y="3260"/>
                </a:cubicBezTo>
                <a:cubicBezTo>
                  <a:pt x="2" y="3257"/>
                  <a:pt x="4" y="3255"/>
                  <a:pt x="6" y="3255"/>
                </a:cubicBezTo>
                <a:close/>
                <a:moveTo>
                  <a:pt x="32" y="3255"/>
                </a:moveTo>
                <a:lnTo>
                  <a:pt x="32" y="3255"/>
                </a:lnTo>
                <a:cubicBezTo>
                  <a:pt x="35" y="3255"/>
                  <a:pt x="37" y="3257"/>
                  <a:pt x="37" y="3260"/>
                </a:cubicBezTo>
                <a:cubicBezTo>
                  <a:pt x="37" y="3262"/>
                  <a:pt x="35" y="3264"/>
                  <a:pt x="32" y="3264"/>
                </a:cubicBezTo>
                <a:lnTo>
                  <a:pt x="32" y="3264"/>
                </a:lnTo>
                <a:cubicBezTo>
                  <a:pt x="30" y="3264"/>
                  <a:pt x="28" y="3262"/>
                  <a:pt x="28" y="3260"/>
                </a:cubicBezTo>
                <a:cubicBezTo>
                  <a:pt x="28" y="3257"/>
                  <a:pt x="30" y="3255"/>
                  <a:pt x="32" y="3255"/>
                </a:cubicBezTo>
                <a:close/>
                <a:moveTo>
                  <a:pt x="59" y="3255"/>
                </a:moveTo>
                <a:lnTo>
                  <a:pt x="59" y="3255"/>
                </a:lnTo>
                <a:cubicBezTo>
                  <a:pt x="61" y="3255"/>
                  <a:pt x="63" y="3257"/>
                  <a:pt x="63" y="3260"/>
                </a:cubicBezTo>
                <a:cubicBezTo>
                  <a:pt x="63" y="3262"/>
                  <a:pt x="61" y="3264"/>
                  <a:pt x="59" y="3264"/>
                </a:cubicBezTo>
                <a:lnTo>
                  <a:pt x="59" y="3264"/>
                </a:lnTo>
                <a:cubicBezTo>
                  <a:pt x="56" y="3264"/>
                  <a:pt x="54" y="3262"/>
                  <a:pt x="54" y="3260"/>
                </a:cubicBezTo>
                <a:cubicBezTo>
                  <a:pt x="54" y="3257"/>
                  <a:pt x="56" y="3255"/>
                  <a:pt x="59" y="3255"/>
                </a:cubicBezTo>
                <a:close/>
                <a:moveTo>
                  <a:pt x="85" y="3255"/>
                </a:moveTo>
                <a:lnTo>
                  <a:pt x="85" y="3255"/>
                </a:lnTo>
                <a:cubicBezTo>
                  <a:pt x="88" y="3255"/>
                  <a:pt x="90" y="3257"/>
                  <a:pt x="90" y="3260"/>
                </a:cubicBezTo>
                <a:cubicBezTo>
                  <a:pt x="90" y="3262"/>
                  <a:pt x="88" y="3264"/>
                  <a:pt x="85" y="3264"/>
                </a:cubicBezTo>
                <a:lnTo>
                  <a:pt x="85" y="3264"/>
                </a:lnTo>
                <a:cubicBezTo>
                  <a:pt x="83" y="3264"/>
                  <a:pt x="81" y="3262"/>
                  <a:pt x="81" y="3260"/>
                </a:cubicBezTo>
                <a:cubicBezTo>
                  <a:pt x="81" y="3257"/>
                  <a:pt x="83" y="3255"/>
                  <a:pt x="85" y="3255"/>
                </a:cubicBezTo>
                <a:close/>
                <a:moveTo>
                  <a:pt x="112" y="3255"/>
                </a:moveTo>
                <a:lnTo>
                  <a:pt x="112" y="3255"/>
                </a:lnTo>
                <a:cubicBezTo>
                  <a:pt x="114" y="3255"/>
                  <a:pt x="116" y="3257"/>
                  <a:pt x="116" y="3260"/>
                </a:cubicBezTo>
                <a:cubicBezTo>
                  <a:pt x="116" y="3262"/>
                  <a:pt x="114" y="3264"/>
                  <a:pt x="112" y="3264"/>
                </a:cubicBezTo>
                <a:lnTo>
                  <a:pt x="112" y="3264"/>
                </a:lnTo>
                <a:cubicBezTo>
                  <a:pt x="109" y="3264"/>
                  <a:pt x="107" y="3262"/>
                  <a:pt x="107" y="3260"/>
                </a:cubicBezTo>
                <a:cubicBezTo>
                  <a:pt x="107" y="3257"/>
                  <a:pt x="109" y="3255"/>
                  <a:pt x="112" y="3255"/>
                </a:cubicBezTo>
                <a:close/>
                <a:moveTo>
                  <a:pt x="138" y="3255"/>
                </a:moveTo>
                <a:lnTo>
                  <a:pt x="138" y="3255"/>
                </a:lnTo>
                <a:cubicBezTo>
                  <a:pt x="140" y="3255"/>
                  <a:pt x="142" y="3257"/>
                  <a:pt x="142" y="3260"/>
                </a:cubicBezTo>
                <a:cubicBezTo>
                  <a:pt x="142" y="3262"/>
                  <a:pt x="140" y="3264"/>
                  <a:pt x="138" y="3264"/>
                </a:cubicBezTo>
                <a:lnTo>
                  <a:pt x="138" y="3264"/>
                </a:lnTo>
                <a:cubicBezTo>
                  <a:pt x="136" y="3264"/>
                  <a:pt x="134" y="3262"/>
                  <a:pt x="134" y="3260"/>
                </a:cubicBezTo>
                <a:cubicBezTo>
                  <a:pt x="134" y="3257"/>
                  <a:pt x="136" y="3255"/>
                  <a:pt x="138" y="3255"/>
                </a:cubicBezTo>
                <a:close/>
                <a:moveTo>
                  <a:pt x="164" y="3255"/>
                </a:moveTo>
                <a:lnTo>
                  <a:pt x="164" y="3255"/>
                </a:lnTo>
                <a:cubicBezTo>
                  <a:pt x="167" y="3255"/>
                  <a:pt x="169" y="3257"/>
                  <a:pt x="169" y="3260"/>
                </a:cubicBezTo>
                <a:cubicBezTo>
                  <a:pt x="169" y="3262"/>
                  <a:pt x="167" y="3264"/>
                  <a:pt x="164" y="3264"/>
                </a:cubicBezTo>
                <a:lnTo>
                  <a:pt x="164" y="3264"/>
                </a:lnTo>
                <a:cubicBezTo>
                  <a:pt x="162" y="3264"/>
                  <a:pt x="160" y="3262"/>
                  <a:pt x="160" y="3260"/>
                </a:cubicBezTo>
                <a:cubicBezTo>
                  <a:pt x="160" y="3257"/>
                  <a:pt x="162" y="3255"/>
                  <a:pt x="164" y="3255"/>
                </a:cubicBezTo>
                <a:close/>
                <a:moveTo>
                  <a:pt x="191" y="3255"/>
                </a:moveTo>
                <a:lnTo>
                  <a:pt x="191" y="3255"/>
                </a:lnTo>
                <a:cubicBezTo>
                  <a:pt x="193" y="3255"/>
                  <a:pt x="195" y="3257"/>
                  <a:pt x="195" y="3260"/>
                </a:cubicBezTo>
                <a:cubicBezTo>
                  <a:pt x="195" y="3262"/>
                  <a:pt x="193" y="3264"/>
                  <a:pt x="191" y="3264"/>
                </a:cubicBezTo>
                <a:lnTo>
                  <a:pt x="191" y="3264"/>
                </a:lnTo>
                <a:cubicBezTo>
                  <a:pt x="188" y="3264"/>
                  <a:pt x="186" y="3262"/>
                  <a:pt x="186" y="3260"/>
                </a:cubicBezTo>
                <a:cubicBezTo>
                  <a:pt x="186" y="3257"/>
                  <a:pt x="188" y="3255"/>
                  <a:pt x="191" y="3255"/>
                </a:cubicBezTo>
                <a:close/>
                <a:moveTo>
                  <a:pt x="217" y="3255"/>
                </a:moveTo>
                <a:lnTo>
                  <a:pt x="217" y="3255"/>
                </a:lnTo>
                <a:cubicBezTo>
                  <a:pt x="220" y="3255"/>
                  <a:pt x="222" y="3257"/>
                  <a:pt x="222" y="3260"/>
                </a:cubicBezTo>
                <a:cubicBezTo>
                  <a:pt x="222" y="3262"/>
                  <a:pt x="220" y="3264"/>
                  <a:pt x="217" y="3264"/>
                </a:cubicBezTo>
                <a:lnTo>
                  <a:pt x="217" y="3264"/>
                </a:lnTo>
                <a:cubicBezTo>
                  <a:pt x="215" y="3264"/>
                  <a:pt x="213" y="3262"/>
                  <a:pt x="213" y="3260"/>
                </a:cubicBezTo>
                <a:cubicBezTo>
                  <a:pt x="213" y="3257"/>
                  <a:pt x="215" y="3255"/>
                  <a:pt x="217" y="3255"/>
                </a:cubicBezTo>
                <a:close/>
                <a:moveTo>
                  <a:pt x="244" y="3255"/>
                </a:moveTo>
                <a:lnTo>
                  <a:pt x="244" y="3255"/>
                </a:lnTo>
                <a:cubicBezTo>
                  <a:pt x="246" y="3255"/>
                  <a:pt x="248" y="3257"/>
                  <a:pt x="248" y="3260"/>
                </a:cubicBezTo>
                <a:cubicBezTo>
                  <a:pt x="248" y="3262"/>
                  <a:pt x="246" y="3264"/>
                  <a:pt x="244" y="3264"/>
                </a:cubicBezTo>
                <a:lnTo>
                  <a:pt x="244" y="3264"/>
                </a:lnTo>
                <a:cubicBezTo>
                  <a:pt x="241" y="3264"/>
                  <a:pt x="239" y="3262"/>
                  <a:pt x="239" y="3260"/>
                </a:cubicBezTo>
                <a:cubicBezTo>
                  <a:pt x="239" y="3257"/>
                  <a:pt x="241" y="3255"/>
                  <a:pt x="244" y="3255"/>
                </a:cubicBezTo>
                <a:close/>
                <a:moveTo>
                  <a:pt x="270" y="3255"/>
                </a:moveTo>
                <a:lnTo>
                  <a:pt x="270" y="3255"/>
                </a:lnTo>
                <a:cubicBezTo>
                  <a:pt x="273" y="3255"/>
                  <a:pt x="274" y="3257"/>
                  <a:pt x="274" y="3260"/>
                </a:cubicBezTo>
                <a:cubicBezTo>
                  <a:pt x="274" y="3262"/>
                  <a:pt x="273" y="3264"/>
                  <a:pt x="270" y="3264"/>
                </a:cubicBezTo>
                <a:lnTo>
                  <a:pt x="270" y="3264"/>
                </a:lnTo>
                <a:cubicBezTo>
                  <a:pt x="268" y="3264"/>
                  <a:pt x="266" y="3262"/>
                  <a:pt x="266" y="3260"/>
                </a:cubicBezTo>
                <a:cubicBezTo>
                  <a:pt x="266" y="3257"/>
                  <a:pt x="268" y="3255"/>
                  <a:pt x="270" y="3255"/>
                </a:cubicBezTo>
                <a:close/>
                <a:moveTo>
                  <a:pt x="296" y="3255"/>
                </a:moveTo>
                <a:lnTo>
                  <a:pt x="296" y="3255"/>
                </a:lnTo>
                <a:cubicBezTo>
                  <a:pt x="299" y="3255"/>
                  <a:pt x="301" y="3257"/>
                  <a:pt x="301" y="3260"/>
                </a:cubicBezTo>
                <a:cubicBezTo>
                  <a:pt x="301" y="3262"/>
                  <a:pt x="299" y="3264"/>
                  <a:pt x="296" y="3264"/>
                </a:cubicBezTo>
                <a:lnTo>
                  <a:pt x="296" y="3264"/>
                </a:lnTo>
                <a:cubicBezTo>
                  <a:pt x="294" y="3264"/>
                  <a:pt x="292" y="3262"/>
                  <a:pt x="292" y="3260"/>
                </a:cubicBezTo>
                <a:cubicBezTo>
                  <a:pt x="292" y="3257"/>
                  <a:pt x="294" y="3255"/>
                  <a:pt x="296" y="3255"/>
                </a:cubicBezTo>
                <a:close/>
                <a:moveTo>
                  <a:pt x="323" y="3255"/>
                </a:moveTo>
                <a:lnTo>
                  <a:pt x="323" y="3255"/>
                </a:lnTo>
                <a:cubicBezTo>
                  <a:pt x="325" y="3255"/>
                  <a:pt x="327" y="3257"/>
                  <a:pt x="327" y="3260"/>
                </a:cubicBezTo>
                <a:cubicBezTo>
                  <a:pt x="327" y="3262"/>
                  <a:pt x="325" y="3264"/>
                  <a:pt x="323" y="3264"/>
                </a:cubicBezTo>
                <a:lnTo>
                  <a:pt x="323" y="3264"/>
                </a:lnTo>
                <a:cubicBezTo>
                  <a:pt x="320" y="3264"/>
                  <a:pt x="318" y="3262"/>
                  <a:pt x="318" y="3260"/>
                </a:cubicBezTo>
                <a:cubicBezTo>
                  <a:pt x="318" y="3257"/>
                  <a:pt x="320" y="3255"/>
                  <a:pt x="323" y="3255"/>
                </a:cubicBezTo>
                <a:close/>
                <a:moveTo>
                  <a:pt x="349" y="3255"/>
                </a:moveTo>
                <a:lnTo>
                  <a:pt x="349" y="3255"/>
                </a:lnTo>
                <a:cubicBezTo>
                  <a:pt x="352" y="3255"/>
                  <a:pt x="354" y="3257"/>
                  <a:pt x="354" y="3260"/>
                </a:cubicBezTo>
                <a:cubicBezTo>
                  <a:pt x="354" y="3262"/>
                  <a:pt x="352" y="3264"/>
                  <a:pt x="349" y="3264"/>
                </a:cubicBezTo>
                <a:lnTo>
                  <a:pt x="349" y="3264"/>
                </a:lnTo>
                <a:cubicBezTo>
                  <a:pt x="347" y="3264"/>
                  <a:pt x="345" y="3262"/>
                  <a:pt x="345" y="3260"/>
                </a:cubicBezTo>
                <a:cubicBezTo>
                  <a:pt x="345" y="3257"/>
                  <a:pt x="347" y="3255"/>
                  <a:pt x="349" y="3255"/>
                </a:cubicBezTo>
                <a:close/>
                <a:moveTo>
                  <a:pt x="376" y="3255"/>
                </a:moveTo>
                <a:lnTo>
                  <a:pt x="376" y="3255"/>
                </a:lnTo>
                <a:cubicBezTo>
                  <a:pt x="378" y="3255"/>
                  <a:pt x="380" y="3257"/>
                  <a:pt x="380" y="3260"/>
                </a:cubicBezTo>
                <a:cubicBezTo>
                  <a:pt x="380" y="3262"/>
                  <a:pt x="378" y="3264"/>
                  <a:pt x="376" y="3264"/>
                </a:cubicBezTo>
                <a:lnTo>
                  <a:pt x="376" y="3264"/>
                </a:lnTo>
                <a:cubicBezTo>
                  <a:pt x="373" y="3264"/>
                  <a:pt x="371" y="3262"/>
                  <a:pt x="371" y="3260"/>
                </a:cubicBezTo>
                <a:cubicBezTo>
                  <a:pt x="371" y="3257"/>
                  <a:pt x="373" y="3255"/>
                  <a:pt x="376" y="3255"/>
                </a:cubicBezTo>
                <a:close/>
                <a:moveTo>
                  <a:pt x="402" y="3255"/>
                </a:moveTo>
                <a:lnTo>
                  <a:pt x="402" y="3255"/>
                </a:lnTo>
                <a:cubicBezTo>
                  <a:pt x="405" y="3255"/>
                  <a:pt x="407" y="3257"/>
                  <a:pt x="407" y="3260"/>
                </a:cubicBezTo>
                <a:cubicBezTo>
                  <a:pt x="407" y="3262"/>
                  <a:pt x="405" y="3264"/>
                  <a:pt x="402" y="3264"/>
                </a:cubicBezTo>
                <a:lnTo>
                  <a:pt x="402" y="3264"/>
                </a:lnTo>
                <a:cubicBezTo>
                  <a:pt x="400" y="3264"/>
                  <a:pt x="398" y="3262"/>
                  <a:pt x="398" y="3260"/>
                </a:cubicBezTo>
                <a:cubicBezTo>
                  <a:pt x="398" y="3257"/>
                  <a:pt x="400" y="3255"/>
                  <a:pt x="402" y="3255"/>
                </a:cubicBezTo>
                <a:close/>
                <a:moveTo>
                  <a:pt x="429" y="3255"/>
                </a:moveTo>
                <a:lnTo>
                  <a:pt x="429" y="3255"/>
                </a:lnTo>
                <a:cubicBezTo>
                  <a:pt x="431" y="3255"/>
                  <a:pt x="433" y="3257"/>
                  <a:pt x="433" y="3260"/>
                </a:cubicBezTo>
                <a:cubicBezTo>
                  <a:pt x="433" y="3262"/>
                  <a:pt x="431" y="3264"/>
                  <a:pt x="429" y="3264"/>
                </a:cubicBezTo>
                <a:lnTo>
                  <a:pt x="429" y="3264"/>
                </a:lnTo>
                <a:cubicBezTo>
                  <a:pt x="426" y="3264"/>
                  <a:pt x="424" y="3262"/>
                  <a:pt x="424" y="3260"/>
                </a:cubicBezTo>
                <a:cubicBezTo>
                  <a:pt x="424" y="3257"/>
                  <a:pt x="426" y="3255"/>
                  <a:pt x="429" y="3255"/>
                </a:cubicBezTo>
                <a:close/>
                <a:moveTo>
                  <a:pt x="455" y="3255"/>
                </a:moveTo>
                <a:lnTo>
                  <a:pt x="455" y="3255"/>
                </a:lnTo>
                <a:cubicBezTo>
                  <a:pt x="457" y="3255"/>
                  <a:pt x="459" y="3257"/>
                  <a:pt x="459" y="3260"/>
                </a:cubicBezTo>
                <a:cubicBezTo>
                  <a:pt x="459" y="3262"/>
                  <a:pt x="457" y="3264"/>
                  <a:pt x="455" y="3264"/>
                </a:cubicBezTo>
                <a:lnTo>
                  <a:pt x="455" y="3264"/>
                </a:lnTo>
                <a:cubicBezTo>
                  <a:pt x="453" y="3264"/>
                  <a:pt x="451" y="3262"/>
                  <a:pt x="451" y="3260"/>
                </a:cubicBezTo>
                <a:cubicBezTo>
                  <a:pt x="451" y="3257"/>
                  <a:pt x="453" y="3255"/>
                  <a:pt x="455" y="3255"/>
                </a:cubicBezTo>
                <a:close/>
                <a:moveTo>
                  <a:pt x="481" y="3255"/>
                </a:moveTo>
                <a:lnTo>
                  <a:pt x="481" y="3255"/>
                </a:lnTo>
                <a:cubicBezTo>
                  <a:pt x="484" y="3255"/>
                  <a:pt x="486" y="3257"/>
                  <a:pt x="486" y="3260"/>
                </a:cubicBezTo>
                <a:cubicBezTo>
                  <a:pt x="486" y="3262"/>
                  <a:pt x="484" y="3264"/>
                  <a:pt x="481" y="3264"/>
                </a:cubicBezTo>
                <a:lnTo>
                  <a:pt x="481" y="3264"/>
                </a:lnTo>
                <a:cubicBezTo>
                  <a:pt x="479" y="3264"/>
                  <a:pt x="477" y="3262"/>
                  <a:pt x="477" y="3260"/>
                </a:cubicBezTo>
                <a:cubicBezTo>
                  <a:pt x="477" y="3257"/>
                  <a:pt x="479" y="3255"/>
                  <a:pt x="481" y="3255"/>
                </a:cubicBezTo>
                <a:close/>
                <a:moveTo>
                  <a:pt x="508" y="3255"/>
                </a:moveTo>
                <a:lnTo>
                  <a:pt x="508" y="3255"/>
                </a:lnTo>
                <a:cubicBezTo>
                  <a:pt x="510" y="3255"/>
                  <a:pt x="512" y="3257"/>
                  <a:pt x="512" y="3260"/>
                </a:cubicBezTo>
                <a:cubicBezTo>
                  <a:pt x="512" y="3262"/>
                  <a:pt x="510" y="3264"/>
                  <a:pt x="508" y="3264"/>
                </a:cubicBezTo>
                <a:lnTo>
                  <a:pt x="508" y="3264"/>
                </a:lnTo>
                <a:cubicBezTo>
                  <a:pt x="505" y="3264"/>
                  <a:pt x="503" y="3262"/>
                  <a:pt x="503" y="3260"/>
                </a:cubicBezTo>
                <a:cubicBezTo>
                  <a:pt x="503" y="3257"/>
                  <a:pt x="505" y="3255"/>
                  <a:pt x="508" y="3255"/>
                </a:cubicBezTo>
                <a:close/>
                <a:moveTo>
                  <a:pt x="534" y="3255"/>
                </a:moveTo>
                <a:lnTo>
                  <a:pt x="534" y="3255"/>
                </a:lnTo>
                <a:cubicBezTo>
                  <a:pt x="537" y="3255"/>
                  <a:pt x="539" y="3257"/>
                  <a:pt x="539" y="3260"/>
                </a:cubicBezTo>
                <a:cubicBezTo>
                  <a:pt x="539" y="3262"/>
                  <a:pt x="537" y="3264"/>
                  <a:pt x="534" y="3264"/>
                </a:cubicBezTo>
                <a:lnTo>
                  <a:pt x="534" y="3264"/>
                </a:lnTo>
                <a:cubicBezTo>
                  <a:pt x="532" y="3264"/>
                  <a:pt x="530" y="3262"/>
                  <a:pt x="530" y="3260"/>
                </a:cubicBezTo>
                <a:cubicBezTo>
                  <a:pt x="530" y="3257"/>
                  <a:pt x="532" y="3255"/>
                  <a:pt x="534" y="3255"/>
                </a:cubicBezTo>
                <a:close/>
                <a:moveTo>
                  <a:pt x="561" y="3255"/>
                </a:moveTo>
                <a:lnTo>
                  <a:pt x="561" y="3255"/>
                </a:lnTo>
                <a:cubicBezTo>
                  <a:pt x="563" y="3255"/>
                  <a:pt x="565" y="3257"/>
                  <a:pt x="565" y="3260"/>
                </a:cubicBezTo>
                <a:cubicBezTo>
                  <a:pt x="565" y="3262"/>
                  <a:pt x="563" y="3264"/>
                  <a:pt x="561" y="3264"/>
                </a:cubicBezTo>
                <a:lnTo>
                  <a:pt x="561" y="3264"/>
                </a:lnTo>
                <a:cubicBezTo>
                  <a:pt x="558" y="3264"/>
                  <a:pt x="556" y="3262"/>
                  <a:pt x="556" y="3260"/>
                </a:cubicBezTo>
                <a:cubicBezTo>
                  <a:pt x="556" y="3257"/>
                  <a:pt x="558" y="3255"/>
                  <a:pt x="561" y="3255"/>
                </a:cubicBezTo>
                <a:close/>
                <a:moveTo>
                  <a:pt x="587" y="3255"/>
                </a:moveTo>
                <a:lnTo>
                  <a:pt x="587" y="3255"/>
                </a:lnTo>
                <a:cubicBezTo>
                  <a:pt x="589" y="3255"/>
                  <a:pt x="591" y="3257"/>
                  <a:pt x="591" y="3260"/>
                </a:cubicBezTo>
                <a:cubicBezTo>
                  <a:pt x="591" y="3262"/>
                  <a:pt x="589" y="3264"/>
                  <a:pt x="587" y="3264"/>
                </a:cubicBezTo>
                <a:lnTo>
                  <a:pt x="587" y="3264"/>
                </a:lnTo>
                <a:cubicBezTo>
                  <a:pt x="585" y="3264"/>
                  <a:pt x="583" y="3262"/>
                  <a:pt x="583" y="3260"/>
                </a:cubicBezTo>
                <a:cubicBezTo>
                  <a:pt x="583" y="3257"/>
                  <a:pt x="585" y="3255"/>
                  <a:pt x="587" y="3255"/>
                </a:cubicBezTo>
                <a:close/>
                <a:moveTo>
                  <a:pt x="613" y="3255"/>
                </a:moveTo>
                <a:lnTo>
                  <a:pt x="613" y="3255"/>
                </a:lnTo>
                <a:cubicBezTo>
                  <a:pt x="616" y="3255"/>
                  <a:pt x="618" y="3257"/>
                  <a:pt x="618" y="3260"/>
                </a:cubicBezTo>
                <a:cubicBezTo>
                  <a:pt x="618" y="3262"/>
                  <a:pt x="616" y="3264"/>
                  <a:pt x="613" y="3264"/>
                </a:cubicBezTo>
                <a:lnTo>
                  <a:pt x="613" y="3264"/>
                </a:lnTo>
                <a:cubicBezTo>
                  <a:pt x="611" y="3264"/>
                  <a:pt x="609" y="3262"/>
                  <a:pt x="609" y="3260"/>
                </a:cubicBezTo>
                <a:cubicBezTo>
                  <a:pt x="609" y="3257"/>
                  <a:pt x="611" y="3255"/>
                  <a:pt x="613" y="3255"/>
                </a:cubicBezTo>
                <a:close/>
                <a:moveTo>
                  <a:pt x="640" y="3255"/>
                </a:moveTo>
                <a:lnTo>
                  <a:pt x="640" y="3255"/>
                </a:lnTo>
                <a:cubicBezTo>
                  <a:pt x="642" y="3255"/>
                  <a:pt x="644" y="3257"/>
                  <a:pt x="644" y="3260"/>
                </a:cubicBezTo>
                <a:cubicBezTo>
                  <a:pt x="644" y="3262"/>
                  <a:pt x="642" y="3264"/>
                  <a:pt x="640" y="3264"/>
                </a:cubicBezTo>
                <a:lnTo>
                  <a:pt x="640" y="3264"/>
                </a:lnTo>
                <a:cubicBezTo>
                  <a:pt x="637" y="3264"/>
                  <a:pt x="635" y="3262"/>
                  <a:pt x="635" y="3260"/>
                </a:cubicBezTo>
                <a:cubicBezTo>
                  <a:pt x="635" y="3257"/>
                  <a:pt x="637" y="3255"/>
                  <a:pt x="640" y="3255"/>
                </a:cubicBezTo>
                <a:close/>
                <a:moveTo>
                  <a:pt x="666" y="3255"/>
                </a:moveTo>
                <a:lnTo>
                  <a:pt x="666" y="3255"/>
                </a:lnTo>
                <a:cubicBezTo>
                  <a:pt x="669" y="3255"/>
                  <a:pt x="671" y="3257"/>
                  <a:pt x="671" y="3260"/>
                </a:cubicBezTo>
                <a:cubicBezTo>
                  <a:pt x="671" y="3262"/>
                  <a:pt x="669" y="3264"/>
                  <a:pt x="666" y="3264"/>
                </a:cubicBezTo>
                <a:lnTo>
                  <a:pt x="666" y="3264"/>
                </a:lnTo>
                <a:cubicBezTo>
                  <a:pt x="664" y="3264"/>
                  <a:pt x="662" y="3262"/>
                  <a:pt x="662" y="3260"/>
                </a:cubicBezTo>
                <a:cubicBezTo>
                  <a:pt x="662" y="3257"/>
                  <a:pt x="664" y="3255"/>
                  <a:pt x="666" y="3255"/>
                </a:cubicBezTo>
                <a:close/>
                <a:moveTo>
                  <a:pt x="693" y="3255"/>
                </a:moveTo>
                <a:lnTo>
                  <a:pt x="693" y="3255"/>
                </a:lnTo>
                <a:cubicBezTo>
                  <a:pt x="695" y="3255"/>
                  <a:pt x="697" y="3257"/>
                  <a:pt x="697" y="3260"/>
                </a:cubicBezTo>
                <a:cubicBezTo>
                  <a:pt x="697" y="3262"/>
                  <a:pt x="695" y="3264"/>
                  <a:pt x="693" y="3264"/>
                </a:cubicBezTo>
                <a:lnTo>
                  <a:pt x="693" y="3264"/>
                </a:lnTo>
                <a:cubicBezTo>
                  <a:pt x="690" y="3264"/>
                  <a:pt x="688" y="3262"/>
                  <a:pt x="688" y="3260"/>
                </a:cubicBezTo>
                <a:cubicBezTo>
                  <a:pt x="688" y="3257"/>
                  <a:pt x="690" y="3255"/>
                  <a:pt x="693" y="3255"/>
                </a:cubicBezTo>
                <a:close/>
                <a:moveTo>
                  <a:pt x="719" y="3255"/>
                </a:moveTo>
                <a:lnTo>
                  <a:pt x="719" y="3255"/>
                </a:lnTo>
                <a:cubicBezTo>
                  <a:pt x="721" y="3255"/>
                  <a:pt x="723" y="3257"/>
                  <a:pt x="723" y="3260"/>
                </a:cubicBezTo>
                <a:cubicBezTo>
                  <a:pt x="723" y="3262"/>
                  <a:pt x="721" y="3264"/>
                  <a:pt x="719" y="3264"/>
                </a:cubicBezTo>
                <a:lnTo>
                  <a:pt x="719" y="3264"/>
                </a:lnTo>
                <a:cubicBezTo>
                  <a:pt x="717" y="3264"/>
                  <a:pt x="715" y="3262"/>
                  <a:pt x="715" y="3260"/>
                </a:cubicBezTo>
                <a:cubicBezTo>
                  <a:pt x="715" y="3257"/>
                  <a:pt x="717" y="3255"/>
                  <a:pt x="719" y="3255"/>
                </a:cubicBezTo>
                <a:close/>
                <a:moveTo>
                  <a:pt x="745" y="3255"/>
                </a:moveTo>
                <a:lnTo>
                  <a:pt x="745" y="3255"/>
                </a:lnTo>
                <a:cubicBezTo>
                  <a:pt x="748" y="3255"/>
                  <a:pt x="750" y="3257"/>
                  <a:pt x="750" y="3260"/>
                </a:cubicBezTo>
                <a:cubicBezTo>
                  <a:pt x="750" y="3262"/>
                  <a:pt x="748" y="3264"/>
                  <a:pt x="745" y="3264"/>
                </a:cubicBezTo>
                <a:lnTo>
                  <a:pt x="745" y="3264"/>
                </a:lnTo>
                <a:cubicBezTo>
                  <a:pt x="743" y="3264"/>
                  <a:pt x="741" y="3262"/>
                  <a:pt x="741" y="3260"/>
                </a:cubicBezTo>
                <a:cubicBezTo>
                  <a:pt x="741" y="3257"/>
                  <a:pt x="743" y="3255"/>
                  <a:pt x="745" y="3255"/>
                </a:cubicBezTo>
                <a:close/>
                <a:moveTo>
                  <a:pt x="772" y="3255"/>
                </a:moveTo>
                <a:lnTo>
                  <a:pt x="772" y="3255"/>
                </a:lnTo>
                <a:cubicBezTo>
                  <a:pt x="774" y="3255"/>
                  <a:pt x="776" y="3257"/>
                  <a:pt x="776" y="3260"/>
                </a:cubicBezTo>
                <a:cubicBezTo>
                  <a:pt x="776" y="3262"/>
                  <a:pt x="774" y="3264"/>
                  <a:pt x="772" y="3264"/>
                </a:cubicBezTo>
                <a:lnTo>
                  <a:pt x="772" y="3264"/>
                </a:lnTo>
                <a:cubicBezTo>
                  <a:pt x="769" y="3264"/>
                  <a:pt x="767" y="3262"/>
                  <a:pt x="767" y="3260"/>
                </a:cubicBezTo>
                <a:cubicBezTo>
                  <a:pt x="767" y="3257"/>
                  <a:pt x="769" y="3255"/>
                  <a:pt x="772" y="3255"/>
                </a:cubicBezTo>
                <a:close/>
                <a:moveTo>
                  <a:pt x="798" y="3255"/>
                </a:moveTo>
                <a:lnTo>
                  <a:pt x="798" y="3255"/>
                </a:lnTo>
                <a:cubicBezTo>
                  <a:pt x="801" y="3255"/>
                  <a:pt x="803" y="3257"/>
                  <a:pt x="803" y="3260"/>
                </a:cubicBezTo>
                <a:cubicBezTo>
                  <a:pt x="803" y="3262"/>
                  <a:pt x="801" y="3264"/>
                  <a:pt x="798" y="3264"/>
                </a:cubicBezTo>
                <a:lnTo>
                  <a:pt x="798" y="3264"/>
                </a:lnTo>
                <a:cubicBezTo>
                  <a:pt x="796" y="3264"/>
                  <a:pt x="794" y="3262"/>
                  <a:pt x="794" y="3260"/>
                </a:cubicBezTo>
                <a:cubicBezTo>
                  <a:pt x="794" y="3257"/>
                  <a:pt x="796" y="3255"/>
                  <a:pt x="798" y="3255"/>
                </a:cubicBezTo>
                <a:close/>
                <a:moveTo>
                  <a:pt x="825" y="3255"/>
                </a:moveTo>
                <a:lnTo>
                  <a:pt x="825" y="3255"/>
                </a:lnTo>
                <a:cubicBezTo>
                  <a:pt x="827" y="3255"/>
                  <a:pt x="829" y="3257"/>
                  <a:pt x="829" y="3260"/>
                </a:cubicBezTo>
                <a:cubicBezTo>
                  <a:pt x="829" y="3262"/>
                  <a:pt x="827" y="3264"/>
                  <a:pt x="825" y="3264"/>
                </a:cubicBezTo>
                <a:lnTo>
                  <a:pt x="825" y="3264"/>
                </a:lnTo>
                <a:cubicBezTo>
                  <a:pt x="822" y="3264"/>
                  <a:pt x="820" y="3262"/>
                  <a:pt x="820" y="3260"/>
                </a:cubicBezTo>
                <a:cubicBezTo>
                  <a:pt x="820" y="3257"/>
                  <a:pt x="822" y="3255"/>
                  <a:pt x="825" y="3255"/>
                </a:cubicBezTo>
                <a:close/>
                <a:moveTo>
                  <a:pt x="851" y="3255"/>
                </a:moveTo>
                <a:lnTo>
                  <a:pt x="851" y="3255"/>
                </a:lnTo>
                <a:cubicBezTo>
                  <a:pt x="854" y="3255"/>
                  <a:pt x="855" y="3257"/>
                  <a:pt x="855" y="3260"/>
                </a:cubicBezTo>
                <a:cubicBezTo>
                  <a:pt x="855" y="3262"/>
                  <a:pt x="854" y="3264"/>
                  <a:pt x="851" y="3264"/>
                </a:cubicBezTo>
                <a:lnTo>
                  <a:pt x="851" y="3264"/>
                </a:lnTo>
                <a:cubicBezTo>
                  <a:pt x="849" y="3264"/>
                  <a:pt x="847" y="3262"/>
                  <a:pt x="847" y="3260"/>
                </a:cubicBezTo>
                <a:cubicBezTo>
                  <a:pt x="847" y="3257"/>
                  <a:pt x="849" y="3255"/>
                  <a:pt x="851" y="3255"/>
                </a:cubicBezTo>
                <a:close/>
                <a:moveTo>
                  <a:pt x="877" y="3255"/>
                </a:moveTo>
                <a:lnTo>
                  <a:pt x="877" y="3255"/>
                </a:lnTo>
                <a:cubicBezTo>
                  <a:pt x="880" y="3255"/>
                  <a:pt x="882" y="3257"/>
                  <a:pt x="882" y="3260"/>
                </a:cubicBezTo>
                <a:cubicBezTo>
                  <a:pt x="882" y="3262"/>
                  <a:pt x="880" y="3264"/>
                  <a:pt x="877" y="3264"/>
                </a:cubicBezTo>
                <a:lnTo>
                  <a:pt x="877" y="3264"/>
                </a:lnTo>
                <a:cubicBezTo>
                  <a:pt x="875" y="3264"/>
                  <a:pt x="873" y="3262"/>
                  <a:pt x="873" y="3260"/>
                </a:cubicBezTo>
                <a:cubicBezTo>
                  <a:pt x="873" y="3257"/>
                  <a:pt x="875" y="3255"/>
                  <a:pt x="877" y="3255"/>
                </a:cubicBezTo>
                <a:close/>
                <a:moveTo>
                  <a:pt x="904" y="3255"/>
                </a:moveTo>
                <a:lnTo>
                  <a:pt x="904" y="3255"/>
                </a:lnTo>
                <a:cubicBezTo>
                  <a:pt x="906" y="3255"/>
                  <a:pt x="908" y="3257"/>
                  <a:pt x="908" y="3260"/>
                </a:cubicBezTo>
                <a:cubicBezTo>
                  <a:pt x="908" y="3262"/>
                  <a:pt x="906" y="3264"/>
                  <a:pt x="904" y="3264"/>
                </a:cubicBezTo>
                <a:lnTo>
                  <a:pt x="904" y="3264"/>
                </a:lnTo>
                <a:cubicBezTo>
                  <a:pt x="901" y="3264"/>
                  <a:pt x="899" y="3262"/>
                  <a:pt x="899" y="3260"/>
                </a:cubicBezTo>
                <a:cubicBezTo>
                  <a:pt x="899" y="3257"/>
                  <a:pt x="901" y="3255"/>
                  <a:pt x="904" y="3255"/>
                </a:cubicBezTo>
                <a:close/>
                <a:moveTo>
                  <a:pt x="930" y="3255"/>
                </a:moveTo>
                <a:lnTo>
                  <a:pt x="930" y="3255"/>
                </a:lnTo>
                <a:cubicBezTo>
                  <a:pt x="933" y="3255"/>
                  <a:pt x="935" y="3257"/>
                  <a:pt x="935" y="3260"/>
                </a:cubicBezTo>
                <a:cubicBezTo>
                  <a:pt x="935" y="3262"/>
                  <a:pt x="933" y="3264"/>
                  <a:pt x="930" y="3264"/>
                </a:cubicBezTo>
                <a:lnTo>
                  <a:pt x="930" y="3264"/>
                </a:lnTo>
                <a:cubicBezTo>
                  <a:pt x="928" y="3264"/>
                  <a:pt x="926" y="3262"/>
                  <a:pt x="926" y="3260"/>
                </a:cubicBezTo>
                <a:cubicBezTo>
                  <a:pt x="926" y="3257"/>
                  <a:pt x="928" y="3255"/>
                  <a:pt x="930" y="3255"/>
                </a:cubicBezTo>
                <a:close/>
                <a:moveTo>
                  <a:pt x="957" y="3255"/>
                </a:moveTo>
                <a:lnTo>
                  <a:pt x="957" y="3255"/>
                </a:lnTo>
                <a:cubicBezTo>
                  <a:pt x="959" y="3255"/>
                  <a:pt x="961" y="3257"/>
                  <a:pt x="961" y="3260"/>
                </a:cubicBezTo>
                <a:cubicBezTo>
                  <a:pt x="961" y="3262"/>
                  <a:pt x="959" y="3264"/>
                  <a:pt x="957" y="3264"/>
                </a:cubicBezTo>
                <a:lnTo>
                  <a:pt x="957" y="3264"/>
                </a:lnTo>
                <a:cubicBezTo>
                  <a:pt x="954" y="3264"/>
                  <a:pt x="952" y="3262"/>
                  <a:pt x="952" y="3260"/>
                </a:cubicBezTo>
                <a:cubicBezTo>
                  <a:pt x="952" y="3257"/>
                  <a:pt x="954" y="3255"/>
                  <a:pt x="957" y="3255"/>
                </a:cubicBezTo>
                <a:close/>
                <a:moveTo>
                  <a:pt x="983" y="3255"/>
                </a:moveTo>
                <a:lnTo>
                  <a:pt x="983" y="3255"/>
                </a:lnTo>
                <a:cubicBezTo>
                  <a:pt x="986" y="3255"/>
                  <a:pt x="988" y="3257"/>
                  <a:pt x="988" y="3260"/>
                </a:cubicBezTo>
                <a:cubicBezTo>
                  <a:pt x="988" y="3262"/>
                  <a:pt x="986" y="3264"/>
                  <a:pt x="983" y="3264"/>
                </a:cubicBezTo>
                <a:lnTo>
                  <a:pt x="983" y="3264"/>
                </a:lnTo>
                <a:cubicBezTo>
                  <a:pt x="981" y="3264"/>
                  <a:pt x="979" y="3262"/>
                  <a:pt x="979" y="3260"/>
                </a:cubicBezTo>
                <a:cubicBezTo>
                  <a:pt x="979" y="3257"/>
                  <a:pt x="981" y="3255"/>
                  <a:pt x="983" y="3255"/>
                </a:cubicBezTo>
                <a:close/>
                <a:moveTo>
                  <a:pt x="1010" y="3255"/>
                </a:moveTo>
                <a:lnTo>
                  <a:pt x="1010" y="3255"/>
                </a:lnTo>
                <a:cubicBezTo>
                  <a:pt x="1012" y="3255"/>
                  <a:pt x="1014" y="3257"/>
                  <a:pt x="1014" y="3260"/>
                </a:cubicBezTo>
                <a:cubicBezTo>
                  <a:pt x="1014" y="3262"/>
                  <a:pt x="1012" y="3264"/>
                  <a:pt x="1010" y="3264"/>
                </a:cubicBezTo>
                <a:lnTo>
                  <a:pt x="1010" y="3264"/>
                </a:lnTo>
                <a:cubicBezTo>
                  <a:pt x="1007" y="3264"/>
                  <a:pt x="1005" y="3262"/>
                  <a:pt x="1005" y="3260"/>
                </a:cubicBezTo>
                <a:cubicBezTo>
                  <a:pt x="1005" y="3257"/>
                  <a:pt x="1007" y="3255"/>
                  <a:pt x="1010" y="3255"/>
                </a:cubicBezTo>
                <a:close/>
                <a:moveTo>
                  <a:pt x="1036" y="3255"/>
                </a:moveTo>
                <a:lnTo>
                  <a:pt x="1036" y="3255"/>
                </a:lnTo>
                <a:cubicBezTo>
                  <a:pt x="1038" y="3255"/>
                  <a:pt x="1040" y="3257"/>
                  <a:pt x="1040" y="3260"/>
                </a:cubicBezTo>
                <a:cubicBezTo>
                  <a:pt x="1040" y="3262"/>
                  <a:pt x="1038" y="3264"/>
                  <a:pt x="1036" y="3264"/>
                </a:cubicBezTo>
                <a:lnTo>
                  <a:pt x="1036" y="3264"/>
                </a:lnTo>
                <a:cubicBezTo>
                  <a:pt x="1033" y="3264"/>
                  <a:pt x="1032" y="3262"/>
                  <a:pt x="1032" y="3260"/>
                </a:cubicBezTo>
                <a:cubicBezTo>
                  <a:pt x="1032" y="3257"/>
                  <a:pt x="1033" y="3255"/>
                  <a:pt x="1036" y="3255"/>
                </a:cubicBezTo>
                <a:close/>
                <a:moveTo>
                  <a:pt x="1062" y="3255"/>
                </a:moveTo>
                <a:lnTo>
                  <a:pt x="1062" y="3255"/>
                </a:lnTo>
                <a:cubicBezTo>
                  <a:pt x="1065" y="3255"/>
                  <a:pt x="1067" y="3257"/>
                  <a:pt x="1067" y="3260"/>
                </a:cubicBezTo>
                <a:cubicBezTo>
                  <a:pt x="1067" y="3262"/>
                  <a:pt x="1065" y="3264"/>
                  <a:pt x="1062" y="3264"/>
                </a:cubicBezTo>
                <a:lnTo>
                  <a:pt x="1062" y="3264"/>
                </a:lnTo>
                <a:cubicBezTo>
                  <a:pt x="1060" y="3264"/>
                  <a:pt x="1058" y="3262"/>
                  <a:pt x="1058" y="3260"/>
                </a:cubicBezTo>
                <a:cubicBezTo>
                  <a:pt x="1058" y="3257"/>
                  <a:pt x="1060" y="3255"/>
                  <a:pt x="1062" y="3255"/>
                </a:cubicBezTo>
                <a:close/>
                <a:moveTo>
                  <a:pt x="1089" y="3255"/>
                </a:moveTo>
                <a:lnTo>
                  <a:pt x="1089" y="3255"/>
                </a:lnTo>
                <a:cubicBezTo>
                  <a:pt x="1091" y="3255"/>
                  <a:pt x="1093" y="3257"/>
                  <a:pt x="1093" y="3260"/>
                </a:cubicBezTo>
                <a:cubicBezTo>
                  <a:pt x="1093" y="3262"/>
                  <a:pt x="1091" y="3264"/>
                  <a:pt x="1089" y="3264"/>
                </a:cubicBezTo>
                <a:lnTo>
                  <a:pt x="1089" y="3264"/>
                </a:lnTo>
                <a:cubicBezTo>
                  <a:pt x="1086" y="3264"/>
                  <a:pt x="1084" y="3262"/>
                  <a:pt x="1084" y="3260"/>
                </a:cubicBezTo>
                <a:cubicBezTo>
                  <a:pt x="1084" y="3257"/>
                  <a:pt x="1086" y="3255"/>
                  <a:pt x="1089" y="3255"/>
                </a:cubicBezTo>
                <a:close/>
                <a:moveTo>
                  <a:pt x="1115" y="3255"/>
                </a:moveTo>
                <a:lnTo>
                  <a:pt x="1115" y="3255"/>
                </a:lnTo>
                <a:cubicBezTo>
                  <a:pt x="1118" y="3255"/>
                  <a:pt x="1120" y="3257"/>
                  <a:pt x="1120" y="3260"/>
                </a:cubicBezTo>
                <a:cubicBezTo>
                  <a:pt x="1120" y="3262"/>
                  <a:pt x="1118" y="3264"/>
                  <a:pt x="1115" y="3264"/>
                </a:cubicBezTo>
                <a:lnTo>
                  <a:pt x="1115" y="3264"/>
                </a:lnTo>
                <a:cubicBezTo>
                  <a:pt x="1113" y="3264"/>
                  <a:pt x="1111" y="3262"/>
                  <a:pt x="1111" y="3260"/>
                </a:cubicBezTo>
                <a:cubicBezTo>
                  <a:pt x="1111" y="3257"/>
                  <a:pt x="1113" y="3255"/>
                  <a:pt x="1115" y="3255"/>
                </a:cubicBezTo>
                <a:close/>
                <a:moveTo>
                  <a:pt x="1142" y="3255"/>
                </a:moveTo>
                <a:lnTo>
                  <a:pt x="1142" y="3255"/>
                </a:lnTo>
                <a:cubicBezTo>
                  <a:pt x="1144" y="3255"/>
                  <a:pt x="1146" y="3257"/>
                  <a:pt x="1146" y="3260"/>
                </a:cubicBezTo>
                <a:cubicBezTo>
                  <a:pt x="1146" y="3262"/>
                  <a:pt x="1144" y="3264"/>
                  <a:pt x="1142" y="3264"/>
                </a:cubicBezTo>
                <a:lnTo>
                  <a:pt x="1142" y="3264"/>
                </a:lnTo>
                <a:cubicBezTo>
                  <a:pt x="1139" y="3264"/>
                  <a:pt x="1137" y="3262"/>
                  <a:pt x="1137" y="3260"/>
                </a:cubicBezTo>
                <a:cubicBezTo>
                  <a:pt x="1137" y="3257"/>
                  <a:pt x="1139" y="3255"/>
                  <a:pt x="1142" y="3255"/>
                </a:cubicBezTo>
                <a:close/>
                <a:moveTo>
                  <a:pt x="1168" y="3255"/>
                </a:moveTo>
                <a:lnTo>
                  <a:pt x="1168" y="3255"/>
                </a:lnTo>
                <a:cubicBezTo>
                  <a:pt x="1170" y="3255"/>
                  <a:pt x="1172" y="3257"/>
                  <a:pt x="1172" y="3260"/>
                </a:cubicBezTo>
                <a:cubicBezTo>
                  <a:pt x="1172" y="3262"/>
                  <a:pt x="1170" y="3264"/>
                  <a:pt x="1168" y="3264"/>
                </a:cubicBezTo>
                <a:lnTo>
                  <a:pt x="1168" y="3264"/>
                </a:lnTo>
                <a:cubicBezTo>
                  <a:pt x="1166" y="3264"/>
                  <a:pt x="1164" y="3262"/>
                  <a:pt x="1164" y="3260"/>
                </a:cubicBezTo>
                <a:cubicBezTo>
                  <a:pt x="1164" y="3257"/>
                  <a:pt x="1166" y="3255"/>
                  <a:pt x="1168" y="3255"/>
                </a:cubicBezTo>
                <a:close/>
                <a:moveTo>
                  <a:pt x="1194" y="3255"/>
                </a:moveTo>
                <a:lnTo>
                  <a:pt x="1194" y="3255"/>
                </a:lnTo>
                <a:cubicBezTo>
                  <a:pt x="1197" y="3255"/>
                  <a:pt x="1199" y="3257"/>
                  <a:pt x="1199" y="3260"/>
                </a:cubicBezTo>
                <a:cubicBezTo>
                  <a:pt x="1199" y="3262"/>
                  <a:pt x="1197" y="3264"/>
                  <a:pt x="1194" y="3264"/>
                </a:cubicBezTo>
                <a:lnTo>
                  <a:pt x="1194" y="3264"/>
                </a:lnTo>
                <a:cubicBezTo>
                  <a:pt x="1192" y="3264"/>
                  <a:pt x="1190" y="3262"/>
                  <a:pt x="1190" y="3260"/>
                </a:cubicBezTo>
                <a:cubicBezTo>
                  <a:pt x="1190" y="3257"/>
                  <a:pt x="1192" y="3255"/>
                  <a:pt x="1194" y="3255"/>
                </a:cubicBezTo>
                <a:close/>
                <a:moveTo>
                  <a:pt x="1221" y="3255"/>
                </a:moveTo>
                <a:lnTo>
                  <a:pt x="1221" y="3255"/>
                </a:lnTo>
                <a:cubicBezTo>
                  <a:pt x="1223" y="3255"/>
                  <a:pt x="1225" y="3257"/>
                  <a:pt x="1225" y="3260"/>
                </a:cubicBezTo>
                <a:cubicBezTo>
                  <a:pt x="1225" y="3262"/>
                  <a:pt x="1223" y="3264"/>
                  <a:pt x="1221" y="3264"/>
                </a:cubicBezTo>
                <a:lnTo>
                  <a:pt x="1221" y="3264"/>
                </a:lnTo>
                <a:cubicBezTo>
                  <a:pt x="1218" y="3264"/>
                  <a:pt x="1216" y="3262"/>
                  <a:pt x="1216" y="3260"/>
                </a:cubicBezTo>
                <a:cubicBezTo>
                  <a:pt x="1216" y="3257"/>
                  <a:pt x="1218" y="3255"/>
                  <a:pt x="1221" y="3255"/>
                </a:cubicBezTo>
                <a:close/>
                <a:moveTo>
                  <a:pt x="1247" y="3255"/>
                </a:moveTo>
                <a:lnTo>
                  <a:pt x="1247" y="3255"/>
                </a:lnTo>
                <a:cubicBezTo>
                  <a:pt x="1250" y="3255"/>
                  <a:pt x="1252" y="3257"/>
                  <a:pt x="1252" y="3260"/>
                </a:cubicBezTo>
                <a:cubicBezTo>
                  <a:pt x="1252" y="3262"/>
                  <a:pt x="1250" y="3264"/>
                  <a:pt x="1247" y="3264"/>
                </a:cubicBezTo>
                <a:lnTo>
                  <a:pt x="1247" y="3264"/>
                </a:lnTo>
                <a:cubicBezTo>
                  <a:pt x="1245" y="3264"/>
                  <a:pt x="1243" y="3262"/>
                  <a:pt x="1243" y="3260"/>
                </a:cubicBezTo>
                <a:cubicBezTo>
                  <a:pt x="1243" y="3257"/>
                  <a:pt x="1245" y="3255"/>
                  <a:pt x="1247" y="3255"/>
                </a:cubicBezTo>
                <a:close/>
                <a:moveTo>
                  <a:pt x="1274" y="3255"/>
                </a:moveTo>
                <a:lnTo>
                  <a:pt x="1274" y="3255"/>
                </a:lnTo>
                <a:cubicBezTo>
                  <a:pt x="1276" y="3255"/>
                  <a:pt x="1278" y="3257"/>
                  <a:pt x="1278" y="3260"/>
                </a:cubicBezTo>
                <a:cubicBezTo>
                  <a:pt x="1278" y="3262"/>
                  <a:pt x="1276" y="3264"/>
                  <a:pt x="1274" y="3264"/>
                </a:cubicBezTo>
                <a:lnTo>
                  <a:pt x="1274" y="3264"/>
                </a:lnTo>
                <a:cubicBezTo>
                  <a:pt x="1271" y="3264"/>
                  <a:pt x="1269" y="3262"/>
                  <a:pt x="1269" y="3260"/>
                </a:cubicBezTo>
                <a:cubicBezTo>
                  <a:pt x="1269" y="3257"/>
                  <a:pt x="1271" y="3255"/>
                  <a:pt x="1274" y="3255"/>
                </a:cubicBezTo>
                <a:close/>
                <a:moveTo>
                  <a:pt x="1300" y="3255"/>
                </a:moveTo>
                <a:lnTo>
                  <a:pt x="1300" y="3255"/>
                </a:lnTo>
                <a:cubicBezTo>
                  <a:pt x="1302" y="3255"/>
                  <a:pt x="1304" y="3257"/>
                  <a:pt x="1304" y="3260"/>
                </a:cubicBezTo>
                <a:cubicBezTo>
                  <a:pt x="1304" y="3262"/>
                  <a:pt x="1302" y="3264"/>
                  <a:pt x="1300" y="3264"/>
                </a:cubicBezTo>
                <a:lnTo>
                  <a:pt x="1300" y="3264"/>
                </a:lnTo>
                <a:cubicBezTo>
                  <a:pt x="1298" y="3264"/>
                  <a:pt x="1296" y="3262"/>
                  <a:pt x="1296" y="3260"/>
                </a:cubicBezTo>
                <a:cubicBezTo>
                  <a:pt x="1296" y="3257"/>
                  <a:pt x="1298" y="3255"/>
                  <a:pt x="1300" y="3255"/>
                </a:cubicBezTo>
                <a:close/>
                <a:moveTo>
                  <a:pt x="1326" y="3255"/>
                </a:moveTo>
                <a:lnTo>
                  <a:pt x="1326" y="3255"/>
                </a:lnTo>
                <a:cubicBezTo>
                  <a:pt x="1329" y="3255"/>
                  <a:pt x="1331" y="3257"/>
                  <a:pt x="1331" y="3260"/>
                </a:cubicBezTo>
                <a:cubicBezTo>
                  <a:pt x="1331" y="3262"/>
                  <a:pt x="1329" y="3264"/>
                  <a:pt x="1326" y="3264"/>
                </a:cubicBezTo>
                <a:lnTo>
                  <a:pt x="1326" y="3264"/>
                </a:lnTo>
                <a:cubicBezTo>
                  <a:pt x="1324" y="3264"/>
                  <a:pt x="1322" y="3262"/>
                  <a:pt x="1322" y="3260"/>
                </a:cubicBezTo>
                <a:cubicBezTo>
                  <a:pt x="1322" y="3257"/>
                  <a:pt x="1324" y="3255"/>
                  <a:pt x="1326" y="3255"/>
                </a:cubicBezTo>
                <a:close/>
                <a:moveTo>
                  <a:pt x="1353" y="3255"/>
                </a:moveTo>
                <a:lnTo>
                  <a:pt x="1353" y="3255"/>
                </a:lnTo>
                <a:cubicBezTo>
                  <a:pt x="1355" y="3255"/>
                  <a:pt x="1357" y="3257"/>
                  <a:pt x="1357" y="3260"/>
                </a:cubicBezTo>
                <a:cubicBezTo>
                  <a:pt x="1357" y="3262"/>
                  <a:pt x="1355" y="3264"/>
                  <a:pt x="1353" y="3264"/>
                </a:cubicBezTo>
                <a:lnTo>
                  <a:pt x="1353" y="3264"/>
                </a:lnTo>
                <a:cubicBezTo>
                  <a:pt x="1350" y="3264"/>
                  <a:pt x="1348" y="3262"/>
                  <a:pt x="1348" y="3260"/>
                </a:cubicBezTo>
                <a:cubicBezTo>
                  <a:pt x="1348" y="3257"/>
                  <a:pt x="1350" y="3255"/>
                  <a:pt x="1353" y="3255"/>
                </a:cubicBezTo>
                <a:close/>
                <a:moveTo>
                  <a:pt x="1379" y="3255"/>
                </a:moveTo>
                <a:lnTo>
                  <a:pt x="1379" y="3255"/>
                </a:lnTo>
                <a:cubicBezTo>
                  <a:pt x="1382" y="3255"/>
                  <a:pt x="1384" y="3257"/>
                  <a:pt x="1384" y="3260"/>
                </a:cubicBezTo>
                <a:cubicBezTo>
                  <a:pt x="1384" y="3262"/>
                  <a:pt x="1382" y="3264"/>
                  <a:pt x="1379" y="3264"/>
                </a:cubicBezTo>
                <a:lnTo>
                  <a:pt x="1379" y="3264"/>
                </a:lnTo>
                <a:cubicBezTo>
                  <a:pt x="1377" y="3264"/>
                  <a:pt x="1375" y="3262"/>
                  <a:pt x="1375" y="3260"/>
                </a:cubicBezTo>
                <a:cubicBezTo>
                  <a:pt x="1375" y="3257"/>
                  <a:pt x="1377" y="3255"/>
                  <a:pt x="1379" y="3255"/>
                </a:cubicBezTo>
                <a:close/>
                <a:moveTo>
                  <a:pt x="1406" y="3255"/>
                </a:moveTo>
                <a:lnTo>
                  <a:pt x="1406" y="3255"/>
                </a:lnTo>
                <a:cubicBezTo>
                  <a:pt x="1408" y="3255"/>
                  <a:pt x="1410" y="3257"/>
                  <a:pt x="1410" y="3260"/>
                </a:cubicBezTo>
                <a:cubicBezTo>
                  <a:pt x="1410" y="3262"/>
                  <a:pt x="1408" y="3264"/>
                  <a:pt x="1406" y="3264"/>
                </a:cubicBezTo>
                <a:lnTo>
                  <a:pt x="1406" y="3264"/>
                </a:lnTo>
                <a:cubicBezTo>
                  <a:pt x="1403" y="3264"/>
                  <a:pt x="1401" y="3262"/>
                  <a:pt x="1401" y="3260"/>
                </a:cubicBezTo>
                <a:cubicBezTo>
                  <a:pt x="1401" y="3257"/>
                  <a:pt x="1403" y="3255"/>
                  <a:pt x="1406" y="3255"/>
                </a:cubicBezTo>
                <a:close/>
                <a:moveTo>
                  <a:pt x="1432" y="3255"/>
                </a:moveTo>
                <a:lnTo>
                  <a:pt x="1432" y="3255"/>
                </a:lnTo>
                <a:cubicBezTo>
                  <a:pt x="1434" y="3255"/>
                  <a:pt x="1436" y="3257"/>
                  <a:pt x="1436" y="3260"/>
                </a:cubicBezTo>
                <a:cubicBezTo>
                  <a:pt x="1436" y="3262"/>
                  <a:pt x="1434" y="3264"/>
                  <a:pt x="1432" y="3264"/>
                </a:cubicBezTo>
                <a:lnTo>
                  <a:pt x="1432" y="3264"/>
                </a:lnTo>
                <a:cubicBezTo>
                  <a:pt x="1430" y="3264"/>
                  <a:pt x="1428" y="3262"/>
                  <a:pt x="1428" y="3260"/>
                </a:cubicBezTo>
                <a:cubicBezTo>
                  <a:pt x="1428" y="3257"/>
                  <a:pt x="1430" y="3255"/>
                  <a:pt x="1432" y="3255"/>
                </a:cubicBezTo>
                <a:close/>
                <a:moveTo>
                  <a:pt x="1458" y="3255"/>
                </a:moveTo>
                <a:lnTo>
                  <a:pt x="1458" y="3255"/>
                </a:lnTo>
                <a:cubicBezTo>
                  <a:pt x="1461" y="3255"/>
                  <a:pt x="1463" y="3257"/>
                  <a:pt x="1463" y="3260"/>
                </a:cubicBezTo>
                <a:cubicBezTo>
                  <a:pt x="1463" y="3262"/>
                  <a:pt x="1461" y="3264"/>
                  <a:pt x="1458" y="3264"/>
                </a:cubicBezTo>
                <a:lnTo>
                  <a:pt x="1458" y="3264"/>
                </a:lnTo>
                <a:cubicBezTo>
                  <a:pt x="1456" y="3264"/>
                  <a:pt x="1454" y="3262"/>
                  <a:pt x="1454" y="3260"/>
                </a:cubicBezTo>
                <a:cubicBezTo>
                  <a:pt x="1454" y="3257"/>
                  <a:pt x="1456" y="3255"/>
                  <a:pt x="1458" y="3255"/>
                </a:cubicBezTo>
                <a:close/>
                <a:moveTo>
                  <a:pt x="1485" y="3255"/>
                </a:moveTo>
                <a:lnTo>
                  <a:pt x="1485" y="3255"/>
                </a:lnTo>
                <a:cubicBezTo>
                  <a:pt x="1487" y="3255"/>
                  <a:pt x="1489" y="3257"/>
                  <a:pt x="1489" y="3260"/>
                </a:cubicBezTo>
                <a:cubicBezTo>
                  <a:pt x="1489" y="3262"/>
                  <a:pt x="1487" y="3264"/>
                  <a:pt x="1485" y="3264"/>
                </a:cubicBezTo>
                <a:lnTo>
                  <a:pt x="1485" y="3264"/>
                </a:lnTo>
                <a:cubicBezTo>
                  <a:pt x="1482" y="3264"/>
                  <a:pt x="1480" y="3262"/>
                  <a:pt x="1480" y="3260"/>
                </a:cubicBezTo>
                <a:cubicBezTo>
                  <a:pt x="1480" y="3257"/>
                  <a:pt x="1482" y="3255"/>
                  <a:pt x="1485" y="3255"/>
                </a:cubicBezTo>
                <a:close/>
                <a:moveTo>
                  <a:pt x="1511" y="3255"/>
                </a:moveTo>
                <a:lnTo>
                  <a:pt x="1511" y="3255"/>
                </a:lnTo>
                <a:cubicBezTo>
                  <a:pt x="1514" y="3255"/>
                  <a:pt x="1516" y="3257"/>
                  <a:pt x="1516" y="3260"/>
                </a:cubicBezTo>
                <a:cubicBezTo>
                  <a:pt x="1516" y="3262"/>
                  <a:pt x="1514" y="3264"/>
                  <a:pt x="1511" y="3264"/>
                </a:cubicBezTo>
                <a:lnTo>
                  <a:pt x="1511" y="3264"/>
                </a:lnTo>
                <a:cubicBezTo>
                  <a:pt x="1509" y="3264"/>
                  <a:pt x="1507" y="3262"/>
                  <a:pt x="1507" y="3260"/>
                </a:cubicBezTo>
                <a:cubicBezTo>
                  <a:pt x="1507" y="3257"/>
                  <a:pt x="1509" y="3255"/>
                  <a:pt x="1511" y="3255"/>
                </a:cubicBezTo>
                <a:close/>
                <a:moveTo>
                  <a:pt x="1538" y="3255"/>
                </a:moveTo>
                <a:lnTo>
                  <a:pt x="1538" y="3255"/>
                </a:lnTo>
                <a:cubicBezTo>
                  <a:pt x="1540" y="3255"/>
                  <a:pt x="1542" y="3257"/>
                  <a:pt x="1542" y="3260"/>
                </a:cubicBezTo>
                <a:cubicBezTo>
                  <a:pt x="1542" y="3262"/>
                  <a:pt x="1540" y="3264"/>
                  <a:pt x="1538" y="3264"/>
                </a:cubicBezTo>
                <a:lnTo>
                  <a:pt x="1538" y="3264"/>
                </a:lnTo>
                <a:cubicBezTo>
                  <a:pt x="1535" y="3264"/>
                  <a:pt x="1533" y="3262"/>
                  <a:pt x="1533" y="3260"/>
                </a:cubicBezTo>
                <a:cubicBezTo>
                  <a:pt x="1533" y="3257"/>
                  <a:pt x="1535" y="3255"/>
                  <a:pt x="1538" y="3255"/>
                </a:cubicBezTo>
                <a:close/>
                <a:moveTo>
                  <a:pt x="1564" y="3255"/>
                </a:moveTo>
                <a:lnTo>
                  <a:pt x="1564" y="3255"/>
                </a:lnTo>
                <a:cubicBezTo>
                  <a:pt x="1567" y="3255"/>
                  <a:pt x="1569" y="3257"/>
                  <a:pt x="1569" y="3260"/>
                </a:cubicBezTo>
                <a:cubicBezTo>
                  <a:pt x="1569" y="3262"/>
                  <a:pt x="1567" y="3264"/>
                  <a:pt x="1564" y="3264"/>
                </a:cubicBezTo>
                <a:lnTo>
                  <a:pt x="1564" y="3264"/>
                </a:lnTo>
                <a:cubicBezTo>
                  <a:pt x="1562" y="3264"/>
                  <a:pt x="1560" y="3262"/>
                  <a:pt x="1560" y="3260"/>
                </a:cubicBezTo>
                <a:cubicBezTo>
                  <a:pt x="1560" y="3257"/>
                  <a:pt x="1562" y="3255"/>
                  <a:pt x="1564" y="3255"/>
                </a:cubicBezTo>
                <a:close/>
                <a:moveTo>
                  <a:pt x="1591" y="3255"/>
                </a:moveTo>
                <a:lnTo>
                  <a:pt x="1591" y="3255"/>
                </a:lnTo>
                <a:cubicBezTo>
                  <a:pt x="1593" y="3255"/>
                  <a:pt x="1595" y="3257"/>
                  <a:pt x="1595" y="3260"/>
                </a:cubicBezTo>
                <a:cubicBezTo>
                  <a:pt x="1595" y="3262"/>
                  <a:pt x="1593" y="3264"/>
                  <a:pt x="1591" y="3264"/>
                </a:cubicBezTo>
                <a:lnTo>
                  <a:pt x="1591" y="3264"/>
                </a:lnTo>
                <a:cubicBezTo>
                  <a:pt x="1588" y="3264"/>
                  <a:pt x="1586" y="3262"/>
                  <a:pt x="1586" y="3260"/>
                </a:cubicBezTo>
                <a:cubicBezTo>
                  <a:pt x="1586" y="3257"/>
                  <a:pt x="1588" y="3255"/>
                  <a:pt x="1591" y="3255"/>
                </a:cubicBezTo>
                <a:close/>
                <a:moveTo>
                  <a:pt x="1617" y="3255"/>
                </a:moveTo>
                <a:lnTo>
                  <a:pt x="1617" y="3255"/>
                </a:lnTo>
                <a:cubicBezTo>
                  <a:pt x="1619" y="3255"/>
                  <a:pt x="1621" y="3257"/>
                  <a:pt x="1621" y="3260"/>
                </a:cubicBezTo>
                <a:cubicBezTo>
                  <a:pt x="1621" y="3262"/>
                  <a:pt x="1619" y="3264"/>
                  <a:pt x="1617" y="3264"/>
                </a:cubicBezTo>
                <a:lnTo>
                  <a:pt x="1617" y="3264"/>
                </a:lnTo>
                <a:cubicBezTo>
                  <a:pt x="1614" y="3264"/>
                  <a:pt x="1613" y="3262"/>
                  <a:pt x="1613" y="3260"/>
                </a:cubicBezTo>
                <a:cubicBezTo>
                  <a:pt x="1613" y="3257"/>
                  <a:pt x="1614" y="3255"/>
                  <a:pt x="1617" y="3255"/>
                </a:cubicBezTo>
                <a:close/>
                <a:moveTo>
                  <a:pt x="1643" y="3255"/>
                </a:moveTo>
                <a:lnTo>
                  <a:pt x="1643" y="3255"/>
                </a:lnTo>
                <a:cubicBezTo>
                  <a:pt x="1646" y="3255"/>
                  <a:pt x="1648" y="3257"/>
                  <a:pt x="1648" y="3260"/>
                </a:cubicBezTo>
                <a:cubicBezTo>
                  <a:pt x="1648" y="3262"/>
                  <a:pt x="1646" y="3264"/>
                  <a:pt x="1643" y="3264"/>
                </a:cubicBezTo>
                <a:lnTo>
                  <a:pt x="1643" y="3264"/>
                </a:lnTo>
                <a:cubicBezTo>
                  <a:pt x="1641" y="3264"/>
                  <a:pt x="1639" y="3262"/>
                  <a:pt x="1639" y="3260"/>
                </a:cubicBezTo>
                <a:cubicBezTo>
                  <a:pt x="1639" y="3257"/>
                  <a:pt x="1641" y="3255"/>
                  <a:pt x="1643" y="3255"/>
                </a:cubicBezTo>
                <a:close/>
                <a:moveTo>
                  <a:pt x="1670" y="3255"/>
                </a:moveTo>
                <a:lnTo>
                  <a:pt x="1670" y="3255"/>
                </a:lnTo>
                <a:cubicBezTo>
                  <a:pt x="1672" y="3255"/>
                  <a:pt x="1674" y="3257"/>
                  <a:pt x="1674" y="3260"/>
                </a:cubicBezTo>
                <a:cubicBezTo>
                  <a:pt x="1674" y="3262"/>
                  <a:pt x="1672" y="3264"/>
                  <a:pt x="1670" y="3264"/>
                </a:cubicBezTo>
                <a:lnTo>
                  <a:pt x="1670" y="3264"/>
                </a:lnTo>
                <a:cubicBezTo>
                  <a:pt x="1667" y="3264"/>
                  <a:pt x="1665" y="3262"/>
                  <a:pt x="1665" y="3260"/>
                </a:cubicBezTo>
                <a:cubicBezTo>
                  <a:pt x="1665" y="3257"/>
                  <a:pt x="1667" y="3255"/>
                  <a:pt x="1670" y="3255"/>
                </a:cubicBezTo>
                <a:close/>
                <a:moveTo>
                  <a:pt x="1696" y="3255"/>
                </a:moveTo>
                <a:lnTo>
                  <a:pt x="1696" y="3255"/>
                </a:lnTo>
                <a:cubicBezTo>
                  <a:pt x="1699" y="3255"/>
                  <a:pt x="1701" y="3257"/>
                  <a:pt x="1701" y="3260"/>
                </a:cubicBezTo>
                <a:cubicBezTo>
                  <a:pt x="1701" y="3262"/>
                  <a:pt x="1699" y="3264"/>
                  <a:pt x="1696" y="3264"/>
                </a:cubicBezTo>
                <a:lnTo>
                  <a:pt x="1696" y="3264"/>
                </a:lnTo>
                <a:cubicBezTo>
                  <a:pt x="1694" y="3264"/>
                  <a:pt x="1692" y="3262"/>
                  <a:pt x="1692" y="3260"/>
                </a:cubicBezTo>
                <a:cubicBezTo>
                  <a:pt x="1692" y="3257"/>
                  <a:pt x="1694" y="3255"/>
                  <a:pt x="1696" y="3255"/>
                </a:cubicBezTo>
                <a:close/>
                <a:moveTo>
                  <a:pt x="1723" y="3255"/>
                </a:moveTo>
                <a:lnTo>
                  <a:pt x="1723" y="3255"/>
                </a:lnTo>
                <a:cubicBezTo>
                  <a:pt x="1725" y="3255"/>
                  <a:pt x="1727" y="3257"/>
                  <a:pt x="1727" y="3260"/>
                </a:cubicBezTo>
                <a:cubicBezTo>
                  <a:pt x="1727" y="3262"/>
                  <a:pt x="1725" y="3264"/>
                  <a:pt x="1723" y="3264"/>
                </a:cubicBezTo>
                <a:lnTo>
                  <a:pt x="1723" y="3264"/>
                </a:lnTo>
                <a:cubicBezTo>
                  <a:pt x="1720" y="3264"/>
                  <a:pt x="1718" y="3262"/>
                  <a:pt x="1718" y="3260"/>
                </a:cubicBezTo>
                <a:cubicBezTo>
                  <a:pt x="1718" y="3257"/>
                  <a:pt x="1720" y="3255"/>
                  <a:pt x="1723" y="3255"/>
                </a:cubicBezTo>
                <a:close/>
                <a:moveTo>
                  <a:pt x="1749" y="3255"/>
                </a:moveTo>
                <a:lnTo>
                  <a:pt x="1749" y="3255"/>
                </a:lnTo>
                <a:cubicBezTo>
                  <a:pt x="1751" y="3255"/>
                  <a:pt x="1753" y="3257"/>
                  <a:pt x="1753" y="3260"/>
                </a:cubicBezTo>
                <a:cubicBezTo>
                  <a:pt x="1753" y="3262"/>
                  <a:pt x="1751" y="3264"/>
                  <a:pt x="1749" y="3264"/>
                </a:cubicBezTo>
                <a:lnTo>
                  <a:pt x="1749" y="3264"/>
                </a:lnTo>
                <a:cubicBezTo>
                  <a:pt x="1747" y="3264"/>
                  <a:pt x="1745" y="3262"/>
                  <a:pt x="1745" y="3260"/>
                </a:cubicBezTo>
                <a:cubicBezTo>
                  <a:pt x="1745" y="3257"/>
                  <a:pt x="1747" y="3255"/>
                  <a:pt x="1749" y="3255"/>
                </a:cubicBezTo>
                <a:close/>
                <a:moveTo>
                  <a:pt x="1775" y="3255"/>
                </a:moveTo>
                <a:lnTo>
                  <a:pt x="1775" y="3255"/>
                </a:lnTo>
                <a:cubicBezTo>
                  <a:pt x="1778" y="3255"/>
                  <a:pt x="1780" y="3257"/>
                  <a:pt x="1780" y="3260"/>
                </a:cubicBezTo>
                <a:cubicBezTo>
                  <a:pt x="1780" y="3262"/>
                  <a:pt x="1778" y="3264"/>
                  <a:pt x="1775" y="3264"/>
                </a:cubicBezTo>
                <a:lnTo>
                  <a:pt x="1775" y="3264"/>
                </a:lnTo>
                <a:cubicBezTo>
                  <a:pt x="1773" y="3264"/>
                  <a:pt x="1771" y="3262"/>
                  <a:pt x="1771" y="3260"/>
                </a:cubicBezTo>
                <a:cubicBezTo>
                  <a:pt x="1771" y="3257"/>
                  <a:pt x="1773" y="3255"/>
                  <a:pt x="1775" y="3255"/>
                </a:cubicBezTo>
                <a:close/>
                <a:moveTo>
                  <a:pt x="1802" y="3255"/>
                </a:moveTo>
                <a:lnTo>
                  <a:pt x="1802" y="3255"/>
                </a:lnTo>
                <a:cubicBezTo>
                  <a:pt x="1804" y="3255"/>
                  <a:pt x="1806" y="3257"/>
                  <a:pt x="1806" y="3260"/>
                </a:cubicBezTo>
                <a:cubicBezTo>
                  <a:pt x="1806" y="3262"/>
                  <a:pt x="1804" y="3264"/>
                  <a:pt x="1802" y="3264"/>
                </a:cubicBezTo>
                <a:lnTo>
                  <a:pt x="1802" y="3264"/>
                </a:lnTo>
                <a:cubicBezTo>
                  <a:pt x="1799" y="3264"/>
                  <a:pt x="1797" y="3262"/>
                  <a:pt x="1797" y="3260"/>
                </a:cubicBezTo>
                <a:cubicBezTo>
                  <a:pt x="1797" y="3257"/>
                  <a:pt x="1799" y="3255"/>
                  <a:pt x="1802" y="3255"/>
                </a:cubicBezTo>
                <a:close/>
                <a:moveTo>
                  <a:pt x="1828" y="3255"/>
                </a:moveTo>
                <a:lnTo>
                  <a:pt x="1828" y="3255"/>
                </a:lnTo>
                <a:cubicBezTo>
                  <a:pt x="1831" y="3255"/>
                  <a:pt x="1833" y="3257"/>
                  <a:pt x="1833" y="3260"/>
                </a:cubicBezTo>
                <a:cubicBezTo>
                  <a:pt x="1833" y="3262"/>
                  <a:pt x="1831" y="3264"/>
                  <a:pt x="1828" y="3264"/>
                </a:cubicBezTo>
                <a:lnTo>
                  <a:pt x="1828" y="3264"/>
                </a:lnTo>
                <a:cubicBezTo>
                  <a:pt x="1826" y="3264"/>
                  <a:pt x="1824" y="3262"/>
                  <a:pt x="1824" y="3260"/>
                </a:cubicBezTo>
                <a:cubicBezTo>
                  <a:pt x="1824" y="3257"/>
                  <a:pt x="1826" y="3255"/>
                  <a:pt x="1828" y="3255"/>
                </a:cubicBezTo>
                <a:close/>
                <a:moveTo>
                  <a:pt x="1855" y="3255"/>
                </a:moveTo>
                <a:lnTo>
                  <a:pt x="1855" y="3255"/>
                </a:lnTo>
                <a:cubicBezTo>
                  <a:pt x="1857" y="3255"/>
                  <a:pt x="1859" y="3257"/>
                  <a:pt x="1859" y="3260"/>
                </a:cubicBezTo>
                <a:cubicBezTo>
                  <a:pt x="1859" y="3262"/>
                  <a:pt x="1857" y="3264"/>
                  <a:pt x="1855" y="3264"/>
                </a:cubicBezTo>
                <a:lnTo>
                  <a:pt x="1855" y="3264"/>
                </a:lnTo>
                <a:cubicBezTo>
                  <a:pt x="1852" y="3264"/>
                  <a:pt x="1850" y="3262"/>
                  <a:pt x="1850" y="3260"/>
                </a:cubicBezTo>
                <a:cubicBezTo>
                  <a:pt x="1850" y="3257"/>
                  <a:pt x="1852" y="3255"/>
                  <a:pt x="1855" y="3255"/>
                </a:cubicBezTo>
                <a:close/>
                <a:moveTo>
                  <a:pt x="1881" y="3255"/>
                </a:moveTo>
                <a:lnTo>
                  <a:pt x="1881" y="3255"/>
                </a:lnTo>
                <a:cubicBezTo>
                  <a:pt x="1883" y="3255"/>
                  <a:pt x="1885" y="3257"/>
                  <a:pt x="1885" y="3260"/>
                </a:cubicBezTo>
                <a:cubicBezTo>
                  <a:pt x="1885" y="3262"/>
                  <a:pt x="1883" y="3264"/>
                  <a:pt x="1881" y="3264"/>
                </a:cubicBezTo>
                <a:lnTo>
                  <a:pt x="1881" y="3264"/>
                </a:lnTo>
                <a:cubicBezTo>
                  <a:pt x="1879" y="3264"/>
                  <a:pt x="1877" y="3262"/>
                  <a:pt x="1877" y="3260"/>
                </a:cubicBezTo>
                <a:cubicBezTo>
                  <a:pt x="1877" y="3257"/>
                  <a:pt x="1879" y="3255"/>
                  <a:pt x="1881" y="3255"/>
                </a:cubicBezTo>
                <a:close/>
                <a:moveTo>
                  <a:pt x="1907" y="3255"/>
                </a:moveTo>
                <a:lnTo>
                  <a:pt x="1907" y="3255"/>
                </a:lnTo>
                <a:cubicBezTo>
                  <a:pt x="1910" y="3255"/>
                  <a:pt x="1912" y="3257"/>
                  <a:pt x="1912" y="3260"/>
                </a:cubicBezTo>
                <a:cubicBezTo>
                  <a:pt x="1912" y="3262"/>
                  <a:pt x="1910" y="3264"/>
                  <a:pt x="1907" y="3264"/>
                </a:cubicBezTo>
                <a:lnTo>
                  <a:pt x="1907" y="3264"/>
                </a:lnTo>
                <a:cubicBezTo>
                  <a:pt x="1905" y="3264"/>
                  <a:pt x="1903" y="3262"/>
                  <a:pt x="1903" y="3260"/>
                </a:cubicBezTo>
                <a:cubicBezTo>
                  <a:pt x="1903" y="3257"/>
                  <a:pt x="1905" y="3255"/>
                  <a:pt x="1907" y="3255"/>
                </a:cubicBezTo>
                <a:close/>
                <a:moveTo>
                  <a:pt x="1934" y="3255"/>
                </a:moveTo>
                <a:lnTo>
                  <a:pt x="1934" y="3255"/>
                </a:lnTo>
                <a:cubicBezTo>
                  <a:pt x="1936" y="3255"/>
                  <a:pt x="1938" y="3257"/>
                  <a:pt x="1938" y="3260"/>
                </a:cubicBezTo>
                <a:cubicBezTo>
                  <a:pt x="1938" y="3262"/>
                  <a:pt x="1936" y="3264"/>
                  <a:pt x="1934" y="3264"/>
                </a:cubicBezTo>
                <a:lnTo>
                  <a:pt x="1934" y="3264"/>
                </a:lnTo>
                <a:cubicBezTo>
                  <a:pt x="1931" y="3264"/>
                  <a:pt x="1929" y="3262"/>
                  <a:pt x="1929" y="3260"/>
                </a:cubicBezTo>
                <a:cubicBezTo>
                  <a:pt x="1929" y="3257"/>
                  <a:pt x="1931" y="3255"/>
                  <a:pt x="1934" y="3255"/>
                </a:cubicBezTo>
                <a:close/>
                <a:moveTo>
                  <a:pt x="1960" y="3255"/>
                </a:moveTo>
                <a:lnTo>
                  <a:pt x="1960" y="3255"/>
                </a:lnTo>
                <a:cubicBezTo>
                  <a:pt x="1963" y="3255"/>
                  <a:pt x="1965" y="3257"/>
                  <a:pt x="1965" y="3260"/>
                </a:cubicBezTo>
                <a:cubicBezTo>
                  <a:pt x="1965" y="3262"/>
                  <a:pt x="1963" y="3264"/>
                  <a:pt x="1960" y="3264"/>
                </a:cubicBezTo>
                <a:lnTo>
                  <a:pt x="1960" y="3264"/>
                </a:lnTo>
                <a:cubicBezTo>
                  <a:pt x="1958" y="3264"/>
                  <a:pt x="1956" y="3262"/>
                  <a:pt x="1956" y="3260"/>
                </a:cubicBezTo>
                <a:cubicBezTo>
                  <a:pt x="1956" y="3257"/>
                  <a:pt x="1958" y="3255"/>
                  <a:pt x="1960" y="3255"/>
                </a:cubicBezTo>
                <a:close/>
                <a:moveTo>
                  <a:pt x="1987" y="3255"/>
                </a:moveTo>
                <a:lnTo>
                  <a:pt x="1987" y="3255"/>
                </a:lnTo>
                <a:cubicBezTo>
                  <a:pt x="1989" y="3255"/>
                  <a:pt x="1991" y="3257"/>
                  <a:pt x="1991" y="3260"/>
                </a:cubicBezTo>
                <a:cubicBezTo>
                  <a:pt x="1991" y="3262"/>
                  <a:pt x="1989" y="3264"/>
                  <a:pt x="1987" y="3264"/>
                </a:cubicBezTo>
                <a:lnTo>
                  <a:pt x="1987" y="3264"/>
                </a:lnTo>
                <a:cubicBezTo>
                  <a:pt x="1984" y="3264"/>
                  <a:pt x="1982" y="3262"/>
                  <a:pt x="1982" y="3260"/>
                </a:cubicBezTo>
                <a:cubicBezTo>
                  <a:pt x="1982" y="3257"/>
                  <a:pt x="1984" y="3255"/>
                  <a:pt x="1987" y="3255"/>
                </a:cubicBezTo>
                <a:close/>
                <a:moveTo>
                  <a:pt x="2013" y="3255"/>
                </a:moveTo>
                <a:lnTo>
                  <a:pt x="2013" y="3255"/>
                </a:lnTo>
                <a:cubicBezTo>
                  <a:pt x="2015" y="3255"/>
                  <a:pt x="2017" y="3257"/>
                  <a:pt x="2017" y="3260"/>
                </a:cubicBezTo>
                <a:cubicBezTo>
                  <a:pt x="2017" y="3262"/>
                  <a:pt x="2015" y="3264"/>
                  <a:pt x="2013" y="3264"/>
                </a:cubicBezTo>
                <a:lnTo>
                  <a:pt x="2013" y="3264"/>
                </a:lnTo>
                <a:cubicBezTo>
                  <a:pt x="2011" y="3264"/>
                  <a:pt x="2009" y="3262"/>
                  <a:pt x="2009" y="3260"/>
                </a:cubicBezTo>
                <a:cubicBezTo>
                  <a:pt x="2009" y="3257"/>
                  <a:pt x="2011" y="3255"/>
                  <a:pt x="2013" y="3255"/>
                </a:cubicBezTo>
                <a:close/>
                <a:moveTo>
                  <a:pt x="2034" y="3259"/>
                </a:moveTo>
                <a:lnTo>
                  <a:pt x="2034" y="3259"/>
                </a:lnTo>
                <a:cubicBezTo>
                  <a:pt x="2034" y="3256"/>
                  <a:pt x="2036" y="3254"/>
                  <a:pt x="2038" y="3254"/>
                </a:cubicBezTo>
                <a:cubicBezTo>
                  <a:pt x="2041" y="3254"/>
                  <a:pt x="2043" y="3256"/>
                  <a:pt x="2043" y="3259"/>
                </a:cubicBezTo>
                <a:lnTo>
                  <a:pt x="2043" y="3259"/>
                </a:lnTo>
                <a:cubicBezTo>
                  <a:pt x="2043" y="3261"/>
                  <a:pt x="2041" y="3263"/>
                  <a:pt x="2038" y="3263"/>
                </a:cubicBezTo>
                <a:cubicBezTo>
                  <a:pt x="2036" y="3263"/>
                  <a:pt x="2034" y="3261"/>
                  <a:pt x="2034" y="3259"/>
                </a:cubicBezTo>
                <a:close/>
                <a:moveTo>
                  <a:pt x="2034" y="3232"/>
                </a:moveTo>
                <a:lnTo>
                  <a:pt x="2034" y="3232"/>
                </a:lnTo>
                <a:cubicBezTo>
                  <a:pt x="2034" y="3230"/>
                  <a:pt x="2036" y="3228"/>
                  <a:pt x="2038" y="3228"/>
                </a:cubicBezTo>
                <a:cubicBezTo>
                  <a:pt x="2041" y="3228"/>
                  <a:pt x="2043" y="3230"/>
                  <a:pt x="2043" y="3232"/>
                </a:cubicBezTo>
                <a:lnTo>
                  <a:pt x="2043" y="3232"/>
                </a:lnTo>
                <a:cubicBezTo>
                  <a:pt x="2043" y="3235"/>
                  <a:pt x="2041" y="3237"/>
                  <a:pt x="2038" y="3237"/>
                </a:cubicBezTo>
                <a:cubicBezTo>
                  <a:pt x="2036" y="3237"/>
                  <a:pt x="2034" y="3235"/>
                  <a:pt x="2034" y="3232"/>
                </a:cubicBezTo>
                <a:close/>
                <a:moveTo>
                  <a:pt x="2034" y="3206"/>
                </a:moveTo>
                <a:lnTo>
                  <a:pt x="2034" y="3206"/>
                </a:lnTo>
                <a:cubicBezTo>
                  <a:pt x="2034" y="3203"/>
                  <a:pt x="2036" y="3201"/>
                  <a:pt x="2038" y="3201"/>
                </a:cubicBezTo>
                <a:cubicBezTo>
                  <a:pt x="2041" y="3201"/>
                  <a:pt x="2043" y="3203"/>
                  <a:pt x="2043" y="3206"/>
                </a:cubicBezTo>
                <a:lnTo>
                  <a:pt x="2043" y="3206"/>
                </a:lnTo>
                <a:cubicBezTo>
                  <a:pt x="2043" y="3208"/>
                  <a:pt x="2041" y="3210"/>
                  <a:pt x="2038" y="3210"/>
                </a:cubicBezTo>
                <a:cubicBezTo>
                  <a:pt x="2036" y="3210"/>
                  <a:pt x="2034" y="3208"/>
                  <a:pt x="2034" y="3206"/>
                </a:cubicBezTo>
                <a:close/>
                <a:moveTo>
                  <a:pt x="2034" y="3179"/>
                </a:moveTo>
                <a:lnTo>
                  <a:pt x="2034" y="3179"/>
                </a:lnTo>
                <a:cubicBezTo>
                  <a:pt x="2034" y="3177"/>
                  <a:pt x="2036" y="3175"/>
                  <a:pt x="2038" y="3175"/>
                </a:cubicBezTo>
                <a:cubicBezTo>
                  <a:pt x="2041" y="3175"/>
                  <a:pt x="2043" y="3177"/>
                  <a:pt x="2043" y="3179"/>
                </a:cubicBezTo>
                <a:lnTo>
                  <a:pt x="2043" y="3179"/>
                </a:lnTo>
                <a:cubicBezTo>
                  <a:pt x="2043" y="3182"/>
                  <a:pt x="2041" y="3184"/>
                  <a:pt x="2038" y="3184"/>
                </a:cubicBezTo>
                <a:cubicBezTo>
                  <a:pt x="2036" y="3184"/>
                  <a:pt x="2034" y="3182"/>
                  <a:pt x="2034" y="3179"/>
                </a:cubicBezTo>
                <a:close/>
                <a:moveTo>
                  <a:pt x="2034" y="3153"/>
                </a:moveTo>
                <a:lnTo>
                  <a:pt x="2034" y="3153"/>
                </a:lnTo>
                <a:cubicBezTo>
                  <a:pt x="2034" y="3151"/>
                  <a:pt x="2036" y="3149"/>
                  <a:pt x="2038" y="3149"/>
                </a:cubicBezTo>
                <a:cubicBezTo>
                  <a:pt x="2041" y="3149"/>
                  <a:pt x="2043" y="3151"/>
                  <a:pt x="2043" y="3153"/>
                </a:cubicBezTo>
                <a:lnTo>
                  <a:pt x="2043" y="3153"/>
                </a:lnTo>
                <a:cubicBezTo>
                  <a:pt x="2043" y="3155"/>
                  <a:pt x="2041" y="3157"/>
                  <a:pt x="2038" y="3157"/>
                </a:cubicBezTo>
                <a:cubicBezTo>
                  <a:pt x="2036" y="3157"/>
                  <a:pt x="2034" y="3155"/>
                  <a:pt x="2034" y="3153"/>
                </a:cubicBezTo>
                <a:close/>
                <a:moveTo>
                  <a:pt x="2034" y="3127"/>
                </a:moveTo>
                <a:lnTo>
                  <a:pt x="2034" y="3127"/>
                </a:lnTo>
                <a:cubicBezTo>
                  <a:pt x="2034" y="3124"/>
                  <a:pt x="2036" y="3122"/>
                  <a:pt x="2038" y="3122"/>
                </a:cubicBezTo>
                <a:cubicBezTo>
                  <a:pt x="2041" y="3122"/>
                  <a:pt x="2043" y="3124"/>
                  <a:pt x="2043" y="3127"/>
                </a:cubicBezTo>
                <a:lnTo>
                  <a:pt x="2043" y="3127"/>
                </a:lnTo>
                <a:cubicBezTo>
                  <a:pt x="2043" y="3129"/>
                  <a:pt x="2041" y="3131"/>
                  <a:pt x="2038" y="3131"/>
                </a:cubicBezTo>
                <a:cubicBezTo>
                  <a:pt x="2036" y="3131"/>
                  <a:pt x="2034" y="3129"/>
                  <a:pt x="2034" y="3127"/>
                </a:cubicBezTo>
                <a:close/>
                <a:moveTo>
                  <a:pt x="2034" y="3100"/>
                </a:moveTo>
                <a:lnTo>
                  <a:pt x="2034" y="3100"/>
                </a:lnTo>
                <a:cubicBezTo>
                  <a:pt x="2034" y="3098"/>
                  <a:pt x="2036" y="3096"/>
                  <a:pt x="2038" y="3096"/>
                </a:cubicBezTo>
                <a:cubicBezTo>
                  <a:pt x="2041" y="3096"/>
                  <a:pt x="2043" y="3098"/>
                  <a:pt x="2043" y="3100"/>
                </a:cubicBezTo>
                <a:lnTo>
                  <a:pt x="2043" y="3100"/>
                </a:lnTo>
                <a:cubicBezTo>
                  <a:pt x="2043" y="3103"/>
                  <a:pt x="2041" y="3105"/>
                  <a:pt x="2038" y="3105"/>
                </a:cubicBezTo>
                <a:cubicBezTo>
                  <a:pt x="2036" y="3105"/>
                  <a:pt x="2034" y="3103"/>
                  <a:pt x="2034" y="3100"/>
                </a:cubicBezTo>
                <a:close/>
                <a:moveTo>
                  <a:pt x="2034" y="3074"/>
                </a:moveTo>
                <a:lnTo>
                  <a:pt x="2034" y="3074"/>
                </a:lnTo>
                <a:cubicBezTo>
                  <a:pt x="2034" y="3071"/>
                  <a:pt x="2036" y="3069"/>
                  <a:pt x="2038" y="3069"/>
                </a:cubicBezTo>
                <a:cubicBezTo>
                  <a:pt x="2041" y="3069"/>
                  <a:pt x="2043" y="3071"/>
                  <a:pt x="2043" y="3074"/>
                </a:cubicBezTo>
                <a:lnTo>
                  <a:pt x="2043" y="3074"/>
                </a:lnTo>
                <a:cubicBezTo>
                  <a:pt x="2043" y="3076"/>
                  <a:pt x="2041" y="3078"/>
                  <a:pt x="2038" y="3078"/>
                </a:cubicBezTo>
                <a:cubicBezTo>
                  <a:pt x="2036" y="3078"/>
                  <a:pt x="2034" y="3076"/>
                  <a:pt x="2034" y="3074"/>
                </a:cubicBezTo>
                <a:close/>
                <a:moveTo>
                  <a:pt x="2034" y="3047"/>
                </a:moveTo>
                <a:lnTo>
                  <a:pt x="2034" y="3047"/>
                </a:lnTo>
                <a:cubicBezTo>
                  <a:pt x="2034" y="3045"/>
                  <a:pt x="2036" y="3043"/>
                  <a:pt x="2038" y="3043"/>
                </a:cubicBezTo>
                <a:cubicBezTo>
                  <a:pt x="2041" y="3043"/>
                  <a:pt x="2043" y="3045"/>
                  <a:pt x="2043" y="3047"/>
                </a:cubicBezTo>
                <a:lnTo>
                  <a:pt x="2043" y="3047"/>
                </a:lnTo>
                <a:cubicBezTo>
                  <a:pt x="2043" y="3050"/>
                  <a:pt x="2041" y="3052"/>
                  <a:pt x="2038" y="3052"/>
                </a:cubicBezTo>
                <a:cubicBezTo>
                  <a:pt x="2036" y="3052"/>
                  <a:pt x="2034" y="3050"/>
                  <a:pt x="2034" y="3047"/>
                </a:cubicBezTo>
                <a:close/>
                <a:moveTo>
                  <a:pt x="2034" y="3021"/>
                </a:moveTo>
                <a:lnTo>
                  <a:pt x="2034" y="3021"/>
                </a:lnTo>
                <a:cubicBezTo>
                  <a:pt x="2034" y="3019"/>
                  <a:pt x="2036" y="3017"/>
                  <a:pt x="2038" y="3017"/>
                </a:cubicBezTo>
                <a:cubicBezTo>
                  <a:pt x="2041" y="3017"/>
                  <a:pt x="2043" y="3019"/>
                  <a:pt x="2043" y="3021"/>
                </a:cubicBezTo>
                <a:lnTo>
                  <a:pt x="2043" y="3021"/>
                </a:lnTo>
                <a:cubicBezTo>
                  <a:pt x="2043" y="3023"/>
                  <a:pt x="2041" y="3025"/>
                  <a:pt x="2038" y="3025"/>
                </a:cubicBezTo>
                <a:cubicBezTo>
                  <a:pt x="2036" y="3025"/>
                  <a:pt x="2034" y="3023"/>
                  <a:pt x="2034" y="3021"/>
                </a:cubicBezTo>
                <a:close/>
                <a:moveTo>
                  <a:pt x="2034" y="2995"/>
                </a:moveTo>
                <a:lnTo>
                  <a:pt x="2034" y="2995"/>
                </a:lnTo>
                <a:cubicBezTo>
                  <a:pt x="2034" y="2992"/>
                  <a:pt x="2036" y="2990"/>
                  <a:pt x="2038" y="2990"/>
                </a:cubicBezTo>
                <a:cubicBezTo>
                  <a:pt x="2041" y="2990"/>
                  <a:pt x="2043" y="2992"/>
                  <a:pt x="2043" y="2995"/>
                </a:cubicBezTo>
                <a:lnTo>
                  <a:pt x="2043" y="2995"/>
                </a:lnTo>
                <a:cubicBezTo>
                  <a:pt x="2043" y="2997"/>
                  <a:pt x="2041" y="2999"/>
                  <a:pt x="2038" y="2999"/>
                </a:cubicBezTo>
                <a:cubicBezTo>
                  <a:pt x="2036" y="2999"/>
                  <a:pt x="2034" y="2997"/>
                  <a:pt x="2034" y="2995"/>
                </a:cubicBezTo>
                <a:close/>
                <a:moveTo>
                  <a:pt x="2034" y="2968"/>
                </a:moveTo>
                <a:lnTo>
                  <a:pt x="2034" y="2968"/>
                </a:lnTo>
                <a:cubicBezTo>
                  <a:pt x="2034" y="2966"/>
                  <a:pt x="2036" y="2964"/>
                  <a:pt x="2038" y="2964"/>
                </a:cubicBezTo>
                <a:cubicBezTo>
                  <a:pt x="2041" y="2964"/>
                  <a:pt x="2043" y="2966"/>
                  <a:pt x="2043" y="2968"/>
                </a:cubicBezTo>
                <a:lnTo>
                  <a:pt x="2043" y="2968"/>
                </a:lnTo>
                <a:cubicBezTo>
                  <a:pt x="2043" y="2971"/>
                  <a:pt x="2041" y="2973"/>
                  <a:pt x="2038" y="2973"/>
                </a:cubicBezTo>
                <a:cubicBezTo>
                  <a:pt x="2036" y="2973"/>
                  <a:pt x="2034" y="2971"/>
                  <a:pt x="2034" y="2968"/>
                </a:cubicBezTo>
                <a:close/>
                <a:moveTo>
                  <a:pt x="2034" y="2942"/>
                </a:moveTo>
                <a:lnTo>
                  <a:pt x="2034" y="2942"/>
                </a:lnTo>
                <a:cubicBezTo>
                  <a:pt x="2034" y="2939"/>
                  <a:pt x="2036" y="2937"/>
                  <a:pt x="2038" y="2937"/>
                </a:cubicBezTo>
                <a:cubicBezTo>
                  <a:pt x="2041" y="2937"/>
                  <a:pt x="2043" y="2939"/>
                  <a:pt x="2043" y="2942"/>
                </a:cubicBezTo>
                <a:lnTo>
                  <a:pt x="2043" y="2942"/>
                </a:lnTo>
                <a:cubicBezTo>
                  <a:pt x="2043" y="2944"/>
                  <a:pt x="2041" y="2946"/>
                  <a:pt x="2038" y="2946"/>
                </a:cubicBezTo>
                <a:cubicBezTo>
                  <a:pt x="2036" y="2946"/>
                  <a:pt x="2034" y="2944"/>
                  <a:pt x="2034" y="2942"/>
                </a:cubicBezTo>
                <a:close/>
                <a:moveTo>
                  <a:pt x="2034" y="2915"/>
                </a:moveTo>
                <a:lnTo>
                  <a:pt x="2034" y="2915"/>
                </a:lnTo>
                <a:cubicBezTo>
                  <a:pt x="2034" y="2913"/>
                  <a:pt x="2036" y="2911"/>
                  <a:pt x="2038" y="2911"/>
                </a:cubicBezTo>
                <a:cubicBezTo>
                  <a:pt x="2041" y="2911"/>
                  <a:pt x="2043" y="2913"/>
                  <a:pt x="2043" y="2915"/>
                </a:cubicBezTo>
                <a:lnTo>
                  <a:pt x="2043" y="2915"/>
                </a:lnTo>
                <a:cubicBezTo>
                  <a:pt x="2043" y="2918"/>
                  <a:pt x="2041" y="2920"/>
                  <a:pt x="2038" y="2920"/>
                </a:cubicBezTo>
                <a:cubicBezTo>
                  <a:pt x="2036" y="2920"/>
                  <a:pt x="2034" y="2918"/>
                  <a:pt x="2034" y="2915"/>
                </a:cubicBezTo>
                <a:close/>
                <a:moveTo>
                  <a:pt x="2034" y="2889"/>
                </a:moveTo>
                <a:lnTo>
                  <a:pt x="2034" y="2889"/>
                </a:lnTo>
                <a:cubicBezTo>
                  <a:pt x="2034" y="2886"/>
                  <a:pt x="2036" y="2884"/>
                  <a:pt x="2038" y="2884"/>
                </a:cubicBezTo>
                <a:cubicBezTo>
                  <a:pt x="2041" y="2884"/>
                  <a:pt x="2043" y="2886"/>
                  <a:pt x="2043" y="2889"/>
                </a:cubicBezTo>
                <a:lnTo>
                  <a:pt x="2043" y="2889"/>
                </a:lnTo>
                <a:cubicBezTo>
                  <a:pt x="2043" y="2891"/>
                  <a:pt x="2041" y="2893"/>
                  <a:pt x="2038" y="2893"/>
                </a:cubicBezTo>
                <a:cubicBezTo>
                  <a:pt x="2036" y="2893"/>
                  <a:pt x="2034" y="2891"/>
                  <a:pt x="2034" y="2889"/>
                </a:cubicBezTo>
                <a:close/>
                <a:moveTo>
                  <a:pt x="2034" y="2862"/>
                </a:moveTo>
                <a:lnTo>
                  <a:pt x="2034" y="2862"/>
                </a:lnTo>
                <a:cubicBezTo>
                  <a:pt x="2034" y="2860"/>
                  <a:pt x="2036" y="2858"/>
                  <a:pt x="2038" y="2858"/>
                </a:cubicBezTo>
                <a:cubicBezTo>
                  <a:pt x="2041" y="2858"/>
                  <a:pt x="2043" y="2860"/>
                  <a:pt x="2043" y="2862"/>
                </a:cubicBezTo>
                <a:lnTo>
                  <a:pt x="2043" y="2862"/>
                </a:lnTo>
                <a:cubicBezTo>
                  <a:pt x="2043" y="2865"/>
                  <a:pt x="2041" y="2867"/>
                  <a:pt x="2038" y="2867"/>
                </a:cubicBezTo>
                <a:cubicBezTo>
                  <a:pt x="2036" y="2867"/>
                  <a:pt x="2034" y="2865"/>
                  <a:pt x="2034" y="2862"/>
                </a:cubicBezTo>
                <a:close/>
                <a:moveTo>
                  <a:pt x="2034" y="2836"/>
                </a:moveTo>
                <a:lnTo>
                  <a:pt x="2034" y="2836"/>
                </a:lnTo>
                <a:cubicBezTo>
                  <a:pt x="2034" y="2834"/>
                  <a:pt x="2036" y="2832"/>
                  <a:pt x="2038" y="2832"/>
                </a:cubicBezTo>
                <a:cubicBezTo>
                  <a:pt x="2041" y="2832"/>
                  <a:pt x="2043" y="2834"/>
                  <a:pt x="2043" y="2836"/>
                </a:cubicBezTo>
                <a:lnTo>
                  <a:pt x="2043" y="2836"/>
                </a:lnTo>
                <a:cubicBezTo>
                  <a:pt x="2043" y="2839"/>
                  <a:pt x="2041" y="2840"/>
                  <a:pt x="2038" y="2840"/>
                </a:cubicBezTo>
                <a:cubicBezTo>
                  <a:pt x="2036" y="2840"/>
                  <a:pt x="2034" y="2839"/>
                  <a:pt x="2034" y="2836"/>
                </a:cubicBezTo>
                <a:close/>
                <a:moveTo>
                  <a:pt x="2034" y="2810"/>
                </a:moveTo>
                <a:lnTo>
                  <a:pt x="2034" y="2810"/>
                </a:lnTo>
                <a:cubicBezTo>
                  <a:pt x="2034" y="2807"/>
                  <a:pt x="2036" y="2805"/>
                  <a:pt x="2038" y="2805"/>
                </a:cubicBezTo>
                <a:cubicBezTo>
                  <a:pt x="2041" y="2805"/>
                  <a:pt x="2043" y="2807"/>
                  <a:pt x="2043" y="2810"/>
                </a:cubicBezTo>
                <a:lnTo>
                  <a:pt x="2043" y="2810"/>
                </a:lnTo>
                <a:cubicBezTo>
                  <a:pt x="2043" y="2812"/>
                  <a:pt x="2041" y="2814"/>
                  <a:pt x="2038" y="2814"/>
                </a:cubicBezTo>
                <a:cubicBezTo>
                  <a:pt x="2036" y="2814"/>
                  <a:pt x="2034" y="2812"/>
                  <a:pt x="2034" y="2810"/>
                </a:cubicBezTo>
                <a:close/>
                <a:moveTo>
                  <a:pt x="2034" y="2783"/>
                </a:moveTo>
                <a:lnTo>
                  <a:pt x="2034" y="2783"/>
                </a:lnTo>
                <a:cubicBezTo>
                  <a:pt x="2034" y="2781"/>
                  <a:pt x="2036" y="2779"/>
                  <a:pt x="2038" y="2779"/>
                </a:cubicBezTo>
                <a:cubicBezTo>
                  <a:pt x="2041" y="2779"/>
                  <a:pt x="2043" y="2781"/>
                  <a:pt x="2043" y="2783"/>
                </a:cubicBezTo>
                <a:lnTo>
                  <a:pt x="2043" y="2783"/>
                </a:lnTo>
                <a:cubicBezTo>
                  <a:pt x="2043" y="2786"/>
                  <a:pt x="2041" y="2788"/>
                  <a:pt x="2038" y="2788"/>
                </a:cubicBezTo>
                <a:cubicBezTo>
                  <a:pt x="2036" y="2788"/>
                  <a:pt x="2034" y="2786"/>
                  <a:pt x="2034" y="2783"/>
                </a:cubicBezTo>
                <a:close/>
                <a:moveTo>
                  <a:pt x="2034" y="2757"/>
                </a:moveTo>
                <a:lnTo>
                  <a:pt x="2034" y="2757"/>
                </a:lnTo>
                <a:cubicBezTo>
                  <a:pt x="2034" y="2754"/>
                  <a:pt x="2036" y="2752"/>
                  <a:pt x="2038" y="2752"/>
                </a:cubicBezTo>
                <a:cubicBezTo>
                  <a:pt x="2041" y="2752"/>
                  <a:pt x="2043" y="2754"/>
                  <a:pt x="2043" y="2757"/>
                </a:cubicBezTo>
                <a:lnTo>
                  <a:pt x="2043" y="2757"/>
                </a:lnTo>
                <a:cubicBezTo>
                  <a:pt x="2043" y="2759"/>
                  <a:pt x="2041" y="2761"/>
                  <a:pt x="2038" y="2761"/>
                </a:cubicBezTo>
                <a:cubicBezTo>
                  <a:pt x="2036" y="2761"/>
                  <a:pt x="2034" y="2759"/>
                  <a:pt x="2034" y="2757"/>
                </a:cubicBezTo>
                <a:close/>
                <a:moveTo>
                  <a:pt x="2034" y="2730"/>
                </a:moveTo>
                <a:lnTo>
                  <a:pt x="2034" y="2730"/>
                </a:lnTo>
                <a:cubicBezTo>
                  <a:pt x="2034" y="2728"/>
                  <a:pt x="2036" y="2726"/>
                  <a:pt x="2038" y="2726"/>
                </a:cubicBezTo>
                <a:cubicBezTo>
                  <a:pt x="2041" y="2726"/>
                  <a:pt x="2043" y="2728"/>
                  <a:pt x="2043" y="2730"/>
                </a:cubicBezTo>
                <a:lnTo>
                  <a:pt x="2043" y="2730"/>
                </a:lnTo>
                <a:cubicBezTo>
                  <a:pt x="2043" y="2733"/>
                  <a:pt x="2041" y="2735"/>
                  <a:pt x="2038" y="2735"/>
                </a:cubicBezTo>
                <a:cubicBezTo>
                  <a:pt x="2036" y="2735"/>
                  <a:pt x="2034" y="2733"/>
                  <a:pt x="2034" y="2730"/>
                </a:cubicBezTo>
                <a:close/>
                <a:moveTo>
                  <a:pt x="2034" y="2704"/>
                </a:moveTo>
                <a:lnTo>
                  <a:pt x="2034" y="2704"/>
                </a:lnTo>
                <a:cubicBezTo>
                  <a:pt x="2034" y="2702"/>
                  <a:pt x="2036" y="2700"/>
                  <a:pt x="2038" y="2700"/>
                </a:cubicBezTo>
                <a:cubicBezTo>
                  <a:pt x="2041" y="2700"/>
                  <a:pt x="2043" y="2702"/>
                  <a:pt x="2043" y="2704"/>
                </a:cubicBezTo>
                <a:lnTo>
                  <a:pt x="2043" y="2704"/>
                </a:lnTo>
                <a:cubicBezTo>
                  <a:pt x="2043" y="2706"/>
                  <a:pt x="2041" y="2708"/>
                  <a:pt x="2038" y="2708"/>
                </a:cubicBezTo>
                <a:cubicBezTo>
                  <a:pt x="2036" y="2708"/>
                  <a:pt x="2034" y="2706"/>
                  <a:pt x="2034" y="2704"/>
                </a:cubicBezTo>
                <a:close/>
                <a:moveTo>
                  <a:pt x="2034" y="2678"/>
                </a:moveTo>
                <a:lnTo>
                  <a:pt x="2034" y="2678"/>
                </a:lnTo>
                <a:cubicBezTo>
                  <a:pt x="2034" y="2675"/>
                  <a:pt x="2036" y="2673"/>
                  <a:pt x="2038" y="2673"/>
                </a:cubicBezTo>
                <a:cubicBezTo>
                  <a:pt x="2041" y="2673"/>
                  <a:pt x="2043" y="2675"/>
                  <a:pt x="2043" y="2678"/>
                </a:cubicBezTo>
                <a:lnTo>
                  <a:pt x="2043" y="2678"/>
                </a:lnTo>
                <a:cubicBezTo>
                  <a:pt x="2043" y="2680"/>
                  <a:pt x="2041" y="2682"/>
                  <a:pt x="2038" y="2682"/>
                </a:cubicBezTo>
                <a:cubicBezTo>
                  <a:pt x="2036" y="2682"/>
                  <a:pt x="2034" y="2680"/>
                  <a:pt x="2034" y="2678"/>
                </a:cubicBezTo>
                <a:close/>
                <a:moveTo>
                  <a:pt x="2034" y="2651"/>
                </a:moveTo>
                <a:lnTo>
                  <a:pt x="2034" y="2651"/>
                </a:lnTo>
                <a:cubicBezTo>
                  <a:pt x="2034" y="2649"/>
                  <a:pt x="2036" y="2647"/>
                  <a:pt x="2038" y="2647"/>
                </a:cubicBezTo>
                <a:cubicBezTo>
                  <a:pt x="2041" y="2647"/>
                  <a:pt x="2043" y="2649"/>
                  <a:pt x="2043" y="2651"/>
                </a:cubicBezTo>
                <a:lnTo>
                  <a:pt x="2043" y="2651"/>
                </a:lnTo>
                <a:cubicBezTo>
                  <a:pt x="2043" y="2654"/>
                  <a:pt x="2041" y="2656"/>
                  <a:pt x="2038" y="2656"/>
                </a:cubicBezTo>
                <a:cubicBezTo>
                  <a:pt x="2036" y="2656"/>
                  <a:pt x="2034" y="2654"/>
                  <a:pt x="2034" y="2651"/>
                </a:cubicBezTo>
                <a:close/>
                <a:moveTo>
                  <a:pt x="2034" y="2625"/>
                </a:moveTo>
                <a:lnTo>
                  <a:pt x="2034" y="2625"/>
                </a:lnTo>
                <a:cubicBezTo>
                  <a:pt x="2034" y="2622"/>
                  <a:pt x="2036" y="2620"/>
                  <a:pt x="2038" y="2620"/>
                </a:cubicBezTo>
                <a:cubicBezTo>
                  <a:pt x="2041" y="2620"/>
                  <a:pt x="2043" y="2622"/>
                  <a:pt x="2043" y="2625"/>
                </a:cubicBezTo>
                <a:lnTo>
                  <a:pt x="2043" y="2625"/>
                </a:lnTo>
                <a:cubicBezTo>
                  <a:pt x="2043" y="2627"/>
                  <a:pt x="2041" y="2629"/>
                  <a:pt x="2038" y="2629"/>
                </a:cubicBezTo>
                <a:cubicBezTo>
                  <a:pt x="2036" y="2629"/>
                  <a:pt x="2034" y="2627"/>
                  <a:pt x="2034" y="2625"/>
                </a:cubicBezTo>
                <a:close/>
                <a:moveTo>
                  <a:pt x="2034" y="2598"/>
                </a:moveTo>
                <a:lnTo>
                  <a:pt x="2034" y="2598"/>
                </a:lnTo>
                <a:cubicBezTo>
                  <a:pt x="2034" y="2596"/>
                  <a:pt x="2036" y="2594"/>
                  <a:pt x="2038" y="2594"/>
                </a:cubicBezTo>
                <a:cubicBezTo>
                  <a:pt x="2041" y="2594"/>
                  <a:pt x="2043" y="2596"/>
                  <a:pt x="2043" y="2598"/>
                </a:cubicBezTo>
                <a:lnTo>
                  <a:pt x="2043" y="2598"/>
                </a:lnTo>
                <a:cubicBezTo>
                  <a:pt x="2043" y="2601"/>
                  <a:pt x="2041" y="2603"/>
                  <a:pt x="2038" y="2603"/>
                </a:cubicBezTo>
                <a:cubicBezTo>
                  <a:pt x="2036" y="2603"/>
                  <a:pt x="2034" y="2601"/>
                  <a:pt x="2034" y="2598"/>
                </a:cubicBezTo>
                <a:close/>
                <a:moveTo>
                  <a:pt x="2034" y="2572"/>
                </a:moveTo>
                <a:lnTo>
                  <a:pt x="2034" y="2572"/>
                </a:lnTo>
                <a:cubicBezTo>
                  <a:pt x="2034" y="2570"/>
                  <a:pt x="2036" y="2568"/>
                  <a:pt x="2038" y="2568"/>
                </a:cubicBezTo>
                <a:cubicBezTo>
                  <a:pt x="2041" y="2568"/>
                  <a:pt x="2043" y="2570"/>
                  <a:pt x="2043" y="2572"/>
                </a:cubicBezTo>
                <a:lnTo>
                  <a:pt x="2043" y="2572"/>
                </a:lnTo>
                <a:cubicBezTo>
                  <a:pt x="2043" y="2574"/>
                  <a:pt x="2041" y="2576"/>
                  <a:pt x="2038" y="2576"/>
                </a:cubicBezTo>
                <a:cubicBezTo>
                  <a:pt x="2036" y="2576"/>
                  <a:pt x="2034" y="2574"/>
                  <a:pt x="2034" y="2572"/>
                </a:cubicBezTo>
                <a:close/>
                <a:moveTo>
                  <a:pt x="2034" y="2546"/>
                </a:moveTo>
                <a:lnTo>
                  <a:pt x="2034" y="2546"/>
                </a:lnTo>
                <a:cubicBezTo>
                  <a:pt x="2034" y="2543"/>
                  <a:pt x="2036" y="2541"/>
                  <a:pt x="2038" y="2541"/>
                </a:cubicBezTo>
                <a:cubicBezTo>
                  <a:pt x="2041" y="2541"/>
                  <a:pt x="2043" y="2543"/>
                  <a:pt x="2043" y="2546"/>
                </a:cubicBezTo>
                <a:lnTo>
                  <a:pt x="2043" y="2546"/>
                </a:lnTo>
                <a:cubicBezTo>
                  <a:pt x="2043" y="2548"/>
                  <a:pt x="2041" y="2550"/>
                  <a:pt x="2038" y="2550"/>
                </a:cubicBezTo>
                <a:cubicBezTo>
                  <a:pt x="2036" y="2550"/>
                  <a:pt x="2034" y="2548"/>
                  <a:pt x="2034" y="2546"/>
                </a:cubicBezTo>
                <a:close/>
                <a:moveTo>
                  <a:pt x="2034" y="2519"/>
                </a:moveTo>
                <a:lnTo>
                  <a:pt x="2034" y="2519"/>
                </a:lnTo>
                <a:cubicBezTo>
                  <a:pt x="2034" y="2517"/>
                  <a:pt x="2036" y="2515"/>
                  <a:pt x="2038" y="2515"/>
                </a:cubicBezTo>
                <a:cubicBezTo>
                  <a:pt x="2041" y="2515"/>
                  <a:pt x="2043" y="2517"/>
                  <a:pt x="2043" y="2519"/>
                </a:cubicBezTo>
                <a:lnTo>
                  <a:pt x="2043" y="2519"/>
                </a:lnTo>
                <a:cubicBezTo>
                  <a:pt x="2043" y="2522"/>
                  <a:pt x="2041" y="2524"/>
                  <a:pt x="2038" y="2524"/>
                </a:cubicBezTo>
                <a:cubicBezTo>
                  <a:pt x="2036" y="2524"/>
                  <a:pt x="2034" y="2522"/>
                  <a:pt x="2034" y="2519"/>
                </a:cubicBezTo>
                <a:close/>
                <a:moveTo>
                  <a:pt x="2034" y="2493"/>
                </a:moveTo>
                <a:lnTo>
                  <a:pt x="2034" y="2493"/>
                </a:lnTo>
                <a:cubicBezTo>
                  <a:pt x="2034" y="2490"/>
                  <a:pt x="2036" y="2488"/>
                  <a:pt x="2038" y="2488"/>
                </a:cubicBezTo>
                <a:cubicBezTo>
                  <a:pt x="2041" y="2488"/>
                  <a:pt x="2043" y="2490"/>
                  <a:pt x="2043" y="2493"/>
                </a:cubicBezTo>
                <a:lnTo>
                  <a:pt x="2043" y="2493"/>
                </a:lnTo>
                <a:cubicBezTo>
                  <a:pt x="2043" y="2495"/>
                  <a:pt x="2041" y="2497"/>
                  <a:pt x="2038" y="2497"/>
                </a:cubicBezTo>
                <a:cubicBezTo>
                  <a:pt x="2036" y="2497"/>
                  <a:pt x="2034" y="2495"/>
                  <a:pt x="2034" y="2493"/>
                </a:cubicBezTo>
                <a:close/>
                <a:moveTo>
                  <a:pt x="2034" y="2466"/>
                </a:moveTo>
                <a:lnTo>
                  <a:pt x="2034" y="2466"/>
                </a:lnTo>
                <a:cubicBezTo>
                  <a:pt x="2034" y="2464"/>
                  <a:pt x="2036" y="2462"/>
                  <a:pt x="2038" y="2462"/>
                </a:cubicBezTo>
                <a:cubicBezTo>
                  <a:pt x="2041" y="2462"/>
                  <a:pt x="2043" y="2464"/>
                  <a:pt x="2043" y="2466"/>
                </a:cubicBezTo>
                <a:lnTo>
                  <a:pt x="2043" y="2466"/>
                </a:lnTo>
                <a:cubicBezTo>
                  <a:pt x="2043" y="2469"/>
                  <a:pt x="2041" y="2471"/>
                  <a:pt x="2038" y="2471"/>
                </a:cubicBezTo>
                <a:cubicBezTo>
                  <a:pt x="2036" y="2471"/>
                  <a:pt x="2034" y="2469"/>
                  <a:pt x="2034" y="2466"/>
                </a:cubicBezTo>
                <a:close/>
                <a:moveTo>
                  <a:pt x="2034" y="2440"/>
                </a:moveTo>
                <a:lnTo>
                  <a:pt x="2034" y="2440"/>
                </a:lnTo>
                <a:cubicBezTo>
                  <a:pt x="2034" y="2438"/>
                  <a:pt x="2036" y="2436"/>
                  <a:pt x="2038" y="2436"/>
                </a:cubicBezTo>
                <a:cubicBezTo>
                  <a:pt x="2041" y="2436"/>
                  <a:pt x="2043" y="2438"/>
                  <a:pt x="2043" y="2440"/>
                </a:cubicBezTo>
                <a:lnTo>
                  <a:pt x="2043" y="2440"/>
                </a:lnTo>
                <a:cubicBezTo>
                  <a:pt x="2043" y="2442"/>
                  <a:pt x="2041" y="2444"/>
                  <a:pt x="2038" y="2444"/>
                </a:cubicBezTo>
                <a:cubicBezTo>
                  <a:pt x="2036" y="2444"/>
                  <a:pt x="2034" y="2442"/>
                  <a:pt x="2034" y="2440"/>
                </a:cubicBezTo>
                <a:close/>
                <a:moveTo>
                  <a:pt x="2034" y="2414"/>
                </a:moveTo>
                <a:lnTo>
                  <a:pt x="2034" y="2414"/>
                </a:lnTo>
                <a:cubicBezTo>
                  <a:pt x="2034" y="2411"/>
                  <a:pt x="2036" y="2409"/>
                  <a:pt x="2038" y="2409"/>
                </a:cubicBezTo>
                <a:cubicBezTo>
                  <a:pt x="2041" y="2409"/>
                  <a:pt x="2043" y="2411"/>
                  <a:pt x="2043" y="2414"/>
                </a:cubicBezTo>
                <a:lnTo>
                  <a:pt x="2043" y="2414"/>
                </a:lnTo>
                <a:cubicBezTo>
                  <a:pt x="2043" y="2416"/>
                  <a:pt x="2041" y="2418"/>
                  <a:pt x="2038" y="2418"/>
                </a:cubicBezTo>
                <a:cubicBezTo>
                  <a:pt x="2036" y="2418"/>
                  <a:pt x="2034" y="2416"/>
                  <a:pt x="2034" y="2414"/>
                </a:cubicBezTo>
                <a:close/>
                <a:moveTo>
                  <a:pt x="2034" y="2387"/>
                </a:moveTo>
                <a:lnTo>
                  <a:pt x="2034" y="2387"/>
                </a:lnTo>
                <a:cubicBezTo>
                  <a:pt x="2034" y="2385"/>
                  <a:pt x="2036" y="2383"/>
                  <a:pt x="2038" y="2383"/>
                </a:cubicBezTo>
                <a:cubicBezTo>
                  <a:pt x="2041" y="2383"/>
                  <a:pt x="2043" y="2385"/>
                  <a:pt x="2043" y="2387"/>
                </a:cubicBezTo>
                <a:lnTo>
                  <a:pt x="2043" y="2387"/>
                </a:lnTo>
                <a:cubicBezTo>
                  <a:pt x="2043" y="2390"/>
                  <a:pt x="2041" y="2392"/>
                  <a:pt x="2038" y="2392"/>
                </a:cubicBezTo>
                <a:cubicBezTo>
                  <a:pt x="2036" y="2392"/>
                  <a:pt x="2034" y="2390"/>
                  <a:pt x="2034" y="2387"/>
                </a:cubicBezTo>
                <a:close/>
                <a:moveTo>
                  <a:pt x="2034" y="2361"/>
                </a:moveTo>
                <a:lnTo>
                  <a:pt x="2034" y="2361"/>
                </a:lnTo>
                <a:cubicBezTo>
                  <a:pt x="2034" y="2358"/>
                  <a:pt x="2036" y="2356"/>
                  <a:pt x="2038" y="2356"/>
                </a:cubicBezTo>
                <a:cubicBezTo>
                  <a:pt x="2041" y="2356"/>
                  <a:pt x="2043" y="2358"/>
                  <a:pt x="2043" y="2361"/>
                </a:cubicBezTo>
                <a:lnTo>
                  <a:pt x="2043" y="2361"/>
                </a:lnTo>
                <a:cubicBezTo>
                  <a:pt x="2043" y="2363"/>
                  <a:pt x="2041" y="2365"/>
                  <a:pt x="2038" y="2365"/>
                </a:cubicBezTo>
                <a:cubicBezTo>
                  <a:pt x="2036" y="2365"/>
                  <a:pt x="2034" y="2363"/>
                  <a:pt x="2034" y="2361"/>
                </a:cubicBezTo>
                <a:close/>
                <a:moveTo>
                  <a:pt x="2034" y="2334"/>
                </a:moveTo>
                <a:lnTo>
                  <a:pt x="2034" y="2334"/>
                </a:lnTo>
                <a:cubicBezTo>
                  <a:pt x="2034" y="2332"/>
                  <a:pt x="2036" y="2330"/>
                  <a:pt x="2038" y="2330"/>
                </a:cubicBezTo>
                <a:cubicBezTo>
                  <a:pt x="2041" y="2330"/>
                  <a:pt x="2043" y="2332"/>
                  <a:pt x="2043" y="2334"/>
                </a:cubicBezTo>
                <a:lnTo>
                  <a:pt x="2043" y="2334"/>
                </a:lnTo>
                <a:cubicBezTo>
                  <a:pt x="2043" y="2337"/>
                  <a:pt x="2041" y="2339"/>
                  <a:pt x="2038" y="2339"/>
                </a:cubicBezTo>
                <a:cubicBezTo>
                  <a:pt x="2036" y="2339"/>
                  <a:pt x="2034" y="2337"/>
                  <a:pt x="2034" y="2334"/>
                </a:cubicBezTo>
                <a:close/>
                <a:moveTo>
                  <a:pt x="2034" y="2308"/>
                </a:moveTo>
                <a:lnTo>
                  <a:pt x="2034" y="2308"/>
                </a:lnTo>
                <a:cubicBezTo>
                  <a:pt x="2034" y="2305"/>
                  <a:pt x="2036" y="2304"/>
                  <a:pt x="2038" y="2304"/>
                </a:cubicBezTo>
                <a:cubicBezTo>
                  <a:pt x="2041" y="2304"/>
                  <a:pt x="2043" y="2305"/>
                  <a:pt x="2043" y="2308"/>
                </a:cubicBezTo>
                <a:lnTo>
                  <a:pt x="2043" y="2308"/>
                </a:lnTo>
                <a:cubicBezTo>
                  <a:pt x="2043" y="2310"/>
                  <a:pt x="2041" y="2312"/>
                  <a:pt x="2038" y="2312"/>
                </a:cubicBezTo>
                <a:cubicBezTo>
                  <a:pt x="2036" y="2312"/>
                  <a:pt x="2034" y="2310"/>
                  <a:pt x="2034" y="2308"/>
                </a:cubicBezTo>
                <a:close/>
                <a:moveTo>
                  <a:pt x="2034" y="2282"/>
                </a:moveTo>
                <a:lnTo>
                  <a:pt x="2034" y="2281"/>
                </a:lnTo>
                <a:cubicBezTo>
                  <a:pt x="2034" y="2279"/>
                  <a:pt x="2036" y="2277"/>
                  <a:pt x="2038" y="2277"/>
                </a:cubicBezTo>
                <a:cubicBezTo>
                  <a:pt x="2041" y="2277"/>
                  <a:pt x="2043" y="2279"/>
                  <a:pt x="2043" y="2281"/>
                </a:cubicBezTo>
                <a:lnTo>
                  <a:pt x="2043" y="2282"/>
                </a:lnTo>
                <a:cubicBezTo>
                  <a:pt x="2043" y="2284"/>
                  <a:pt x="2041" y="2286"/>
                  <a:pt x="2038" y="2286"/>
                </a:cubicBezTo>
                <a:cubicBezTo>
                  <a:pt x="2036" y="2286"/>
                  <a:pt x="2034" y="2284"/>
                  <a:pt x="2034" y="2282"/>
                </a:cubicBezTo>
                <a:close/>
                <a:moveTo>
                  <a:pt x="2034" y="2255"/>
                </a:moveTo>
                <a:lnTo>
                  <a:pt x="2034" y="2255"/>
                </a:lnTo>
                <a:cubicBezTo>
                  <a:pt x="2034" y="2253"/>
                  <a:pt x="2036" y="2251"/>
                  <a:pt x="2038" y="2251"/>
                </a:cubicBezTo>
                <a:cubicBezTo>
                  <a:pt x="2041" y="2251"/>
                  <a:pt x="2043" y="2253"/>
                  <a:pt x="2043" y="2255"/>
                </a:cubicBezTo>
                <a:lnTo>
                  <a:pt x="2043" y="2255"/>
                </a:lnTo>
                <a:cubicBezTo>
                  <a:pt x="2043" y="2258"/>
                  <a:pt x="2041" y="2259"/>
                  <a:pt x="2038" y="2259"/>
                </a:cubicBezTo>
                <a:cubicBezTo>
                  <a:pt x="2036" y="2259"/>
                  <a:pt x="2034" y="2258"/>
                  <a:pt x="2034" y="2255"/>
                </a:cubicBezTo>
                <a:close/>
                <a:moveTo>
                  <a:pt x="2034" y="2229"/>
                </a:moveTo>
                <a:lnTo>
                  <a:pt x="2034" y="2229"/>
                </a:lnTo>
                <a:cubicBezTo>
                  <a:pt x="2034" y="2226"/>
                  <a:pt x="2036" y="2224"/>
                  <a:pt x="2038" y="2224"/>
                </a:cubicBezTo>
                <a:cubicBezTo>
                  <a:pt x="2041" y="2224"/>
                  <a:pt x="2043" y="2226"/>
                  <a:pt x="2043" y="2229"/>
                </a:cubicBezTo>
                <a:lnTo>
                  <a:pt x="2043" y="2229"/>
                </a:lnTo>
                <a:cubicBezTo>
                  <a:pt x="2043" y="2231"/>
                  <a:pt x="2041" y="2233"/>
                  <a:pt x="2038" y="2233"/>
                </a:cubicBezTo>
                <a:cubicBezTo>
                  <a:pt x="2036" y="2233"/>
                  <a:pt x="2034" y="2231"/>
                  <a:pt x="2034" y="2229"/>
                </a:cubicBezTo>
                <a:close/>
                <a:moveTo>
                  <a:pt x="2034" y="2202"/>
                </a:moveTo>
                <a:lnTo>
                  <a:pt x="2034" y="2202"/>
                </a:lnTo>
                <a:cubicBezTo>
                  <a:pt x="2034" y="2200"/>
                  <a:pt x="2036" y="2198"/>
                  <a:pt x="2038" y="2198"/>
                </a:cubicBezTo>
                <a:cubicBezTo>
                  <a:pt x="2041" y="2198"/>
                  <a:pt x="2043" y="2200"/>
                  <a:pt x="2043" y="2202"/>
                </a:cubicBezTo>
                <a:lnTo>
                  <a:pt x="2043" y="2202"/>
                </a:lnTo>
                <a:cubicBezTo>
                  <a:pt x="2043" y="2205"/>
                  <a:pt x="2041" y="2207"/>
                  <a:pt x="2038" y="2207"/>
                </a:cubicBezTo>
                <a:cubicBezTo>
                  <a:pt x="2036" y="2207"/>
                  <a:pt x="2034" y="2205"/>
                  <a:pt x="2034" y="2202"/>
                </a:cubicBezTo>
                <a:close/>
                <a:moveTo>
                  <a:pt x="2034" y="2176"/>
                </a:moveTo>
                <a:lnTo>
                  <a:pt x="2034" y="2176"/>
                </a:lnTo>
                <a:cubicBezTo>
                  <a:pt x="2034" y="2173"/>
                  <a:pt x="2036" y="2171"/>
                  <a:pt x="2038" y="2171"/>
                </a:cubicBezTo>
                <a:cubicBezTo>
                  <a:pt x="2041" y="2171"/>
                  <a:pt x="2043" y="2173"/>
                  <a:pt x="2043" y="2176"/>
                </a:cubicBezTo>
                <a:lnTo>
                  <a:pt x="2043" y="2176"/>
                </a:lnTo>
                <a:cubicBezTo>
                  <a:pt x="2043" y="2178"/>
                  <a:pt x="2041" y="2180"/>
                  <a:pt x="2038" y="2180"/>
                </a:cubicBezTo>
                <a:cubicBezTo>
                  <a:pt x="2036" y="2180"/>
                  <a:pt x="2034" y="2178"/>
                  <a:pt x="2034" y="2176"/>
                </a:cubicBezTo>
                <a:close/>
                <a:moveTo>
                  <a:pt x="2034" y="2149"/>
                </a:moveTo>
                <a:lnTo>
                  <a:pt x="2034" y="2149"/>
                </a:lnTo>
                <a:cubicBezTo>
                  <a:pt x="2034" y="2147"/>
                  <a:pt x="2036" y="2145"/>
                  <a:pt x="2038" y="2145"/>
                </a:cubicBezTo>
                <a:cubicBezTo>
                  <a:pt x="2041" y="2145"/>
                  <a:pt x="2043" y="2147"/>
                  <a:pt x="2043" y="2149"/>
                </a:cubicBezTo>
                <a:lnTo>
                  <a:pt x="2043" y="2149"/>
                </a:lnTo>
                <a:cubicBezTo>
                  <a:pt x="2043" y="2152"/>
                  <a:pt x="2041" y="2154"/>
                  <a:pt x="2038" y="2154"/>
                </a:cubicBezTo>
                <a:cubicBezTo>
                  <a:pt x="2036" y="2154"/>
                  <a:pt x="2034" y="2152"/>
                  <a:pt x="2034" y="2149"/>
                </a:cubicBezTo>
                <a:close/>
                <a:moveTo>
                  <a:pt x="2034" y="2123"/>
                </a:moveTo>
                <a:lnTo>
                  <a:pt x="2034" y="2123"/>
                </a:lnTo>
                <a:cubicBezTo>
                  <a:pt x="2034" y="2121"/>
                  <a:pt x="2036" y="2119"/>
                  <a:pt x="2038" y="2119"/>
                </a:cubicBezTo>
                <a:cubicBezTo>
                  <a:pt x="2041" y="2119"/>
                  <a:pt x="2043" y="2121"/>
                  <a:pt x="2043" y="2123"/>
                </a:cubicBezTo>
                <a:lnTo>
                  <a:pt x="2043" y="2123"/>
                </a:lnTo>
                <a:cubicBezTo>
                  <a:pt x="2043" y="2125"/>
                  <a:pt x="2041" y="2127"/>
                  <a:pt x="2038" y="2127"/>
                </a:cubicBezTo>
                <a:cubicBezTo>
                  <a:pt x="2036" y="2127"/>
                  <a:pt x="2034" y="2125"/>
                  <a:pt x="2034" y="2123"/>
                </a:cubicBezTo>
                <a:close/>
                <a:moveTo>
                  <a:pt x="2034" y="2097"/>
                </a:moveTo>
                <a:lnTo>
                  <a:pt x="2034" y="2097"/>
                </a:lnTo>
                <a:cubicBezTo>
                  <a:pt x="2034" y="2094"/>
                  <a:pt x="2036" y="2092"/>
                  <a:pt x="2038" y="2092"/>
                </a:cubicBezTo>
                <a:cubicBezTo>
                  <a:pt x="2041" y="2092"/>
                  <a:pt x="2043" y="2094"/>
                  <a:pt x="2043" y="2097"/>
                </a:cubicBezTo>
                <a:lnTo>
                  <a:pt x="2043" y="2097"/>
                </a:lnTo>
                <a:cubicBezTo>
                  <a:pt x="2043" y="2099"/>
                  <a:pt x="2041" y="2101"/>
                  <a:pt x="2038" y="2101"/>
                </a:cubicBezTo>
                <a:cubicBezTo>
                  <a:pt x="2036" y="2101"/>
                  <a:pt x="2034" y="2099"/>
                  <a:pt x="2034" y="2097"/>
                </a:cubicBezTo>
                <a:close/>
                <a:moveTo>
                  <a:pt x="2034" y="2070"/>
                </a:moveTo>
                <a:lnTo>
                  <a:pt x="2034" y="2070"/>
                </a:lnTo>
                <a:cubicBezTo>
                  <a:pt x="2034" y="2068"/>
                  <a:pt x="2036" y="2066"/>
                  <a:pt x="2038" y="2066"/>
                </a:cubicBezTo>
                <a:cubicBezTo>
                  <a:pt x="2041" y="2066"/>
                  <a:pt x="2043" y="2068"/>
                  <a:pt x="2043" y="2070"/>
                </a:cubicBezTo>
                <a:lnTo>
                  <a:pt x="2043" y="2070"/>
                </a:lnTo>
                <a:cubicBezTo>
                  <a:pt x="2043" y="2073"/>
                  <a:pt x="2041" y="2075"/>
                  <a:pt x="2038" y="2075"/>
                </a:cubicBezTo>
                <a:cubicBezTo>
                  <a:pt x="2036" y="2075"/>
                  <a:pt x="2034" y="2073"/>
                  <a:pt x="2034" y="2070"/>
                </a:cubicBezTo>
                <a:close/>
                <a:moveTo>
                  <a:pt x="2034" y="2044"/>
                </a:moveTo>
                <a:lnTo>
                  <a:pt x="2034" y="2044"/>
                </a:lnTo>
                <a:cubicBezTo>
                  <a:pt x="2034" y="2041"/>
                  <a:pt x="2036" y="2039"/>
                  <a:pt x="2038" y="2039"/>
                </a:cubicBezTo>
                <a:cubicBezTo>
                  <a:pt x="2041" y="2039"/>
                  <a:pt x="2043" y="2041"/>
                  <a:pt x="2043" y="2044"/>
                </a:cubicBezTo>
                <a:lnTo>
                  <a:pt x="2043" y="2044"/>
                </a:lnTo>
                <a:cubicBezTo>
                  <a:pt x="2043" y="2046"/>
                  <a:pt x="2041" y="2048"/>
                  <a:pt x="2038" y="2048"/>
                </a:cubicBezTo>
                <a:cubicBezTo>
                  <a:pt x="2036" y="2048"/>
                  <a:pt x="2034" y="2046"/>
                  <a:pt x="2034" y="2044"/>
                </a:cubicBezTo>
                <a:close/>
                <a:moveTo>
                  <a:pt x="2034" y="2017"/>
                </a:moveTo>
                <a:lnTo>
                  <a:pt x="2034" y="2017"/>
                </a:lnTo>
                <a:cubicBezTo>
                  <a:pt x="2034" y="2015"/>
                  <a:pt x="2036" y="2013"/>
                  <a:pt x="2038" y="2013"/>
                </a:cubicBezTo>
                <a:cubicBezTo>
                  <a:pt x="2041" y="2013"/>
                  <a:pt x="2043" y="2015"/>
                  <a:pt x="2043" y="2017"/>
                </a:cubicBezTo>
                <a:lnTo>
                  <a:pt x="2043" y="2017"/>
                </a:lnTo>
                <a:cubicBezTo>
                  <a:pt x="2043" y="2020"/>
                  <a:pt x="2041" y="2022"/>
                  <a:pt x="2038" y="2022"/>
                </a:cubicBezTo>
                <a:cubicBezTo>
                  <a:pt x="2036" y="2022"/>
                  <a:pt x="2034" y="2020"/>
                  <a:pt x="2034" y="2017"/>
                </a:cubicBezTo>
                <a:close/>
                <a:moveTo>
                  <a:pt x="2034" y="1991"/>
                </a:moveTo>
                <a:lnTo>
                  <a:pt x="2034" y="1991"/>
                </a:lnTo>
                <a:cubicBezTo>
                  <a:pt x="2034" y="1989"/>
                  <a:pt x="2036" y="1987"/>
                  <a:pt x="2038" y="1987"/>
                </a:cubicBezTo>
                <a:cubicBezTo>
                  <a:pt x="2041" y="1987"/>
                  <a:pt x="2043" y="1989"/>
                  <a:pt x="2043" y="1991"/>
                </a:cubicBezTo>
                <a:lnTo>
                  <a:pt x="2043" y="1991"/>
                </a:lnTo>
                <a:cubicBezTo>
                  <a:pt x="2043" y="1993"/>
                  <a:pt x="2041" y="1995"/>
                  <a:pt x="2038" y="1995"/>
                </a:cubicBezTo>
                <a:cubicBezTo>
                  <a:pt x="2036" y="1995"/>
                  <a:pt x="2034" y="1993"/>
                  <a:pt x="2034" y="1991"/>
                </a:cubicBezTo>
                <a:close/>
                <a:moveTo>
                  <a:pt x="2034" y="1965"/>
                </a:moveTo>
                <a:lnTo>
                  <a:pt x="2034" y="1965"/>
                </a:lnTo>
                <a:cubicBezTo>
                  <a:pt x="2034" y="1962"/>
                  <a:pt x="2036" y="1960"/>
                  <a:pt x="2038" y="1960"/>
                </a:cubicBezTo>
                <a:cubicBezTo>
                  <a:pt x="2041" y="1960"/>
                  <a:pt x="2043" y="1962"/>
                  <a:pt x="2043" y="1965"/>
                </a:cubicBezTo>
                <a:lnTo>
                  <a:pt x="2043" y="1965"/>
                </a:lnTo>
                <a:cubicBezTo>
                  <a:pt x="2043" y="1967"/>
                  <a:pt x="2041" y="1969"/>
                  <a:pt x="2038" y="1969"/>
                </a:cubicBezTo>
                <a:cubicBezTo>
                  <a:pt x="2036" y="1969"/>
                  <a:pt x="2034" y="1967"/>
                  <a:pt x="2034" y="1965"/>
                </a:cubicBezTo>
                <a:close/>
                <a:moveTo>
                  <a:pt x="2034" y="1938"/>
                </a:moveTo>
                <a:lnTo>
                  <a:pt x="2034" y="1938"/>
                </a:lnTo>
                <a:cubicBezTo>
                  <a:pt x="2034" y="1936"/>
                  <a:pt x="2036" y="1934"/>
                  <a:pt x="2038" y="1934"/>
                </a:cubicBezTo>
                <a:cubicBezTo>
                  <a:pt x="2041" y="1934"/>
                  <a:pt x="2043" y="1936"/>
                  <a:pt x="2043" y="1938"/>
                </a:cubicBezTo>
                <a:lnTo>
                  <a:pt x="2043" y="1938"/>
                </a:lnTo>
                <a:cubicBezTo>
                  <a:pt x="2043" y="1941"/>
                  <a:pt x="2041" y="1943"/>
                  <a:pt x="2038" y="1943"/>
                </a:cubicBezTo>
                <a:cubicBezTo>
                  <a:pt x="2036" y="1943"/>
                  <a:pt x="2034" y="1941"/>
                  <a:pt x="2034" y="1938"/>
                </a:cubicBezTo>
                <a:close/>
                <a:moveTo>
                  <a:pt x="2034" y="1912"/>
                </a:moveTo>
                <a:lnTo>
                  <a:pt x="2034" y="1912"/>
                </a:lnTo>
                <a:cubicBezTo>
                  <a:pt x="2034" y="1909"/>
                  <a:pt x="2036" y="1907"/>
                  <a:pt x="2038" y="1907"/>
                </a:cubicBezTo>
                <a:cubicBezTo>
                  <a:pt x="2041" y="1907"/>
                  <a:pt x="2043" y="1909"/>
                  <a:pt x="2043" y="1912"/>
                </a:cubicBezTo>
                <a:lnTo>
                  <a:pt x="2043" y="1912"/>
                </a:lnTo>
                <a:cubicBezTo>
                  <a:pt x="2043" y="1914"/>
                  <a:pt x="2041" y="1916"/>
                  <a:pt x="2038" y="1916"/>
                </a:cubicBezTo>
                <a:cubicBezTo>
                  <a:pt x="2036" y="1916"/>
                  <a:pt x="2034" y="1914"/>
                  <a:pt x="2034" y="1912"/>
                </a:cubicBezTo>
                <a:close/>
                <a:moveTo>
                  <a:pt x="2034" y="1885"/>
                </a:moveTo>
                <a:lnTo>
                  <a:pt x="2034" y="1885"/>
                </a:lnTo>
                <a:cubicBezTo>
                  <a:pt x="2034" y="1883"/>
                  <a:pt x="2036" y="1881"/>
                  <a:pt x="2038" y="1881"/>
                </a:cubicBezTo>
                <a:cubicBezTo>
                  <a:pt x="2041" y="1881"/>
                  <a:pt x="2043" y="1883"/>
                  <a:pt x="2043" y="1885"/>
                </a:cubicBezTo>
                <a:lnTo>
                  <a:pt x="2043" y="1885"/>
                </a:lnTo>
                <a:cubicBezTo>
                  <a:pt x="2043" y="1888"/>
                  <a:pt x="2041" y="1890"/>
                  <a:pt x="2038" y="1890"/>
                </a:cubicBezTo>
                <a:cubicBezTo>
                  <a:pt x="2036" y="1890"/>
                  <a:pt x="2034" y="1888"/>
                  <a:pt x="2034" y="1885"/>
                </a:cubicBezTo>
                <a:close/>
                <a:moveTo>
                  <a:pt x="2034" y="1859"/>
                </a:moveTo>
                <a:lnTo>
                  <a:pt x="2034" y="1859"/>
                </a:lnTo>
                <a:cubicBezTo>
                  <a:pt x="2034" y="1857"/>
                  <a:pt x="2036" y="1855"/>
                  <a:pt x="2038" y="1855"/>
                </a:cubicBezTo>
                <a:cubicBezTo>
                  <a:pt x="2041" y="1855"/>
                  <a:pt x="2043" y="1857"/>
                  <a:pt x="2043" y="1859"/>
                </a:cubicBezTo>
                <a:lnTo>
                  <a:pt x="2043" y="1859"/>
                </a:lnTo>
                <a:cubicBezTo>
                  <a:pt x="2043" y="1861"/>
                  <a:pt x="2041" y="1863"/>
                  <a:pt x="2038" y="1863"/>
                </a:cubicBezTo>
                <a:cubicBezTo>
                  <a:pt x="2036" y="1863"/>
                  <a:pt x="2034" y="1861"/>
                  <a:pt x="2034" y="1859"/>
                </a:cubicBezTo>
                <a:close/>
                <a:moveTo>
                  <a:pt x="2034" y="1833"/>
                </a:moveTo>
                <a:lnTo>
                  <a:pt x="2034" y="1833"/>
                </a:lnTo>
                <a:cubicBezTo>
                  <a:pt x="2034" y="1830"/>
                  <a:pt x="2036" y="1828"/>
                  <a:pt x="2038" y="1828"/>
                </a:cubicBezTo>
                <a:cubicBezTo>
                  <a:pt x="2041" y="1828"/>
                  <a:pt x="2043" y="1830"/>
                  <a:pt x="2043" y="1833"/>
                </a:cubicBezTo>
                <a:lnTo>
                  <a:pt x="2043" y="1833"/>
                </a:lnTo>
                <a:cubicBezTo>
                  <a:pt x="2043" y="1835"/>
                  <a:pt x="2041" y="1837"/>
                  <a:pt x="2038" y="1837"/>
                </a:cubicBezTo>
                <a:cubicBezTo>
                  <a:pt x="2036" y="1837"/>
                  <a:pt x="2034" y="1835"/>
                  <a:pt x="2034" y="1833"/>
                </a:cubicBezTo>
                <a:close/>
                <a:moveTo>
                  <a:pt x="2034" y="1806"/>
                </a:moveTo>
                <a:lnTo>
                  <a:pt x="2034" y="1806"/>
                </a:lnTo>
                <a:cubicBezTo>
                  <a:pt x="2034" y="1804"/>
                  <a:pt x="2036" y="1802"/>
                  <a:pt x="2038" y="1802"/>
                </a:cubicBezTo>
                <a:cubicBezTo>
                  <a:pt x="2041" y="1802"/>
                  <a:pt x="2043" y="1804"/>
                  <a:pt x="2043" y="1806"/>
                </a:cubicBezTo>
                <a:lnTo>
                  <a:pt x="2043" y="1806"/>
                </a:lnTo>
                <a:cubicBezTo>
                  <a:pt x="2043" y="1809"/>
                  <a:pt x="2041" y="1811"/>
                  <a:pt x="2038" y="1811"/>
                </a:cubicBezTo>
                <a:cubicBezTo>
                  <a:pt x="2036" y="1811"/>
                  <a:pt x="2034" y="1809"/>
                  <a:pt x="2034" y="1806"/>
                </a:cubicBezTo>
                <a:close/>
                <a:moveTo>
                  <a:pt x="2034" y="1780"/>
                </a:moveTo>
                <a:lnTo>
                  <a:pt x="2034" y="1780"/>
                </a:lnTo>
                <a:cubicBezTo>
                  <a:pt x="2034" y="1777"/>
                  <a:pt x="2036" y="1775"/>
                  <a:pt x="2038" y="1775"/>
                </a:cubicBezTo>
                <a:cubicBezTo>
                  <a:pt x="2041" y="1775"/>
                  <a:pt x="2043" y="1777"/>
                  <a:pt x="2043" y="1780"/>
                </a:cubicBezTo>
                <a:lnTo>
                  <a:pt x="2043" y="1780"/>
                </a:lnTo>
                <a:cubicBezTo>
                  <a:pt x="2043" y="1782"/>
                  <a:pt x="2041" y="1784"/>
                  <a:pt x="2038" y="1784"/>
                </a:cubicBezTo>
                <a:cubicBezTo>
                  <a:pt x="2036" y="1784"/>
                  <a:pt x="2034" y="1782"/>
                  <a:pt x="2034" y="1780"/>
                </a:cubicBezTo>
                <a:close/>
                <a:moveTo>
                  <a:pt x="2034" y="1753"/>
                </a:moveTo>
                <a:lnTo>
                  <a:pt x="2034" y="1753"/>
                </a:lnTo>
                <a:cubicBezTo>
                  <a:pt x="2034" y="1751"/>
                  <a:pt x="2036" y="1749"/>
                  <a:pt x="2038" y="1749"/>
                </a:cubicBezTo>
                <a:cubicBezTo>
                  <a:pt x="2041" y="1749"/>
                  <a:pt x="2043" y="1751"/>
                  <a:pt x="2043" y="1753"/>
                </a:cubicBezTo>
                <a:lnTo>
                  <a:pt x="2043" y="1753"/>
                </a:lnTo>
                <a:cubicBezTo>
                  <a:pt x="2043" y="1756"/>
                  <a:pt x="2041" y="1758"/>
                  <a:pt x="2038" y="1758"/>
                </a:cubicBezTo>
                <a:cubicBezTo>
                  <a:pt x="2036" y="1758"/>
                  <a:pt x="2034" y="1756"/>
                  <a:pt x="2034" y="1753"/>
                </a:cubicBezTo>
                <a:close/>
                <a:moveTo>
                  <a:pt x="2034" y="1727"/>
                </a:moveTo>
                <a:lnTo>
                  <a:pt x="2034" y="1727"/>
                </a:lnTo>
                <a:cubicBezTo>
                  <a:pt x="2034" y="1724"/>
                  <a:pt x="2036" y="1723"/>
                  <a:pt x="2038" y="1723"/>
                </a:cubicBezTo>
                <a:cubicBezTo>
                  <a:pt x="2041" y="1723"/>
                  <a:pt x="2043" y="1724"/>
                  <a:pt x="2043" y="1727"/>
                </a:cubicBezTo>
                <a:lnTo>
                  <a:pt x="2043" y="1727"/>
                </a:lnTo>
                <a:cubicBezTo>
                  <a:pt x="2043" y="1729"/>
                  <a:pt x="2041" y="1731"/>
                  <a:pt x="2038" y="1731"/>
                </a:cubicBezTo>
                <a:cubicBezTo>
                  <a:pt x="2036" y="1731"/>
                  <a:pt x="2034" y="1729"/>
                  <a:pt x="2034" y="1727"/>
                </a:cubicBezTo>
                <a:close/>
                <a:moveTo>
                  <a:pt x="2034" y="1701"/>
                </a:moveTo>
                <a:lnTo>
                  <a:pt x="2034" y="1700"/>
                </a:lnTo>
                <a:cubicBezTo>
                  <a:pt x="2034" y="1698"/>
                  <a:pt x="2036" y="1696"/>
                  <a:pt x="2038" y="1696"/>
                </a:cubicBezTo>
                <a:cubicBezTo>
                  <a:pt x="2041" y="1696"/>
                  <a:pt x="2043" y="1698"/>
                  <a:pt x="2043" y="1700"/>
                </a:cubicBezTo>
                <a:lnTo>
                  <a:pt x="2043" y="1701"/>
                </a:lnTo>
                <a:cubicBezTo>
                  <a:pt x="2043" y="1703"/>
                  <a:pt x="2041" y="1705"/>
                  <a:pt x="2038" y="1705"/>
                </a:cubicBezTo>
                <a:cubicBezTo>
                  <a:pt x="2036" y="1705"/>
                  <a:pt x="2034" y="1703"/>
                  <a:pt x="2034" y="1701"/>
                </a:cubicBezTo>
                <a:close/>
                <a:moveTo>
                  <a:pt x="2034" y="1674"/>
                </a:moveTo>
                <a:lnTo>
                  <a:pt x="2034" y="1674"/>
                </a:lnTo>
                <a:cubicBezTo>
                  <a:pt x="2034" y="1672"/>
                  <a:pt x="2036" y="1670"/>
                  <a:pt x="2038" y="1670"/>
                </a:cubicBezTo>
                <a:cubicBezTo>
                  <a:pt x="2041" y="1670"/>
                  <a:pt x="2043" y="1672"/>
                  <a:pt x="2043" y="1674"/>
                </a:cubicBezTo>
                <a:lnTo>
                  <a:pt x="2043" y="1674"/>
                </a:lnTo>
                <a:cubicBezTo>
                  <a:pt x="2043" y="1677"/>
                  <a:pt x="2041" y="1678"/>
                  <a:pt x="2038" y="1678"/>
                </a:cubicBezTo>
                <a:cubicBezTo>
                  <a:pt x="2036" y="1678"/>
                  <a:pt x="2034" y="1677"/>
                  <a:pt x="2034" y="1674"/>
                </a:cubicBezTo>
                <a:close/>
                <a:moveTo>
                  <a:pt x="2034" y="1648"/>
                </a:moveTo>
                <a:lnTo>
                  <a:pt x="2034" y="1648"/>
                </a:lnTo>
                <a:cubicBezTo>
                  <a:pt x="2034" y="1645"/>
                  <a:pt x="2036" y="1643"/>
                  <a:pt x="2038" y="1643"/>
                </a:cubicBezTo>
                <a:cubicBezTo>
                  <a:pt x="2041" y="1643"/>
                  <a:pt x="2043" y="1645"/>
                  <a:pt x="2043" y="1648"/>
                </a:cubicBezTo>
                <a:lnTo>
                  <a:pt x="2043" y="1648"/>
                </a:lnTo>
                <a:cubicBezTo>
                  <a:pt x="2043" y="1650"/>
                  <a:pt x="2041" y="1652"/>
                  <a:pt x="2038" y="1652"/>
                </a:cubicBezTo>
                <a:cubicBezTo>
                  <a:pt x="2036" y="1652"/>
                  <a:pt x="2034" y="1650"/>
                  <a:pt x="2034" y="1648"/>
                </a:cubicBezTo>
                <a:close/>
                <a:moveTo>
                  <a:pt x="2034" y="1621"/>
                </a:moveTo>
                <a:lnTo>
                  <a:pt x="2034" y="1621"/>
                </a:lnTo>
                <a:cubicBezTo>
                  <a:pt x="2034" y="1619"/>
                  <a:pt x="2036" y="1617"/>
                  <a:pt x="2038" y="1617"/>
                </a:cubicBezTo>
                <a:cubicBezTo>
                  <a:pt x="2041" y="1617"/>
                  <a:pt x="2043" y="1619"/>
                  <a:pt x="2043" y="1621"/>
                </a:cubicBezTo>
                <a:lnTo>
                  <a:pt x="2043" y="1621"/>
                </a:lnTo>
                <a:cubicBezTo>
                  <a:pt x="2043" y="1624"/>
                  <a:pt x="2041" y="1626"/>
                  <a:pt x="2038" y="1626"/>
                </a:cubicBezTo>
                <a:cubicBezTo>
                  <a:pt x="2036" y="1626"/>
                  <a:pt x="2034" y="1624"/>
                  <a:pt x="2034" y="1621"/>
                </a:cubicBezTo>
                <a:close/>
                <a:moveTo>
                  <a:pt x="2034" y="1595"/>
                </a:moveTo>
                <a:lnTo>
                  <a:pt x="2034" y="1595"/>
                </a:lnTo>
                <a:cubicBezTo>
                  <a:pt x="2034" y="1592"/>
                  <a:pt x="2036" y="1590"/>
                  <a:pt x="2038" y="1590"/>
                </a:cubicBezTo>
                <a:cubicBezTo>
                  <a:pt x="2041" y="1590"/>
                  <a:pt x="2043" y="1592"/>
                  <a:pt x="2043" y="1595"/>
                </a:cubicBezTo>
                <a:lnTo>
                  <a:pt x="2043" y="1595"/>
                </a:lnTo>
                <a:cubicBezTo>
                  <a:pt x="2043" y="1597"/>
                  <a:pt x="2041" y="1599"/>
                  <a:pt x="2038" y="1599"/>
                </a:cubicBezTo>
                <a:cubicBezTo>
                  <a:pt x="2036" y="1599"/>
                  <a:pt x="2034" y="1597"/>
                  <a:pt x="2034" y="1595"/>
                </a:cubicBezTo>
                <a:close/>
                <a:moveTo>
                  <a:pt x="2034" y="1568"/>
                </a:moveTo>
                <a:lnTo>
                  <a:pt x="2034" y="1568"/>
                </a:lnTo>
                <a:cubicBezTo>
                  <a:pt x="2034" y="1566"/>
                  <a:pt x="2036" y="1564"/>
                  <a:pt x="2038" y="1564"/>
                </a:cubicBezTo>
                <a:cubicBezTo>
                  <a:pt x="2041" y="1564"/>
                  <a:pt x="2043" y="1566"/>
                  <a:pt x="2043" y="1568"/>
                </a:cubicBezTo>
                <a:lnTo>
                  <a:pt x="2043" y="1568"/>
                </a:lnTo>
                <a:cubicBezTo>
                  <a:pt x="2043" y="1571"/>
                  <a:pt x="2041" y="1573"/>
                  <a:pt x="2038" y="1573"/>
                </a:cubicBezTo>
                <a:cubicBezTo>
                  <a:pt x="2036" y="1573"/>
                  <a:pt x="2034" y="1571"/>
                  <a:pt x="2034" y="1568"/>
                </a:cubicBezTo>
                <a:close/>
                <a:moveTo>
                  <a:pt x="2034" y="1542"/>
                </a:moveTo>
                <a:lnTo>
                  <a:pt x="2034" y="1542"/>
                </a:lnTo>
                <a:cubicBezTo>
                  <a:pt x="2034" y="1540"/>
                  <a:pt x="2036" y="1538"/>
                  <a:pt x="2038" y="1538"/>
                </a:cubicBezTo>
                <a:cubicBezTo>
                  <a:pt x="2041" y="1538"/>
                  <a:pt x="2043" y="1540"/>
                  <a:pt x="2043" y="1542"/>
                </a:cubicBezTo>
                <a:lnTo>
                  <a:pt x="2043" y="1542"/>
                </a:lnTo>
                <a:cubicBezTo>
                  <a:pt x="2043" y="1544"/>
                  <a:pt x="2041" y="1546"/>
                  <a:pt x="2038" y="1546"/>
                </a:cubicBezTo>
                <a:cubicBezTo>
                  <a:pt x="2036" y="1546"/>
                  <a:pt x="2034" y="1544"/>
                  <a:pt x="2034" y="1542"/>
                </a:cubicBezTo>
                <a:close/>
                <a:moveTo>
                  <a:pt x="2034" y="1516"/>
                </a:moveTo>
                <a:lnTo>
                  <a:pt x="2034" y="1516"/>
                </a:lnTo>
                <a:cubicBezTo>
                  <a:pt x="2034" y="1513"/>
                  <a:pt x="2036" y="1511"/>
                  <a:pt x="2038" y="1511"/>
                </a:cubicBezTo>
                <a:cubicBezTo>
                  <a:pt x="2041" y="1511"/>
                  <a:pt x="2043" y="1513"/>
                  <a:pt x="2043" y="1516"/>
                </a:cubicBezTo>
                <a:lnTo>
                  <a:pt x="2043" y="1516"/>
                </a:lnTo>
                <a:cubicBezTo>
                  <a:pt x="2043" y="1518"/>
                  <a:pt x="2041" y="1520"/>
                  <a:pt x="2038" y="1520"/>
                </a:cubicBezTo>
                <a:cubicBezTo>
                  <a:pt x="2036" y="1520"/>
                  <a:pt x="2034" y="1518"/>
                  <a:pt x="2034" y="1516"/>
                </a:cubicBezTo>
                <a:close/>
                <a:moveTo>
                  <a:pt x="2034" y="1489"/>
                </a:moveTo>
                <a:lnTo>
                  <a:pt x="2034" y="1489"/>
                </a:lnTo>
                <a:cubicBezTo>
                  <a:pt x="2034" y="1487"/>
                  <a:pt x="2036" y="1485"/>
                  <a:pt x="2038" y="1485"/>
                </a:cubicBezTo>
                <a:cubicBezTo>
                  <a:pt x="2041" y="1485"/>
                  <a:pt x="2043" y="1487"/>
                  <a:pt x="2043" y="1489"/>
                </a:cubicBezTo>
                <a:lnTo>
                  <a:pt x="2043" y="1489"/>
                </a:lnTo>
                <a:cubicBezTo>
                  <a:pt x="2043" y="1492"/>
                  <a:pt x="2041" y="1494"/>
                  <a:pt x="2038" y="1494"/>
                </a:cubicBezTo>
                <a:cubicBezTo>
                  <a:pt x="2036" y="1494"/>
                  <a:pt x="2034" y="1492"/>
                  <a:pt x="2034" y="1489"/>
                </a:cubicBezTo>
                <a:close/>
                <a:moveTo>
                  <a:pt x="2034" y="1463"/>
                </a:moveTo>
                <a:lnTo>
                  <a:pt x="2034" y="1463"/>
                </a:lnTo>
                <a:cubicBezTo>
                  <a:pt x="2034" y="1460"/>
                  <a:pt x="2036" y="1458"/>
                  <a:pt x="2038" y="1458"/>
                </a:cubicBezTo>
                <a:cubicBezTo>
                  <a:pt x="2041" y="1458"/>
                  <a:pt x="2043" y="1460"/>
                  <a:pt x="2043" y="1463"/>
                </a:cubicBezTo>
                <a:lnTo>
                  <a:pt x="2043" y="1463"/>
                </a:lnTo>
                <a:cubicBezTo>
                  <a:pt x="2043" y="1465"/>
                  <a:pt x="2041" y="1467"/>
                  <a:pt x="2038" y="1467"/>
                </a:cubicBezTo>
                <a:cubicBezTo>
                  <a:pt x="2036" y="1467"/>
                  <a:pt x="2034" y="1465"/>
                  <a:pt x="2034" y="1463"/>
                </a:cubicBezTo>
                <a:close/>
                <a:moveTo>
                  <a:pt x="2034" y="1436"/>
                </a:moveTo>
                <a:lnTo>
                  <a:pt x="2034" y="1436"/>
                </a:lnTo>
                <a:cubicBezTo>
                  <a:pt x="2034" y="1434"/>
                  <a:pt x="2036" y="1432"/>
                  <a:pt x="2038" y="1432"/>
                </a:cubicBezTo>
                <a:cubicBezTo>
                  <a:pt x="2041" y="1432"/>
                  <a:pt x="2043" y="1434"/>
                  <a:pt x="2043" y="1436"/>
                </a:cubicBezTo>
                <a:lnTo>
                  <a:pt x="2043" y="1436"/>
                </a:lnTo>
                <a:cubicBezTo>
                  <a:pt x="2043" y="1439"/>
                  <a:pt x="2041" y="1441"/>
                  <a:pt x="2038" y="1441"/>
                </a:cubicBezTo>
                <a:cubicBezTo>
                  <a:pt x="2036" y="1441"/>
                  <a:pt x="2034" y="1439"/>
                  <a:pt x="2034" y="1436"/>
                </a:cubicBezTo>
                <a:close/>
                <a:moveTo>
                  <a:pt x="2034" y="1410"/>
                </a:moveTo>
                <a:lnTo>
                  <a:pt x="2034" y="1410"/>
                </a:lnTo>
                <a:cubicBezTo>
                  <a:pt x="2034" y="1408"/>
                  <a:pt x="2036" y="1406"/>
                  <a:pt x="2038" y="1406"/>
                </a:cubicBezTo>
                <a:cubicBezTo>
                  <a:pt x="2041" y="1406"/>
                  <a:pt x="2043" y="1408"/>
                  <a:pt x="2043" y="1410"/>
                </a:cubicBezTo>
                <a:lnTo>
                  <a:pt x="2043" y="1410"/>
                </a:lnTo>
                <a:cubicBezTo>
                  <a:pt x="2043" y="1412"/>
                  <a:pt x="2041" y="1414"/>
                  <a:pt x="2038" y="1414"/>
                </a:cubicBezTo>
                <a:cubicBezTo>
                  <a:pt x="2036" y="1414"/>
                  <a:pt x="2034" y="1412"/>
                  <a:pt x="2034" y="1410"/>
                </a:cubicBezTo>
                <a:close/>
                <a:moveTo>
                  <a:pt x="2034" y="1384"/>
                </a:moveTo>
                <a:lnTo>
                  <a:pt x="2034" y="1384"/>
                </a:lnTo>
                <a:cubicBezTo>
                  <a:pt x="2034" y="1381"/>
                  <a:pt x="2036" y="1379"/>
                  <a:pt x="2038" y="1379"/>
                </a:cubicBezTo>
                <a:cubicBezTo>
                  <a:pt x="2041" y="1379"/>
                  <a:pt x="2043" y="1381"/>
                  <a:pt x="2043" y="1384"/>
                </a:cubicBezTo>
                <a:lnTo>
                  <a:pt x="2043" y="1384"/>
                </a:lnTo>
                <a:cubicBezTo>
                  <a:pt x="2043" y="1386"/>
                  <a:pt x="2041" y="1388"/>
                  <a:pt x="2038" y="1388"/>
                </a:cubicBezTo>
                <a:cubicBezTo>
                  <a:pt x="2036" y="1388"/>
                  <a:pt x="2034" y="1386"/>
                  <a:pt x="2034" y="1384"/>
                </a:cubicBezTo>
                <a:close/>
                <a:moveTo>
                  <a:pt x="2034" y="1357"/>
                </a:moveTo>
                <a:lnTo>
                  <a:pt x="2034" y="1357"/>
                </a:lnTo>
                <a:cubicBezTo>
                  <a:pt x="2034" y="1355"/>
                  <a:pt x="2036" y="1353"/>
                  <a:pt x="2038" y="1353"/>
                </a:cubicBezTo>
                <a:cubicBezTo>
                  <a:pt x="2041" y="1353"/>
                  <a:pt x="2043" y="1355"/>
                  <a:pt x="2043" y="1357"/>
                </a:cubicBezTo>
                <a:lnTo>
                  <a:pt x="2043" y="1357"/>
                </a:lnTo>
                <a:cubicBezTo>
                  <a:pt x="2043" y="1360"/>
                  <a:pt x="2041" y="1362"/>
                  <a:pt x="2038" y="1362"/>
                </a:cubicBezTo>
                <a:cubicBezTo>
                  <a:pt x="2036" y="1362"/>
                  <a:pt x="2034" y="1360"/>
                  <a:pt x="2034" y="1357"/>
                </a:cubicBezTo>
                <a:close/>
                <a:moveTo>
                  <a:pt x="2034" y="1331"/>
                </a:moveTo>
                <a:lnTo>
                  <a:pt x="2034" y="1331"/>
                </a:lnTo>
                <a:cubicBezTo>
                  <a:pt x="2034" y="1328"/>
                  <a:pt x="2036" y="1326"/>
                  <a:pt x="2038" y="1326"/>
                </a:cubicBezTo>
                <a:cubicBezTo>
                  <a:pt x="2041" y="1326"/>
                  <a:pt x="2043" y="1328"/>
                  <a:pt x="2043" y="1331"/>
                </a:cubicBezTo>
                <a:lnTo>
                  <a:pt x="2043" y="1331"/>
                </a:lnTo>
                <a:cubicBezTo>
                  <a:pt x="2043" y="1333"/>
                  <a:pt x="2041" y="1335"/>
                  <a:pt x="2038" y="1335"/>
                </a:cubicBezTo>
                <a:cubicBezTo>
                  <a:pt x="2036" y="1335"/>
                  <a:pt x="2034" y="1333"/>
                  <a:pt x="2034" y="1331"/>
                </a:cubicBezTo>
                <a:close/>
                <a:moveTo>
                  <a:pt x="2034" y="1304"/>
                </a:moveTo>
                <a:lnTo>
                  <a:pt x="2034" y="1304"/>
                </a:lnTo>
                <a:cubicBezTo>
                  <a:pt x="2034" y="1302"/>
                  <a:pt x="2036" y="1300"/>
                  <a:pt x="2038" y="1300"/>
                </a:cubicBezTo>
                <a:cubicBezTo>
                  <a:pt x="2041" y="1300"/>
                  <a:pt x="2043" y="1302"/>
                  <a:pt x="2043" y="1304"/>
                </a:cubicBezTo>
                <a:lnTo>
                  <a:pt x="2043" y="1304"/>
                </a:lnTo>
                <a:cubicBezTo>
                  <a:pt x="2043" y="1307"/>
                  <a:pt x="2041" y="1309"/>
                  <a:pt x="2038" y="1309"/>
                </a:cubicBezTo>
                <a:cubicBezTo>
                  <a:pt x="2036" y="1309"/>
                  <a:pt x="2034" y="1307"/>
                  <a:pt x="2034" y="1304"/>
                </a:cubicBezTo>
                <a:close/>
                <a:moveTo>
                  <a:pt x="2034" y="1278"/>
                </a:moveTo>
                <a:lnTo>
                  <a:pt x="2034" y="1278"/>
                </a:lnTo>
                <a:cubicBezTo>
                  <a:pt x="2034" y="1276"/>
                  <a:pt x="2036" y="1274"/>
                  <a:pt x="2038" y="1274"/>
                </a:cubicBezTo>
                <a:cubicBezTo>
                  <a:pt x="2041" y="1274"/>
                  <a:pt x="2043" y="1276"/>
                  <a:pt x="2043" y="1278"/>
                </a:cubicBezTo>
                <a:lnTo>
                  <a:pt x="2043" y="1278"/>
                </a:lnTo>
                <a:cubicBezTo>
                  <a:pt x="2043" y="1280"/>
                  <a:pt x="2041" y="1282"/>
                  <a:pt x="2038" y="1282"/>
                </a:cubicBezTo>
                <a:cubicBezTo>
                  <a:pt x="2036" y="1282"/>
                  <a:pt x="2034" y="1280"/>
                  <a:pt x="2034" y="1278"/>
                </a:cubicBezTo>
                <a:close/>
                <a:moveTo>
                  <a:pt x="2034" y="1252"/>
                </a:moveTo>
                <a:lnTo>
                  <a:pt x="2034" y="1252"/>
                </a:lnTo>
                <a:cubicBezTo>
                  <a:pt x="2034" y="1249"/>
                  <a:pt x="2036" y="1247"/>
                  <a:pt x="2038" y="1247"/>
                </a:cubicBezTo>
                <a:cubicBezTo>
                  <a:pt x="2041" y="1247"/>
                  <a:pt x="2043" y="1249"/>
                  <a:pt x="2043" y="1252"/>
                </a:cubicBezTo>
                <a:lnTo>
                  <a:pt x="2043" y="1252"/>
                </a:lnTo>
                <a:cubicBezTo>
                  <a:pt x="2043" y="1254"/>
                  <a:pt x="2041" y="1256"/>
                  <a:pt x="2038" y="1256"/>
                </a:cubicBezTo>
                <a:cubicBezTo>
                  <a:pt x="2036" y="1256"/>
                  <a:pt x="2034" y="1254"/>
                  <a:pt x="2034" y="1252"/>
                </a:cubicBezTo>
                <a:close/>
                <a:moveTo>
                  <a:pt x="2034" y="1225"/>
                </a:moveTo>
                <a:lnTo>
                  <a:pt x="2034" y="1225"/>
                </a:lnTo>
                <a:cubicBezTo>
                  <a:pt x="2034" y="1223"/>
                  <a:pt x="2036" y="1221"/>
                  <a:pt x="2038" y="1221"/>
                </a:cubicBezTo>
                <a:cubicBezTo>
                  <a:pt x="2041" y="1221"/>
                  <a:pt x="2043" y="1223"/>
                  <a:pt x="2043" y="1225"/>
                </a:cubicBezTo>
                <a:lnTo>
                  <a:pt x="2043" y="1225"/>
                </a:lnTo>
                <a:cubicBezTo>
                  <a:pt x="2043" y="1228"/>
                  <a:pt x="2041" y="1230"/>
                  <a:pt x="2038" y="1230"/>
                </a:cubicBezTo>
                <a:cubicBezTo>
                  <a:pt x="2036" y="1230"/>
                  <a:pt x="2034" y="1228"/>
                  <a:pt x="2034" y="1225"/>
                </a:cubicBezTo>
                <a:close/>
                <a:moveTo>
                  <a:pt x="2034" y="1199"/>
                </a:moveTo>
                <a:lnTo>
                  <a:pt x="2034" y="1199"/>
                </a:lnTo>
                <a:cubicBezTo>
                  <a:pt x="2034" y="1196"/>
                  <a:pt x="2036" y="1194"/>
                  <a:pt x="2038" y="1194"/>
                </a:cubicBezTo>
                <a:cubicBezTo>
                  <a:pt x="2041" y="1194"/>
                  <a:pt x="2043" y="1196"/>
                  <a:pt x="2043" y="1199"/>
                </a:cubicBezTo>
                <a:lnTo>
                  <a:pt x="2043" y="1199"/>
                </a:lnTo>
                <a:cubicBezTo>
                  <a:pt x="2043" y="1201"/>
                  <a:pt x="2041" y="1203"/>
                  <a:pt x="2038" y="1203"/>
                </a:cubicBezTo>
                <a:cubicBezTo>
                  <a:pt x="2036" y="1203"/>
                  <a:pt x="2034" y="1201"/>
                  <a:pt x="2034" y="1199"/>
                </a:cubicBezTo>
                <a:close/>
                <a:moveTo>
                  <a:pt x="2034" y="1172"/>
                </a:moveTo>
                <a:lnTo>
                  <a:pt x="2034" y="1172"/>
                </a:lnTo>
                <a:cubicBezTo>
                  <a:pt x="2034" y="1170"/>
                  <a:pt x="2036" y="1168"/>
                  <a:pt x="2038" y="1168"/>
                </a:cubicBezTo>
                <a:cubicBezTo>
                  <a:pt x="2041" y="1168"/>
                  <a:pt x="2043" y="1170"/>
                  <a:pt x="2043" y="1172"/>
                </a:cubicBezTo>
                <a:lnTo>
                  <a:pt x="2043" y="1172"/>
                </a:lnTo>
                <a:cubicBezTo>
                  <a:pt x="2043" y="1175"/>
                  <a:pt x="2041" y="1177"/>
                  <a:pt x="2038" y="1177"/>
                </a:cubicBezTo>
                <a:cubicBezTo>
                  <a:pt x="2036" y="1177"/>
                  <a:pt x="2034" y="1175"/>
                  <a:pt x="2034" y="1172"/>
                </a:cubicBezTo>
                <a:close/>
                <a:moveTo>
                  <a:pt x="2034" y="1146"/>
                </a:moveTo>
                <a:lnTo>
                  <a:pt x="2034" y="1146"/>
                </a:lnTo>
                <a:cubicBezTo>
                  <a:pt x="2034" y="1143"/>
                  <a:pt x="2036" y="1142"/>
                  <a:pt x="2038" y="1142"/>
                </a:cubicBezTo>
                <a:cubicBezTo>
                  <a:pt x="2041" y="1142"/>
                  <a:pt x="2043" y="1143"/>
                  <a:pt x="2043" y="1146"/>
                </a:cubicBezTo>
                <a:lnTo>
                  <a:pt x="2043" y="1146"/>
                </a:lnTo>
                <a:cubicBezTo>
                  <a:pt x="2043" y="1148"/>
                  <a:pt x="2041" y="1150"/>
                  <a:pt x="2038" y="1150"/>
                </a:cubicBezTo>
                <a:cubicBezTo>
                  <a:pt x="2036" y="1150"/>
                  <a:pt x="2034" y="1148"/>
                  <a:pt x="2034" y="1146"/>
                </a:cubicBezTo>
                <a:close/>
                <a:moveTo>
                  <a:pt x="2034" y="1120"/>
                </a:moveTo>
                <a:lnTo>
                  <a:pt x="2034" y="1120"/>
                </a:lnTo>
                <a:cubicBezTo>
                  <a:pt x="2034" y="1117"/>
                  <a:pt x="2036" y="1115"/>
                  <a:pt x="2038" y="1115"/>
                </a:cubicBezTo>
                <a:cubicBezTo>
                  <a:pt x="2041" y="1115"/>
                  <a:pt x="2043" y="1117"/>
                  <a:pt x="2043" y="1120"/>
                </a:cubicBezTo>
                <a:lnTo>
                  <a:pt x="2043" y="1120"/>
                </a:lnTo>
                <a:cubicBezTo>
                  <a:pt x="2043" y="1122"/>
                  <a:pt x="2041" y="1124"/>
                  <a:pt x="2038" y="1124"/>
                </a:cubicBezTo>
                <a:cubicBezTo>
                  <a:pt x="2036" y="1124"/>
                  <a:pt x="2034" y="1122"/>
                  <a:pt x="2034" y="1120"/>
                </a:cubicBezTo>
                <a:close/>
                <a:moveTo>
                  <a:pt x="2034" y="1093"/>
                </a:moveTo>
                <a:lnTo>
                  <a:pt x="2034" y="1093"/>
                </a:lnTo>
                <a:cubicBezTo>
                  <a:pt x="2034" y="1091"/>
                  <a:pt x="2036" y="1089"/>
                  <a:pt x="2038" y="1089"/>
                </a:cubicBezTo>
                <a:cubicBezTo>
                  <a:pt x="2041" y="1089"/>
                  <a:pt x="2043" y="1091"/>
                  <a:pt x="2043" y="1093"/>
                </a:cubicBezTo>
                <a:lnTo>
                  <a:pt x="2043" y="1093"/>
                </a:lnTo>
                <a:cubicBezTo>
                  <a:pt x="2043" y="1096"/>
                  <a:pt x="2041" y="1098"/>
                  <a:pt x="2038" y="1098"/>
                </a:cubicBezTo>
                <a:cubicBezTo>
                  <a:pt x="2036" y="1098"/>
                  <a:pt x="2034" y="1096"/>
                  <a:pt x="2034" y="1093"/>
                </a:cubicBezTo>
                <a:close/>
                <a:moveTo>
                  <a:pt x="2034" y="1067"/>
                </a:moveTo>
                <a:lnTo>
                  <a:pt x="2034" y="1067"/>
                </a:lnTo>
                <a:cubicBezTo>
                  <a:pt x="2034" y="1064"/>
                  <a:pt x="2036" y="1062"/>
                  <a:pt x="2038" y="1062"/>
                </a:cubicBezTo>
                <a:cubicBezTo>
                  <a:pt x="2041" y="1062"/>
                  <a:pt x="2043" y="1064"/>
                  <a:pt x="2043" y="1067"/>
                </a:cubicBezTo>
                <a:lnTo>
                  <a:pt x="2043" y="1067"/>
                </a:lnTo>
                <a:cubicBezTo>
                  <a:pt x="2043" y="1069"/>
                  <a:pt x="2041" y="1071"/>
                  <a:pt x="2038" y="1071"/>
                </a:cubicBezTo>
                <a:cubicBezTo>
                  <a:pt x="2036" y="1071"/>
                  <a:pt x="2034" y="1069"/>
                  <a:pt x="2034" y="1067"/>
                </a:cubicBezTo>
                <a:close/>
                <a:moveTo>
                  <a:pt x="2034" y="1040"/>
                </a:moveTo>
                <a:lnTo>
                  <a:pt x="2034" y="1040"/>
                </a:lnTo>
                <a:cubicBezTo>
                  <a:pt x="2034" y="1038"/>
                  <a:pt x="2036" y="1036"/>
                  <a:pt x="2038" y="1036"/>
                </a:cubicBezTo>
                <a:cubicBezTo>
                  <a:pt x="2041" y="1036"/>
                  <a:pt x="2043" y="1038"/>
                  <a:pt x="2043" y="1040"/>
                </a:cubicBezTo>
                <a:lnTo>
                  <a:pt x="2043" y="1040"/>
                </a:lnTo>
                <a:cubicBezTo>
                  <a:pt x="2043" y="1043"/>
                  <a:pt x="2041" y="1045"/>
                  <a:pt x="2038" y="1045"/>
                </a:cubicBezTo>
                <a:cubicBezTo>
                  <a:pt x="2036" y="1045"/>
                  <a:pt x="2034" y="1043"/>
                  <a:pt x="2034" y="1040"/>
                </a:cubicBezTo>
                <a:close/>
                <a:moveTo>
                  <a:pt x="2034" y="1014"/>
                </a:moveTo>
                <a:lnTo>
                  <a:pt x="2034" y="1014"/>
                </a:lnTo>
                <a:cubicBezTo>
                  <a:pt x="2034" y="1011"/>
                  <a:pt x="2036" y="1009"/>
                  <a:pt x="2038" y="1009"/>
                </a:cubicBezTo>
                <a:cubicBezTo>
                  <a:pt x="2041" y="1009"/>
                  <a:pt x="2043" y="1011"/>
                  <a:pt x="2043" y="1014"/>
                </a:cubicBezTo>
                <a:lnTo>
                  <a:pt x="2043" y="1014"/>
                </a:lnTo>
                <a:cubicBezTo>
                  <a:pt x="2043" y="1016"/>
                  <a:pt x="2041" y="1018"/>
                  <a:pt x="2038" y="1018"/>
                </a:cubicBezTo>
                <a:cubicBezTo>
                  <a:pt x="2036" y="1018"/>
                  <a:pt x="2034" y="1016"/>
                  <a:pt x="2034" y="1014"/>
                </a:cubicBezTo>
                <a:close/>
                <a:moveTo>
                  <a:pt x="2034" y="987"/>
                </a:moveTo>
                <a:lnTo>
                  <a:pt x="2034" y="987"/>
                </a:lnTo>
                <a:cubicBezTo>
                  <a:pt x="2034" y="985"/>
                  <a:pt x="2036" y="983"/>
                  <a:pt x="2038" y="983"/>
                </a:cubicBezTo>
                <a:cubicBezTo>
                  <a:pt x="2041" y="983"/>
                  <a:pt x="2043" y="985"/>
                  <a:pt x="2043" y="987"/>
                </a:cubicBezTo>
                <a:lnTo>
                  <a:pt x="2043" y="987"/>
                </a:lnTo>
                <a:cubicBezTo>
                  <a:pt x="2043" y="990"/>
                  <a:pt x="2041" y="992"/>
                  <a:pt x="2038" y="992"/>
                </a:cubicBezTo>
                <a:cubicBezTo>
                  <a:pt x="2036" y="992"/>
                  <a:pt x="2034" y="990"/>
                  <a:pt x="2034" y="987"/>
                </a:cubicBezTo>
                <a:close/>
                <a:moveTo>
                  <a:pt x="2034" y="961"/>
                </a:moveTo>
                <a:lnTo>
                  <a:pt x="2034" y="961"/>
                </a:lnTo>
                <a:cubicBezTo>
                  <a:pt x="2034" y="959"/>
                  <a:pt x="2036" y="957"/>
                  <a:pt x="2038" y="957"/>
                </a:cubicBezTo>
                <a:cubicBezTo>
                  <a:pt x="2041" y="957"/>
                  <a:pt x="2043" y="959"/>
                  <a:pt x="2043" y="961"/>
                </a:cubicBezTo>
                <a:lnTo>
                  <a:pt x="2043" y="961"/>
                </a:lnTo>
                <a:cubicBezTo>
                  <a:pt x="2043" y="963"/>
                  <a:pt x="2041" y="965"/>
                  <a:pt x="2038" y="965"/>
                </a:cubicBezTo>
                <a:cubicBezTo>
                  <a:pt x="2036" y="965"/>
                  <a:pt x="2034" y="963"/>
                  <a:pt x="2034" y="961"/>
                </a:cubicBezTo>
                <a:close/>
                <a:moveTo>
                  <a:pt x="2034" y="935"/>
                </a:moveTo>
                <a:lnTo>
                  <a:pt x="2034" y="935"/>
                </a:lnTo>
                <a:cubicBezTo>
                  <a:pt x="2034" y="932"/>
                  <a:pt x="2036" y="930"/>
                  <a:pt x="2038" y="930"/>
                </a:cubicBezTo>
                <a:cubicBezTo>
                  <a:pt x="2041" y="930"/>
                  <a:pt x="2043" y="932"/>
                  <a:pt x="2043" y="935"/>
                </a:cubicBezTo>
                <a:lnTo>
                  <a:pt x="2043" y="935"/>
                </a:lnTo>
                <a:cubicBezTo>
                  <a:pt x="2043" y="937"/>
                  <a:pt x="2041" y="939"/>
                  <a:pt x="2038" y="939"/>
                </a:cubicBezTo>
                <a:cubicBezTo>
                  <a:pt x="2036" y="939"/>
                  <a:pt x="2034" y="937"/>
                  <a:pt x="2034" y="935"/>
                </a:cubicBezTo>
                <a:close/>
                <a:moveTo>
                  <a:pt x="2034" y="908"/>
                </a:moveTo>
                <a:lnTo>
                  <a:pt x="2034" y="908"/>
                </a:lnTo>
                <a:cubicBezTo>
                  <a:pt x="2034" y="906"/>
                  <a:pt x="2036" y="904"/>
                  <a:pt x="2038" y="904"/>
                </a:cubicBezTo>
                <a:cubicBezTo>
                  <a:pt x="2041" y="904"/>
                  <a:pt x="2043" y="906"/>
                  <a:pt x="2043" y="908"/>
                </a:cubicBezTo>
                <a:lnTo>
                  <a:pt x="2043" y="908"/>
                </a:lnTo>
                <a:cubicBezTo>
                  <a:pt x="2043" y="911"/>
                  <a:pt x="2041" y="913"/>
                  <a:pt x="2038" y="913"/>
                </a:cubicBezTo>
                <a:cubicBezTo>
                  <a:pt x="2036" y="913"/>
                  <a:pt x="2034" y="911"/>
                  <a:pt x="2034" y="908"/>
                </a:cubicBezTo>
                <a:close/>
                <a:moveTo>
                  <a:pt x="2034" y="882"/>
                </a:moveTo>
                <a:lnTo>
                  <a:pt x="2034" y="882"/>
                </a:lnTo>
                <a:cubicBezTo>
                  <a:pt x="2034" y="879"/>
                  <a:pt x="2036" y="877"/>
                  <a:pt x="2038" y="877"/>
                </a:cubicBezTo>
                <a:cubicBezTo>
                  <a:pt x="2041" y="877"/>
                  <a:pt x="2043" y="879"/>
                  <a:pt x="2043" y="882"/>
                </a:cubicBezTo>
                <a:lnTo>
                  <a:pt x="2043" y="882"/>
                </a:lnTo>
                <a:cubicBezTo>
                  <a:pt x="2043" y="884"/>
                  <a:pt x="2041" y="886"/>
                  <a:pt x="2038" y="886"/>
                </a:cubicBezTo>
                <a:cubicBezTo>
                  <a:pt x="2036" y="886"/>
                  <a:pt x="2034" y="884"/>
                  <a:pt x="2034" y="882"/>
                </a:cubicBezTo>
                <a:close/>
                <a:moveTo>
                  <a:pt x="2034" y="855"/>
                </a:moveTo>
                <a:lnTo>
                  <a:pt x="2034" y="855"/>
                </a:lnTo>
                <a:cubicBezTo>
                  <a:pt x="2034" y="853"/>
                  <a:pt x="2036" y="851"/>
                  <a:pt x="2038" y="851"/>
                </a:cubicBezTo>
                <a:cubicBezTo>
                  <a:pt x="2041" y="851"/>
                  <a:pt x="2043" y="853"/>
                  <a:pt x="2043" y="855"/>
                </a:cubicBezTo>
                <a:lnTo>
                  <a:pt x="2043" y="855"/>
                </a:lnTo>
                <a:cubicBezTo>
                  <a:pt x="2043" y="858"/>
                  <a:pt x="2041" y="860"/>
                  <a:pt x="2038" y="860"/>
                </a:cubicBezTo>
                <a:cubicBezTo>
                  <a:pt x="2036" y="860"/>
                  <a:pt x="2034" y="858"/>
                  <a:pt x="2034" y="855"/>
                </a:cubicBezTo>
                <a:close/>
                <a:moveTo>
                  <a:pt x="2034" y="829"/>
                </a:moveTo>
                <a:lnTo>
                  <a:pt x="2034" y="829"/>
                </a:lnTo>
                <a:cubicBezTo>
                  <a:pt x="2034" y="827"/>
                  <a:pt x="2036" y="825"/>
                  <a:pt x="2038" y="825"/>
                </a:cubicBezTo>
                <a:cubicBezTo>
                  <a:pt x="2041" y="825"/>
                  <a:pt x="2043" y="827"/>
                  <a:pt x="2043" y="829"/>
                </a:cubicBezTo>
                <a:lnTo>
                  <a:pt x="2043" y="829"/>
                </a:lnTo>
                <a:cubicBezTo>
                  <a:pt x="2043" y="831"/>
                  <a:pt x="2041" y="833"/>
                  <a:pt x="2038" y="833"/>
                </a:cubicBezTo>
                <a:cubicBezTo>
                  <a:pt x="2036" y="833"/>
                  <a:pt x="2034" y="831"/>
                  <a:pt x="2034" y="829"/>
                </a:cubicBezTo>
                <a:close/>
                <a:moveTo>
                  <a:pt x="2034" y="803"/>
                </a:moveTo>
                <a:lnTo>
                  <a:pt x="2034" y="803"/>
                </a:lnTo>
                <a:cubicBezTo>
                  <a:pt x="2034" y="800"/>
                  <a:pt x="2036" y="798"/>
                  <a:pt x="2038" y="798"/>
                </a:cubicBezTo>
                <a:cubicBezTo>
                  <a:pt x="2041" y="798"/>
                  <a:pt x="2043" y="800"/>
                  <a:pt x="2043" y="803"/>
                </a:cubicBezTo>
                <a:lnTo>
                  <a:pt x="2043" y="803"/>
                </a:lnTo>
                <a:cubicBezTo>
                  <a:pt x="2043" y="805"/>
                  <a:pt x="2041" y="807"/>
                  <a:pt x="2038" y="807"/>
                </a:cubicBezTo>
                <a:cubicBezTo>
                  <a:pt x="2036" y="807"/>
                  <a:pt x="2034" y="805"/>
                  <a:pt x="2034" y="803"/>
                </a:cubicBezTo>
                <a:close/>
                <a:moveTo>
                  <a:pt x="2034" y="776"/>
                </a:moveTo>
                <a:lnTo>
                  <a:pt x="2034" y="776"/>
                </a:lnTo>
                <a:cubicBezTo>
                  <a:pt x="2034" y="774"/>
                  <a:pt x="2036" y="772"/>
                  <a:pt x="2038" y="772"/>
                </a:cubicBezTo>
                <a:cubicBezTo>
                  <a:pt x="2041" y="772"/>
                  <a:pt x="2043" y="774"/>
                  <a:pt x="2043" y="776"/>
                </a:cubicBezTo>
                <a:lnTo>
                  <a:pt x="2043" y="776"/>
                </a:lnTo>
                <a:cubicBezTo>
                  <a:pt x="2043" y="779"/>
                  <a:pt x="2041" y="781"/>
                  <a:pt x="2038" y="781"/>
                </a:cubicBezTo>
                <a:cubicBezTo>
                  <a:pt x="2036" y="781"/>
                  <a:pt x="2034" y="779"/>
                  <a:pt x="2034" y="776"/>
                </a:cubicBezTo>
                <a:close/>
                <a:moveTo>
                  <a:pt x="2034" y="750"/>
                </a:moveTo>
                <a:lnTo>
                  <a:pt x="2034" y="750"/>
                </a:lnTo>
                <a:cubicBezTo>
                  <a:pt x="2034" y="747"/>
                  <a:pt x="2036" y="745"/>
                  <a:pt x="2038" y="745"/>
                </a:cubicBezTo>
                <a:cubicBezTo>
                  <a:pt x="2041" y="745"/>
                  <a:pt x="2043" y="747"/>
                  <a:pt x="2043" y="750"/>
                </a:cubicBezTo>
                <a:lnTo>
                  <a:pt x="2043" y="750"/>
                </a:lnTo>
                <a:cubicBezTo>
                  <a:pt x="2043" y="752"/>
                  <a:pt x="2041" y="754"/>
                  <a:pt x="2038" y="754"/>
                </a:cubicBezTo>
                <a:cubicBezTo>
                  <a:pt x="2036" y="754"/>
                  <a:pt x="2034" y="752"/>
                  <a:pt x="2034" y="750"/>
                </a:cubicBezTo>
                <a:close/>
                <a:moveTo>
                  <a:pt x="2034" y="723"/>
                </a:moveTo>
                <a:lnTo>
                  <a:pt x="2034" y="723"/>
                </a:lnTo>
                <a:cubicBezTo>
                  <a:pt x="2034" y="721"/>
                  <a:pt x="2036" y="719"/>
                  <a:pt x="2038" y="719"/>
                </a:cubicBezTo>
                <a:cubicBezTo>
                  <a:pt x="2041" y="719"/>
                  <a:pt x="2043" y="721"/>
                  <a:pt x="2043" y="723"/>
                </a:cubicBezTo>
                <a:lnTo>
                  <a:pt x="2043" y="723"/>
                </a:lnTo>
                <a:cubicBezTo>
                  <a:pt x="2043" y="726"/>
                  <a:pt x="2041" y="728"/>
                  <a:pt x="2038" y="728"/>
                </a:cubicBezTo>
                <a:cubicBezTo>
                  <a:pt x="2036" y="728"/>
                  <a:pt x="2034" y="726"/>
                  <a:pt x="2034" y="723"/>
                </a:cubicBezTo>
                <a:close/>
                <a:moveTo>
                  <a:pt x="2034" y="697"/>
                </a:moveTo>
                <a:lnTo>
                  <a:pt x="2034" y="697"/>
                </a:lnTo>
                <a:cubicBezTo>
                  <a:pt x="2034" y="695"/>
                  <a:pt x="2036" y="693"/>
                  <a:pt x="2038" y="693"/>
                </a:cubicBezTo>
                <a:cubicBezTo>
                  <a:pt x="2041" y="693"/>
                  <a:pt x="2043" y="695"/>
                  <a:pt x="2043" y="697"/>
                </a:cubicBezTo>
                <a:lnTo>
                  <a:pt x="2043" y="697"/>
                </a:lnTo>
                <a:cubicBezTo>
                  <a:pt x="2043" y="699"/>
                  <a:pt x="2041" y="701"/>
                  <a:pt x="2038" y="701"/>
                </a:cubicBezTo>
                <a:cubicBezTo>
                  <a:pt x="2036" y="701"/>
                  <a:pt x="2034" y="699"/>
                  <a:pt x="2034" y="697"/>
                </a:cubicBezTo>
                <a:close/>
                <a:moveTo>
                  <a:pt x="2034" y="671"/>
                </a:moveTo>
                <a:lnTo>
                  <a:pt x="2034" y="671"/>
                </a:lnTo>
                <a:cubicBezTo>
                  <a:pt x="2034" y="668"/>
                  <a:pt x="2036" y="666"/>
                  <a:pt x="2038" y="666"/>
                </a:cubicBezTo>
                <a:cubicBezTo>
                  <a:pt x="2041" y="666"/>
                  <a:pt x="2043" y="668"/>
                  <a:pt x="2043" y="671"/>
                </a:cubicBezTo>
                <a:lnTo>
                  <a:pt x="2043" y="671"/>
                </a:lnTo>
                <a:cubicBezTo>
                  <a:pt x="2043" y="673"/>
                  <a:pt x="2041" y="675"/>
                  <a:pt x="2038" y="675"/>
                </a:cubicBezTo>
                <a:cubicBezTo>
                  <a:pt x="2036" y="675"/>
                  <a:pt x="2034" y="673"/>
                  <a:pt x="2034" y="671"/>
                </a:cubicBezTo>
                <a:close/>
                <a:moveTo>
                  <a:pt x="2034" y="644"/>
                </a:moveTo>
                <a:lnTo>
                  <a:pt x="2034" y="644"/>
                </a:lnTo>
                <a:cubicBezTo>
                  <a:pt x="2034" y="642"/>
                  <a:pt x="2036" y="640"/>
                  <a:pt x="2038" y="640"/>
                </a:cubicBezTo>
                <a:cubicBezTo>
                  <a:pt x="2041" y="640"/>
                  <a:pt x="2043" y="642"/>
                  <a:pt x="2043" y="644"/>
                </a:cubicBezTo>
                <a:lnTo>
                  <a:pt x="2043" y="644"/>
                </a:lnTo>
                <a:cubicBezTo>
                  <a:pt x="2043" y="647"/>
                  <a:pt x="2041" y="649"/>
                  <a:pt x="2038" y="649"/>
                </a:cubicBezTo>
                <a:cubicBezTo>
                  <a:pt x="2036" y="649"/>
                  <a:pt x="2034" y="647"/>
                  <a:pt x="2034" y="644"/>
                </a:cubicBezTo>
                <a:close/>
                <a:moveTo>
                  <a:pt x="2034" y="618"/>
                </a:moveTo>
                <a:lnTo>
                  <a:pt x="2034" y="618"/>
                </a:lnTo>
                <a:cubicBezTo>
                  <a:pt x="2034" y="615"/>
                  <a:pt x="2036" y="613"/>
                  <a:pt x="2038" y="613"/>
                </a:cubicBezTo>
                <a:cubicBezTo>
                  <a:pt x="2041" y="613"/>
                  <a:pt x="2043" y="615"/>
                  <a:pt x="2043" y="618"/>
                </a:cubicBezTo>
                <a:lnTo>
                  <a:pt x="2043" y="618"/>
                </a:lnTo>
                <a:cubicBezTo>
                  <a:pt x="2043" y="620"/>
                  <a:pt x="2041" y="622"/>
                  <a:pt x="2038" y="622"/>
                </a:cubicBezTo>
                <a:cubicBezTo>
                  <a:pt x="2036" y="622"/>
                  <a:pt x="2034" y="620"/>
                  <a:pt x="2034" y="618"/>
                </a:cubicBezTo>
                <a:close/>
                <a:moveTo>
                  <a:pt x="2034" y="591"/>
                </a:moveTo>
                <a:lnTo>
                  <a:pt x="2034" y="591"/>
                </a:lnTo>
                <a:cubicBezTo>
                  <a:pt x="2034" y="589"/>
                  <a:pt x="2036" y="587"/>
                  <a:pt x="2038" y="587"/>
                </a:cubicBezTo>
                <a:cubicBezTo>
                  <a:pt x="2041" y="587"/>
                  <a:pt x="2043" y="589"/>
                  <a:pt x="2043" y="591"/>
                </a:cubicBezTo>
                <a:lnTo>
                  <a:pt x="2043" y="591"/>
                </a:lnTo>
                <a:cubicBezTo>
                  <a:pt x="2043" y="594"/>
                  <a:pt x="2041" y="596"/>
                  <a:pt x="2038" y="596"/>
                </a:cubicBezTo>
                <a:cubicBezTo>
                  <a:pt x="2036" y="596"/>
                  <a:pt x="2034" y="594"/>
                  <a:pt x="2034" y="591"/>
                </a:cubicBezTo>
                <a:close/>
                <a:moveTo>
                  <a:pt x="2034" y="565"/>
                </a:moveTo>
                <a:lnTo>
                  <a:pt x="2034" y="565"/>
                </a:lnTo>
                <a:cubicBezTo>
                  <a:pt x="2034" y="562"/>
                  <a:pt x="2036" y="561"/>
                  <a:pt x="2038" y="561"/>
                </a:cubicBezTo>
                <a:cubicBezTo>
                  <a:pt x="2041" y="561"/>
                  <a:pt x="2043" y="562"/>
                  <a:pt x="2043" y="565"/>
                </a:cubicBezTo>
                <a:lnTo>
                  <a:pt x="2043" y="565"/>
                </a:lnTo>
                <a:cubicBezTo>
                  <a:pt x="2043" y="567"/>
                  <a:pt x="2041" y="569"/>
                  <a:pt x="2038" y="569"/>
                </a:cubicBezTo>
                <a:cubicBezTo>
                  <a:pt x="2036" y="569"/>
                  <a:pt x="2034" y="567"/>
                  <a:pt x="2034" y="565"/>
                </a:cubicBezTo>
                <a:close/>
                <a:moveTo>
                  <a:pt x="2034" y="539"/>
                </a:moveTo>
                <a:lnTo>
                  <a:pt x="2034" y="539"/>
                </a:lnTo>
                <a:cubicBezTo>
                  <a:pt x="2034" y="536"/>
                  <a:pt x="2036" y="534"/>
                  <a:pt x="2038" y="534"/>
                </a:cubicBezTo>
                <a:cubicBezTo>
                  <a:pt x="2041" y="534"/>
                  <a:pt x="2043" y="536"/>
                  <a:pt x="2043" y="539"/>
                </a:cubicBezTo>
                <a:lnTo>
                  <a:pt x="2043" y="539"/>
                </a:lnTo>
                <a:cubicBezTo>
                  <a:pt x="2043" y="541"/>
                  <a:pt x="2041" y="543"/>
                  <a:pt x="2038" y="543"/>
                </a:cubicBezTo>
                <a:cubicBezTo>
                  <a:pt x="2036" y="543"/>
                  <a:pt x="2034" y="541"/>
                  <a:pt x="2034" y="539"/>
                </a:cubicBezTo>
                <a:close/>
                <a:moveTo>
                  <a:pt x="2034" y="512"/>
                </a:moveTo>
                <a:lnTo>
                  <a:pt x="2034" y="512"/>
                </a:lnTo>
                <a:cubicBezTo>
                  <a:pt x="2034" y="510"/>
                  <a:pt x="2036" y="508"/>
                  <a:pt x="2038" y="508"/>
                </a:cubicBezTo>
                <a:cubicBezTo>
                  <a:pt x="2041" y="508"/>
                  <a:pt x="2043" y="510"/>
                  <a:pt x="2043" y="512"/>
                </a:cubicBezTo>
                <a:lnTo>
                  <a:pt x="2043" y="512"/>
                </a:lnTo>
                <a:cubicBezTo>
                  <a:pt x="2043" y="515"/>
                  <a:pt x="2041" y="517"/>
                  <a:pt x="2038" y="517"/>
                </a:cubicBezTo>
                <a:cubicBezTo>
                  <a:pt x="2036" y="517"/>
                  <a:pt x="2034" y="515"/>
                  <a:pt x="2034" y="512"/>
                </a:cubicBezTo>
                <a:close/>
                <a:moveTo>
                  <a:pt x="2034" y="486"/>
                </a:moveTo>
                <a:lnTo>
                  <a:pt x="2034" y="486"/>
                </a:lnTo>
                <a:cubicBezTo>
                  <a:pt x="2034" y="483"/>
                  <a:pt x="2036" y="481"/>
                  <a:pt x="2038" y="481"/>
                </a:cubicBezTo>
                <a:cubicBezTo>
                  <a:pt x="2041" y="481"/>
                  <a:pt x="2043" y="483"/>
                  <a:pt x="2043" y="486"/>
                </a:cubicBezTo>
                <a:lnTo>
                  <a:pt x="2043" y="486"/>
                </a:lnTo>
                <a:cubicBezTo>
                  <a:pt x="2043" y="488"/>
                  <a:pt x="2041" y="490"/>
                  <a:pt x="2038" y="490"/>
                </a:cubicBezTo>
                <a:cubicBezTo>
                  <a:pt x="2036" y="490"/>
                  <a:pt x="2034" y="488"/>
                  <a:pt x="2034" y="486"/>
                </a:cubicBezTo>
                <a:close/>
                <a:moveTo>
                  <a:pt x="2034" y="459"/>
                </a:moveTo>
                <a:lnTo>
                  <a:pt x="2034" y="459"/>
                </a:lnTo>
                <a:cubicBezTo>
                  <a:pt x="2034" y="457"/>
                  <a:pt x="2036" y="455"/>
                  <a:pt x="2038" y="455"/>
                </a:cubicBezTo>
                <a:cubicBezTo>
                  <a:pt x="2041" y="455"/>
                  <a:pt x="2043" y="457"/>
                  <a:pt x="2043" y="459"/>
                </a:cubicBezTo>
                <a:lnTo>
                  <a:pt x="2043" y="459"/>
                </a:lnTo>
                <a:cubicBezTo>
                  <a:pt x="2043" y="462"/>
                  <a:pt x="2041" y="464"/>
                  <a:pt x="2038" y="464"/>
                </a:cubicBezTo>
                <a:cubicBezTo>
                  <a:pt x="2036" y="464"/>
                  <a:pt x="2034" y="462"/>
                  <a:pt x="2034" y="459"/>
                </a:cubicBezTo>
                <a:close/>
                <a:moveTo>
                  <a:pt x="2034" y="433"/>
                </a:moveTo>
                <a:lnTo>
                  <a:pt x="2034" y="433"/>
                </a:lnTo>
                <a:cubicBezTo>
                  <a:pt x="2034" y="430"/>
                  <a:pt x="2036" y="428"/>
                  <a:pt x="2038" y="428"/>
                </a:cubicBezTo>
                <a:cubicBezTo>
                  <a:pt x="2041" y="428"/>
                  <a:pt x="2043" y="430"/>
                  <a:pt x="2043" y="433"/>
                </a:cubicBezTo>
                <a:lnTo>
                  <a:pt x="2043" y="433"/>
                </a:lnTo>
                <a:cubicBezTo>
                  <a:pt x="2043" y="435"/>
                  <a:pt x="2041" y="437"/>
                  <a:pt x="2038" y="437"/>
                </a:cubicBezTo>
                <a:cubicBezTo>
                  <a:pt x="2036" y="437"/>
                  <a:pt x="2034" y="435"/>
                  <a:pt x="2034" y="433"/>
                </a:cubicBezTo>
                <a:close/>
                <a:moveTo>
                  <a:pt x="2034" y="406"/>
                </a:moveTo>
                <a:lnTo>
                  <a:pt x="2034" y="406"/>
                </a:lnTo>
                <a:cubicBezTo>
                  <a:pt x="2034" y="404"/>
                  <a:pt x="2036" y="402"/>
                  <a:pt x="2038" y="402"/>
                </a:cubicBezTo>
                <a:cubicBezTo>
                  <a:pt x="2041" y="402"/>
                  <a:pt x="2043" y="404"/>
                  <a:pt x="2043" y="406"/>
                </a:cubicBezTo>
                <a:lnTo>
                  <a:pt x="2043" y="406"/>
                </a:lnTo>
                <a:cubicBezTo>
                  <a:pt x="2043" y="409"/>
                  <a:pt x="2041" y="411"/>
                  <a:pt x="2038" y="411"/>
                </a:cubicBezTo>
                <a:cubicBezTo>
                  <a:pt x="2036" y="411"/>
                  <a:pt x="2034" y="409"/>
                  <a:pt x="2034" y="406"/>
                </a:cubicBezTo>
                <a:close/>
                <a:moveTo>
                  <a:pt x="2034" y="380"/>
                </a:moveTo>
                <a:lnTo>
                  <a:pt x="2034" y="380"/>
                </a:lnTo>
                <a:cubicBezTo>
                  <a:pt x="2034" y="378"/>
                  <a:pt x="2036" y="376"/>
                  <a:pt x="2038" y="376"/>
                </a:cubicBezTo>
                <a:cubicBezTo>
                  <a:pt x="2041" y="376"/>
                  <a:pt x="2043" y="378"/>
                  <a:pt x="2043" y="380"/>
                </a:cubicBezTo>
                <a:lnTo>
                  <a:pt x="2043" y="380"/>
                </a:lnTo>
                <a:cubicBezTo>
                  <a:pt x="2043" y="382"/>
                  <a:pt x="2041" y="384"/>
                  <a:pt x="2038" y="384"/>
                </a:cubicBezTo>
                <a:cubicBezTo>
                  <a:pt x="2036" y="384"/>
                  <a:pt x="2034" y="382"/>
                  <a:pt x="2034" y="380"/>
                </a:cubicBezTo>
                <a:close/>
                <a:moveTo>
                  <a:pt x="2034" y="354"/>
                </a:moveTo>
                <a:lnTo>
                  <a:pt x="2034" y="354"/>
                </a:lnTo>
                <a:cubicBezTo>
                  <a:pt x="2034" y="351"/>
                  <a:pt x="2036" y="349"/>
                  <a:pt x="2038" y="349"/>
                </a:cubicBezTo>
                <a:cubicBezTo>
                  <a:pt x="2041" y="349"/>
                  <a:pt x="2043" y="351"/>
                  <a:pt x="2043" y="354"/>
                </a:cubicBezTo>
                <a:lnTo>
                  <a:pt x="2043" y="354"/>
                </a:lnTo>
                <a:cubicBezTo>
                  <a:pt x="2043" y="356"/>
                  <a:pt x="2041" y="358"/>
                  <a:pt x="2038" y="358"/>
                </a:cubicBezTo>
                <a:cubicBezTo>
                  <a:pt x="2036" y="358"/>
                  <a:pt x="2034" y="356"/>
                  <a:pt x="2034" y="354"/>
                </a:cubicBezTo>
                <a:close/>
                <a:moveTo>
                  <a:pt x="2034" y="327"/>
                </a:moveTo>
                <a:lnTo>
                  <a:pt x="2034" y="327"/>
                </a:lnTo>
                <a:cubicBezTo>
                  <a:pt x="2034" y="325"/>
                  <a:pt x="2036" y="323"/>
                  <a:pt x="2038" y="323"/>
                </a:cubicBezTo>
                <a:cubicBezTo>
                  <a:pt x="2041" y="323"/>
                  <a:pt x="2043" y="325"/>
                  <a:pt x="2043" y="327"/>
                </a:cubicBezTo>
                <a:lnTo>
                  <a:pt x="2043" y="327"/>
                </a:lnTo>
                <a:cubicBezTo>
                  <a:pt x="2043" y="330"/>
                  <a:pt x="2041" y="332"/>
                  <a:pt x="2038" y="332"/>
                </a:cubicBezTo>
                <a:cubicBezTo>
                  <a:pt x="2036" y="332"/>
                  <a:pt x="2034" y="330"/>
                  <a:pt x="2034" y="327"/>
                </a:cubicBezTo>
                <a:close/>
                <a:moveTo>
                  <a:pt x="2034" y="301"/>
                </a:moveTo>
                <a:lnTo>
                  <a:pt x="2034" y="301"/>
                </a:lnTo>
                <a:cubicBezTo>
                  <a:pt x="2034" y="298"/>
                  <a:pt x="2036" y="296"/>
                  <a:pt x="2038" y="296"/>
                </a:cubicBezTo>
                <a:cubicBezTo>
                  <a:pt x="2041" y="296"/>
                  <a:pt x="2043" y="298"/>
                  <a:pt x="2043" y="301"/>
                </a:cubicBezTo>
                <a:lnTo>
                  <a:pt x="2043" y="301"/>
                </a:lnTo>
                <a:cubicBezTo>
                  <a:pt x="2043" y="303"/>
                  <a:pt x="2041" y="305"/>
                  <a:pt x="2038" y="305"/>
                </a:cubicBezTo>
                <a:cubicBezTo>
                  <a:pt x="2036" y="305"/>
                  <a:pt x="2034" y="303"/>
                  <a:pt x="2034" y="301"/>
                </a:cubicBezTo>
                <a:close/>
                <a:moveTo>
                  <a:pt x="2034" y="274"/>
                </a:moveTo>
                <a:lnTo>
                  <a:pt x="2034" y="274"/>
                </a:lnTo>
                <a:cubicBezTo>
                  <a:pt x="2034" y="272"/>
                  <a:pt x="2036" y="270"/>
                  <a:pt x="2038" y="270"/>
                </a:cubicBezTo>
                <a:cubicBezTo>
                  <a:pt x="2041" y="270"/>
                  <a:pt x="2043" y="272"/>
                  <a:pt x="2043" y="274"/>
                </a:cubicBezTo>
                <a:lnTo>
                  <a:pt x="2043" y="274"/>
                </a:lnTo>
                <a:cubicBezTo>
                  <a:pt x="2043" y="277"/>
                  <a:pt x="2041" y="279"/>
                  <a:pt x="2038" y="279"/>
                </a:cubicBezTo>
                <a:cubicBezTo>
                  <a:pt x="2036" y="279"/>
                  <a:pt x="2034" y="277"/>
                  <a:pt x="2034" y="274"/>
                </a:cubicBezTo>
                <a:close/>
                <a:moveTo>
                  <a:pt x="2034" y="248"/>
                </a:moveTo>
                <a:lnTo>
                  <a:pt x="2034" y="248"/>
                </a:lnTo>
                <a:cubicBezTo>
                  <a:pt x="2034" y="246"/>
                  <a:pt x="2036" y="244"/>
                  <a:pt x="2038" y="244"/>
                </a:cubicBezTo>
                <a:cubicBezTo>
                  <a:pt x="2041" y="244"/>
                  <a:pt x="2043" y="246"/>
                  <a:pt x="2043" y="248"/>
                </a:cubicBezTo>
                <a:lnTo>
                  <a:pt x="2043" y="248"/>
                </a:lnTo>
                <a:cubicBezTo>
                  <a:pt x="2043" y="250"/>
                  <a:pt x="2041" y="252"/>
                  <a:pt x="2038" y="252"/>
                </a:cubicBezTo>
                <a:cubicBezTo>
                  <a:pt x="2036" y="252"/>
                  <a:pt x="2034" y="250"/>
                  <a:pt x="2034" y="248"/>
                </a:cubicBezTo>
                <a:close/>
                <a:moveTo>
                  <a:pt x="2034" y="222"/>
                </a:moveTo>
                <a:lnTo>
                  <a:pt x="2034" y="222"/>
                </a:lnTo>
                <a:cubicBezTo>
                  <a:pt x="2034" y="219"/>
                  <a:pt x="2036" y="217"/>
                  <a:pt x="2038" y="217"/>
                </a:cubicBezTo>
                <a:cubicBezTo>
                  <a:pt x="2041" y="217"/>
                  <a:pt x="2043" y="219"/>
                  <a:pt x="2043" y="222"/>
                </a:cubicBezTo>
                <a:lnTo>
                  <a:pt x="2043" y="222"/>
                </a:lnTo>
                <a:cubicBezTo>
                  <a:pt x="2043" y="224"/>
                  <a:pt x="2041" y="226"/>
                  <a:pt x="2038" y="226"/>
                </a:cubicBezTo>
                <a:cubicBezTo>
                  <a:pt x="2036" y="226"/>
                  <a:pt x="2034" y="224"/>
                  <a:pt x="2034" y="222"/>
                </a:cubicBezTo>
                <a:close/>
                <a:moveTo>
                  <a:pt x="2034" y="195"/>
                </a:moveTo>
                <a:lnTo>
                  <a:pt x="2034" y="195"/>
                </a:lnTo>
                <a:cubicBezTo>
                  <a:pt x="2034" y="193"/>
                  <a:pt x="2036" y="191"/>
                  <a:pt x="2038" y="191"/>
                </a:cubicBezTo>
                <a:cubicBezTo>
                  <a:pt x="2041" y="191"/>
                  <a:pt x="2043" y="193"/>
                  <a:pt x="2043" y="195"/>
                </a:cubicBezTo>
                <a:lnTo>
                  <a:pt x="2043" y="195"/>
                </a:lnTo>
                <a:cubicBezTo>
                  <a:pt x="2043" y="198"/>
                  <a:pt x="2041" y="200"/>
                  <a:pt x="2038" y="200"/>
                </a:cubicBezTo>
                <a:cubicBezTo>
                  <a:pt x="2036" y="200"/>
                  <a:pt x="2034" y="198"/>
                  <a:pt x="2034" y="195"/>
                </a:cubicBezTo>
                <a:close/>
                <a:moveTo>
                  <a:pt x="2034" y="169"/>
                </a:moveTo>
                <a:lnTo>
                  <a:pt x="2034" y="169"/>
                </a:lnTo>
                <a:cubicBezTo>
                  <a:pt x="2034" y="166"/>
                  <a:pt x="2036" y="164"/>
                  <a:pt x="2038" y="164"/>
                </a:cubicBezTo>
                <a:cubicBezTo>
                  <a:pt x="2041" y="164"/>
                  <a:pt x="2043" y="166"/>
                  <a:pt x="2043" y="169"/>
                </a:cubicBezTo>
                <a:lnTo>
                  <a:pt x="2043" y="169"/>
                </a:lnTo>
                <a:cubicBezTo>
                  <a:pt x="2043" y="171"/>
                  <a:pt x="2041" y="173"/>
                  <a:pt x="2038" y="173"/>
                </a:cubicBezTo>
                <a:cubicBezTo>
                  <a:pt x="2036" y="173"/>
                  <a:pt x="2034" y="171"/>
                  <a:pt x="2034" y="169"/>
                </a:cubicBezTo>
                <a:close/>
                <a:moveTo>
                  <a:pt x="2034" y="142"/>
                </a:moveTo>
                <a:lnTo>
                  <a:pt x="2034" y="142"/>
                </a:lnTo>
                <a:cubicBezTo>
                  <a:pt x="2034" y="140"/>
                  <a:pt x="2036" y="138"/>
                  <a:pt x="2038" y="138"/>
                </a:cubicBezTo>
                <a:cubicBezTo>
                  <a:pt x="2041" y="138"/>
                  <a:pt x="2043" y="140"/>
                  <a:pt x="2043" y="142"/>
                </a:cubicBezTo>
                <a:lnTo>
                  <a:pt x="2043" y="142"/>
                </a:lnTo>
                <a:cubicBezTo>
                  <a:pt x="2043" y="145"/>
                  <a:pt x="2041" y="147"/>
                  <a:pt x="2038" y="147"/>
                </a:cubicBezTo>
                <a:cubicBezTo>
                  <a:pt x="2036" y="147"/>
                  <a:pt x="2034" y="145"/>
                  <a:pt x="2034" y="142"/>
                </a:cubicBezTo>
                <a:close/>
                <a:moveTo>
                  <a:pt x="2034" y="116"/>
                </a:moveTo>
                <a:lnTo>
                  <a:pt x="2034" y="116"/>
                </a:lnTo>
                <a:cubicBezTo>
                  <a:pt x="2034" y="114"/>
                  <a:pt x="2036" y="112"/>
                  <a:pt x="2038" y="112"/>
                </a:cubicBezTo>
                <a:cubicBezTo>
                  <a:pt x="2041" y="112"/>
                  <a:pt x="2043" y="114"/>
                  <a:pt x="2043" y="116"/>
                </a:cubicBezTo>
                <a:lnTo>
                  <a:pt x="2043" y="116"/>
                </a:lnTo>
                <a:cubicBezTo>
                  <a:pt x="2043" y="118"/>
                  <a:pt x="2041" y="120"/>
                  <a:pt x="2038" y="120"/>
                </a:cubicBezTo>
                <a:cubicBezTo>
                  <a:pt x="2036" y="120"/>
                  <a:pt x="2034" y="118"/>
                  <a:pt x="2034" y="116"/>
                </a:cubicBezTo>
                <a:close/>
                <a:moveTo>
                  <a:pt x="2034" y="90"/>
                </a:moveTo>
                <a:lnTo>
                  <a:pt x="2034" y="90"/>
                </a:lnTo>
                <a:cubicBezTo>
                  <a:pt x="2034" y="87"/>
                  <a:pt x="2036" y="85"/>
                  <a:pt x="2038" y="85"/>
                </a:cubicBezTo>
                <a:cubicBezTo>
                  <a:pt x="2041" y="85"/>
                  <a:pt x="2043" y="87"/>
                  <a:pt x="2043" y="90"/>
                </a:cubicBezTo>
                <a:lnTo>
                  <a:pt x="2043" y="90"/>
                </a:lnTo>
                <a:cubicBezTo>
                  <a:pt x="2043" y="92"/>
                  <a:pt x="2041" y="94"/>
                  <a:pt x="2038" y="94"/>
                </a:cubicBezTo>
                <a:cubicBezTo>
                  <a:pt x="2036" y="94"/>
                  <a:pt x="2034" y="92"/>
                  <a:pt x="2034" y="90"/>
                </a:cubicBezTo>
                <a:close/>
                <a:moveTo>
                  <a:pt x="2034" y="63"/>
                </a:moveTo>
                <a:lnTo>
                  <a:pt x="2034" y="63"/>
                </a:lnTo>
                <a:cubicBezTo>
                  <a:pt x="2034" y="61"/>
                  <a:pt x="2036" y="59"/>
                  <a:pt x="2038" y="59"/>
                </a:cubicBezTo>
                <a:cubicBezTo>
                  <a:pt x="2041" y="59"/>
                  <a:pt x="2043" y="61"/>
                  <a:pt x="2043" y="63"/>
                </a:cubicBezTo>
                <a:lnTo>
                  <a:pt x="2043" y="63"/>
                </a:lnTo>
                <a:cubicBezTo>
                  <a:pt x="2043" y="66"/>
                  <a:pt x="2041" y="68"/>
                  <a:pt x="2038" y="68"/>
                </a:cubicBezTo>
                <a:cubicBezTo>
                  <a:pt x="2036" y="68"/>
                  <a:pt x="2034" y="66"/>
                  <a:pt x="2034" y="63"/>
                </a:cubicBezTo>
                <a:close/>
                <a:moveTo>
                  <a:pt x="2034" y="37"/>
                </a:moveTo>
                <a:lnTo>
                  <a:pt x="2034" y="37"/>
                </a:lnTo>
                <a:cubicBezTo>
                  <a:pt x="2034" y="34"/>
                  <a:pt x="2036" y="32"/>
                  <a:pt x="2038" y="32"/>
                </a:cubicBezTo>
                <a:cubicBezTo>
                  <a:pt x="2041" y="32"/>
                  <a:pt x="2043" y="34"/>
                  <a:pt x="2043" y="37"/>
                </a:cubicBezTo>
                <a:lnTo>
                  <a:pt x="2043" y="37"/>
                </a:lnTo>
                <a:cubicBezTo>
                  <a:pt x="2043" y="39"/>
                  <a:pt x="2041" y="41"/>
                  <a:pt x="2038" y="41"/>
                </a:cubicBezTo>
                <a:cubicBezTo>
                  <a:pt x="2036" y="41"/>
                  <a:pt x="2034" y="39"/>
                  <a:pt x="2034" y="37"/>
                </a:cubicBezTo>
                <a:close/>
                <a:moveTo>
                  <a:pt x="2034" y="10"/>
                </a:moveTo>
                <a:lnTo>
                  <a:pt x="2034" y="10"/>
                </a:lnTo>
                <a:cubicBezTo>
                  <a:pt x="2034" y="8"/>
                  <a:pt x="2036" y="6"/>
                  <a:pt x="2038" y="6"/>
                </a:cubicBezTo>
                <a:cubicBezTo>
                  <a:pt x="2041" y="6"/>
                  <a:pt x="2043" y="8"/>
                  <a:pt x="2043" y="10"/>
                </a:cubicBezTo>
                <a:lnTo>
                  <a:pt x="2043" y="10"/>
                </a:lnTo>
                <a:cubicBezTo>
                  <a:pt x="2043" y="13"/>
                  <a:pt x="2041" y="15"/>
                  <a:pt x="2038" y="15"/>
                </a:cubicBezTo>
                <a:cubicBezTo>
                  <a:pt x="2036" y="15"/>
                  <a:pt x="2034" y="13"/>
                  <a:pt x="2034" y="10"/>
                </a:cubicBezTo>
                <a:close/>
                <a:moveTo>
                  <a:pt x="2018" y="9"/>
                </a:moveTo>
                <a:lnTo>
                  <a:pt x="2018" y="9"/>
                </a:lnTo>
                <a:cubicBezTo>
                  <a:pt x="2016" y="9"/>
                  <a:pt x="2014" y="7"/>
                  <a:pt x="2014" y="4"/>
                </a:cubicBezTo>
                <a:cubicBezTo>
                  <a:pt x="2014" y="2"/>
                  <a:pt x="2016" y="0"/>
                  <a:pt x="2018" y="0"/>
                </a:cubicBezTo>
                <a:lnTo>
                  <a:pt x="2018" y="0"/>
                </a:lnTo>
                <a:cubicBezTo>
                  <a:pt x="2021" y="0"/>
                  <a:pt x="2023" y="2"/>
                  <a:pt x="2023" y="4"/>
                </a:cubicBezTo>
                <a:cubicBezTo>
                  <a:pt x="2023" y="7"/>
                  <a:pt x="2021" y="9"/>
                  <a:pt x="2018" y="9"/>
                </a:cubicBezTo>
                <a:close/>
                <a:moveTo>
                  <a:pt x="1992" y="9"/>
                </a:moveTo>
                <a:lnTo>
                  <a:pt x="1992" y="9"/>
                </a:lnTo>
                <a:cubicBezTo>
                  <a:pt x="1989" y="9"/>
                  <a:pt x="1987" y="7"/>
                  <a:pt x="1987" y="4"/>
                </a:cubicBezTo>
                <a:cubicBezTo>
                  <a:pt x="1987" y="2"/>
                  <a:pt x="1989" y="0"/>
                  <a:pt x="1992" y="0"/>
                </a:cubicBezTo>
                <a:lnTo>
                  <a:pt x="1992" y="0"/>
                </a:lnTo>
                <a:cubicBezTo>
                  <a:pt x="1994" y="0"/>
                  <a:pt x="1996" y="2"/>
                  <a:pt x="1996" y="4"/>
                </a:cubicBezTo>
                <a:cubicBezTo>
                  <a:pt x="1996" y="7"/>
                  <a:pt x="1994" y="9"/>
                  <a:pt x="1992" y="9"/>
                </a:cubicBezTo>
                <a:close/>
                <a:moveTo>
                  <a:pt x="1965" y="9"/>
                </a:moveTo>
                <a:lnTo>
                  <a:pt x="1965" y="9"/>
                </a:lnTo>
                <a:cubicBezTo>
                  <a:pt x="1963" y="9"/>
                  <a:pt x="1961" y="7"/>
                  <a:pt x="1961" y="4"/>
                </a:cubicBezTo>
                <a:cubicBezTo>
                  <a:pt x="1961" y="2"/>
                  <a:pt x="1963" y="0"/>
                  <a:pt x="1965" y="0"/>
                </a:cubicBezTo>
                <a:lnTo>
                  <a:pt x="1965" y="0"/>
                </a:lnTo>
                <a:cubicBezTo>
                  <a:pt x="1968" y="0"/>
                  <a:pt x="1970" y="2"/>
                  <a:pt x="1970" y="4"/>
                </a:cubicBezTo>
                <a:cubicBezTo>
                  <a:pt x="1970" y="7"/>
                  <a:pt x="1968" y="9"/>
                  <a:pt x="1965" y="9"/>
                </a:cubicBezTo>
                <a:close/>
                <a:moveTo>
                  <a:pt x="1939" y="9"/>
                </a:moveTo>
                <a:lnTo>
                  <a:pt x="1939" y="9"/>
                </a:lnTo>
                <a:cubicBezTo>
                  <a:pt x="1936" y="9"/>
                  <a:pt x="1935" y="7"/>
                  <a:pt x="1935" y="4"/>
                </a:cubicBezTo>
                <a:cubicBezTo>
                  <a:pt x="1935" y="2"/>
                  <a:pt x="1936" y="0"/>
                  <a:pt x="1939" y="0"/>
                </a:cubicBezTo>
                <a:lnTo>
                  <a:pt x="1939" y="0"/>
                </a:lnTo>
                <a:cubicBezTo>
                  <a:pt x="1941" y="0"/>
                  <a:pt x="1943" y="2"/>
                  <a:pt x="1943" y="4"/>
                </a:cubicBezTo>
                <a:cubicBezTo>
                  <a:pt x="1943" y="7"/>
                  <a:pt x="1941" y="9"/>
                  <a:pt x="1939" y="9"/>
                </a:cubicBezTo>
                <a:close/>
                <a:moveTo>
                  <a:pt x="1913" y="9"/>
                </a:moveTo>
                <a:lnTo>
                  <a:pt x="1913" y="9"/>
                </a:lnTo>
                <a:cubicBezTo>
                  <a:pt x="1910" y="9"/>
                  <a:pt x="1908" y="7"/>
                  <a:pt x="1908" y="4"/>
                </a:cubicBezTo>
                <a:cubicBezTo>
                  <a:pt x="1908" y="2"/>
                  <a:pt x="1910" y="0"/>
                  <a:pt x="1913" y="0"/>
                </a:cubicBezTo>
                <a:lnTo>
                  <a:pt x="1913" y="0"/>
                </a:lnTo>
                <a:cubicBezTo>
                  <a:pt x="1915" y="0"/>
                  <a:pt x="1917" y="2"/>
                  <a:pt x="1917" y="4"/>
                </a:cubicBezTo>
                <a:cubicBezTo>
                  <a:pt x="1917" y="7"/>
                  <a:pt x="1915" y="9"/>
                  <a:pt x="1913" y="9"/>
                </a:cubicBezTo>
                <a:close/>
                <a:moveTo>
                  <a:pt x="1886" y="9"/>
                </a:moveTo>
                <a:lnTo>
                  <a:pt x="1886" y="9"/>
                </a:lnTo>
                <a:cubicBezTo>
                  <a:pt x="1884" y="9"/>
                  <a:pt x="1882" y="7"/>
                  <a:pt x="1882" y="4"/>
                </a:cubicBezTo>
                <a:cubicBezTo>
                  <a:pt x="1882" y="2"/>
                  <a:pt x="1884" y="0"/>
                  <a:pt x="1886" y="0"/>
                </a:cubicBezTo>
                <a:lnTo>
                  <a:pt x="1886" y="0"/>
                </a:lnTo>
                <a:cubicBezTo>
                  <a:pt x="1889" y="0"/>
                  <a:pt x="1891" y="2"/>
                  <a:pt x="1891" y="4"/>
                </a:cubicBezTo>
                <a:cubicBezTo>
                  <a:pt x="1891" y="7"/>
                  <a:pt x="1889" y="9"/>
                  <a:pt x="1886" y="9"/>
                </a:cubicBezTo>
                <a:close/>
                <a:moveTo>
                  <a:pt x="1860" y="9"/>
                </a:moveTo>
                <a:lnTo>
                  <a:pt x="1860" y="9"/>
                </a:lnTo>
                <a:cubicBezTo>
                  <a:pt x="1857" y="9"/>
                  <a:pt x="1855" y="7"/>
                  <a:pt x="1855" y="4"/>
                </a:cubicBezTo>
                <a:cubicBezTo>
                  <a:pt x="1855" y="2"/>
                  <a:pt x="1857" y="0"/>
                  <a:pt x="1860" y="0"/>
                </a:cubicBezTo>
                <a:lnTo>
                  <a:pt x="1860" y="0"/>
                </a:lnTo>
                <a:cubicBezTo>
                  <a:pt x="1862" y="0"/>
                  <a:pt x="1864" y="2"/>
                  <a:pt x="1864" y="4"/>
                </a:cubicBezTo>
                <a:cubicBezTo>
                  <a:pt x="1864" y="7"/>
                  <a:pt x="1862" y="9"/>
                  <a:pt x="1860" y="9"/>
                </a:cubicBezTo>
                <a:close/>
                <a:moveTo>
                  <a:pt x="1833" y="9"/>
                </a:moveTo>
                <a:lnTo>
                  <a:pt x="1833" y="9"/>
                </a:lnTo>
                <a:cubicBezTo>
                  <a:pt x="1831" y="9"/>
                  <a:pt x="1829" y="7"/>
                  <a:pt x="1829" y="4"/>
                </a:cubicBezTo>
                <a:cubicBezTo>
                  <a:pt x="1829" y="2"/>
                  <a:pt x="1831" y="0"/>
                  <a:pt x="1833" y="0"/>
                </a:cubicBezTo>
                <a:lnTo>
                  <a:pt x="1833" y="0"/>
                </a:lnTo>
                <a:cubicBezTo>
                  <a:pt x="1836" y="0"/>
                  <a:pt x="1838" y="2"/>
                  <a:pt x="1838" y="4"/>
                </a:cubicBezTo>
                <a:cubicBezTo>
                  <a:pt x="1838" y="7"/>
                  <a:pt x="1836" y="9"/>
                  <a:pt x="1833" y="9"/>
                </a:cubicBezTo>
                <a:close/>
                <a:moveTo>
                  <a:pt x="1807" y="9"/>
                </a:moveTo>
                <a:lnTo>
                  <a:pt x="1807" y="9"/>
                </a:lnTo>
                <a:cubicBezTo>
                  <a:pt x="1804" y="9"/>
                  <a:pt x="1802" y="7"/>
                  <a:pt x="1802" y="4"/>
                </a:cubicBezTo>
                <a:cubicBezTo>
                  <a:pt x="1802" y="2"/>
                  <a:pt x="1804" y="0"/>
                  <a:pt x="1807" y="0"/>
                </a:cubicBezTo>
                <a:lnTo>
                  <a:pt x="1807" y="0"/>
                </a:lnTo>
                <a:cubicBezTo>
                  <a:pt x="1809" y="0"/>
                  <a:pt x="1811" y="2"/>
                  <a:pt x="1811" y="4"/>
                </a:cubicBezTo>
                <a:cubicBezTo>
                  <a:pt x="1811" y="7"/>
                  <a:pt x="1809" y="9"/>
                  <a:pt x="1807" y="9"/>
                </a:cubicBezTo>
                <a:close/>
                <a:moveTo>
                  <a:pt x="1780" y="9"/>
                </a:moveTo>
                <a:lnTo>
                  <a:pt x="1780" y="9"/>
                </a:lnTo>
                <a:cubicBezTo>
                  <a:pt x="1778" y="9"/>
                  <a:pt x="1776" y="7"/>
                  <a:pt x="1776" y="4"/>
                </a:cubicBezTo>
                <a:cubicBezTo>
                  <a:pt x="1776" y="2"/>
                  <a:pt x="1778" y="0"/>
                  <a:pt x="1780" y="0"/>
                </a:cubicBezTo>
                <a:lnTo>
                  <a:pt x="1780" y="0"/>
                </a:lnTo>
                <a:cubicBezTo>
                  <a:pt x="1783" y="0"/>
                  <a:pt x="1785" y="2"/>
                  <a:pt x="1785" y="4"/>
                </a:cubicBezTo>
                <a:cubicBezTo>
                  <a:pt x="1785" y="7"/>
                  <a:pt x="1783" y="9"/>
                  <a:pt x="1780" y="9"/>
                </a:cubicBezTo>
                <a:close/>
                <a:moveTo>
                  <a:pt x="1754" y="9"/>
                </a:moveTo>
                <a:lnTo>
                  <a:pt x="1754" y="9"/>
                </a:lnTo>
                <a:cubicBezTo>
                  <a:pt x="1752" y="9"/>
                  <a:pt x="1750" y="7"/>
                  <a:pt x="1750" y="4"/>
                </a:cubicBezTo>
                <a:cubicBezTo>
                  <a:pt x="1750" y="2"/>
                  <a:pt x="1752" y="0"/>
                  <a:pt x="1754" y="0"/>
                </a:cubicBezTo>
                <a:lnTo>
                  <a:pt x="1754" y="0"/>
                </a:lnTo>
                <a:cubicBezTo>
                  <a:pt x="1757" y="0"/>
                  <a:pt x="1758" y="2"/>
                  <a:pt x="1758" y="4"/>
                </a:cubicBezTo>
                <a:cubicBezTo>
                  <a:pt x="1758" y="7"/>
                  <a:pt x="1757" y="9"/>
                  <a:pt x="1754" y="9"/>
                </a:cubicBezTo>
                <a:close/>
                <a:moveTo>
                  <a:pt x="1728" y="9"/>
                </a:moveTo>
                <a:lnTo>
                  <a:pt x="1728" y="9"/>
                </a:lnTo>
                <a:cubicBezTo>
                  <a:pt x="1725" y="9"/>
                  <a:pt x="1723" y="7"/>
                  <a:pt x="1723" y="4"/>
                </a:cubicBezTo>
                <a:cubicBezTo>
                  <a:pt x="1723" y="2"/>
                  <a:pt x="1725" y="0"/>
                  <a:pt x="1728" y="0"/>
                </a:cubicBezTo>
                <a:lnTo>
                  <a:pt x="1728" y="0"/>
                </a:lnTo>
                <a:cubicBezTo>
                  <a:pt x="1730" y="0"/>
                  <a:pt x="1732" y="2"/>
                  <a:pt x="1732" y="4"/>
                </a:cubicBezTo>
                <a:cubicBezTo>
                  <a:pt x="1732" y="7"/>
                  <a:pt x="1730" y="9"/>
                  <a:pt x="1728" y="9"/>
                </a:cubicBezTo>
                <a:close/>
                <a:moveTo>
                  <a:pt x="1701" y="9"/>
                </a:moveTo>
                <a:lnTo>
                  <a:pt x="1701" y="9"/>
                </a:lnTo>
                <a:cubicBezTo>
                  <a:pt x="1699" y="9"/>
                  <a:pt x="1697" y="7"/>
                  <a:pt x="1697" y="4"/>
                </a:cubicBezTo>
                <a:cubicBezTo>
                  <a:pt x="1697" y="2"/>
                  <a:pt x="1699" y="0"/>
                  <a:pt x="1701" y="0"/>
                </a:cubicBezTo>
                <a:lnTo>
                  <a:pt x="1701" y="0"/>
                </a:lnTo>
                <a:cubicBezTo>
                  <a:pt x="1704" y="0"/>
                  <a:pt x="1706" y="2"/>
                  <a:pt x="1706" y="4"/>
                </a:cubicBezTo>
                <a:cubicBezTo>
                  <a:pt x="1706" y="7"/>
                  <a:pt x="1704" y="9"/>
                  <a:pt x="1701" y="9"/>
                </a:cubicBezTo>
                <a:close/>
                <a:moveTo>
                  <a:pt x="1675" y="9"/>
                </a:moveTo>
                <a:lnTo>
                  <a:pt x="1675" y="9"/>
                </a:lnTo>
                <a:cubicBezTo>
                  <a:pt x="1672" y="9"/>
                  <a:pt x="1670" y="7"/>
                  <a:pt x="1670" y="4"/>
                </a:cubicBezTo>
                <a:cubicBezTo>
                  <a:pt x="1670" y="2"/>
                  <a:pt x="1672" y="0"/>
                  <a:pt x="1675" y="0"/>
                </a:cubicBezTo>
                <a:lnTo>
                  <a:pt x="1675" y="0"/>
                </a:lnTo>
                <a:cubicBezTo>
                  <a:pt x="1677" y="0"/>
                  <a:pt x="1679" y="2"/>
                  <a:pt x="1679" y="4"/>
                </a:cubicBezTo>
                <a:cubicBezTo>
                  <a:pt x="1679" y="7"/>
                  <a:pt x="1677" y="9"/>
                  <a:pt x="1675" y="9"/>
                </a:cubicBezTo>
                <a:close/>
                <a:moveTo>
                  <a:pt x="1648" y="9"/>
                </a:moveTo>
                <a:lnTo>
                  <a:pt x="1648" y="9"/>
                </a:lnTo>
                <a:cubicBezTo>
                  <a:pt x="1646" y="9"/>
                  <a:pt x="1644" y="7"/>
                  <a:pt x="1644" y="4"/>
                </a:cubicBezTo>
                <a:cubicBezTo>
                  <a:pt x="1644" y="2"/>
                  <a:pt x="1646" y="0"/>
                  <a:pt x="1648" y="0"/>
                </a:cubicBezTo>
                <a:lnTo>
                  <a:pt x="1648" y="0"/>
                </a:lnTo>
                <a:cubicBezTo>
                  <a:pt x="1651" y="0"/>
                  <a:pt x="1653" y="2"/>
                  <a:pt x="1653" y="4"/>
                </a:cubicBezTo>
                <a:cubicBezTo>
                  <a:pt x="1653" y="7"/>
                  <a:pt x="1651" y="9"/>
                  <a:pt x="1648" y="9"/>
                </a:cubicBezTo>
                <a:close/>
                <a:moveTo>
                  <a:pt x="1622" y="9"/>
                </a:moveTo>
                <a:lnTo>
                  <a:pt x="1622" y="9"/>
                </a:lnTo>
                <a:cubicBezTo>
                  <a:pt x="1620" y="9"/>
                  <a:pt x="1618" y="7"/>
                  <a:pt x="1618" y="4"/>
                </a:cubicBezTo>
                <a:cubicBezTo>
                  <a:pt x="1618" y="2"/>
                  <a:pt x="1620" y="0"/>
                  <a:pt x="1622" y="0"/>
                </a:cubicBezTo>
                <a:lnTo>
                  <a:pt x="1622" y="0"/>
                </a:lnTo>
                <a:cubicBezTo>
                  <a:pt x="1624" y="0"/>
                  <a:pt x="1626" y="2"/>
                  <a:pt x="1626" y="4"/>
                </a:cubicBezTo>
                <a:cubicBezTo>
                  <a:pt x="1626" y="7"/>
                  <a:pt x="1624" y="9"/>
                  <a:pt x="1622" y="9"/>
                </a:cubicBezTo>
                <a:close/>
                <a:moveTo>
                  <a:pt x="1596" y="9"/>
                </a:moveTo>
                <a:lnTo>
                  <a:pt x="1596" y="9"/>
                </a:lnTo>
                <a:cubicBezTo>
                  <a:pt x="1593" y="9"/>
                  <a:pt x="1591" y="7"/>
                  <a:pt x="1591" y="4"/>
                </a:cubicBezTo>
                <a:cubicBezTo>
                  <a:pt x="1591" y="2"/>
                  <a:pt x="1593" y="0"/>
                  <a:pt x="1596" y="0"/>
                </a:cubicBezTo>
                <a:lnTo>
                  <a:pt x="1596" y="0"/>
                </a:lnTo>
                <a:cubicBezTo>
                  <a:pt x="1598" y="0"/>
                  <a:pt x="1600" y="2"/>
                  <a:pt x="1600" y="4"/>
                </a:cubicBezTo>
                <a:cubicBezTo>
                  <a:pt x="1600" y="7"/>
                  <a:pt x="1598" y="9"/>
                  <a:pt x="1596" y="9"/>
                </a:cubicBezTo>
                <a:close/>
                <a:moveTo>
                  <a:pt x="1569" y="9"/>
                </a:moveTo>
                <a:lnTo>
                  <a:pt x="1569" y="9"/>
                </a:lnTo>
                <a:cubicBezTo>
                  <a:pt x="1567" y="9"/>
                  <a:pt x="1565" y="7"/>
                  <a:pt x="1565" y="4"/>
                </a:cubicBezTo>
                <a:cubicBezTo>
                  <a:pt x="1565" y="2"/>
                  <a:pt x="1567" y="0"/>
                  <a:pt x="1569" y="0"/>
                </a:cubicBezTo>
                <a:lnTo>
                  <a:pt x="1569" y="0"/>
                </a:lnTo>
                <a:cubicBezTo>
                  <a:pt x="1572" y="0"/>
                  <a:pt x="1574" y="2"/>
                  <a:pt x="1574" y="4"/>
                </a:cubicBezTo>
                <a:cubicBezTo>
                  <a:pt x="1574" y="7"/>
                  <a:pt x="1572" y="9"/>
                  <a:pt x="1569" y="9"/>
                </a:cubicBezTo>
                <a:close/>
                <a:moveTo>
                  <a:pt x="1543" y="9"/>
                </a:moveTo>
                <a:lnTo>
                  <a:pt x="1543" y="9"/>
                </a:lnTo>
                <a:cubicBezTo>
                  <a:pt x="1540" y="9"/>
                  <a:pt x="1538" y="7"/>
                  <a:pt x="1538" y="4"/>
                </a:cubicBezTo>
                <a:cubicBezTo>
                  <a:pt x="1538" y="2"/>
                  <a:pt x="1540" y="0"/>
                  <a:pt x="1543" y="0"/>
                </a:cubicBezTo>
                <a:lnTo>
                  <a:pt x="1543" y="0"/>
                </a:lnTo>
                <a:cubicBezTo>
                  <a:pt x="1545" y="0"/>
                  <a:pt x="1547" y="2"/>
                  <a:pt x="1547" y="4"/>
                </a:cubicBezTo>
                <a:cubicBezTo>
                  <a:pt x="1547" y="7"/>
                  <a:pt x="1545" y="9"/>
                  <a:pt x="1543" y="9"/>
                </a:cubicBezTo>
                <a:close/>
                <a:moveTo>
                  <a:pt x="1516" y="9"/>
                </a:moveTo>
                <a:lnTo>
                  <a:pt x="1516" y="9"/>
                </a:lnTo>
                <a:cubicBezTo>
                  <a:pt x="1514" y="9"/>
                  <a:pt x="1512" y="7"/>
                  <a:pt x="1512" y="4"/>
                </a:cubicBezTo>
                <a:cubicBezTo>
                  <a:pt x="1512" y="2"/>
                  <a:pt x="1514" y="0"/>
                  <a:pt x="1516" y="0"/>
                </a:cubicBezTo>
                <a:lnTo>
                  <a:pt x="1516" y="0"/>
                </a:lnTo>
                <a:cubicBezTo>
                  <a:pt x="1519" y="0"/>
                  <a:pt x="1521" y="2"/>
                  <a:pt x="1521" y="4"/>
                </a:cubicBezTo>
                <a:cubicBezTo>
                  <a:pt x="1521" y="7"/>
                  <a:pt x="1519" y="9"/>
                  <a:pt x="1516" y="9"/>
                </a:cubicBezTo>
                <a:close/>
                <a:moveTo>
                  <a:pt x="1490" y="9"/>
                </a:moveTo>
                <a:lnTo>
                  <a:pt x="1490" y="9"/>
                </a:lnTo>
                <a:cubicBezTo>
                  <a:pt x="1488" y="9"/>
                  <a:pt x="1486" y="7"/>
                  <a:pt x="1486" y="4"/>
                </a:cubicBezTo>
                <a:cubicBezTo>
                  <a:pt x="1486" y="2"/>
                  <a:pt x="1488" y="0"/>
                  <a:pt x="1490" y="0"/>
                </a:cubicBezTo>
                <a:lnTo>
                  <a:pt x="1490" y="0"/>
                </a:lnTo>
                <a:cubicBezTo>
                  <a:pt x="1492" y="0"/>
                  <a:pt x="1494" y="2"/>
                  <a:pt x="1494" y="4"/>
                </a:cubicBezTo>
                <a:cubicBezTo>
                  <a:pt x="1494" y="7"/>
                  <a:pt x="1492" y="9"/>
                  <a:pt x="1490" y="9"/>
                </a:cubicBezTo>
                <a:close/>
                <a:moveTo>
                  <a:pt x="1464" y="9"/>
                </a:moveTo>
                <a:lnTo>
                  <a:pt x="1464" y="9"/>
                </a:lnTo>
                <a:cubicBezTo>
                  <a:pt x="1461" y="9"/>
                  <a:pt x="1459" y="7"/>
                  <a:pt x="1459" y="4"/>
                </a:cubicBezTo>
                <a:cubicBezTo>
                  <a:pt x="1459" y="2"/>
                  <a:pt x="1461" y="0"/>
                  <a:pt x="1464" y="0"/>
                </a:cubicBezTo>
                <a:lnTo>
                  <a:pt x="1464" y="0"/>
                </a:lnTo>
                <a:cubicBezTo>
                  <a:pt x="1466" y="0"/>
                  <a:pt x="1468" y="2"/>
                  <a:pt x="1468" y="4"/>
                </a:cubicBezTo>
                <a:cubicBezTo>
                  <a:pt x="1468" y="7"/>
                  <a:pt x="1466" y="9"/>
                  <a:pt x="1464" y="9"/>
                </a:cubicBezTo>
                <a:close/>
                <a:moveTo>
                  <a:pt x="1437" y="9"/>
                </a:moveTo>
                <a:lnTo>
                  <a:pt x="1437" y="9"/>
                </a:lnTo>
                <a:cubicBezTo>
                  <a:pt x="1435" y="9"/>
                  <a:pt x="1433" y="7"/>
                  <a:pt x="1433" y="4"/>
                </a:cubicBezTo>
                <a:cubicBezTo>
                  <a:pt x="1433" y="2"/>
                  <a:pt x="1435" y="0"/>
                  <a:pt x="1437" y="0"/>
                </a:cubicBezTo>
                <a:lnTo>
                  <a:pt x="1437" y="0"/>
                </a:lnTo>
                <a:cubicBezTo>
                  <a:pt x="1440" y="0"/>
                  <a:pt x="1442" y="2"/>
                  <a:pt x="1442" y="4"/>
                </a:cubicBezTo>
                <a:cubicBezTo>
                  <a:pt x="1442" y="7"/>
                  <a:pt x="1440" y="9"/>
                  <a:pt x="1437" y="9"/>
                </a:cubicBezTo>
                <a:close/>
                <a:moveTo>
                  <a:pt x="1411" y="9"/>
                </a:moveTo>
                <a:lnTo>
                  <a:pt x="1411" y="9"/>
                </a:lnTo>
                <a:cubicBezTo>
                  <a:pt x="1408" y="9"/>
                  <a:pt x="1406" y="7"/>
                  <a:pt x="1406" y="4"/>
                </a:cubicBezTo>
                <a:cubicBezTo>
                  <a:pt x="1406" y="2"/>
                  <a:pt x="1408" y="0"/>
                  <a:pt x="1411" y="0"/>
                </a:cubicBezTo>
                <a:lnTo>
                  <a:pt x="1411" y="0"/>
                </a:lnTo>
                <a:cubicBezTo>
                  <a:pt x="1413" y="0"/>
                  <a:pt x="1415" y="2"/>
                  <a:pt x="1415" y="4"/>
                </a:cubicBezTo>
                <a:cubicBezTo>
                  <a:pt x="1415" y="7"/>
                  <a:pt x="1413" y="9"/>
                  <a:pt x="1411" y="9"/>
                </a:cubicBezTo>
                <a:close/>
                <a:moveTo>
                  <a:pt x="1384" y="9"/>
                </a:moveTo>
                <a:lnTo>
                  <a:pt x="1384" y="9"/>
                </a:lnTo>
                <a:cubicBezTo>
                  <a:pt x="1382" y="9"/>
                  <a:pt x="1380" y="7"/>
                  <a:pt x="1380" y="4"/>
                </a:cubicBezTo>
                <a:cubicBezTo>
                  <a:pt x="1380" y="2"/>
                  <a:pt x="1382" y="0"/>
                  <a:pt x="1384" y="0"/>
                </a:cubicBezTo>
                <a:lnTo>
                  <a:pt x="1384" y="0"/>
                </a:lnTo>
                <a:cubicBezTo>
                  <a:pt x="1387" y="0"/>
                  <a:pt x="1389" y="2"/>
                  <a:pt x="1389" y="4"/>
                </a:cubicBezTo>
                <a:cubicBezTo>
                  <a:pt x="1389" y="7"/>
                  <a:pt x="1387" y="9"/>
                  <a:pt x="1384" y="9"/>
                </a:cubicBezTo>
                <a:close/>
                <a:moveTo>
                  <a:pt x="1358" y="9"/>
                </a:moveTo>
                <a:lnTo>
                  <a:pt x="1358" y="9"/>
                </a:lnTo>
                <a:cubicBezTo>
                  <a:pt x="1355" y="9"/>
                  <a:pt x="1354" y="7"/>
                  <a:pt x="1354" y="4"/>
                </a:cubicBezTo>
                <a:cubicBezTo>
                  <a:pt x="1354" y="2"/>
                  <a:pt x="1355" y="0"/>
                  <a:pt x="1358" y="0"/>
                </a:cubicBezTo>
                <a:lnTo>
                  <a:pt x="1358" y="0"/>
                </a:lnTo>
                <a:cubicBezTo>
                  <a:pt x="1360" y="0"/>
                  <a:pt x="1362" y="2"/>
                  <a:pt x="1362" y="4"/>
                </a:cubicBezTo>
                <a:cubicBezTo>
                  <a:pt x="1362" y="7"/>
                  <a:pt x="1360" y="9"/>
                  <a:pt x="1358" y="9"/>
                </a:cubicBezTo>
                <a:close/>
                <a:moveTo>
                  <a:pt x="1332" y="9"/>
                </a:moveTo>
                <a:lnTo>
                  <a:pt x="1332" y="9"/>
                </a:lnTo>
                <a:cubicBezTo>
                  <a:pt x="1329" y="9"/>
                  <a:pt x="1327" y="7"/>
                  <a:pt x="1327" y="4"/>
                </a:cubicBezTo>
                <a:cubicBezTo>
                  <a:pt x="1327" y="2"/>
                  <a:pt x="1329" y="0"/>
                  <a:pt x="1332" y="0"/>
                </a:cubicBezTo>
                <a:lnTo>
                  <a:pt x="1332" y="0"/>
                </a:lnTo>
                <a:cubicBezTo>
                  <a:pt x="1334" y="0"/>
                  <a:pt x="1336" y="2"/>
                  <a:pt x="1336" y="4"/>
                </a:cubicBezTo>
                <a:cubicBezTo>
                  <a:pt x="1336" y="7"/>
                  <a:pt x="1334" y="9"/>
                  <a:pt x="1332" y="9"/>
                </a:cubicBezTo>
                <a:close/>
                <a:moveTo>
                  <a:pt x="1305" y="9"/>
                </a:moveTo>
                <a:lnTo>
                  <a:pt x="1305" y="9"/>
                </a:lnTo>
                <a:cubicBezTo>
                  <a:pt x="1303" y="9"/>
                  <a:pt x="1301" y="7"/>
                  <a:pt x="1301" y="4"/>
                </a:cubicBezTo>
                <a:cubicBezTo>
                  <a:pt x="1301" y="2"/>
                  <a:pt x="1303" y="0"/>
                  <a:pt x="1305" y="0"/>
                </a:cubicBezTo>
                <a:lnTo>
                  <a:pt x="1305" y="0"/>
                </a:lnTo>
                <a:cubicBezTo>
                  <a:pt x="1308" y="0"/>
                  <a:pt x="1310" y="2"/>
                  <a:pt x="1310" y="4"/>
                </a:cubicBezTo>
                <a:cubicBezTo>
                  <a:pt x="1310" y="7"/>
                  <a:pt x="1308" y="9"/>
                  <a:pt x="1305" y="9"/>
                </a:cubicBezTo>
                <a:close/>
                <a:moveTo>
                  <a:pt x="1279" y="9"/>
                </a:moveTo>
                <a:lnTo>
                  <a:pt x="1279" y="9"/>
                </a:lnTo>
                <a:cubicBezTo>
                  <a:pt x="1276" y="9"/>
                  <a:pt x="1274" y="7"/>
                  <a:pt x="1274" y="4"/>
                </a:cubicBezTo>
                <a:cubicBezTo>
                  <a:pt x="1274" y="2"/>
                  <a:pt x="1276" y="0"/>
                  <a:pt x="1279" y="0"/>
                </a:cubicBezTo>
                <a:lnTo>
                  <a:pt x="1279" y="0"/>
                </a:lnTo>
                <a:cubicBezTo>
                  <a:pt x="1281" y="0"/>
                  <a:pt x="1283" y="2"/>
                  <a:pt x="1283" y="4"/>
                </a:cubicBezTo>
                <a:cubicBezTo>
                  <a:pt x="1283" y="7"/>
                  <a:pt x="1281" y="9"/>
                  <a:pt x="1279" y="9"/>
                </a:cubicBezTo>
                <a:close/>
                <a:moveTo>
                  <a:pt x="1252" y="9"/>
                </a:moveTo>
                <a:lnTo>
                  <a:pt x="1252" y="9"/>
                </a:lnTo>
                <a:cubicBezTo>
                  <a:pt x="1250" y="9"/>
                  <a:pt x="1248" y="7"/>
                  <a:pt x="1248" y="4"/>
                </a:cubicBezTo>
                <a:cubicBezTo>
                  <a:pt x="1248" y="2"/>
                  <a:pt x="1250" y="0"/>
                  <a:pt x="1252" y="0"/>
                </a:cubicBezTo>
                <a:lnTo>
                  <a:pt x="1252" y="0"/>
                </a:lnTo>
                <a:cubicBezTo>
                  <a:pt x="1255" y="0"/>
                  <a:pt x="1257" y="2"/>
                  <a:pt x="1257" y="4"/>
                </a:cubicBezTo>
                <a:cubicBezTo>
                  <a:pt x="1257" y="7"/>
                  <a:pt x="1255" y="9"/>
                  <a:pt x="1252" y="9"/>
                </a:cubicBezTo>
                <a:close/>
                <a:moveTo>
                  <a:pt x="1226" y="9"/>
                </a:moveTo>
                <a:lnTo>
                  <a:pt x="1226" y="9"/>
                </a:lnTo>
                <a:cubicBezTo>
                  <a:pt x="1223" y="9"/>
                  <a:pt x="1221" y="7"/>
                  <a:pt x="1221" y="4"/>
                </a:cubicBezTo>
                <a:cubicBezTo>
                  <a:pt x="1221" y="2"/>
                  <a:pt x="1223" y="0"/>
                  <a:pt x="1226" y="0"/>
                </a:cubicBezTo>
                <a:lnTo>
                  <a:pt x="1226" y="0"/>
                </a:lnTo>
                <a:cubicBezTo>
                  <a:pt x="1228" y="0"/>
                  <a:pt x="1230" y="2"/>
                  <a:pt x="1230" y="4"/>
                </a:cubicBezTo>
                <a:cubicBezTo>
                  <a:pt x="1230" y="7"/>
                  <a:pt x="1228" y="9"/>
                  <a:pt x="1226" y="9"/>
                </a:cubicBezTo>
                <a:close/>
                <a:moveTo>
                  <a:pt x="1199" y="9"/>
                </a:moveTo>
                <a:lnTo>
                  <a:pt x="1199" y="9"/>
                </a:lnTo>
                <a:cubicBezTo>
                  <a:pt x="1197" y="9"/>
                  <a:pt x="1195" y="7"/>
                  <a:pt x="1195" y="4"/>
                </a:cubicBezTo>
                <a:cubicBezTo>
                  <a:pt x="1195" y="2"/>
                  <a:pt x="1197" y="0"/>
                  <a:pt x="1199" y="0"/>
                </a:cubicBezTo>
                <a:lnTo>
                  <a:pt x="1199" y="0"/>
                </a:lnTo>
                <a:cubicBezTo>
                  <a:pt x="1202" y="0"/>
                  <a:pt x="1204" y="2"/>
                  <a:pt x="1204" y="4"/>
                </a:cubicBezTo>
                <a:cubicBezTo>
                  <a:pt x="1204" y="7"/>
                  <a:pt x="1202" y="9"/>
                  <a:pt x="1199" y="9"/>
                </a:cubicBezTo>
                <a:close/>
                <a:moveTo>
                  <a:pt x="1173" y="9"/>
                </a:moveTo>
                <a:lnTo>
                  <a:pt x="1173" y="9"/>
                </a:lnTo>
                <a:cubicBezTo>
                  <a:pt x="1171" y="9"/>
                  <a:pt x="1169" y="7"/>
                  <a:pt x="1169" y="4"/>
                </a:cubicBezTo>
                <a:cubicBezTo>
                  <a:pt x="1169" y="2"/>
                  <a:pt x="1171" y="0"/>
                  <a:pt x="1173" y="0"/>
                </a:cubicBezTo>
                <a:lnTo>
                  <a:pt x="1173" y="0"/>
                </a:lnTo>
                <a:cubicBezTo>
                  <a:pt x="1176" y="0"/>
                  <a:pt x="1177" y="2"/>
                  <a:pt x="1177" y="4"/>
                </a:cubicBezTo>
                <a:cubicBezTo>
                  <a:pt x="1177" y="7"/>
                  <a:pt x="1176" y="9"/>
                  <a:pt x="1173" y="9"/>
                </a:cubicBezTo>
                <a:close/>
                <a:moveTo>
                  <a:pt x="1147" y="9"/>
                </a:moveTo>
                <a:lnTo>
                  <a:pt x="1147" y="9"/>
                </a:lnTo>
                <a:cubicBezTo>
                  <a:pt x="1144" y="9"/>
                  <a:pt x="1142" y="7"/>
                  <a:pt x="1142" y="4"/>
                </a:cubicBezTo>
                <a:cubicBezTo>
                  <a:pt x="1142" y="2"/>
                  <a:pt x="1144" y="0"/>
                  <a:pt x="1147" y="0"/>
                </a:cubicBezTo>
                <a:lnTo>
                  <a:pt x="1147" y="0"/>
                </a:lnTo>
                <a:cubicBezTo>
                  <a:pt x="1149" y="0"/>
                  <a:pt x="1151" y="2"/>
                  <a:pt x="1151" y="4"/>
                </a:cubicBezTo>
                <a:cubicBezTo>
                  <a:pt x="1151" y="7"/>
                  <a:pt x="1149" y="9"/>
                  <a:pt x="1147" y="9"/>
                </a:cubicBezTo>
                <a:close/>
                <a:moveTo>
                  <a:pt x="1120" y="9"/>
                </a:moveTo>
                <a:lnTo>
                  <a:pt x="1120" y="9"/>
                </a:lnTo>
                <a:cubicBezTo>
                  <a:pt x="1118" y="9"/>
                  <a:pt x="1116" y="7"/>
                  <a:pt x="1116" y="4"/>
                </a:cubicBezTo>
                <a:cubicBezTo>
                  <a:pt x="1116" y="2"/>
                  <a:pt x="1118" y="0"/>
                  <a:pt x="1120" y="0"/>
                </a:cubicBezTo>
                <a:lnTo>
                  <a:pt x="1120" y="0"/>
                </a:lnTo>
                <a:cubicBezTo>
                  <a:pt x="1123" y="0"/>
                  <a:pt x="1125" y="2"/>
                  <a:pt x="1125" y="4"/>
                </a:cubicBezTo>
                <a:cubicBezTo>
                  <a:pt x="1125" y="7"/>
                  <a:pt x="1123" y="9"/>
                  <a:pt x="1120" y="9"/>
                </a:cubicBezTo>
                <a:close/>
                <a:moveTo>
                  <a:pt x="1094" y="9"/>
                </a:moveTo>
                <a:lnTo>
                  <a:pt x="1094" y="9"/>
                </a:lnTo>
                <a:cubicBezTo>
                  <a:pt x="1091" y="9"/>
                  <a:pt x="1089" y="7"/>
                  <a:pt x="1089" y="4"/>
                </a:cubicBezTo>
                <a:cubicBezTo>
                  <a:pt x="1089" y="2"/>
                  <a:pt x="1091" y="0"/>
                  <a:pt x="1094" y="0"/>
                </a:cubicBezTo>
                <a:lnTo>
                  <a:pt x="1094" y="0"/>
                </a:lnTo>
                <a:cubicBezTo>
                  <a:pt x="1096" y="0"/>
                  <a:pt x="1098" y="2"/>
                  <a:pt x="1098" y="4"/>
                </a:cubicBezTo>
                <a:cubicBezTo>
                  <a:pt x="1098" y="7"/>
                  <a:pt x="1096" y="9"/>
                  <a:pt x="1094" y="9"/>
                </a:cubicBezTo>
                <a:close/>
                <a:moveTo>
                  <a:pt x="1067" y="9"/>
                </a:moveTo>
                <a:lnTo>
                  <a:pt x="1067" y="9"/>
                </a:lnTo>
                <a:cubicBezTo>
                  <a:pt x="1065" y="9"/>
                  <a:pt x="1063" y="7"/>
                  <a:pt x="1063" y="4"/>
                </a:cubicBezTo>
                <a:cubicBezTo>
                  <a:pt x="1063" y="2"/>
                  <a:pt x="1065" y="0"/>
                  <a:pt x="1067" y="0"/>
                </a:cubicBezTo>
                <a:lnTo>
                  <a:pt x="1067" y="0"/>
                </a:lnTo>
                <a:cubicBezTo>
                  <a:pt x="1070" y="0"/>
                  <a:pt x="1072" y="2"/>
                  <a:pt x="1072" y="4"/>
                </a:cubicBezTo>
                <a:cubicBezTo>
                  <a:pt x="1072" y="7"/>
                  <a:pt x="1070" y="9"/>
                  <a:pt x="1067" y="9"/>
                </a:cubicBezTo>
                <a:close/>
                <a:moveTo>
                  <a:pt x="1041" y="9"/>
                </a:moveTo>
                <a:lnTo>
                  <a:pt x="1041" y="9"/>
                </a:lnTo>
                <a:cubicBezTo>
                  <a:pt x="1039" y="9"/>
                  <a:pt x="1037" y="7"/>
                  <a:pt x="1037" y="4"/>
                </a:cubicBezTo>
                <a:cubicBezTo>
                  <a:pt x="1037" y="2"/>
                  <a:pt x="1039" y="0"/>
                  <a:pt x="1041" y="0"/>
                </a:cubicBezTo>
                <a:lnTo>
                  <a:pt x="1041" y="0"/>
                </a:lnTo>
                <a:cubicBezTo>
                  <a:pt x="1043" y="0"/>
                  <a:pt x="1045" y="2"/>
                  <a:pt x="1045" y="4"/>
                </a:cubicBezTo>
                <a:cubicBezTo>
                  <a:pt x="1045" y="7"/>
                  <a:pt x="1043" y="9"/>
                  <a:pt x="1041" y="9"/>
                </a:cubicBezTo>
                <a:close/>
                <a:moveTo>
                  <a:pt x="1015" y="9"/>
                </a:moveTo>
                <a:lnTo>
                  <a:pt x="1015" y="9"/>
                </a:lnTo>
                <a:cubicBezTo>
                  <a:pt x="1012" y="9"/>
                  <a:pt x="1010" y="7"/>
                  <a:pt x="1010" y="4"/>
                </a:cubicBezTo>
                <a:cubicBezTo>
                  <a:pt x="1010" y="2"/>
                  <a:pt x="1012" y="0"/>
                  <a:pt x="1015" y="0"/>
                </a:cubicBezTo>
                <a:lnTo>
                  <a:pt x="1015" y="0"/>
                </a:lnTo>
                <a:cubicBezTo>
                  <a:pt x="1017" y="0"/>
                  <a:pt x="1019" y="2"/>
                  <a:pt x="1019" y="4"/>
                </a:cubicBezTo>
                <a:cubicBezTo>
                  <a:pt x="1019" y="7"/>
                  <a:pt x="1017" y="9"/>
                  <a:pt x="1015" y="9"/>
                </a:cubicBezTo>
                <a:close/>
                <a:moveTo>
                  <a:pt x="988" y="9"/>
                </a:moveTo>
                <a:lnTo>
                  <a:pt x="988" y="9"/>
                </a:lnTo>
                <a:cubicBezTo>
                  <a:pt x="986" y="9"/>
                  <a:pt x="984" y="7"/>
                  <a:pt x="984" y="4"/>
                </a:cubicBezTo>
                <a:cubicBezTo>
                  <a:pt x="984" y="2"/>
                  <a:pt x="986" y="0"/>
                  <a:pt x="988" y="0"/>
                </a:cubicBezTo>
                <a:lnTo>
                  <a:pt x="988" y="0"/>
                </a:lnTo>
                <a:cubicBezTo>
                  <a:pt x="991" y="0"/>
                  <a:pt x="993" y="2"/>
                  <a:pt x="993" y="4"/>
                </a:cubicBezTo>
                <a:cubicBezTo>
                  <a:pt x="993" y="7"/>
                  <a:pt x="991" y="9"/>
                  <a:pt x="988" y="9"/>
                </a:cubicBezTo>
                <a:close/>
                <a:moveTo>
                  <a:pt x="962" y="9"/>
                </a:moveTo>
                <a:lnTo>
                  <a:pt x="962" y="9"/>
                </a:lnTo>
                <a:cubicBezTo>
                  <a:pt x="959" y="9"/>
                  <a:pt x="957" y="7"/>
                  <a:pt x="957" y="4"/>
                </a:cubicBezTo>
                <a:cubicBezTo>
                  <a:pt x="957" y="2"/>
                  <a:pt x="959" y="0"/>
                  <a:pt x="962" y="0"/>
                </a:cubicBezTo>
                <a:lnTo>
                  <a:pt x="962" y="0"/>
                </a:lnTo>
                <a:cubicBezTo>
                  <a:pt x="964" y="0"/>
                  <a:pt x="966" y="2"/>
                  <a:pt x="966" y="4"/>
                </a:cubicBezTo>
                <a:cubicBezTo>
                  <a:pt x="966" y="7"/>
                  <a:pt x="964" y="9"/>
                  <a:pt x="962" y="9"/>
                </a:cubicBezTo>
                <a:close/>
                <a:moveTo>
                  <a:pt x="935" y="9"/>
                </a:moveTo>
                <a:lnTo>
                  <a:pt x="935" y="9"/>
                </a:lnTo>
                <a:cubicBezTo>
                  <a:pt x="933" y="9"/>
                  <a:pt x="931" y="7"/>
                  <a:pt x="931" y="4"/>
                </a:cubicBezTo>
                <a:cubicBezTo>
                  <a:pt x="931" y="2"/>
                  <a:pt x="933" y="0"/>
                  <a:pt x="935" y="0"/>
                </a:cubicBezTo>
                <a:lnTo>
                  <a:pt x="935" y="0"/>
                </a:lnTo>
                <a:cubicBezTo>
                  <a:pt x="938" y="0"/>
                  <a:pt x="940" y="2"/>
                  <a:pt x="940" y="4"/>
                </a:cubicBezTo>
                <a:cubicBezTo>
                  <a:pt x="940" y="7"/>
                  <a:pt x="938" y="9"/>
                  <a:pt x="935" y="9"/>
                </a:cubicBezTo>
                <a:close/>
                <a:moveTo>
                  <a:pt x="909" y="9"/>
                </a:moveTo>
                <a:lnTo>
                  <a:pt x="909" y="9"/>
                </a:lnTo>
                <a:cubicBezTo>
                  <a:pt x="907" y="9"/>
                  <a:pt x="905" y="7"/>
                  <a:pt x="905" y="4"/>
                </a:cubicBezTo>
                <a:cubicBezTo>
                  <a:pt x="905" y="2"/>
                  <a:pt x="907" y="0"/>
                  <a:pt x="909" y="0"/>
                </a:cubicBezTo>
                <a:lnTo>
                  <a:pt x="909" y="0"/>
                </a:lnTo>
                <a:cubicBezTo>
                  <a:pt x="911" y="0"/>
                  <a:pt x="913" y="2"/>
                  <a:pt x="913" y="4"/>
                </a:cubicBezTo>
                <a:cubicBezTo>
                  <a:pt x="913" y="7"/>
                  <a:pt x="911" y="9"/>
                  <a:pt x="909" y="9"/>
                </a:cubicBezTo>
                <a:close/>
                <a:moveTo>
                  <a:pt x="883" y="9"/>
                </a:moveTo>
                <a:lnTo>
                  <a:pt x="883" y="9"/>
                </a:lnTo>
                <a:cubicBezTo>
                  <a:pt x="880" y="9"/>
                  <a:pt x="878" y="7"/>
                  <a:pt x="878" y="4"/>
                </a:cubicBezTo>
                <a:cubicBezTo>
                  <a:pt x="878" y="2"/>
                  <a:pt x="880" y="0"/>
                  <a:pt x="883" y="0"/>
                </a:cubicBezTo>
                <a:lnTo>
                  <a:pt x="883" y="0"/>
                </a:lnTo>
                <a:cubicBezTo>
                  <a:pt x="885" y="0"/>
                  <a:pt x="887" y="2"/>
                  <a:pt x="887" y="4"/>
                </a:cubicBezTo>
                <a:cubicBezTo>
                  <a:pt x="887" y="7"/>
                  <a:pt x="885" y="9"/>
                  <a:pt x="883" y="9"/>
                </a:cubicBezTo>
                <a:close/>
                <a:moveTo>
                  <a:pt x="856" y="9"/>
                </a:moveTo>
                <a:lnTo>
                  <a:pt x="856" y="9"/>
                </a:lnTo>
                <a:cubicBezTo>
                  <a:pt x="854" y="9"/>
                  <a:pt x="852" y="7"/>
                  <a:pt x="852" y="4"/>
                </a:cubicBezTo>
                <a:cubicBezTo>
                  <a:pt x="852" y="2"/>
                  <a:pt x="854" y="0"/>
                  <a:pt x="856" y="0"/>
                </a:cubicBezTo>
                <a:lnTo>
                  <a:pt x="856" y="0"/>
                </a:lnTo>
                <a:cubicBezTo>
                  <a:pt x="859" y="0"/>
                  <a:pt x="861" y="2"/>
                  <a:pt x="861" y="4"/>
                </a:cubicBezTo>
                <a:cubicBezTo>
                  <a:pt x="861" y="7"/>
                  <a:pt x="859" y="9"/>
                  <a:pt x="856" y="9"/>
                </a:cubicBezTo>
                <a:close/>
                <a:moveTo>
                  <a:pt x="830" y="9"/>
                </a:moveTo>
                <a:lnTo>
                  <a:pt x="830" y="9"/>
                </a:lnTo>
                <a:cubicBezTo>
                  <a:pt x="827" y="9"/>
                  <a:pt x="825" y="7"/>
                  <a:pt x="825" y="4"/>
                </a:cubicBezTo>
                <a:cubicBezTo>
                  <a:pt x="825" y="2"/>
                  <a:pt x="827" y="0"/>
                  <a:pt x="830" y="0"/>
                </a:cubicBezTo>
                <a:lnTo>
                  <a:pt x="830" y="0"/>
                </a:lnTo>
                <a:cubicBezTo>
                  <a:pt x="832" y="0"/>
                  <a:pt x="834" y="2"/>
                  <a:pt x="834" y="4"/>
                </a:cubicBezTo>
                <a:cubicBezTo>
                  <a:pt x="834" y="7"/>
                  <a:pt x="832" y="9"/>
                  <a:pt x="830" y="9"/>
                </a:cubicBezTo>
                <a:close/>
                <a:moveTo>
                  <a:pt x="803" y="9"/>
                </a:moveTo>
                <a:lnTo>
                  <a:pt x="803" y="9"/>
                </a:lnTo>
                <a:cubicBezTo>
                  <a:pt x="801" y="9"/>
                  <a:pt x="799" y="7"/>
                  <a:pt x="799" y="4"/>
                </a:cubicBezTo>
                <a:cubicBezTo>
                  <a:pt x="799" y="2"/>
                  <a:pt x="801" y="0"/>
                  <a:pt x="803" y="0"/>
                </a:cubicBezTo>
                <a:lnTo>
                  <a:pt x="803" y="0"/>
                </a:lnTo>
                <a:cubicBezTo>
                  <a:pt x="806" y="0"/>
                  <a:pt x="808" y="2"/>
                  <a:pt x="808" y="4"/>
                </a:cubicBezTo>
                <a:cubicBezTo>
                  <a:pt x="808" y="7"/>
                  <a:pt x="806" y="9"/>
                  <a:pt x="803" y="9"/>
                </a:cubicBezTo>
                <a:close/>
                <a:moveTo>
                  <a:pt x="777" y="9"/>
                </a:moveTo>
                <a:lnTo>
                  <a:pt x="777" y="9"/>
                </a:lnTo>
                <a:cubicBezTo>
                  <a:pt x="775" y="9"/>
                  <a:pt x="773" y="7"/>
                  <a:pt x="773" y="4"/>
                </a:cubicBezTo>
                <a:cubicBezTo>
                  <a:pt x="773" y="2"/>
                  <a:pt x="775" y="0"/>
                  <a:pt x="777" y="0"/>
                </a:cubicBezTo>
                <a:lnTo>
                  <a:pt x="777" y="0"/>
                </a:lnTo>
                <a:cubicBezTo>
                  <a:pt x="779" y="0"/>
                  <a:pt x="781" y="2"/>
                  <a:pt x="781" y="4"/>
                </a:cubicBezTo>
                <a:cubicBezTo>
                  <a:pt x="781" y="7"/>
                  <a:pt x="779" y="9"/>
                  <a:pt x="777" y="9"/>
                </a:cubicBezTo>
                <a:close/>
                <a:moveTo>
                  <a:pt x="751" y="9"/>
                </a:moveTo>
                <a:lnTo>
                  <a:pt x="751" y="9"/>
                </a:lnTo>
                <a:cubicBezTo>
                  <a:pt x="748" y="9"/>
                  <a:pt x="746" y="7"/>
                  <a:pt x="746" y="4"/>
                </a:cubicBezTo>
                <a:cubicBezTo>
                  <a:pt x="746" y="2"/>
                  <a:pt x="748" y="0"/>
                  <a:pt x="751" y="0"/>
                </a:cubicBezTo>
                <a:lnTo>
                  <a:pt x="751" y="0"/>
                </a:lnTo>
                <a:cubicBezTo>
                  <a:pt x="753" y="0"/>
                  <a:pt x="755" y="2"/>
                  <a:pt x="755" y="4"/>
                </a:cubicBezTo>
                <a:cubicBezTo>
                  <a:pt x="755" y="7"/>
                  <a:pt x="753" y="9"/>
                  <a:pt x="751" y="9"/>
                </a:cubicBezTo>
                <a:close/>
                <a:moveTo>
                  <a:pt x="724" y="9"/>
                </a:moveTo>
                <a:lnTo>
                  <a:pt x="724" y="9"/>
                </a:lnTo>
                <a:cubicBezTo>
                  <a:pt x="722" y="9"/>
                  <a:pt x="720" y="7"/>
                  <a:pt x="720" y="4"/>
                </a:cubicBezTo>
                <a:cubicBezTo>
                  <a:pt x="720" y="2"/>
                  <a:pt x="722" y="0"/>
                  <a:pt x="724" y="0"/>
                </a:cubicBezTo>
                <a:lnTo>
                  <a:pt x="724" y="0"/>
                </a:lnTo>
                <a:cubicBezTo>
                  <a:pt x="727" y="0"/>
                  <a:pt x="729" y="2"/>
                  <a:pt x="729" y="4"/>
                </a:cubicBezTo>
                <a:cubicBezTo>
                  <a:pt x="729" y="7"/>
                  <a:pt x="727" y="9"/>
                  <a:pt x="724" y="9"/>
                </a:cubicBezTo>
                <a:close/>
                <a:moveTo>
                  <a:pt x="698" y="9"/>
                </a:moveTo>
                <a:lnTo>
                  <a:pt x="698" y="9"/>
                </a:lnTo>
                <a:cubicBezTo>
                  <a:pt x="695" y="9"/>
                  <a:pt x="693" y="7"/>
                  <a:pt x="693" y="4"/>
                </a:cubicBezTo>
                <a:cubicBezTo>
                  <a:pt x="693" y="2"/>
                  <a:pt x="695" y="0"/>
                  <a:pt x="698" y="0"/>
                </a:cubicBezTo>
                <a:lnTo>
                  <a:pt x="698" y="0"/>
                </a:lnTo>
                <a:cubicBezTo>
                  <a:pt x="700" y="0"/>
                  <a:pt x="702" y="2"/>
                  <a:pt x="702" y="4"/>
                </a:cubicBezTo>
                <a:cubicBezTo>
                  <a:pt x="702" y="7"/>
                  <a:pt x="700" y="9"/>
                  <a:pt x="698" y="9"/>
                </a:cubicBezTo>
                <a:close/>
                <a:moveTo>
                  <a:pt x="671" y="9"/>
                </a:moveTo>
                <a:lnTo>
                  <a:pt x="671" y="9"/>
                </a:lnTo>
                <a:cubicBezTo>
                  <a:pt x="669" y="9"/>
                  <a:pt x="667" y="7"/>
                  <a:pt x="667" y="4"/>
                </a:cubicBezTo>
                <a:cubicBezTo>
                  <a:pt x="667" y="2"/>
                  <a:pt x="669" y="0"/>
                  <a:pt x="671" y="0"/>
                </a:cubicBezTo>
                <a:lnTo>
                  <a:pt x="671" y="0"/>
                </a:lnTo>
                <a:cubicBezTo>
                  <a:pt x="674" y="0"/>
                  <a:pt x="676" y="2"/>
                  <a:pt x="676" y="4"/>
                </a:cubicBezTo>
                <a:cubicBezTo>
                  <a:pt x="676" y="7"/>
                  <a:pt x="674" y="9"/>
                  <a:pt x="671" y="9"/>
                </a:cubicBezTo>
                <a:close/>
                <a:moveTo>
                  <a:pt x="645" y="9"/>
                </a:moveTo>
                <a:lnTo>
                  <a:pt x="645" y="9"/>
                </a:lnTo>
                <a:cubicBezTo>
                  <a:pt x="642" y="9"/>
                  <a:pt x="640" y="7"/>
                  <a:pt x="640" y="4"/>
                </a:cubicBezTo>
                <a:cubicBezTo>
                  <a:pt x="640" y="2"/>
                  <a:pt x="642" y="0"/>
                  <a:pt x="645" y="0"/>
                </a:cubicBezTo>
                <a:lnTo>
                  <a:pt x="645" y="0"/>
                </a:lnTo>
                <a:cubicBezTo>
                  <a:pt x="647" y="0"/>
                  <a:pt x="649" y="2"/>
                  <a:pt x="649" y="4"/>
                </a:cubicBezTo>
                <a:cubicBezTo>
                  <a:pt x="649" y="7"/>
                  <a:pt x="647" y="9"/>
                  <a:pt x="645" y="9"/>
                </a:cubicBezTo>
                <a:close/>
                <a:moveTo>
                  <a:pt x="618" y="9"/>
                </a:moveTo>
                <a:lnTo>
                  <a:pt x="618" y="9"/>
                </a:lnTo>
                <a:cubicBezTo>
                  <a:pt x="616" y="9"/>
                  <a:pt x="614" y="7"/>
                  <a:pt x="614" y="4"/>
                </a:cubicBezTo>
                <a:cubicBezTo>
                  <a:pt x="614" y="2"/>
                  <a:pt x="616" y="0"/>
                  <a:pt x="618" y="0"/>
                </a:cubicBezTo>
                <a:lnTo>
                  <a:pt x="618" y="0"/>
                </a:lnTo>
                <a:cubicBezTo>
                  <a:pt x="621" y="0"/>
                  <a:pt x="623" y="2"/>
                  <a:pt x="623" y="4"/>
                </a:cubicBezTo>
                <a:cubicBezTo>
                  <a:pt x="623" y="7"/>
                  <a:pt x="621" y="9"/>
                  <a:pt x="618" y="9"/>
                </a:cubicBezTo>
                <a:close/>
                <a:moveTo>
                  <a:pt x="592" y="9"/>
                </a:moveTo>
                <a:lnTo>
                  <a:pt x="592" y="9"/>
                </a:lnTo>
                <a:cubicBezTo>
                  <a:pt x="590" y="9"/>
                  <a:pt x="588" y="7"/>
                  <a:pt x="588" y="4"/>
                </a:cubicBezTo>
                <a:cubicBezTo>
                  <a:pt x="588" y="2"/>
                  <a:pt x="590" y="0"/>
                  <a:pt x="592" y="0"/>
                </a:cubicBezTo>
                <a:lnTo>
                  <a:pt x="592" y="0"/>
                </a:lnTo>
                <a:cubicBezTo>
                  <a:pt x="595" y="0"/>
                  <a:pt x="596" y="2"/>
                  <a:pt x="596" y="4"/>
                </a:cubicBezTo>
                <a:cubicBezTo>
                  <a:pt x="596" y="7"/>
                  <a:pt x="595" y="9"/>
                  <a:pt x="592" y="9"/>
                </a:cubicBezTo>
                <a:close/>
                <a:moveTo>
                  <a:pt x="566" y="9"/>
                </a:moveTo>
                <a:lnTo>
                  <a:pt x="566" y="9"/>
                </a:lnTo>
                <a:cubicBezTo>
                  <a:pt x="563" y="9"/>
                  <a:pt x="561" y="7"/>
                  <a:pt x="561" y="4"/>
                </a:cubicBezTo>
                <a:cubicBezTo>
                  <a:pt x="561" y="2"/>
                  <a:pt x="563" y="0"/>
                  <a:pt x="566" y="0"/>
                </a:cubicBezTo>
                <a:lnTo>
                  <a:pt x="566" y="0"/>
                </a:lnTo>
                <a:cubicBezTo>
                  <a:pt x="568" y="0"/>
                  <a:pt x="570" y="2"/>
                  <a:pt x="570" y="4"/>
                </a:cubicBezTo>
                <a:cubicBezTo>
                  <a:pt x="570" y="7"/>
                  <a:pt x="568" y="9"/>
                  <a:pt x="566" y="9"/>
                </a:cubicBezTo>
                <a:close/>
                <a:moveTo>
                  <a:pt x="539" y="9"/>
                </a:moveTo>
                <a:lnTo>
                  <a:pt x="539" y="9"/>
                </a:lnTo>
                <a:cubicBezTo>
                  <a:pt x="537" y="9"/>
                  <a:pt x="535" y="7"/>
                  <a:pt x="535" y="4"/>
                </a:cubicBezTo>
                <a:cubicBezTo>
                  <a:pt x="535" y="2"/>
                  <a:pt x="537" y="0"/>
                  <a:pt x="539" y="0"/>
                </a:cubicBezTo>
                <a:lnTo>
                  <a:pt x="539" y="0"/>
                </a:lnTo>
                <a:cubicBezTo>
                  <a:pt x="542" y="0"/>
                  <a:pt x="544" y="2"/>
                  <a:pt x="544" y="4"/>
                </a:cubicBezTo>
                <a:cubicBezTo>
                  <a:pt x="544" y="7"/>
                  <a:pt x="542" y="9"/>
                  <a:pt x="539" y="9"/>
                </a:cubicBezTo>
                <a:close/>
                <a:moveTo>
                  <a:pt x="513" y="9"/>
                </a:moveTo>
                <a:lnTo>
                  <a:pt x="513" y="9"/>
                </a:lnTo>
                <a:cubicBezTo>
                  <a:pt x="510" y="9"/>
                  <a:pt x="508" y="7"/>
                  <a:pt x="508" y="4"/>
                </a:cubicBezTo>
                <a:cubicBezTo>
                  <a:pt x="508" y="2"/>
                  <a:pt x="510" y="0"/>
                  <a:pt x="513" y="0"/>
                </a:cubicBezTo>
                <a:lnTo>
                  <a:pt x="513" y="0"/>
                </a:lnTo>
                <a:cubicBezTo>
                  <a:pt x="515" y="0"/>
                  <a:pt x="517" y="2"/>
                  <a:pt x="517" y="4"/>
                </a:cubicBezTo>
                <a:cubicBezTo>
                  <a:pt x="517" y="7"/>
                  <a:pt x="515" y="9"/>
                  <a:pt x="513" y="9"/>
                </a:cubicBezTo>
                <a:close/>
                <a:moveTo>
                  <a:pt x="486" y="9"/>
                </a:moveTo>
                <a:lnTo>
                  <a:pt x="486" y="9"/>
                </a:lnTo>
                <a:cubicBezTo>
                  <a:pt x="484" y="9"/>
                  <a:pt x="482" y="7"/>
                  <a:pt x="482" y="4"/>
                </a:cubicBezTo>
                <a:cubicBezTo>
                  <a:pt x="482" y="2"/>
                  <a:pt x="484" y="0"/>
                  <a:pt x="486" y="0"/>
                </a:cubicBezTo>
                <a:lnTo>
                  <a:pt x="486" y="0"/>
                </a:lnTo>
                <a:cubicBezTo>
                  <a:pt x="489" y="0"/>
                  <a:pt x="491" y="2"/>
                  <a:pt x="491" y="4"/>
                </a:cubicBezTo>
                <a:cubicBezTo>
                  <a:pt x="491" y="7"/>
                  <a:pt x="489" y="9"/>
                  <a:pt x="486" y="9"/>
                </a:cubicBezTo>
                <a:close/>
                <a:moveTo>
                  <a:pt x="460" y="9"/>
                </a:moveTo>
                <a:lnTo>
                  <a:pt x="460" y="9"/>
                </a:lnTo>
                <a:cubicBezTo>
                  <a:pt x="458" y="9"/>
                  <a:pt x="456" y="7"/>
                  <a:pt x="456" y="4"/>
                </a:cubicBezTo>
                <a:cubicBezTo>
                  <a:pt x="456" y="2"/>
                  <a:pt x="458" y="0"/>
                  <a:pt x="460" y="0"/>
                </a:cubicBezTo>
                <a:lnTo>
                  <a:pt x="460" y="0"/>
                </a:lnTo>
                <a:cubicBezTo>
                  <a:pt x="462" y="0"/>
                  <a:pt x="464" y="2"/>
                  <a:pt x="464" y="4"/>
                </a:cubicBezTo>
                <a:cubicBezTo>
                  <a:pt x="464" y="7"/>
                  <a:pt x="462" y="9"/>
                  <a:pt x="460" y="9"/>
                </a:cubicBezTo>
                <a:close/>
                <a:moveTo>
                  <a:pt x="434" y="9"/>
                </a:moveTo>
                <a:lnTo>
                  <a:pt x="434" y="9"/>
                </a:lnTo>
                <a:cubicBezTo>
                  <a:pt x="431" y="9"/>
                  <a:pt x="429" y="7"/>
                  <a:pt x="429" y="4"/>
                </a:cubicBezTo>
                <a:cubicBezTo>
                  <a:pt x="429" y="2"/>
                  <a:pt x="431" y="0"/>
                  <a:pt x="434" y="0"/>
                </a:cubicBezTo>
                <a:lnTo>
                  <a:pt x="434" y="0"/>
                </a:lnTo>
                <a:cubicBezTo>
                  <a:pt x="436" y="0"/>
                  <a:pt x="438" y="2"/>
                  <a:pt x="438" y="4"/>
                </a:cubicBezTo>
                <a:cubicBezTo>
                  <a:pt x="438" y="7"/>
                  <a:pt x="436" y="9"/>
                  <a:pt x="434" y="9"/>
                </a:cubicBezTo>
                <a:close/>
                <a:moveTo>
                  <a:pt x="407" y="9"/>
                </a:moveTo>
                <a:lnTo>
                  <a:pt x="407" y="9"/>
                </a:lnTo>
                <a:cubicBezTo>
                  <a:pt x="405" y="9"/>
                  <a:pt x="403" y="7"/>
                  <a:pt x="403" y="4"/>
                </a:cubicBezTo>
                <a:cubicBezTo>
                  <a:pt x="403" y="2"/>
                  <a:pt x="405" y="0"/>
                  <a:pt x="407" y="0"/>
                </a:cubicBezTo>
                <a:lnTo>
                  <a:pt x="407" y="0"/>
                </a:lnTo>
                <a:cubicBezTo>
                  <a:pt x="410" y="0"/>
                  <a:pt x="412" y="2"/>
                  <a:pt x="412" y="4"/>
                </a:cubicBezTo>
                <a:cubicBezTo>
                  <a:pt x="412" y="7"/>
                  <a:pt x="410" y="9"/>
                  <a:pt x="407" y="9"/>
                </a:cubicBezTo>
                <a:close/>
                <a:moveTo>
                  <a:pt x="381" y="9"/>
                </a:moveTo>
                <a:lnTo>
                  <a:pt x="381" y="9"/>
                </a:lnTo>
                <a:cubicBezTo>
                  <a:pt x="378" y="9"/>
                  <a:pt x="376" y="7"/>
                  <a:pt x="376" y="4"/>
                </a:cubicBezTo>
                <a:cubicBezTo>
                  <a:pt x="376" y="2"/>
                  <a:pt x="378" y="0"/>
                  <a:pt x="381" y="0"/>
                </a:cubicBezTo>
                <a:lnTo>
                  <a:pt x="381" y="0"/>
                </a:lnTo>
                <a:cubicBezTo>
                  <a:pt x="383" y="0"/>
                  <a:pt x="385" y="2"/>
                  <a:pt x="385" y="4"/>
                </a:cubicBezTo>
                <a:cubicBezTo>
                  <a:pt x="385" y="7"/>
                  <a:pt x="383" y="9"/>
                  <a:pt x="381" y="9"/>
                </a:cubicBezTo>
                <a:close/>
                <a:moveTo>
                  <a:pt x="354" y="9"/>
                </a:moveTo>
                <a:lnTo>
                  <a:pt x="354" y="9"/>
                </a:lnTo>
                <a:cubicBezTo>
                  <a:pt x="352" y="9"/>
                  <a:pt x="350" y="7"/>
                  <a:pt x="350" y="4"/>
                </a:cubicBezTo>
                <a:cubicBezTo>
                  <a:pt x="350" y="2"/>
                  <a:pt x="352" y="0"/>
                  <a:pt x="354" y="0"/>
                </a:cubicBezTo>
                <a:lnTo>
                  <a:pt x="354" y="0"/>
                </a:lnTo>
                <a:cubicBezTo>
                  <a:pt x="357" y="0"/>
                  <a:pt x="359" y="2"/>
                  <a:pt x="359" y="4"/>
                </a:cubicBezTo>
                <a:cubicBezTo>
                  <a:pt x="359" y="7"/>
                  <a:pt x="357" y="9"/>
                  <a:pt x="354" y="9"/>
                </a:cubicBezTo>
                <a:close/>
                <a:moveTo>
                  <a:pt x="328" y="9"/>
                </a:moveTo>
                <a:lnTo>
                  <a:pt x="328" y="9"/>
                </a:lnTo>
                <a:cubicBezTo>
                  <a:pt x="326" y="9"/>
                  <a:pt x="324" y="7"/>
                  <a:pt x="324" y="4"/>
                </a:cubicBezTo>
                <a:cubicBezTo>
                  <a:pt x="324" y="2"/>
                  <a:pt x="326" y="0"/>
                  <a:pt x="328" y="0"/>
                </a:cubicBezTo>
                <a:lnTo>
                  <a:pt x="328" y="0"/>
                </a:lnTo>
                <a:cubicBezTo>
                  <a:pt x="330" y="0"/>
                  <a:pt x="332" y="2"/>
                  <a:pt x="332" y="4"/>
                </a:cubicBezTo>
                <a:cubicBezTo>
                  <a:pt x="332" y="7"/>
                  <a:pt x="330" y="9"/>
                  <a:pt x="328" y="9"/>
                </a:cubicBezTo>
                <a:close/>
                <a:moveTo>
                  <a:pt x="302" y="9"/>
                </a:moveTo>
                <a:lnTo>
                  <a:pt x="302" y="9"/>
                </a:lnTo>
                <a:cubicBezTo>
                  <a:pt x="299" y="9"/>
                  <a:pt x="297" y="7"/>
                  <a:pt x="297" y="4"/>
                </a:cubicBezTo>
                <a:cubicBezTo>
                  <a:pt x="297" y="2"/>
                  <a:pt x="299" y="0"/>
                  <a:pt x="302" y="0"/>
                </a:cubicBezTo>
                <a:lnTo>
                  <a:pt x="302" y="0"/>
                </a:lnTo>
                <a:cubicBezTo>
                  <a:pt x="304" y="0"/>
                  <a:pt x="306" y="2"/>
                  <a:pt x="306" y="4"/>
                </a:cubicBezTo>
                <a:cubicBezTo>
                  <a:pt x="306" y="7"/>
                  <a:pt x="304" y="9"/>
                  <a:pt x="302" y="9"/>
                </a:cubicBezTo>
                <a:close/>
                <a:moveTo>
                  <a:pt x="275" y="9"/>
                </a:moveTo>
                <a:lnTo>
                  <a:pt x="275" y="9"/>
                </a:lnTo>
                <a:cubicBezTo>
                  <a:pt x="273" y="9"/>
                  <a:pt x="271" y="7"/>
                  <a:pt x="271" y="4"/>
                </a:cubicBezTo>
                <a:cubicBezTo>
                  <a:pt x="271" y="2"/>
                  <a:pt x="273" y="0"/>
                  <a:pt x="275" y="0"/>
                </a:cubicBezTo>
                <a:lnTo>
                  <a:pt x="275" y="0"/>
                </a:lnTo>
                <a:cubicBezTo>
                  <a:pt x="278" y="0"/>
                  <a:pt x="280" y="2"/>
                  <a:pt x="280" y="4"/>
                </a:cubicBezTo>
                <a:cubicBezTo>
                  <a:pt x="280" y="7"/>
                  <a:pt x="278" y="9"/>
                  <a:pt x="275" y="9"/>
                </a:cubicBezTo>
                <a:close/>
                <a:moveTo>
                  <a:pt x="249" y="9"/>
                </a:moveTo>
                <a:lnTo>
                  <a:pt x="249" y="9"/>
                </a:lnTo>
                <a:cubicBezTo>
                  <a:pt x="246" y="9"/>
                  <a:pt x="244" y="7"/>
                  <a:pt x="244" y="4"/>
                </a:cubicBezTo>
                <a:cubicBezTo>
                  <a:pt x="244" y="2"/>
                  <a:pt x="246" y="0"/>
                  <a:pt x="249" y="0"/>
                </a:cubicBezTo>
                <a:lnTo>
                  <a:pt x="249" y="0"/>
                </a:lnTo>
                <a:cubicBezTo>
                  <a:pt x="251" y="0"/>
                  <a:pt x="253" y="2"/>
                  <a:pt x="253" y="4"/>
                </a:cubicBezTo>
                <a:cubicBezTo>
                  <a:pt x="253" y="7"/>
                  <a:pt x="251" y="9"/>
                  <a:pt x="249" y="9"/>
                </a:cubicBezTo>
                <a:close/>
                <a:moveTo>
                  <a:pt x="222" y="9"/>
                </a:moveTo>
                <a:lnTo>
                  <a:pt x="222" y="9"/>
                </a:lnTo>
                <a:cubicBezTo>
                  <a:pt x="220" y="9"/>
                  <a:pt x="218" y="7"/>
                  <a:pt x="218" y="4"/>
                </a:cubicBezTo>
                <a:cubicBezTo>
                  <a:pt x="218" y="2"/>
                  <a:pt x="220" y="0"/>
                  <a:pt x="222" y="0"/>
                </a:cubicBezTo>
                <a:lnTo>
                  <a:pt x="222" y="0"/>
                </a:lnTo>
                <a:cubicBezTo>
                  <a:pt x="225" y="0"/>
                  <a:pt x="227" y="2"/>
                  <a:pt x="227" y="4"/>
                </a:cubicBezTo>
                <a:cubicBezTo>
                  <a:pt x="227" y="7"/>
                  <a:pt x="225" y="9"/>
                  <a:pt x="222" y="9"/>
                </a:cubicBezTo>
                <a:close/>
                <a:moveTo>
                  <a:pt x="196" y="9"/>
                </a:moveTo>
                <a:lnTo>
                  <a:pt x="196" y="9"/>
                </a:lnTo>
                <a:cubicBezTo>
                  <a:pt x="194" y="9"/>
                  <a:pt x="192" y="7"/>
                  <a:pt x="192" y="4"/>
                </a:cubicBezTo>
                <a:cubicBezTo>
                  <a:pt x="192" y="2"/>
                  <a:pt x="194" y="0"/>
                  <a:pt x="196" y="0"/>
                </a:cubicBezTo>
                <a:lnTo>
                  <a:pt x="196" y="0"/>
                </a:lnTo>
                <a:cubicBezTo>
                  <a:pt x="198" y="0"/>
                  <a:pt x="200" y="2"/>
                  <a:pt x="200" y="4"/>
                </a:cubicBezTo>
                <a:cubicBezTo>
                  <a:pt x="200" y="7"/>
                  <a:pt x="198" y="9"/>
                  <a:pt x="196" y="9"/>
                </a:cubicBezTo>
                <a:close/>
                <a:moveTo>
                  <a:pt x="170" y="9"/>
                </a:moveTo>
                <a:lnTo>
                  <a:pt x="170" y="9"/>
                </a:lnTo>
                <a:cubicBezTo>
                  <a:pt x="167" y="9"/>
                  <a:pt x="165" y="7"/>
                  <a:pt x="165" y="4"/>
                </a:cubicBezTo>
                <a:cubicBezTo>
                  <a:pt x="165" y="2"/>
                  <a:pt x="167" y="0"/>
                  <a:pt x="170" y="0"/>
                </a:cubicBezTo>
                <a:lnTo>
                  <a:pt x="170" y="0"/>
                </a:lnTo>
                <a:cubicBezTo>
                  <a:pt x="172" y="0"/>
                  <a:pt x="174" y="2"/>
                  <a:pt x="174" y="4"/>
                </a:cubicBezTo>
                <a:cubicBezTo>
                  <a:pt x="174" y="7"/>
                  <a:pt x="172" y="9"/>
                  <a:pt x="170" y="9"/>
                </a:cubicBezTo>
                <a:close/>
                <a:moveTo>
                  <a:pt x="143" y="9"/>
                </a:moveTo>
                <a:lnTo>
                  <a:pt x="143" y="9"/>
                </a:lnTo>
                <a:cubicBezTo>
                  <a:pt x="141" y="9"/>
                  <a:pt x="139" y="7"/>
                  <a:pt x="139" y="4"/>
                </a:cubicBezTo>
                <a:cubicBezTo>
                  <a:pt x="139" y="2"/>
                  <a:pt x="141" y="0"/>
                  <a:pt x="143" y="0"/>
                </a:cubicBezTo>
                <a:lnTo>
                  <a:pt x="143" y="0"/>
                </a:lnTo>
                <a:cubicBezTo>
                  <a:pt x="146" y="0"/>
                  <a:pt x="148" y="2"/>
                  <a:pt x="148" y="4"/>
                </a:cubicBezTo>
                <a:cubicBezTo>
                  <a:pt x="148" y="7"/>
                  <a:pt x="146" y="9"/>
                  <a:pt x="143" y="9"/>
                </a:cubicBezTo>
                <a:close/>
                <a:moveTo>
                  <a:pt x="117" y="9"/>
                </a:moveTo>
                <a:lnTo>
                  <a:pt x="117" y="9"/>
                </a:lnTo>
                <a:cubicBezTo>
                  <a:pt x="114" y="9"/>
                  <a:pt x="112" y="7"/>
                  <a:pt x="112" y="4"/>
                </a:cubicBezTo>
                <a:cubicBezTo>
                  <a:pt x="112" y="2"/>
                  <a:pt x="114" y="0"/>
                  <a:pt x="117" y="0"/>
                </a:cubicBezTo>
                <a:lnTo>
                  <a:pt x="117" y="0"/>
                </a:lnTo>
                <a:cubicBezTo>
                  <a:pt x="119" y="0"/>
                  <a:pt x="121" y="2"/>
                  <a:pt x="121" y="4"/>
                </a:cubicBezTo>
                <a:cubicBezTo>
                  <a:pt x="121" y="7"/>
                  <a:pt x="119" y="9"/>
                  <a:pt x="117" y="9"/>
                </a:cubicBezTo>
                <a:close/>
                <a:moveTo>
                  <a:pt x="90" y="9"/>
                </a:moveTo>
                <a:lnTo>
                  <a:pt x="90" y="9"/>
                </a:lnTo>
                <a:cubicBezTo>
                  <a:pt x="88" y="9"/>
                  <a:pt x="86" y="7"/>
                  <a:pt x="86" y="4"/>
                </a:cubicBezTo>
                <a:cubicBezTo>
                  <a:pt x="86" y="2"/>
                  <a:pt x="88" y="0"/>
                  <a:pt x="90" y="0"/>
                </a:cubicBezTo>
                <a:lnTo>
                  <a:pt x="90" y="0"/>
                </a:lnTo>
                <a:cubicBezTo>
                  <a:pt x="93" y="0"/>
                  <a:pt x="95" y="2"/>
                  <a:pt x="95" y="4"/>
                </a:cubicBezTo>
                <a:cubicBezTo>
                  <a:pt x="95" y="7"/>
                  <a:pt x="93" y="9"/>
                  <a:pt x="90" y="9"/>
                </a:cubicBezTo>
                <a:close/>
                <a:moveTo>
                  <a:pt x="64" y="9"/>
                </a:moveTo>
                <a:lnTo>
                  <a:pt x="64" y="9"/>
                </a:lnTo>
                <a:cubicBezTo>
                  <a:pt x="61" y="9"/>
                  <a:pt x="59" y="7"/>
                  <a:pt x="59" y="4"/>
                </a:cubicBezTo>
                <a:cubicBezTo>
                  <a:pt x="59" y="2"/>
                  <a:pt x="61" y="0"/>
                  <a:pt x="64" y="0"/>
                </a:cubicBezTo>
                <a:lnTo>
                  <a:pt x="64" y="0"/>
                </a:lnTo>
                <a:cubicBezTo>
                  <a:pt x="66" y="0"/>
                  <a:pt x="68" y="2"/>
                  <a:pt x="68" y="4"/>
                </a:cubicBezTo>
                <a:cubicBezTo>
                  <a:pt x="68" y="7"/>
                  <a:pt x="66" y="9"/>
                  <a:pt x="64" y="9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35" y="9"/>
                  <a:pt x="33" y="7"/>
                  <a:pt x="33" y="4"/>
                </a:cubicBezTo>
                <a:cubicBezTo>
                  <a:pt x="33" y="2"/>
                  <a:pt x="35" y="0"/>
                  <a:pt x="37" y="0"/>
                </a:cubicBezTo>
                <a:lnTo>
                  <a:pt x="37" y="0"/>
                </a:lnTo>
                <a:cubicBezTo>
                  <a:pt x="40" y="0"/>
                  <a:pt x="42" y="2"/>
                  <a:pt x="42" y="4"/>
                </a:cubicBezTo>
                <a:cubicBezTo>
                  <a:pt x="42" y="7"/>
                  <a:pt x="40" y="9"/>
                  <a:pt x="37" y="9"/>
                </a:cubicBezTo>
                <a:close/>
                <a:moveTo>
                  <a:pt x="11" y="9"/>
                </a:moveTo>
                <a:lnTo>
                  <a:pt x="11" y="9"/>
                </a:lnTo>
                <a:cubicBezTo>
                  <a:pt x="9" y="9"/>
                  <a:pt x="7" y="7"/>
                  <a:pt x="7" y="4"/>
                </a:cubicBezTo>
                <a:cubicBezTo>
                  <a:pt x="7" y="2"/>
                  <a:pt x="9" y="0"/>
                  <a:pt x="11" y="0"/>
                </a:cubicBezTo>
                <a:lnTo>
                  <a:pt x="11" y="0"/>
                </a:lnTo>
                <a:cubicBezTo>
                  <a:pt x="14" y="0"/>
                  <a:pt x="15" y="2"/>
                  <a:pt x="15" y="4"/>
                </a:cubicBezTo>
                <a:cubicBezTo>
                  <a:pt x="15" y="7"/>
                  <a:pt x="14" y="9"/>
                  <a:pt x="11" y="9"/>
                </a:cubicBezTo>
                <a:close/>
              </a:path>
            </a:pathLst>
          </a:custGeom>
          <a:solidFill>
            <a:srgbClr val="0078D7"/>
          </a:solidFill>
          <a:ln w="0" cap="flat">
            <a:solidFill>
              <a:srgbClr val="0078D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40">
            <a:extLst>
              <a:ext uri="{FF2B5EF4-FFF2-40B4-BE49-F238E27FC236}">
                <a16:creationId xmlns:a16="http://schemas.microsoft.com/office/drawing/2014/main" id="{B90FC3C4-A562-46D3-A26A-03D87C8A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983" y="4172795"/>
            <a:ext cx="920304" cy="1382602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41">
            <a:extLst>
              <a:ext uri="{FF2B5EF4-FFF2-40B4-BE49-F238E27FC236}">
                <a16:creationId xmlns:a16="http://schemas.microsoft.com/office/drawing/2014/main" id="{9BBE4559-1B35-4C3A-8BE1-DA5A7E70810C}"/>
              </a:ext>
            </a:extLst>
          </p:cNvPr>
          <p:cNvSpPr>
            <a:spLocks noEditPoints="1"/>
          </p:cNvSpPr>
          <p:nvPr/>
        </p:nvSpPr>
        <p:spPr bwMode="auto">
          <a:xfrm>
            <a:off x="10468258" y="4168501"/>
            <a:ext cx="931754" cy="1391190"/>
          </a:xfrm>
          <a:custGeom>
            <a:avLst/>
            <a:gdLst>
              <a:gd name="T0" fmla="*/ 0 w 1746"/>
              <a:gd name="T1" fmla="*/ 135 h 2610"/>
              <a:gd name="T2" fmla="*/ 18 w 1746"/>
              <a:gd name="T3" fmla="*/ 297 h 2610"/>
              <a:gd name="T4" fmla="*/ 0 w 1746"/>
              <a:gd name="T5" fmla="*/ 405 h 2610"/>
              <a:gd name="T6" fmla="*/ 18 w 1746"/>
              <a:gd name="T7" fmla="*/ 567 h 2610"/>
              <a:gd name="T8" fmla="*/ 9 w 1746"/>
              <a:gd name="T9" fmla="*/ 666 h 2610"/>
              <a:gd name="T10" fmla="*/ 9 w 1746"/>
              <a:gd name="T11" fmla="*/ 846 h 2610"/>
              <a:gd name="T12" fmla="*/ 18 w 1746"/>
              <a:gd name="T13" fmla="*/ 945 h 2610"/>
              <a:gd name="T14" fmla="*/ 0 w 1746"/>
              <a:gd name="T15" fmla="*/ 1107 h 2610"/>
              <a:gd name="T16" fmla="*/ 18 w 1746"/>
              <a:gd name="T17" fmla="*/ 1270 h 2610"/>
              <a:gd name="T18" fmla="*/ 0 w 1746"/>
              <a:gd name="T19" fmla="*/ 1378 h 2610"/>
              <a:gd name="T20" fmla="*/ 18 w 1746"/>
              <a:gd name="T21" fmla="*/ 1540 h 2610"/>
              <a:gd name="T22" fmla="*/ 9 w 1746"/>
              <a:gd name="T23" fmla="*/ 1639 h 2610"/>
              <a:gd name="T24" fmla="*/ 9 w 1746"/>
              <a:gd name="T25" fmla="*/ 1819 h 2610"/>
              <a:gd name="T26" fmla="*/ 18 w 1746"/>
              <a:gd name="T27" fmla="*/ 1918 h 2610"/>
              <a:gd name="T28" fmla="*/ 0 w 1746"/>
              <a:gd name="T29" fmla="*/ 2080 h 2610"/>
              <a:gd name="T30" fmla="*/ 18 w 1746"/>
              <a:gd name="T31" fmla="*/ 2242 h 2610"/>
              <a:gd name="T32" fmla="*/ 0 w 1746"/>
              <a:gd name="T33" fmla="*/ 2350 h 2610"/>
              <a:gd name="T34" fmla="*/ 18 w 1746"/>
              <a:gd name="T35" fmla="*/ 2512 h 2610"/>
              <a:gd name="T36" fmla="*/ 19 w 1746"/>
              <a:gd name="T37" fmla="*/ 2601 h 2610"/>
              <a:gd name="T38" fmla="*/ 199 w 1746"/>
              <a:gd name="T39" fmla="*/ 2601 h 2610"/>
              <a:gd name="T40" fmla="*/ 298 w 1746"/>
              <a:gd name="T41" fmla="*/ 2592 h 2610"/>
              <a:gd name="T42" fmla="*/ 460 w 1746"/>
              <a:gd name="T43" fmla="*/ 2610 h 2610"/>
              <a:gd name="T44" fmla="*/ 622 w 1746"/>
              <a:gd name="T45" fmla="*/ 2592 h 2610"/>
              <a:gd name="T46" fmla="*/ 730 w 1746"/>
              <a:gd name="T47" fmla="*/ 2610 h 2610"/>
              <a:gd name="T48" fmla="*/ 892 w 1746"/>
              <a:gd name="T49" fmla="*/ 2592 h 2610"/>
              <a:gd name="T50" fmla="*/ 991 w 1746"/>
              <a:gd name="T51" fmla="*/ 2601 h 2610"/>
              <a:gd name="T52" fmla="*/ 1171 w 1746"/>
              <a:gd name="T53" fmla="*/ 2601 h 2610"/>
              <a:gd name="T54" fmla="*/ 1270 w 1746"/>
              <a:gd name="T55" fmla="*/ 2592 h 2610"/>
              <a:gd name="T56" fmla="*/ 1432 w 1746"/>
              <a:gd name="T57" fmla="*/ 2610 h 2610"/>
              <a:gd name="T58" fmla="*/ 1594 w 1746"/>
              <a:gd name="T59" fmla="*/ 2592 h 2610"/>
              <a:gd name="T60" fmla="*/ 1702 w 1746"/>
              <a:gd name="T61" fmla="*/ 2610 h 2610"/>
              <a:gd name="T62" fmla="*/ 1728 w 1746"/>
              <a:gd name="T63" fmla="*/ 2474 h 2610"/>
              <a:gd name="T64" fmla="*/ 1737 w 1746"/>
              <a:gd name="T65" fmla="*/ 2375 h 2610"/>
              <a:gd name="T66" fmla="*/ 1737 w 1746"/>
              <a:gd name="T67" fmla="*/ 2195 h 2610"/>
              <a:gd name="T68" fmla="*/ 1728 w 1746"/>
              <a:gd name="T69" fmla="*/ 2096 h 2610"/>
              <a:gd name="T70" fmla="*/ 1746 w 1746"/>
              <a:gd name="T71" fmla="*/ 1933 h 2610"/>
              <a:gd name="T72" fmla="*/ 1728 w 1746"/>
              <a:gd name="T73" fmla="*/ 1771 h 2610"/>
              <a:gd name="T74" fmla="*/ 1746 w 1746"/>
              <a:gd name="T75" fmla="*/ 1663 h 2610"/>
              <a:gd name="T76" fmla="*/ 1728 w 1746"/>
              <a:gd name="T77" fmla="*/ 1501 h 2610"/>
              <a:gd name="T78" fmla="*/ 1737 w 1746"/>
              <a:gd name="T79" fmla="*/ 1402 h 2610"/>
              <a:gd name="T80" fmla="*/ 1737 w 1746"/>
              <a:gd name="T81" fmla="*/ 1222 h 2610"/>
              <a:gd name="T82" fmla="*/ 1728 w 1746"/>
              <a:gd name="T83" fmla="*/ 1123 h 2610"/>
              <a:gd name="T84" fmla="*/ 1746 w 1746"/>
              <a:gd name="T85" fmla="*/ 961 h 2610"/>
              <a:gd name="T86" fmla="*/ 1728 w 1746"/>
              <a:gd name="T87" fmla="*/ 799 h 2610"/>
              <a:gd name="T88" fmla="*/ 1746 w 1746"/>
              <a:gd name="T89" fmla="*/ 691 h 2610"/>
              <a:gd name="T90" fmla="*/ 1728 w 1746"/>
              <a:gd name="T91" fmla="*/ 529 h 2610"/>
              <a:gd name="T92" fmla="*/ 1737 w 1746"/>
              <a:gd name="T93" fmla="*/ 430 h 2610"/>
              <a:gd name="T94" fmla="*/ 1737 w 1746"/>
              <a:gd name="T95" fmla="*/ 250 h 2610"/>
              <a:gd name="T96" fmla="*/ 1728 w 1746"/>
              <a:gd name="T97" fmla="*/ 151 h 2610"/>
              <a:gd name="T98" fmla="*/ 1716 w 1746"/>
              <a:gd name="T99" fmla="*/ 0 h 2610"/>
              <a:gd name="T100" fmla="*/ 1554 w 1746"/>
              <a:gd name="T101" fmla="*/ 18 h 2610"/>
              <a:gd name="T102" fmla="*/ 1446 w 1746"/>
              <a:gd name="T103" fmla="*/ 0 h 2610"/>
              <a:gd name="T104" fmla="*/ 1284 w 1746"/>
              <a:gd name="T105" fmla="*/ 18 h 2610"/>
              <a:gd name="T106" fmla="*/ 1185 w 1746"/>
              <a:gd name="T107" fmla="*/ 9 h 2610"/>
              <a:gd name="T108" fmla="*/ 1005 w 1746"/>
              <a:gd name="T109" fmla="*/ 9 h 2610"/>
              <a:gd name="T110" fmla="*/ 906 w 1746"/>
              <a:gd name="T111" fmla="*/ 18 h 2610"/>
              <a:gd name="T112" fmla="*/ 744 w 1746"/>
              <a:gd name="T113" fmla="*/ 0 h 2610"/>
              <a:gd name="T114" fmla="*/ 582 w 1746"/>
              <a:gd name="T115" fmla="*/ 18 h 2610"/>
              <a:gd name="T116" fmla="*/ 474 w 1746"/>
              <a:gd name="T117" fmla="*/ 0 h 2610"/>
              <a:gd name="T118" fmla="*/ 312 w 1746"/>
              <a:gd name="T119" fmla="*/ 18 h 2610"/>
              <a:gd name="T120" fmla="*/ 213 w 1746"/>
              <a:gd name="T121" fmla="*/ 9 h 2610"/>
              <a:gd name="T122" fmla="*/ 33 w 1746"/>
              <a:gd name="T123" fmla="*/ 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46" h="2610">
                <a:moveTo>
                  <a:pt x="18" y="27"/>
                </a:moveTo>
                <a:lnTo>
                  <a:pt x="18" y="27"/>
                </a:lnTo>
                <a:cubicBezTo>
                  <a:pt x="18" y="32"/>
                  <a:pt x="14" y="36"/>
                  <a:pt x="9" y="36"/>
                </a:cubicBezTo>
                <a:cubicBezTo>
                  <a:pt x="4" y="36"/>
                  <a:pt x="0" y="32"/>
                  <a:pt x="0" y="27"/>
                </a:cubicBezTo>
                <a:lnTo>
                  <a:pt x="0" y="27"/>
                </a:lnTo>
                <a:cubicBezTo>
                  <a:pt x="0" y="22"/>
                  <a:pt x="4" y="18"/>
                  <a:pt x="9" y="18"/>
                </a:cubicBezTo>
                <a:cubicBezTo>
                  <a:pt x="14" y="18"/>
                  <a:pt x="18" y="22"/>
                  <a:pt x="18" y="27"/>
                </a:cubicBezTo>
                <a:close/>
                <a:moveTo>
                  <a:pt x="18" y="81"/>
                </a:moveTo>
                <a:lnTo>
                  <a:pt x="18" y="81"/>
                </a:lnTo>
                <a:cubicBezTo>
                  <a:pt x="18" y="86"/>
                  <a:pt x="14" y="90"/>
                  <a:pt x="9" y="90"/>
                </a:cubicBezTo>
                <a:cubicBezTo>
                  <a:pt x="4" y="90"/>
                  <a:pt x="0" y="86"/>
                  <a:pt x="0" y="81"/>
                </a:cubicBezTo>
                <a:lnTo>
                  <a:pt x="0" y="81"/>
                </a:lnTo>
                <a:cubicBezTo>
                  <a:pt x="0" y="76"/>
                  <a:pt x="4" y="72"/>
                  <a:pt x="9" y="72"/>
                </a:cubicBezTo>
                <a:cubicBezTo>
                  <a:pt x="14" y="72"/>
                  <a:pt x="18" y="76"/>
                  <a:pt x="18" y="81"/>
                </a:cubicBezTo>
                <a:close/>
                <a:moveTo>
                  <a:pt x="18" y="135"/>
                </a:moveTo>
                <a:lnTo>
                  <a:pt x="18" y="135"/>
                </a:lnTo>
                <a:cubicBezTo>
                  <a:pt x="18" y="140"/>
                  <a:pt x="14" y="144"/>
                  <a:pt x="9" y="144"/>
                </a:cubicBezTo>
                <a:cubicBezTo>
                  <a:pt x="4" y="144"/>
                  <a:pt x="0" y="140"/>
                  <a:pt x="0" y="135"/>
                </a:cubicBezTo>
                <a:lnTo>
                  <a:pt x="0" y="135"/>
                </a:lnTo>
                <a:cubicBezTo>
                  <a:pt x="0" y="130"/>
                  <a:pt x="4" y="126"/>
                  <a:pt x="9" y="126"/>
                </a:cubicBezTo>
                <a:cubicBezTo>
                  <a:pt x="14" y="126"/>
                  <a:pt x="18" y="130"/>
                  <a:pt x="18" y="135"/>
                </a:cubicBezTo>
                <a:close/>
                <a:moveTo>
                  <a:pt x="18" y="189"/>
                </a:moveTo>
                <a:lnTo>
                  <a:pt x="18" y="189"/>
                </a:lnTo>
                <a:cubicBezTo>
                  <a:pt x="18" y="194"/>
                  <a:pt x="14" y="198"/>
                  <a:pt x="9" y="198"/>
                </a:cubicBezTo>
                <a:cubicBezTo>
                  <a:pt x="4" y="198"/>
                  <a:pt x="0" y="194"/>
                  <a:pt x="0" y="189"/>
                </a:cubicBezTo>
                <a:lnTo>
                  <a:pt x="0" y="189"/>
                </a:lnTo>
                <a:cubicBezTo>
                  <a:pt x="0" y="184"/>
                  <a:pt x="4" y="180"/>
                  <a:pt x="9" y="180"/>
                </a:cubicBezTo>
                <a:cubicBezTo>
                  <a:pt x="14" y="180"/>
                  <a:pt x="18" y="184"/>
                  <a:pt x="18" y="189"/>
                </a:cubicBezTo>
                <a:close/>
                <a:moveTo>
                  <a:pt x="18" y="243"/>
                </a:moveTo>
                <a:lnTo>
                  <a:pt x="18" y="243"/>
                </a:lnTo>
                <a:cubicBezTo>
                  <a:pt x="18" y="248"/>
                  <a:pt x="14" y="252"/>
                  <a:pt x="9" y="252"/>
                </a:cubicBezTo>
                <a:cubicBezTo>
                  <a:pt x="4" y="252"/>
                  <a:pt x="0" y="248"/>
                  <a:pt x="0" y="243"/>
                </a:cubicBezTo>
                <a:lnTo>
                  <a:pt x="0" y="243"/>
                </a:lnTo>
                <a:cubicBezTo>
                  <a:pt x="0" y="238"/>
                  <a:pt x="4" y="234"/>
                  <a:pt x="9" y="234"/>
                </a:cubicBezTo>
                <a:cubicBezTo>
                  <a:pt x="14" y="234"/>
                  <a:pt x="18" y="238"/>
                  <a:pt x="18" y="243"/>
                </a:cubicBezTo>
                <a:close/>
                <a:moveTo>
                  <a:pt x="18" y="297"/>
                </a:moveTo>
                <a:lnTo>
                  <a:pt x="18" y="297"/>
                </a:lnTo>
                <a:cubicBezTo>
                  <a:pt x="18" y="302"/>
                  <a:pt x="14" y="306"/>
                  <a:pt x="9" y="306"/>
                </a:cubicBezTo>
                <a:cubicBezTo>
                  <a:pt x="4" y="306"/>
                  <a:pt x="0" y="302"/>
                  <a:pt x="0" y="297"/>
                </a:cubicBezTo>
                <a:lnTo>
                  <a:pt x="0" y="297"/>
                </a:lnTo>
                <a:cubicBezTo>
                  <a:pt x="0" y="292"/>
                  <a:pt x="4" y="288"/>
                  <a:pt x="9" y="288"/>
                </a:cubicBezTo>
                <a:cubicBezTo>
                  <a:pt x="14" y="288"/>
                  <a:pt x="18" y="292"/>
                  <a:pt x="18" y="297"/>
                </a:cubicBezTo>
                <a:close/>
                <a:moveTo>
                  <a:pt x="18" y="351"/>
                </a:moveTo>
                <a:lnTo>
                  <a:pt x="18" y="351"/>
                </a:lnTo>
                <a:cubicBezTo>
                  <a:pt x="18" y="356"/>
                  <a:pt x="14" y="360"/>
                  <a:pt x="9" y="360"/>
                </a:cubicBezTo>
                <a:cubicBezTo>
                  <a:pt x="4" y="360"/>
                  <a:pt x="0" y="356"/>
                  <a:pt x="0" y="351"/>
                </a:cubicBezTo>
                <a:lnTo>
                  <a:pt x="0" y="351"/>
                </a:lnTo>
                <a:cubicBezTo>
                  <a:pt x="0" y="346"/>
                  <a:pt x="4" y="342"/>
                  <a:pt x="9" y="342"/>
                </a:cubicBezTo>
                <a:cubicBezTo>
                  <a:pt x="14" y="342"/>
                  <a:pt x="18" y="346"/>
                  <a:pt x="18" y="351"/>
                </a:cubicBezTo>
                <a:close/>
                <a:moveTo>
                  <a:pt x="18" y="405"/>
                </a:moveTo>
                <a:lnTo>
                  <a:pt x="18" y="405"/>
                </a:lnTo>
                <a:cubicBezTo>
                  <a:pt x="18" y="410"/>
                  <a:pt x="14" y="414"/>
                  <a:pt x="9" y="414"/>
                </a:cubicBezTo>
                <a:cubicBezTo>
                  <a:pt x="4" y="414"/>
                  <a:pt x="0" y="410"/>
                  <a:pt x="0" y="405"/>
                </a:cubicBezTo>
                <a:lnTo>
                  <a:pt x="0" y="405"/>
                </a:lnTo>
                <a:cubicBezTo>
                  <a:pt x="0" y="400"/>
                  <a:pt x="4" y="396"/>
                  <a:pt x="9" y="396"/>
                </a:cubicBezTo>
                <a:cubicBezTo>
                  <a:pt x="14" y="396"/>
                  <a:pt x="18" y="400"/>
                  <a:pt x="18" y="405"/>
                </a:cubicBezTo>
                <a:close/>
                <a:moveTo>
                  <a:pt x="18" y="459"/>
                </a:moveTo>
                <a:lnTo>
                  <a:pt x="18" y="459"/>
                </a:lnTo>
                <a:cubicBezTo>
                  <a:pt x="18" y="464"/>
                  <a:pt x="14" y="468"/>
                  <a:pt x="9" y="468"/>
                </a:cubicBezTo>
                <a:cubicBezTo>
                  <a:pt x="4" y="468"/>
                  <a:pt x="0" y="464"/>
                  <a:pt x="0" y="459"/>
                </a:cubicBezTo>
                <a:lnTo>
                  <a:pt x="0" y="459"/>
                </a:lnTo>
                <a:cubicBezTo>
                  <a:pt x="0" y="454"/>
                  <a:pt x="4" y="450"/>
                  <a:pt x="9" y="450"/>
                </a:cubicBezTo>
                <a:cubicBezTo>
                  <a:pt x="14" y="450"/>
                  <a:pt x="18" y="454"/>
                  <a:pt x="18" y="459"/>
                </a:cubicBezTo>
                <a:close/>
                <a:moveTo>
                  <a:pt x="18" y="513"/>
                </a:moveTo>
                <a:lnTo>
                  <a:pt x="18" y="513"/>
                </a:lnTo>
                <a:cubicBezTo>
                  <a:pt x="18" y="518"/>
                  <a:pt x="14" y="522"/>
                  <a:pt x="9" y="522"/>
                </a:cubicBezTo>
                <a:cubicBezTo>
                  <a:pt x="4" y="522"/>
                  <a:pt x="0" y="518"/>
                  <a:pt x="0" y="513"/>
                </a:cubicBezTo>
                <a:lnTo>
                  <a:pt x="0" y="513"/>
                </a:lnTo>
                <a:cubicBezTo>
                  <a:pt x="0" y="508"/>
                  <a:pt x="4" y="504"/>
                  <a:pt x="9" y="504"/>
                </a:cubicBezTo>
                <a:cubicBezTo>
                  <a:pt x="14" y="504"/>
                  <a:pt x="18" y="508"/>
                  <a:pt x="18" y="513"/>
                </a:cubicBezTo>
                <a:close/>
                <a:moveTo>
                  <a:pt x="18" y="567"/>
                </a:moveTo>
                <a:lnTo>
                  <a:pt x="18" y="567"/>
                </a:lnTo>
                <a:cubicBezTo>
                  <a:pt x="18" y="572"/>
                  <a:pt x="14" y="576"/>
                  <a:pt x="9" y="576"/>
                </a:cubicBezTo>
                <a:cubicBezTo>
                  <a:pt x="4" y="576"/>
                  <a:pt x="0" y="572"/>
                  <a:pt x="0" y="567"/>
                </a:cubicBezTo>
                <a:lnTo>
                  <a:pt x="0" y="567"/>
                </a:lnTo>
                <a:cubicBezTo>
                  <a:pt x="0" y="562"/>
                  <a:pt x="4" y="558"/>
                  <a:pt x="9" y="558"/>
                </a:cubicBezTo>
                <a:cubicBezTo>
                  <a:pt x="14" y="558"/>
                  <a:pt x="18" y="562"/>
                  <a:pt x="18" y="567"/>
                </a:cubicBezTo>
                <a:close/>
                <a:moveTo>
                  <a:pt x="18" y="621"/>
                </a:moveTo>
                <a:lnTo>
                  <a:pt x="18" y="621"/>
                </a:lnTo>
                <a:cubicBezTo>
                  <a:pt x="18" y="626"/>
                  <a:pt x="14" y="630"/>
                  <a:pt x="9" y="630"/>
                </a:cubicBezTo>
                <a:cubicBezTo>
                  <a:pt x="4" y="630"/>
                  <a:pt x="0" y="626"/>
                  <a:pt x="0" y="621"/>
                </a:cubicBezTo>
                <a:lnTo>
                  <a:pt x="0" y="621"/>
                </a:lnTo>
                <a:cubicBezTo>
                  <a:pt x="0" y="616"/>
                  <a:pt x="4" y="612"/>
                  <a:pt x="9" y="612"/>
                </a:cubicBezTo>
                <a:cubicBezTo>
                  <a:pt x="14" y="612"/>
                  <a:pt x="18" y="616"/>
                  <a:pt x="18" y="621"/>
                </a:cubicBezTo>
                <a:close/>
                <a:moveTo>
                  <a:pt x="18" y="675"/>
                </a:moveTo>
                <a:lnTo>
                  <a:pt x="18" y="675"/>
                </a:lnTo>
                <a:cubicBezTo>
                  <a:pt x="18" y="680"/>
                  <a:pt x="14" y="684"/>
                  <a:pt x="9" y="684"/>
                </a:cubicBezTo>
                <a:cubicBezTo>
                  <a:pt x="4" y="684"/>
                  <a:pt x="0" y="680"/>
                  <a:pt x="0" y="675"/>
                </a:cubicBezTo>
                <a:lnTo>
                  <a:pt x="0" y="675"/>
                </a:lnTo>
                <a:cubicBezTo>
                  <a:pt x="0" y="670"/>
                  <a:pt x="4" y="666"/>
                  <a:pt x="9" y="666"/>
                </a:cubicBezTo>
                <a:cubicBezTo>
                  <a:pt x="14" y="666"/>
                  <a:pt x="18" y="670"/>
                  <a:pt x="18" y="675"/>
                </a:cubicBezTo>
                <a:close/>
                <a:moveTo>
                  <a:pt x="18" y="729"/>
                </a:moveTo>
                <a:lnTo>
                  <a:pt x="18" y="729"/>
                </a:lnTo>
                <a:cubicBezTo>
                  <a:pt x="18" y="734"/>
                  <a:pt x="14" y="738"/>
                  <a:pt x="9" y="738"/>
                </a:cubicBezTo>
                <a:cubicBezTo>
                  <a:pt x="4" y="738"/>
                  <a:pt x="0" y="734"/>
                  <a:pt x="0" y="729"/>
                </a:cubicBezTo>
                <a:lnTo>
                  <a:pt x="0" y="729"/>
                </a:lnTo>
                <a:cubicBezTo>
                  <a:pt x="0" y="724"/>
                  <a:pt x="4" y="720"/>
                  <a:pt x="9" y="720"/>
                </a:cubicBezTo>
                <a:cubicBezTo>
                  <a:pt x="14" y="720"/>
                  <a:pt x="18" y="724"/>
                  <a:pt x="18" y="729"/>
                </a:cubicBezTo>
                <a:close/>
                <a:moveTo>
                  <a:pt x="18" y="783"/>
                </a:moveTo>
                <a:lnTo>
                  <a:pt x="18" y="783"/>
                </a:lnTo>
                <a:cubicBezTo>
                  <a:pt x="18" y="788"/>
                  <a:pt x="14" y="792"/>
                  <a:pt x="9" y="792"/>
                </a:cubicBezTo>
                <a:cubicBezTo>
                  <a:pt x="4" y="792"/>
                  <a:pt x="0" y="788"/>
                  <a:pt x="0" y="783"/>
                </a:cubicBezTo>
                <a:lnTo>
                  <a:pt x="0" y="783"/>
                </a:lnTo>
                <a:cubicBezTo>
                  <a:pt x="0" y="778"/>
                  <a:pt x="4" y="774"/>
                  <a:pt x="9" y="774"/>
                </a:cubicBezTo>
                <a:cubicBezTo>
                  <a:pt x="14" y="774"/>
                  <a:pt x="18" y="778"/>
                  <a:pt x="18" y="783"/>
                </a:cubicBezTo>
                <a:close/>
                <a:moveTo>
                  <a:pt x="18" y="837"/>
                </a:moveTo>
                <a:lnTo>
                  <a:pt x="18" y="837"/>
                </a:lnTo>
                <a:cubicBezTo>
                  <a:pt x="18" y="842"/>
                  <a:pt x="14" y="846"/>
                  <a:pt x="9" y="846"/>
                </a:cubicBezTo>
                <a:cubicBezTo>
                  <a:pt x="4" y="846"/>
                  <a:pt x="0" y="842"/>
                  <a:pt x="0" y="837"/>
                </a:cubicBezTo>
                <a:lnTo>
                  <a:pt x="0" y="837"/>
                </a:lnTo>
                <a:cubicBezTo>
                  <a:pt x="0" y="832"/>
                  <a:pt x="4" y="828"/>
                  <a:pt x="9" y="828"/>
                </a:cubicBezTo>
                <a:cubicBezTo>
                  <a:pt x="14" y="828"/>
                  <a:pt x="18" y="832"/>
                  <a:pt x="18" y="837"/>
                </a:cubicBezTo>
                <a:close/>
                <a:moveTo>
                  <a:pt x="18" y="891"/>
                </a:moveTo>
                <a:lnTo>
                  <a:pt x="18" y="891"/>
                </a:lnTo>
                <a:cubicBezTo>
                  <a:pt x="18" y="896"/>
                  <a:pt x="14" y="900"/>
                  <a:pt x="9" y="900"/>
                </a:cubicBezTo>
                <a:cubicBezTo>
                  <a:pt x="4" y="900"/>
                  <a:pt x="0" y="896"/>
                  <a:pt x="0" y="891"/>
                </a:cubicBezTo>
                <a:lnTo>
                  <a:pt x="0" y="891"/>
                </a:lnTo>
                <a:cubicBezTo>
                  <a:pt x="0" y="886"/>
                  <a:pt x="4" y="882"/>
                  <a:pt x="9" y="882"/>
                </a:cubicBezTo>
                <a:cubicBezTo>
                  <a:pt x="14" y="882"/>
                  <a:pt x="18" y="886"/>
                  <a:pt x="18" y="891"/>
                </a:cubicBezTo>
                <a:close/>
                <a:moveTo>
                  <a:pt x="18" y="945"/>
                </a:moveTo>
                <a:lnTo>
                  <a:pt x="18" y="945"/>
                </a:lnTo>
                <a:cubicBezTo>
                  <a:pt x="18" y="950"/>
                  <a:pt x="14" y="954"/>
                  <a:pt x="9" y="954"/>
                </a:cubicBezTo>
                <a:cubicBezTo>
                  <a:pt x="4" y="954"/>
                  <a:pt x="0" y="950"/>
                  <a:pt x="0" y="945"/>
                </a:cubicBezTo>
                <a:lnTo>
                  <a:pt x="0" y="945"/>
                </a:lnTo>
                <a:cubicBezTo>
                  <a:pt x="0" y="940"/>
                  <a:pt x="4" y="936"/>
                  <a:pt x="9" y="936"/>
                </a:cubicBezTo>
                <a:cubicBezTo>
                  <a:pt x="14" y="936"/>
                  <a:pt x="18" y="940"/>
                  <a:pt x="18" y="945"/>
                </a:cubicBezTo>
                <a:close/>
                <a:moveTo>
                  <a:pt x="18" y="999"/>
                </a:moveTo>
                <a:lnTo>
                  <a:pt x="18" y="999"/>
                </a:lnTo>
                <a:cubicBezTo>
                  <a:pt x="18" y="1004"/>
                  <a:pt x="14" y="1008"/>
                  <a:pt x="9" y="1008"/>
                </a:cubicBezTo>
                <a:cubicBezTo>
                  <a:pt x="4" y="1008"/>
                  <a:pt x="0" y="1004"/>
                  <a:pt x="0" y="999"/>
                </a:cubicBezTo>
                <a:lnTo>
                  <a:pt x="0" y="999"/>
                </a:lnTo>
                <a:cubicBezTo>
                  <a:pt x="0" y="994"/>
                  <a:pt x="4" y="990"/>
                  <a:pt x="9" y="990"/>
                </a:cubicBezTo>
                <a:cubicBezTo>
                  <a:pt x="14" y="990"/>
                  <a:pt x="18" y="994"/>
                  <a:pt x="18" y="999"/>
                </a:cubicBezTo>
                <a:close/>
                <a:moveTo>
                  <a:pt x="18" y="1053"/>
                </a:moveTo>
                <a:lnTo>
                  <a:pt x="18" y="1053"/>
                </a:lnTo>
                <a:cubicBezTo>
                  <a:pt x="18" y="1058"/>
                  <a:pt x="14" y="1062"/>
                  <a:pt x="9" y="1062"/>
                </a:cubicBezTo>
                <a:cubicBezTo>
                  <a:pt x="4" y="1062"/>
                  <a:pt x="0" y="1058"/>
                  <a:pt x="0" y="1053"/>
                </a:cubicBezTo>
                <a:lnTo>
                  <a:pt x="0" y="1053"/>
                </a:lnTo>
                <a:cubicBezTo>
                  <a:pt x="0" y="1048"/>
                  <a:pt x="4" y="1044"/>
                  <a:pt x="9" y="1044"/>
                </a:cubicBezTo>
                <a:cubicBezTo>
                  <a:pt x="14" y="1044"/>
                  <a:pt x="18" y="1048"/>
                  <a:pt x="18" y="1053"/>
                </a:cubicBezTo>
                <a:close/>
                <a:moveTo>
                  <a:pt x="18" y="1107"/>
                </a:moveTo>
                <a:lnTo>
                  <a:pt x="18" y="1107"/>
                </a:lnTo>
                <a:cubicBezTo>
                  <a:pt x="18" y="1112"/>
                  <a:pt x="14" y="1116"/>
                  <a:pt x="9" y="1116"/>
                </a:cubicBezTo>
                <a:cubicBezTo>
                  <a:pt x="4" y="1116"/>
                  <a:pt x="0" y="1112"/>
                  <a:pt x="0" y="1107"/>
                </a:cubicBezTo>
                <a:lnTo>
                  <a:pt x="0" y="1107"/>
                </a:lnTo>
                <a:cubicBezTo>
                  <a:pt x="0" y="1103"/>
                  <a:pt x="4" y="1098"/>
                  <a:pt x="9" y="1098"/>
                </a:cubicBezTo>
                <a:cubicBezTo>
                  <a:pt x="14" y="1098"/>
                  <a:pt x="18" y="1103"/>
                  <a:pt x="18" y="1107"/>
                </a:cubicBezTo>
                <a:close/>
                <a:moveTo>
                  <a:pt x="18" y="1161"/>
                </a:moveTo>
                <a:lnTo>
                  <a:pt x="18" y="1162"/>
                </a:lnTo>
                <a:cubicBezTo>
                  <a:pt x="18" y="1166"/>
                  <a:pt x="14" y="1171"/>
                  <a:pt x="9" y="1171"/>
                </a:cubicBezTo>
                <a:cubicBezTo>
                  <a:pt x="4" y="1171"/>
                  <a:pt x="0" y="1166"/>
                  <a:pt x="0" y="1162"/>
                </a:cubicBezTo>
                <a:lnTo>
                  <a:pt x="0" y="1161"/>
                </a:lnTo>
                <a:cubicBezTo>
                  <a:pt x="0" y="1157"/>
                  <a:pt x="4" y="1152"/>
                  <a:pt x="9" y="1152"/>
                </a:cubicBezTo>
                <a:cubicBezTo>
                  <a:pt x="14" y="1152"/>
                  <a:pt x="18" y="1157"/>
                  <a:pt x="18" y="1161"/>
                </a:cubicBezTo>
                <a:close/>
                <a:moveTo>
                  <a:pt x="18" y="1216"/>
                </a:moveTo>
                <a:lnTo>
                  <a:pt x="18" y="1216"/>
                </a:lnTo>
                <a:cubicBezTo>
                  <a:pt x="18" y="1221"/>
                  <a:pt x="14" y="1225"/>
                  <a:pt x="9" y="1225"/>
                </a:cubicBezTo>
                <a:cubicBezTo>
                  <a:pt x="4" y="1225"/>
                  <a:pt x="0" y="1221"/>
                  <a:pt x="0" y="1216"/>
                </a:cubicBezTo>
                <a:lnTo>
                  <a:pt x="0" y="1216"/>
                </a:lnTo>
                <a:cubicBezTo>
                  <a:pt x="0" y="1211"/>
                  <a:pt x="4" y="1207"/>
                  <a:pt x="9" y="1207"/>
                </a:cubicBezTo>
                <a:cubicBezTo>
                  <a:pt x="14" y="1207"/>
                  <a:pt x="18" y="1211"/>
                  <a:pt x="18" y="1216"/>
                </a:cubicBezTo>
                <a:close/>
                <a:moveTo>
                  <a:pt x="18" y="1270"/>
                </a:moveTo>
                <a:lnTo>
                  <a:pt x="18" y="1270"/>
                </a:lnTo>
                <a:cubicBezTo>
                  <a:pt x="18" y="1275"/>
                  <a:pt x="14" y="1279"/>
                  <a:pt x="9" y="1279"/>
                </a:cubicBezTo>
                <a:cubicBezTo>
                  <a:pt x="4" y="1279"/>
                  <a:pt x="0" y="1275"/>
                  <a:pt x="0" y="1270"/>
                </a:cubicBezTo>
                <a:lnTo>
                  <a:pt x="0" y="1270"/>
                </a:lnTo>
                <a:cubicBezTo>
                  <a:pt x="0" y="1265"/>
                  <a:pt x="4" y="1261"/>
                  <a:pt x="9" y="1261"/>
                </a:cubicBezTo>
                <a:cubicBezTo>
                  <a:pt x="14" y="1261"/>
                  <a:pt x="18" y="1265"/>
                  <a:pt x="18" y="1270"/>
                </a:cubicBezTo>
                <a:close/>
                <a:moveTo>
                  <a:pt x="18" y="1324"/>
                </a:moveTo>
                <a:lnTo>
                  <a:pt x="18" y="1324"/>
                </a:lnTo>
                <a:cubicBezTo>
                  <a:pt x="18" y="1329"/>
                  <a:pt x="14" y="1333"/>
                  <a:pt x="9" y="1333"/>
                </a:cubicBezTo>
                <a:cubicBezTo>
                  <a:pt x="4" y="1333"/>
                  <a:pt x="0" y="1329"/>
                  <a:pt x="0" y="1324"/>
                </a:cubicBezTo>
                <a:lnTo>
                  <a:pt x="0" y="1324"/>
                </a:lnTo>
                <a:cubicBezTo>
                  <a:pt x="0" y="1319"/>
                  <a:pt x="4" y="1315"/>
                  <a:pt x="9" y="1315"/>
                </a:cubicBezTo>
                <a:cubicBezTo>
                  <a:pt x="14" y="1315"/>
                  <a:pt x="18" y="1319"/>
                  <a:pt x="18" y="1324"/>
                </a:cubicBezTo>
                <a:close/>
                <a:moveTo>
                  <a:pt x="18" y="1378"/>
                </a:moveTo>
                <a:lnTo>
                  <a:pt x="18" y="1378"/>
                </a:lnTo>
                <a:cubicBezTo>
                  <a:pt x="18" y="1383"/>
                  <a:pt x="14" y="1387"/>
                  <a:pt x="9" y="1387"/>
                </a:cubicBezTo>
                <a:cubicBezTo>
                  <a:pt x="4" y="1387"/>
                  <a:pt x="0" y="1383"/>
                  <a:pt x="0" y="1378"/>
                </a:cubicBezTo>
                <a:lnTo>
                  <a:pt x="0" y="1378"/>
                </a:lnTo>
                <a:cubicBezTo>
                  <a:pt x="0" y="1373"/>
                  <a:pt x="4" y="1369"/>
                  <a:pt x="9" y="1369"/>
                </a:cubicBezTo>
                <a:cubicBezTo>
                  <a:pt x="14" y="1369"/>
                  <a:pt x="18" y="1373"/>
                  <a:pt x="18" y="1378"/>
                </a:cubicBezTo>
                <a:close/>
                <a:moveTo>
                  <a:pt x="18" y="1432"/>
                </a:moveTo>
                <a:lnTo>
                  <a:pt x="18" y="1432"/>
                </a:lnTo>
                <a:cubicBezTo>
                  <a:pt x="18" y="1437"/>
                  <a:pt x="14" y="1441"/>
                  <a:pt x="9" y="1441"/>
                </a:cubicBezTo>
                <a:cubicBezTo>
                  <a:pt x="4" y="1441"/>
                  <a:pt x="0" y="1437"/>
                  <a:pt x="0" y="1432"/>
                </a:cubicBezTo>
                <a:lnTo>
                  <a:pt x="0" y="1432"/>
                </a:lnTo>
                <a:cubicBezTo>
                  <a:pt x="0" y="1427"/>
                  <a:pt x="4" y="1423"/>
                  <a:pt x="9" y="1423"/>
                </a:cubicBezTo>
                <a:cubicBezTo>
                  <a:pt x="14" y="1423"/>
                  <a:pt x="18" y="1427"/>
                  <a:pt x="18" y="1432"/>
                </a:cubicBezTo>
                <a:close/>
                <a:moveTo>
                  <a:pt x="18" y="1486"/>
                </a:moveTo>
                <a:lnTo>
                  <a:pt x="18" y="1486"/>
                </a:lnTo>
                <a:cubicBezTo>
                  <a:pt x="18" y="1491"/>
                  <a:pt x="14" y="1495"/>
                  <a:pt x="9" y="1495"/>
                </a:cubicBezTo>
                <a:cubicBezTo>
                  <a:pt x="4" y="1495"/>
                  <a:pt x="0" y="1491"/>
                  <a:pt x="0" y="1486"/>
                </a:cubicBezTo>
                <a:lnTo>
                  <a:pt x="0" y="1486"/>
                </a:lnTo>
                <a:cubicBezTo>
                  <a:pt x="0" y="1481"/>
                  <a:pt x="4" y="1477"/>
                  <a:pt x="9" y="1477"/>
                </a:cubicBezTo>
                <a:cubicBezTo>
                  <a:pt x="14" y="1477"/>
                  <a:pt x="18" y="1481"/>
                  <a:pt x="18" y="1486"/>
                </a:cubicBezTo>
                <a:close/>
                <a:moveTo>
                  <a:pt x="18" y="1540"/>
                </a:moveTo>
                <a:lnTo>
                  <a:pt x="18" y="1540"/>
                </a:lnTo>
                <a:cubicBezTo>
                  <a:pt x="18" y="1545"/>
                  <a:pt x="14" y="1549"/>
                  <a:pt x="9" y="1549"/>
                </a:cubicBezTo>
                <a:cubicBezTo>
                  <a:pt x="4" y="1549"/>
                  <a:pt x="0" y="1545"/>
                  <a:pt x="0" y="1540"/>
                </a:cubicBezTo>
                <a:lnTo>
                  <a:pt x="0" y="1540"/>
                </a:lnTo>
                <a:cubicBezTo>
                  <a:pt x="0" y="1535"/>
                  <a:pt x="4" y="1531"/>
                  <a:pt x="9" y="1531"/>
                </a:cubicBezTo>
                <a:cubicBezTo>
                  <a:pt x="14" y="1531"/>
                  <a:pt x="18" y="1535"/>
                  <a:pt x="18" y="1540"/>
                </a:cubicBezTo>
                <a:close/>
                <a:moveTo>
                  <a:pt x="18" y="1594"/>
                </a:moveTo>
                <a:lnTo>
                  <a:pt x="18" y="1594"/>
                </a:lnTo>
                <a:cubicBezTo>
                  <a:pt x="18" y="1599"/>
                  <a:pt x="14" y="1603"/>
                  <a:pt x="9" y="1603"/>
                </a:cubicBezTo>
                <a:cubicBezTo>
                  <a:pt x="4" y="1603"/>
                  <a:pt x="0" y="1599"/>
                  <a:pt x="0" y="1594"/>
                </a:cubicBezTo>
                <a:lnTo>
                  <a:pt x="0" y="1594"/>
                </a:lnTo>
                <a:cubicBezTo>
                  <a:pt x="0" y="1589"/>
                  <a:pt x="4" y="1585"/>
                  <a:pt x="9" y="1585"/>
                </a:cubicBezTo>
                <a:cubicBezTo>
                  <a:pt x="14" y="1585"/>
                  <a:pt x="18" y="1589"/>
                  <a:pt x="18" y="1594"/>
                </a:cubicBezTo>
                <a:close/>
                <a:moveTo>
                  <a:pt x="18" y="1648"/>
                </a:moveTo>
                <a:lnTo>
                  <a:pt x="18" y="1648"/>
                </a:lnTo>
                <a:cubicBezTo>
                  <a:pt x="18" y="1653"/>
                  <a:pt x="14" y="1657"/>
                  <a:pt x="9" y="1657"/>
                </a:cubicBezTo>
                <a:cubicBezTo>
                  <a:pt x="4" y="1657"/>
                  <a:pt x="0" y="1653"/>
                  <a:pt x="0" y="1648"/>
                </a:cubicBezTo>
                <a:lnTo>
                  <a:pt x="0" y="1648"/>
                </a:lnTo>
                <a:cubicBezTo>
                  <a:pt x="0" y="1643"/>
                  <a:pt x="4" y="1639"/>
                  <a:pt x="9" y="1639"/>
                </a:cubicBezTo>
                <a:cubicBezTo>
                  <a:pt x="14" y="1639"/>
                  <a:pt x="18" y="1643"/>
                  <a:pt x="18" y="1648"/>
                </a:cubicBezTo>
                <a:close/>
                <a:moveTo>
                  <a:pt x="18" y="1702"/>
                </a:moveTo>
                <a:lnTo>
                  <a:pt x="18" y="1702"/>
                </a:lnTo>
                <a:cubicBezTo>
                  <a:pt x="18" y="1707"/>
                  <a:pt x="14" y="1711"/>
                  <a:pt x="9" y="1711"/>
                </a:cubicBezTo>
                <a:cubicBezTo>
                  <a:pt x="4" y="1711"/>
                  <a:pt x="0" y="1707"/>
                  <a:pt x="0" y="1702"/>
                </a:cubicBezTo>
                <a:lnTo>
                  <a:pt x="0" y="1702"/>
                </a:lnTo>
                <a:cubicBezTo>
                  <a:pt x="0" y="1697"/>
                  <a:pt x="4" y="1693"/>
                  <a:pt x="9" y="1693"/>
                </a:cubicBezTo>
                <a:cubicBezTo>
                  <a:pt x="14" y="1693"/>
                  <a:pt x="18" y="1697"/>
                  <a:pt x="18" y="1702"/>
                </a:cubicBezTo>
                <a:close/>
                <a:moveTo>
                  <a:pt x="18" y="1756"/>
                </a:moveTo>
                <a:lnTo>
                  <a:pt x="18" y="1756"/>
                </a:lnTo>
                <a:cubicBezTo>
                  <a:pt x="18" y="1761"/>
                  <a:pt x="14" y="1765"/>
                  <a:pt x="9" y="1765"/>
                </a:cubicBezTo>
                <a:cubicBezTo>
                  <a:pt x="4" y="1765"/>
                  <a:pt x="0" y="1761"/>
                  <a:pt x="0" y="1756"/>
                </a:cubicBezTo>
                <a:lnTo>
                  <a:pt x="0" y="1756"/>
                </a:lnTo>
                <a:cubicBezTo>
                  <a:pt x="0" y="1751"/>
                  <a:pt x="4" y="1747"/>
                  <a:pt x="9" y="1747"/>
                </a:cubicBezTo>
                <a:cubicBezTo>
                  <a:pt x="14" y="1747"/>
                  <a:pt x="18" y="1751"/>
                  <a:pt x="18" y="1756"/>
                </a:cubicBezTo>
                <a:close/>
                <a:moveTo>
                  <a:pt x="18" y="1810"/>
                </a:moveTo>
                <a:lnTo>
                  <a:pt x="18" y="1810"/>
                </a:lnTo>
                <a:cubicBezTo>
                  <a:pt x="18" y="1815"/>
                  <a:pt x="14" y="1819"/>
                  <a:pt x="9" y="1819"/>
                </a:cubicBezTo>
                <a:cubicBezTo>
                  <a:pt x="4" y="1819"/>
                  <a:pt x="0" y="1815"/>
                  <a:pt x="0" y="1810"/>
                </a:cubicBezTo>
                <a:lnTo>
                  <a:pt x="0" y="1810"/>
                </a:lnTo>
                <a:cubicBezTo>
                  <a:pt x="0" y="1805"/>
                  <a:pt x="4" y="1801"/>
                  <a:pt x="9" y="1801"/>
                </a:cubicBezTo>
                <a:cubicBezTo>
                  <a:pt x="14" y="1801"/>
                  <a:pt x="18" y="1805"/>
                  <a:pt x="18" y="1810"/>
                </a:cubicBezTo>
                <a:close/>
                <a:moveTo>
                  <a:pt x="18" y="1864"/>
                </a:moveTo>
                <a:lnTo>
                  <a:pt x="18" y="1864"/>
                </a:lnTo>
                <a:cubicBezTo>
                  <a:pt x="18" y="1869"/>
                  <a:pt x="14" y="1873"/>
                  <a:pt x="9" y="1873"/>
                </a:cubicBezTo>
                <a:cubicBezTo>
                  <a:pt x="4" y="1873"/>
                  <a:pt x="0" y="1869"/>
                  <a:pt x="0" y="1864"/>
                </a:cubicBezTo>
                <a:lnTo>
                  <a:pt x="0" y="1864"/>
                </a:lnTo>
                <a:cubicBezTo>
                  <a:pt x="0" y="1859"/>
                  <a:pt x="4" y="1855"/>
                  <a:pt x="9" y="1855"/>
                </a:cubicBezTo>
                <a:cubicBezTo>
                  <a:pt x="14" y="1855"/>
                  <a:pt x="18" y="1859"/>
                  <a:pt x="18" y="1864"/>
                </a:cubicBezTo>
                <a:close/>
                <a:moveTo>
                  <a:pt x="18" y="1918"/>
                </a:moveTo>
                <a:lnTo>
                  <a:pt x="18" y="1918"/>
                </a:lnTo>
                <a:cubicBezTo>
                  <a:pt x="18" y="1923"/>
                  <a:pt x="14" y="1927"/>
                  <a:pt x="9" y="1927"/>
                </a:cubicBezTo>
                <a:cubicBezTo>
                  <a:pt x="4" y="1927"/>
                  <a:pt x="0" y="1923"/>
                  <a:pt x="0" y="1918"/>
                </a:cubicBezTo>
                <a:lnTo>
                  <a:pt x="0" y="1918"/>
                </a:lnTo>
                <a:cubicBezTo>
                  <a:pt x="0" y="1913"/>
                  <a:pt x="4" y="1909"/>
                  <a:pt x="9" y="1909"/>
                </a:cubicBezTo>
                <a:cubicBezTo>
                  <a:pt x="14" y="1909"/>
                  <a:pt x="18" y="1913"/>
                  <a:pt x="18" y="1918"/>
                </a:cubicBezTo>
                <a:close/>
                <a:moveTo>
                  <a:pt x="18" y="1972"/>
                </a:moveTo>
                <a:lnTo>
                  <a:pt x="18" y="1972"/>
                </a:lnTo>
                <a:cubicBezTo>
                  <a:pt x="18" y="1977"/>
                  <a:pt x="14" y="1981"/>
                  <a:pt x="9" y="1981"/>
                </a:cubicBezTo>
                <a:cubicBezTo>
                  <a:pt x="4" y="1981"/>
                  <a:pt x="0" y="1977"/>
                  <a:pt x="0" y="1972"/>
                </a:cubicBezTo>
                <a:lnTo>
                  <a:pt x="0" y="1972"/>
                </a:lnTo>
                <a:cubicBezTo>
                  <a:pt x="0" y="1967"/>
                  <a:pt x="4" y="1963"/>
                  <a:pt x="9" y="1963"/>
                </a:cubicBezTo>
                <a:cubicBezTo>
                  <a:pt x="14" y="1963"/>
                  <a:pt x="18" y="1967"/>
                  <a:pt x="18" y="1972"/>
                </a:cubicBezTo>
                <a:close/>
                <a:moveTo>
                  <a:pt x="18" y="2026"/>
                </a:moveTo>
                <a:lnTo>
                  <a:pt x="18" y="2026"/>
                </a:lnTo>
                <a:cubicBezTo>
                  <a:pt x="18" y="2031"/>
                  <a:pt x="14" y="2035"/>
                  <a:pt x="9" y="2035"/>
                </a:cubicBezTo>
                <a:cubicBezTo>
                  <a:pt x="4" y="2035"/>
                  <a:pt x="0" y="2031"/>
                  <a:pt x="0" y="2026"/>
                </a:cubicBezTo>
                <a:lnTo>
                  <a:pt x="0" y="2026"/>
                </a:lnTo>
                <a:cubicBezTo>
                  <a:pt x="0" y="2021"/>
                  <a:pt x="4" y="2017"/>
                  <a:pt x="9" y="2017"/>
                </a:cubicBezTo>
                <a:cubicBezTo>
                  <a:pt x="14" y="2017"/>
                  <a:pt x="18" y="2021"/>
                  <a:pt x="18" y="2026"/>
                </a:cubicBezTo>
                <a:close/>
                <a:moveTo>
                  <a:pt x="18" y="2080"/>
                </a:moveTo>
                <a:lnTo>
                  <a:pt x="18" y="2080"/>
                </a:lnTo>
                <a:cubicBezTo>
                  <a:pt x="18" y="2085"/>
                  <a:pt x="14" y="2089"/>
                  <a:pt x="9" y="2089"/>
                </a:cubicBezTo>
                <a:cubicBezTo>
                  <a:pt x="4" y="2089"/>
                  <a:pt x="0" y="2085"/>
                  <a:pt x="0" y="2080"/>
                </a:cubicBezTo>
                <a:lnTo>
                  <a:pt x="0" y="2080"/>
                </a:lnTo>
                <a:cubicBezTo>
                  <a:pt x="0" y="2075"/>
                  <a:pt x="4" y="2071"/>
                  <a:pt x="9" y="2071"/>
                </a:cubicBezTo>
                <a:cubicBezTo>
                  <a:pt x="14" y="2071"/>
                  <a:pt x="18" y="2075"/>
                  <a:pt x="18" y="2080"/>
                </a:cubicBezTo>
                <a:close/>
                <a:moveTo>
                  <a:pt x="18" y="2134"/>
                </a:moveTo>
                <a:lnTo>
                  <a:pt x="18" y="2134"/>
                </a:lnTo>
                <a:cubicBezTo>
                  <a:pt x="18" y="2139"/>
                  <a:pt x="14" y="2143"/>
                  <a:pt x="9" y="2143"/>
                </a:cubicBezTo>
                <a:cubicBezTo>
                  <a:pt x="4" y="2143"/>
                  <a:pt x="0" y="2139"/>
                  <a:pt x="0" y="2134"/>
                </a:cubicBezTo>
                <a:lnTo>
                  <a:pt x="0" y="2134"/>
                </a:lnTo>
                <a:cubicBezTo>
                  <a:pt x="0" y="2129"/>
                  <a:pt x="4" y="2125"/>
                  <a:pt x="9" y="2125"/>
                </a:cubicBezTo>
                <a:cubicBezTo>
                  <a:pt x="14" y="2125"/>
                  <a:pt x="18" y="2129"/>
                  <a:pt x="18" y="2134"/>
                </a:cubicBezTo>
                <a:close/>
                <a:moveTo>
                  <a:pt x="18" y="2188"/>
                </a:moveTo>
                <a:lnTo>
                  <a:pt x="18" y="2188"/>
                </a:lnTo>
                <a:cubicBezTo>
                  <a:pt x="18" y="2193"/>
                  <a:pt x="14" y="2197"/>
                  <a:pt x="9" y="2197"/>
                </a:cubicBezTo>
                <a:cubicBezTo>
                  <a:pt x="4" y="2197"/>
                  <a:pt x="0" y="2193"/>
                  <a:pt x="0" y="2188"/>
                </a:cubicBezTo>
                <a:lnTo>
                  <a:pt x="0" y="2188"/>
                </a:lnTo>
                <a:cubicBezTo>
                  <a:pt x="0" y="2183"/>
                  <a:pt x="4" y="2179"/>
                  <a:pt x="9" y="2179"/>
                </a:cubicBezTo>
                <a:cubicBezTo>
                  <a:pt x="14" y="2179"/>
                  <a:pt x="18" y="2183"/>
                  <a:pt x="18" y="2188"/>
                </a:cubicBezTo>
                <a:close/>
                <a:moveTo>
                  <a:pt x="18" y="2242"/>
                </a:moveTo>
                <a:lnTo>
                  <a:pt x="18" y="2242"/>
                </a:lnTo>
                <a:cubicBezTo>
                  <a:pt x="18" y="2247"/>
                  <a:pt x="14" y="2251"/>
                  <a:pt x="9" y="2251"/>
                </a:cubicBezTo>
                <a:cubicBezTo>
                  <a:pt x="4" y="2251"/>
                  <a:pt x="0" y="2247"/>
                  <a:pt x="0" y="2242"/>
                </a:cubicBezTo>
                <a:lnTo>
                  <a:pt x="0" y="2242"/>
                </a:lnTo>
                <a:cubicBezTo>
                  <a:pt x="0" y="2237"/>
                  <a:pt x="4" y="2233"/>
                  <a:pt x="9" y="2233"/>
                </a:cubicBezTo>
                <a:cubicBezTo>
                  <a:pt x="14" y="2233"/>
                  <a:pt x="18" y="2237"/>
                  <a:pt x="18" y="2242"/>
                </a:cubicBezTo>
                <a:close/>
                <a:moveTo>
                  <a:pt x="18" y="2296"/>
                </a:moveTo>
                <a:lnTo>
                  <a:pt x="18" y="2296"/>
                </a:lnTo>
                <a:cubicBezTo>
                  <a:pt x="18" y="2301"/>
                  <a:pt x="14" y="2305"/>
                  <a:pt x="9" y="2305"/>
                </a:cubicBezTo>
                <a:cubicBezTo>
                  <a:pt x="4" y="2305"/>
                  <a:pt x="0" y="2301"/>
                  <a:pt x="0" y="2296"/>
                </a:cubicBezTo>
                <a:lnTo>
                  <a:pt x="0" y="2296"/>
                </a:lnTo>
                <a:cubicBezTo>
                  <a:pt x="0" y="2291"/>
                  <a:pt x="4" y="2287"/>
                  <a:pt x="9" y="2287"/>
                </a:cubicBezTo>
                <a:cubicBezTo>
                  <a:pt x="14" y="2287"/>
                  <a:pt x="18" y="2291"/>
                  <a:pt x="18" y="2296"/>
                </a:cubicBezTo>
                <a:close/>
                <a:moveTo>
                  <a:pt x="18" y="2350"/>
                </a:moveTo>
                <a:lnTo>
                  <a:pt x="18" y="2350"/>
                </a:lnTo>
                <a:cubicBezTo>
                  <a:pt x="18" y="2355"/>
                  <a:pt x="14" y="2359"/>
                  <a:pt x="9" y="2359"/>
                </a:cubicBezTo>
                <a:cubicBezTo>
                  <a:pt x="4" y="2359"/>
                  <a:pt x="0" y="2355"/>
                  <a:pt x="0" y="2350"/>
                </a:cubicBezTo>
                <a:lnTo>
                  <a:pt x="0" y="2350"/>
                </a:lnTo>
                <a:cubicBezTo>
                  <a:pt x="0" y="2345"/>
                  <a:pt x="4" y="2341"/>
                  <a:pt x="9" y="2341"/>
                </a:cubicBezTo>
                <a:cubicBezTo>
                  <a:pt x="14" y="2341"/>
                  <a:pt x="18" y="2345"/>
                  <a:pt x="18" y="2350"/>
                </a:cubicBezTo>
                <a:close/>
                <a:moveTo>
                  <a:pt x="18" y="2404"/>
                </a:moveTo>
                <a:lnTo>
                  <a:pt x="18" y="2404"/>
                </a:lnTo>
                <a:cubicBezTo>
                  <a:pt x="18" y="2409"/>
                  <a:pt x="14" y="2413"/>
                  <a:pt x="9" y="2413"/>
                </a:cubicBezTo>
                <a:cubicBezTo>
                  <a:pt x="4" y="2413"/>
                  <a:pt x="0" y="2409"/>
                  <a:pt x="0" y="2404"/>
                </a:cubicBezTo>
                <a:lnTo>
                  <a:pt x="0" y="2404"/>
                </a:lnTo>
                <a:cubicBezTo>
                  <a:pt x="0" y="2399"/>
                  <a:pt x="4" y="2395"/>
                  <a:pt x="9" y="2395"/>
                </a:cubicBezTo>
                <a:cubicBezTo>
                  <a:pt x="14" y="2395"/>
                  <a:pt x="18" y="2399"/>
                  <a:pt x="18" y="2404"/>
                </a:cubicBezTo>
                <a:close/>
                <a:moveTo>
                  <a:pt x="18" y="2458"/>
                </a:moveTo>
                <a:lnTo>
                  <a:pt x="18" y="2458"/>
                </a:lnTo>
                <a:cubicBezTo>
                  <a:pt x="18" y="2463"/>
                  <a:pt x="14" y="2467"/>
                  <a:pt x="9" y="2467"/>
                </a:cubicBezTo>
                <a:cubicBezTo>
                  <a:pt x="4" y="2467"/>
                  <a:pt x="0" y="2463"/>
                  <a:pt x="0" y="2458"/>
                </a:cubicBezTo>
                <a:lnTo>
                  <a:pt x="0" y="2458"/>
                </a:lnTo>
                <a:cubicBezTo>
                  <a:pt x="0" y="2453"/>
                  <a:pt x="4" y="2449"/>
                  <a:pt x="9" y="2449"/>
                </a:cubicBezTo>
                <a:cubicBezTo>
                  <a:pt x="14" y="2449"/>
                  <a:pt x="18" y="2453"/>
                  <a:pt x="18" y="2458"/>
                </a:cubicBezTo>
                <a:close/>
                <a:moveTo>
                  <a:pt x="18" y="2512"/>
                </a:moveTo>
                <a:lnTo>
                  <a:pt x="18" y="2512"/>
                </a:lnTo>
                <a:cubicBezTo>
                  <a:pt x="18" y="2517"/>
                  <a:pt x="14" y="2521"/>
                  <a:pt x="9" y="2521"/>
                </a:cubicBezTo>
                <a:cubicBezTo>
                  <a:pt x="4" y="2521"/>
                  <a:pt x="0" y="2517"/>
                  <a:pt x="0" y="2512"/>
                </a:cubicBezTo>
                <a:lnTo>
                  <a:pt x="0" y="2512"/>
                </a:lnTo>
                <a:cubicBezTo>
                  <a:pt x="0" y="2507"/>
                  <a:pt x="4" y="2503"/>
                  <a:pt x="9" y="2503"/>
                </a:cubicBezTo>
                <a:cubicBezTo>
                  <a:pt x="14" y="2503"/>
                  <a:pt x="18" y="2507"/>
                  <a:pt x="18" y="2512"/>
                </a:cubicBezTo>
                <a:close/>
                <a:moveTo>
                  <a:pt x="18" y="2566"/>
                </a:moveTo>
                <a:lnTo>
                  <a:pt x="18" y="2566"/>
                </a:lnTo>
                <a:cubicBezTo>
                  <a:pt x="18" y="2571"/>
                  <a:pt x="14" y="2575"/>
                  <a:pt x="9" y="2575"/>
                </a:cubicBezTo>
                <a:cubicBezTo>
                  <a:pt x="4" y="2575"/>
                  <a:pt x="0" y="2571"/>
                  <a:pt x="0" y="2566"/>
                </a:cubicBezTo>
                <a:lnTo>
                  <a:pt x="0" y="2566"/>
                </a:lnTo>
                <a:cubicBezTo>
                  <a:pt x="0" y="2561"/>
                  <a:pt x="4" y="2557"/>
                  <a:pt x="9" y="2557"/>
                </a:cubicBezTo>
                <a:cubicBezTo>
                  <a:pt x="14" y="2557"/>
                  <a:pt x="18" y="2561"/>
                  <a:pt x="18" y="2566"/>
                </a:cubicBezTo>
                <a:close/>
                <a:moveTo>
                  <a:pt x="28" y="2592"/>
                </a:moveTo>
                <a:lnTo>
                  <a:pt x="28" y="2592"/>
                </a:lnTo>
                <a:cubicBezTo>
                  <a:pt x="33" y="2592"/>
                  <a:pt x="37" y="2596"/>
                  <a:pt x="37" y="2601"/>
                </a:cubicBezTo>
                <a:cubicBezTo>
                  <a:pt x="37" y="2606"/>
                  <a:pt x="33" y="2610"/>
                  <a:pt x="28" y="2610"/>
                </a:cubicBezTo>
                <a:lnTo>
                  <a:pt x="28" y="2610"/>
                </a:lnTo>
                <a:cubicBezTo>
                  <a:pt x="23" y="2610"/>
                  <a:pt x="19" y="2606"/>
                  <a:pt x="19" y="2601"/>
                </a:cubicBezTo>
                <a:cubicBezTo>
                  <a:pt x="19" y="2596"/>
                  <a:pt x="23" y="2592"/>
                  <a:pt x="28" y="2592"/>
                </a:cubicBezTo>
                <a:close/>
                <a:moveTo>
                  <a:pt x="82" y="2592"/>
                </a:moveTo>
                <a:lnTo>
                  <a:pt x="82" y="2592"/>
                </a:lnTo>
                <a:cubicBezTo>
                  <a:pt x="87" y="2592"/>
                  <a:pt x="91" y="2596"/>
                  <a:pt x="91" y="2601"/>
                </a:cubicBezTo>
                <a:cubicBezTo>
                  <a:pt x="91" y="2606"/>
                  <a:pt x="87" y="2610"/>
                  <a:pt x="82" y="2610"/>
                </a:cubicBezTo>
                <a:lnTo>
                  <a:pt x="82" y="2610"/>
                </a:lnTo>
                <a:cubicBezTo>
                  <a:pt x="77" y="2610"/>
                  <a:pt x="73" y="2606"/>
                  <a:pt x="73" y="2601"/>
                </a:cubicBezTo>
                <a:cubicBezTo>
                  <a:pt x="73" y="2596"/>
                  <a:pt x="77" y="2592"/>
                  <a:pt x="82" y="2592"/>
                </a:cubicBezTo>
                <a:close/>
                <a:moveTo>
                  <a:pt x="136" y="2592"/>
                </a:moveTo>
                <a:lnTo>
                  <a:pt x="136" y="2592"/>
                </a:lnTo>
                <a:cubicBezTo>
                  <a:pt x="141" y="2592"/>
                  <a:pt x="145" y="2596"/>
                  <a:pt x="145" y="2601"/>
                </a:cubicBezTo>
                <a:cubicBezTo>
                  <a:pt x="145" y="2606"/>
                  <a:pt x="141" y="2610"/>
                  <a:pt x="136" y="2610"/>
                </a:cubicBezTo>
                <a:lnTo>
                  <a:pt x="136" y="2610"/>
                </a:lnTo>
                <a:cubicBezTo>
                  <a:pt x="131" y="2610"/>
                  <a:pt x="127" y="2606"/>
                  <a:pt x="127" y="2601"/>
                </a:cubicBezTo>
                <a:cubicBezTo>
                  <a:pt x="127" y="2596"/>
                  <a:pt x="131" y="2592"/>
                  <a:pt x="136" y="2592"/>
                </a:cubicBezTo>
                <a:close/>
                <a:moveTo>
                  <a:pt x="190" y="2592"/>
                </a:moveTo>
                <a:lnTo>
                  <a:pt x="190" y="2592"/>
                </a:lnTo>
                <a:cubicBezTo>
                  <a:pt x="195" y="2592"/>
                  <a:pt x="199" y="2596"/>
                  <a:pt x="199" y="2601"/>
                </a:cubicBezTo>
                <a:cubicBezTo>
                  <a:pt x="199" y="2606"/>
                  <a:pt x="195" y="2610"/>
                  <a:pt x="190" y="2610"/>
                </a:cubicBezTo>
                <a:lnTo>
                  <a:pt x="190" y="2610"/>
                </a:lnTo>
                <a:cubicBezTo>
                  <a:pt x="185" y="2610"/>
                  <a:pt x="181" y="2606"/>
                  <a:pt x="181" y="2601"/>
                </a:cubicBezTo>
                <a:cubicBezTo>
                  <a:pt x="181" y="2596"/>
                  <a:pt x="185" y="2592"/>
                  <a:pt x="190" y="2592"/>
                </a:cubicBezTo>
                <a:close/>
                <a:moveTo>
                  <a:pt x="244" y="2592"/>
                </a:moveTo>
                <a:lnTo>
                  <a:pt x="244" y="2592"/>
                </a:lnTo>
                <a:cubicBezTo>
                  <a:pt x="249" y="2592"/>
                  <a:pt x="253" y="2596"/>
                  <a:pt x="253" y="2601"/>
                </a:cubicBezTo>
                <a:cubicBezTo>
                  <a:pt x="253" y="2606"/>
                  <a:pt x="249" y="2610"/>
                  <a:pt x="244" y="2610"/>
                </a:cubicBezTo>
                <a:lnTo>
                  <a:pt x="244" y="2610"/>
                </a:lnTo>
                <a:cubicBezTo>
                  <a:pt x="239" y="2610"/>
                  <a:pt x="235" y="2606"/>
                  <a:pt x="235" y="2601"/>
                </a:cubicBezTo>
                <a:cubicBezTo>
                  <a:pt x="235" y="2596"/>
                  <a:pt x="239" y="2592"/>
                  <a:pt x="244" y="2592"/>
                </a:cubicBezTo>
                <a:close/>
                <a:moveTo>
                  <a:pt x="298" y="2592"/>
                </a:moveTo>
                <a:lnTo>
                  <a:pt x="298" y="2592"/>
                </a:lnTo>
                <a:cubicBezTo>
                  <a:pt x="303" y="2592"/>
                  <a:pt x="307" y="2596"/>
                  <a:pt x="307" y="2601"/>
                </a:cubicBezTo>
                <a:cubicBezTo>
                  <a:pt x="307" y="2606"/>
                  <a:pt x="303" y="2610"/>
                  <a:pt x="298" y="2610"/>
                </a:cubicBezTo>
                <a:lnTo>
                  <a:pt x="298" y="2610"/>
                </a:lnTo>
                <a:cubicBezTo>
                  <a:pt x="293" y="2610"/>
                  <a:pt x="289" y="2606"/>
                  <a:pt x="289" y="2601"/>
                </a:cubicBezTo>
                <a:cubicBezTo>
                  <a:pt x="289" y="2596"/>
                  <a:pt x="293" y="2592"/>
                  <a:pt x="298" y="2592"/>
                </a:cubicBezTo>
                <a:close/>
                <a:moveTo>
                  <a:pt x="352" y="2592"/>
                </a:moveTo>
                <a:lnTo>
                  <a:pt x="352" y="2592"/>
                </a:lnTo>
                <a:cubicBezTo>
                  <a:pt x="357" y="2592"/>
                  <a:pt x="361" y="2596"/>
                  <a:pt x="361" y="2601"/>
                </a:cubicBezTo>
                <a:cubicBezTo>
                  <a:pt x="361" y="2606"/>
                  <a:pt x="357" y="2610"/>
                  <a:pt x="352" y="2610"/>
                </a:cubicBezTo>
                <a:lnTo>
                  <a:pt x="352" y="2610"/>
                </a:lnTo>
                <a:cubicBezTo>
                  <a:pt x="347" y="2610"/>
                  <a:pt x="343" y="2606"/>
                  <a:pt x="343" y="2601"/>
                </a:cubicBezTo>
                <a:cubicBezTo>
                  <a:pt x="343" y="2596"/>
                  <a:pt x="347" y="2592"/>
                  <a:pt x="352" y="2592"/>
                </a:cubicBezTo>
                <a:close/>
                <a:moveTo>
                  <a:pt x="406" y="2592"/>
                </a:moveTo>
                <a:lnTo>
                  <a:pt x="406" y="2592"/>
                </a:lnTo>
                <a:cubicBezTo>
                  <a:pt x="411" y="2592"/>
                  <a:pt x="415" y="2596"/>
                  <a:pt x="415" y="2601"/>
                </a:cubicBezTo>
                <a:cubicBezTo>
                  <a:pt x="415" y="2606"/>
                  <a:pt x="411" y="2610"/>
                  <a:pt x="406" y="2610"/>
                </a:cubicBezTo>
                <a:lnTo>
                  <a:pt x="406" y="2610"/>
                </a:lnTo>
                <a:cubicBezTo>
                  <a:pt x="401" y="2610"/>
                  <a:pt x="397" y="2606"/>
                  <a:pt x="397" y="2601"/>
                </a:cubicBezTo>
                <a:cubicBezTo>
                  <a:pt x="397" y="2596"/>
                  <a:pt x="401" y="2592"/>
                  <a:pt x="406" y="2592"/>
                </a:cubicBezTo>
                <a:close/>
                <a:moveTo>
                  <a:pt x="460" y="2592"/>
                </a:moveTo>
                <a:lnTo>
                  <a:pt x="460" y="2592"/>
                </a:lnTo>
                <a:cubicBezTo>
                  <a:pt x="465" y="2592"/>
                  <a:pt x="469" y="2596"/>
                  <a:pt x="469" y="2601"/>
                </a:cubicBezTo>
                <a:cubicBezTo>
                  <a:pt x="469" y="2606"/>
                  <a:pt x="465" y="2610"/>
                  <a:pt x="460" y="2610"/>
                </a:cubicBezTo>
                <a:lnTo>
                  <a:pt x="460" y="2610"/>
                </a:lnTo>
                <a:cubicBezTo>
                  <a:pt x="455" y="2610"/>
                  <a:pt x="451" y="2606"/>
                  <a:pt x="451" y="2601"/>
                </a:cubicBezTo>
                <a:cubicBezTo>
                  <a:pt x="451" y="2596"/>
                  <a:pt x="455" y="2592"/>
                  <a:pt x="460" y="2592"/>
                </a:cubicBezTo>
                <a:close/>
                <a:moveTo>
                  <a:pt x="514" y="2592"/>
                </a:moveTo>
                <a:lnTo>
                  <a:pt x="514" y="2592"/>
                </a:lnTo>
                <a:cubicBezTo>
                  <a:pt x="519" y="2592"/>
                  <a:pt x="523" y="2596"/>
                  <a:pt x="523" y="2601"/>
                </a:cubicBezTo>
                <a:cubicBezTo>
                  <a:pt x="523" y="2606"/>
                  <a:pt x="519" y="2610"/>
                  <a:pt x="514" y="2610"/>
                </a:cubicBezTo>
                <a:lnTo>
                  <a:pt x="514" y="2610"/>
                </a:lnTo>
                <a:cubicBezTo>
                  <a:pt x="509" y="2610"/>
                  <a:pt x="505" y="2606"/>
                  <a:pt x="505" y="2601"/>
                </a:cubicBezTo>
                <a:cubicBezTo>
                  <a:pt x="505" y="2596"/>
                  <a:pt x="509" y="2592"/>
                  <a:pt x="514" y="2592"/>
                </a:cubicBezTo>
                <a:close/>
                <a:moveTo>
                  <a:pt x="568" y="2592"/>
                </a:moveTo>
                <a:lnTo>
                  <a:pt x="568" y="2592"/>
                </a:lnTo>
                <a:cubicBezTo>
                  <a:pt x="573" y="2592"/>
                  <a:pt x="577" y="2596"/>
                  <a:pt x="577" y="2601"/>
                </a:cubicBezTo>
                <a:cubicBezTo>
                  <a:pt x="577" y="2606"/>
                  <a:pt x="573" y="2610"/>
                  <a:pt x="568" y="2610"/>
                </a:cubicBezTo>
                <a:lnTo>
                  <a:pt x="568" y="2610"/>
                </a:lnTo>
                <a:cubicBezTo>
                  <a:pt x="563" y="2610"/>
                  <a:pt x="559" y="2606"/>
                  <a:pt x="559" y="2601"/>
                </a:cubicBezTo>
                <a:cubicBezTo>
                  <a:pt x="559" y="2596"/>
                  <a:pt x="563" y="2592"/>
                  <a:pt x="568" y="2592"/>
                </a:cubicBezTo>
                <a:close/>
                <a:moveTo>
                  <a:pt x="622" y="2592"/>
                </a:moveTo>
                <a:lnTo>
                  <a:pt x="622" y="2592"/>
                </a:lnTo>
                <a:cubicBezTo>
                  <a:pt x="627" y="2592"/>
                  <a:pt x="631" y="2596"/>
                  <a:pt x="631" y="2601"/>
                </a:cubicBezTo>
                <a:cubicBezTo>
                  <a:pt x="631" y="2606"/>
                  <a:pt x="627" y="2610"/>
                  <a:pt x="622" y="2610"/>
                </a:cubicBezTo>
                <a:lnTo>
                  <a:pt x="622" y="2610"/>
                </a:lnTo>
                <a:cubicBezTo>
                  <a:pt x="617" y="2610"/>
                  <a:pt x="613" y="2606"/>
                  <a:pt x="613" y="2601"/>
                </a:cubicBezTo>
                <a:cubicBezTo>
                  <a:pt x="613" y="2596"/>
                  <a:pt x="617" y="2592"/>
                  <a:pt x="622" y="2592"/>
                </a:cubicBezTo>
                <a:close/>
                <a:moveTo>
                  <a:pt x="676" y="2592"/>
                </a:moveTo>
                <a:lnTo>
                  <a:pt x="676" y="2592"/>
                </a:lnTo>
                <a:cubicBezTo>
                  <a:pt x="681" y="2592"/>
                  <a:pt x="685" y="2596"/>
                  <a:pt x="685" y="2601"/>
                </a:cubicBezTo>
                <a:cubicBezTo>
                  <a:pt x="685" y="2606"/>
                  <a:pt x="681" y="2610"/>
                  <a:pt x="676" y="2610"/>
                </a:cubicBezTo>
                <a:lnTo>
                  <a:pt x="676" y="2610"/>
                </a:lnTo>
                <a:cubicBezTo>
                  <a:pt x="671" y="2610"/>
                  <a:pt x="667" y="2606"/>
                  <a:pt x="667" y="2601"/>
                </a:cubicBezTo>
                <a:cubicBezTo>
                  <a:pt x="667" y="2596"/>
                  <a:pt x="671" y="2592"/>
                  <a:pt x="676" y="2592"/>
                </a:cubicBezTo>
                <a:close/>
                <a:moveTo>
                  <a:pt x="730" y="2592"/>
                </a:moveTo>
                <a:lnTo>
                  <a:pt x="730" y="2592"/>
                </a:lnTo>
                <a:cubicBezTo>
                  <a:pt x="735" y="2592"/>
                  <a:pt x="739" y="2596"/>
                  <a:pt x="739" y="2601"/>
                </a:cubicBezTo>
                <a:cubicBezTo>
                  <a:pt x="739" y="2606"/>
                  <a:pt x="735" y="2610"/>
                  <a:pt x="730" y="2610"/>
                </a:cubicBezTo>
                <a:lnTo>
                  <a:pt x="730" y="2610"/>
                </a:lnTo>
                <a:cubicBezTo>
                  <a:pt x="725" y="2610"/>
                  <a:pt x="721" y="2606"/>
                  <a:pt x="721" y="2601"/>
                </a:cubicBezTo>
                <a:cubicBezTo>
                  <a:pt x="721" y="2596"/>
                  <a:pt x="725" y="2592"/>
                  <a:pt x="730" y="2592"/>
                </a:cubicBezTo>
                <a:close/>
                <a:moveTo>
                  <a:pt x="784" y="2592"/>
                </a:moveTo>
                <a:lnTo>
                  <a:pt x="784" y="2592"/>
                </a:lnTo>
                <a:cubicBezTo>
                  <a:pt x="789" y="2592"/>
                  <a:pt x="793" y="2596"/>
                  <a:pt x="793" y="2601"/>
                </a:cubicBezTo>
                <a:cubicBezTo>
                  <a:pt x="793" y="2606"/>
                  <a:pt x="789" y="2610"/>
                  <a:pt x="784" y="2610"/>
                </a:cubicBezTo>
                <a:lnTo>
                  <a:pt x="784" y="2610"/>
                </a:lnTo>
                <a:cubicBezTo>
                  <a:pt x="779" y="2610"/>
                  <a:pt x="775" y="2606"/>
                  <a:pt x="775" y="2601"/>
                </a:cubicBezTo>
                <a:cubicBezTo>
                  <a:pt x="775" y="2596"/>
                  <a:pt x="779" y="2592"/>
                  <a:pt x="784" y="2592"/>
                </a:cubicBezTo>
                <a:close/>
                <a:moveTo>
                  <a:pt x="838" y="2592"/>
                </a:moveTo>
                <a:lnTo>
                  <a:pt x="838" y="2592"/>
                </a:lnTo>
                <a:cubicBezTo>
                  <a:pt x="843" y="2592"/>
                  <a:pt x="847" y="2596"/>
                  <a:pt x="847" y="2601"/>
                </a:cubicBezTo>
                <a:cubicBezTo>
                  <a:pt x="847" y="2606"/>
                  <a:pt x="843" y="2610"/>
                  <a:pt x="838" y="2610"/>
                </a:cubicBezTo>
                <a:lnTo>
                  <a:pt x="838" y="2610"/>
                </a:lnTo>
                <a:cubicBezTo>
                  <a:pt x="833" y="2610"/>
                  <a:pt x="829" y="2606"/>
                  <a:pt x="829" y="2601"/>
                </a:cubicBezTo>
                <a:cubicBezTo>
                  <a:pt x="829" y="2596"/>
                  <a:pt x="833" y="2592"/>
                  <a:pt x="838" y="2592"/>
                </a:cubicBezTo>
                <a:close/>
                <a:moveTo>
                  <a:pt x="892" y="2592"/>
                </a:moveTo>
                <a:lnTo>
                  <a:pt x="892" y="2592"/>
                </a:lnTo>
                <a:cubicBezTo>
                  <a:pt x="897" y="2592"/>
                  <a:pt x="901" y="2596"/>
                  <a:pt x="901" y="2601"/>
                </a:cubicBezTo>
                <a:cubicBezTo>
                  <a:pt x="901" y="2606"/>
                  <a:pt x="897" y="2610"/>
                  <a:pt x="892" y="2610"/>
                </a:cubicBezTo>
                <a:lnTo>
                  <a:pt x="892" y="2610"/>
                </a:lnTo>
                <a:cubicBezTo>
                  <a:pt x="887" y="2610"/>
                  <a:pt x="883" y="2606"/>
                  <a:pt x="883" y="2601"/>
                </a:cubicBezTo>
                <a:cubicBezTo>
                  <a:pt x="883" y="2596"/>
                  <a:pt x="887" y="2592"/>
                  <a:pt x="892" y="2592"/>
                </a:cubicBezTo>
                <a:close/>
                <a:moveTo>
                  <a:pt x="946" y="2592"/>
                </a:moveTo>
                <a:lnTo>
                  <a:pt x="946" y="2592"/>
                </a:lnTo>
                <a:cubicBezTo>
                  <a:pt x="951" y="2592"/>
                  <a:pt x="955" y="2596"/>
                  <a:pt x="955" y="2601"/>
                </a:cubicBezTo>
                <a:cubicBezTo>
                  <a:pt x="955" y="2606"/>
                  <a:pt x="951" y="2610"/>
                  <a:pt x="946" y="2610"/>
                </a:cubicBezTo>
                <a:lnTo>
                  <a:pt x="946" y="2610"/>
                </a:lnTo>
                <a:cubicBezTo>
                  <a:pt x="941" y="2610"/>
                  <a:pt x="937" y="2606"/>
                  <a:pt x="937" y="2601"/>
                </a:cubicBezTo>
                <a:cubicBezTo>
                  <a:pt x="937" y="2596"/>
                  <a:pt x="941" y="2592"/>
                  <a:pt x="946" y="2592"/>
                </a:cubicBezTo>
                <a:close/>
                <a:moveTo>
                  <a:pt x="1000" y="2592"/>
                </a:moveTo>
                <a:lnTo>
                  <a:pt x="1000" y="2592"/>
                </a:lnTo>
                <a:cubicBezTo>
                  <a:pt x="1005" y="2592"/>
                  <a:pt x="1009" y="2596"/>
                  <a:pt x="1009" y="2601"/>
                </a:cubicBezTo>
                <a:cubicBezTo>
                  <a:pt x="1009" y="2606"/>
                  <a:pt x="1005" y="2610"/>
                  <a:pt x="1000" y="2610"/>
                </a:cubicBezTo>
                <a:lnTo>
                  <a:pt x="1000" y="2610"/>
                </a:lnTo>
                <a:cubicBezTo>
                  <a:pt x="995" y="2610"/>
                  <a:pt x="991" y="2606"/>
                  <a:pt x="991" y="2601"/>
                </a:cubicBezTo>
                <a:cubicBezTo>
                  <a:pt x="991" y="2596"/>
                  <a:pt x="995" y="2592"/>
                  <a:pt x="1000" y="2592"/>
                </a:cubicBezTo>
                <a:close/>
                <a:moveTo>
                  <a:pt x="1054" y="2592"/>
                </a:moveTo>
                <a:lnTo>
                  <a:pt x="1054" y="2592"/>
                </a:lnTo>
                <a:cubicBezTo>
                  <a:pt x="1059" y="2592"/>
                  <a:pt x="1063" y="2596"/>
                  <a:pt x="1063" y="2601"/>
                </a:cubicBezTo>
                <a:cubicBezTo>
                  <a:pt x="1063" y="2606"/>
                  <a:pt x="1059" y="2610"/>
                  <a:pt x="1054" y="2610"/>
                </a:cubicBezTo>
                <a:lnTo>
                  <a:pt x="1054" y="2610"/>
                </a:lnTo>
                <a:cubicBezTo>
                  <a:pt x="1049" y="2610"/>
                  <a:pt x="1045" y="2606"/>
                  <a:pt x="1045" y="2601"/>
                </a:cubicBezTo>
                <a:cubicBezTo>
                  <a:pt x="1045" y="2596"/>
                  <a:pt x="1049" y="2592"/>
                  <a:pt x="1054" y="2592"/>
                </a:cubicBezTo>
                <a:close/>
                <a:moveTo>
                  <a:pt x="1108" y="2592"/>
                </a:moveTo>
                <a:lnTo>
                  <a:pt x="1108" y="2592"/>
                </a:lnTo>
                <a:cubicBezTo>
                  <a:pt x="1113" y="2592"/>
                  <a:pt x="1117" y="2596"/>
                  <a:pt x="1117" y="2601"/>
                </a:cubicBezTo>
                <a:cubicBezTo>
                  <a:pt x="1117" y="2606"/>
                  <a:pt x="1113" y="2610"/>
                  <a:pt x="1108" y="2610"/>
                </a:cubicBezTo>
                <a:lnTo>
                  <a:pt x="1108" y="2610"/>
                </a:lnTo>
                <a:cubicBezTo>
                  <a:pt x="1103" y="2610"/>
                  <a:pt x="1099" y="2606"/>
                  <a:pt x="1099" y="2601"/>
                </a:cubicBezTo>
                <a:cubicBezTo>
                  <a:pt x="1099" y="2596"/>
                  <a:pt x="1103" y="2592"/>
                  <a:pt x="1108" y="2592"/>
                </a:cubicBezTo>
                <a:close/>
                <a:moveTo>
                  <a:pt x="1162" y="2592"/>
                </a:moveTo>
                <a:lnTo>
                  <a:pt x="1162" y="2592"/>
                </a:lnTo>
                <a:cubicBezTo>
                  <a:pt x="1167" y="2592"/>
                  <a:pt x="1171" y="2596"/>
                  <a:pt x="1171" y="2601"/>
                </a:cubicBezTo>
                <a:cubicBezTo>
                  <a:pt x="1171" y="2606"/>
                  <a:pt x="1167" y="2610"/>
                  <a:pt x="1162" y="2610"/>
                </a:cubicBezTo>
                <a:lnTo>
                  <a:pt x="1162" y="2610"/>
                </a:lnTo>
                <a:cubicBezTo>
                  <a:pt x="1157" y="2610"/>
                  <a:pt x="1153" y="2606"/>
                  <a:pt x="1153" y="2601"/>
                </a:cubicBezTo>
                <a:cubicBezTo>
                  <a:pt x="1153" y="2596"/>
                  <a:pt x="1157" y="2592"/>
                  <a:pt x="1162" y="2592"/>
                </a:cubicBezTo>
                <a:close/>
                <a:moveTo>
                  <a:pt x="1216" y="2592"/>
                </a:moveTo>
                <a:lnTo>
                  <a:pt x="1216" y="2592"/>
                </a:lnTo>
                <a:cubicBezTo>
                  <a:pt x="1221" y="2592"/>
                  <a:pt x="1225" y="2596"/>
                  <a:pt x="1225" y="2601"/>
                </a:cubicBezTo>
                <a:cubicBezTo>
                  <a:pt x="1225" y="2606"/>
                  <a:pt x="1221" y="2610"/>
                  <a:pt x="1216" y="2610"/>
                </a:cubicBezTo>
                <a:lnTo>
                  <a:pt x="1216" y="2610"/>
                </a:lnTo>
                <a:cubicBezTo>
                  <a:pt x="1211" y="2610"/>
                  <a:pt x="1207" y="2606"/>
                  <a:pt x="1207" y="2601"/>
                </a:cubicBezTo>
                <a:cubicBezTo>
                  <a:pt x="1207" y="2596"/>
                  <a:pt x="1211" y="2592"/>
                  <a:pt x="1216" y="2592"/>
                </a:cubicBezTo>
                <a:close/>
                <a:moveTo>
                  <a:pt x="1270" y="2592"/>
                </a:moveTo>
                <a:lnTo>
                  <a:pt x="1270" y="2592"/>
                </a:lnTo>
                <a:cubicBezTo>
                  <a:pt x="1275" y="2592"/>
                  <a:pt x="1279" y="2596"/>
                  <a:pt x="1279" y="2601"/>
                </a:cubicBezTo>
                <a:cubicBezTo>
                  <a:pt x="1279" y="2606"/>
                  <a:pt x="1275" y="2610"/>
                  <a:pt x="1270" y="2610"/>
                </a:cubicBezTo>
                <a:lnTo>
                  <a:pt x="1270" y="2610"/>
                </a:lnTo>
                <a:cubicBezTo>
                  <a:pt x="1265" y="2610"/>
                  <a:pt x="1261" y="2606"/>
                  <a:pt x="1261" y="2601"/>
                </a:cubicBezTo>
                <a:cubicBezTo>
                  <a:pt x="1261" y="2596"/>
                  <a:pt x="1265" y="2592"/>
                  <a:pt x="1270" y="2592"/>
                </a:cubicBezTo>
                <a:close/>
                <a:moveTo>
                  <a:pt x="1324" y="2592"/>
                </a:moveTo>
                <a:lnTo>
                  <a:pt x="1324" y="2592"/>
                </a:lnTo>
                <a:cubicBezTo>
                  <a:pt x="1329" y="2592"/>
                  <a:pt x="1333" y="2596"/>
                  <a:pt x="1333" y="2601"/>
                </a:cubicBezTo>
                <a:cubicBezTo>
                  <a:pt x="1333" y="2606"/>
                  <a:pt x="1329" y="2610"/>
                  <a:pt x="1324" y="2610"/>
                </a:cubicBezTo>
                <a:lnTo>
                  <a:pt x="1324" y="2610"/>
                </a:lnTo>
                <a:cubicBezTo>
                  <a:pt x="1319" y="2610"/>
                  <a:pt x="1315" y="2606"/>
                  <a:pt x="1315" y="2601"/>
                </a:cubicBezTo>
                <a:cubicBezTo>
                  <a:pt x="1315" y="2596"/>
                  <a:pt x="1319" y="2592"/>
                  <a:pt x="1324" y="2592"/>
                </a:cubicBezTo>
                <a:close/>
                <a:moveTo>
                  <a:pt x="1378" y="2592"/>
                </a:moveTo>
                <a:lnTo>
                  <a:pt x="1378" y="2592"/>
                </a:lnTo>
                <a:cubicBezTo>
                  <a:pt x="1383" y="2592"/>
                  <a:pt x="1387" y="2596"/>
                  <a:pt x="1387" y="2601"/>
                </a:cubicBezTo>
                <a:cubicBezTo>
                  <a:pt x="1387" y="2606"/>
                  <a:pt x="1383" y="2610"/>
                  <a:pt x="1378" y="2610"/>
                </a:cubicBezTo>
                <a:lnTo>
                  <a:pt x="1378" y="2610"/>
                </a:lnTo>
                <a:cubicBezTo>
                  <a:pt x="1373" y="2610"/>
                  <a:pt x="1369" y="2606"/>
                  <a:pt x="1369" y="2601"/>
                </a:cubicBezTo>
                <a:cubicBezTo>
                  <a:pt x="1369" y="2596"/>
                  <a:pt x="1373" y="2592"/>
                  <a:pt x="1378" y="2592"/>
                </a:cubicBezTo>
                <a:close/>
                <a:moveTo>
                  <a:pt x="1432" y="2592"/>
                </a:moveTo>
                <a:lnTo>
                  <a:pt x="1432" y="2592"/>
                </a:lnTo>
                <a:cubicBezTo>
                  <a:pt x="1437" y="2592"/>
                  <a:pt x="1441" y="2596"/>
                  <a:pt x="1441" y="2601"/>
                </a:cubicBezTo>
                <a:cubicBezTo>
                  <a:pt x="1441" y="2606"/>
                  <a:pt x="1437" y="2610"/>
                  <a:pt x="1432" y="2610"/>
                </a:cubicBezTo>
                <a:lnTo>
                  <a:pt x="1432" y="2610"/>
                </a:lnTo>
                <a:cubicBezTo>
                  <a:pt x="1427" y="2610"/>
                  <a:pt x="1423" y="2606"/>
                  <a:pt x="1423" y="2601"/>
                </a:cubicBezTo>
                <a:cubicBezTo>
                  <a:pt x="1423" y="2596"/>
                  <a:pt x="1427" y="2592"/>
                  <a:pt x="1432" y="2592"/>
                </a:cubicBezTo>
                <a:close/>
                <a:moveTo>
                  <a:pt x="1486" y="2592"/>
                </a:moveTo>
                <a:lnTo>
                  <a:pt x="1486" y="2592"/>
                </a:lnTo>
                <a:cubicBezTo>
                  <a:pt x="1491" y="2592"/>
                  <a:pt x="1495" y="2596"/>
                  <a:pt x="1495" y="2601"/>
                </a:cubicBezTo>
                <a:cubicBezTo>
                  <a:pt x="1495" y="2606"/>
                  <a:pt x="1491" y="2610"/>
                  <a:pt x="1486" y="2610"/>
                </a:cubicBezTo>
                <a:lnTo>
                  <a:pt x="1486" y="2610"/>
                </a:lnTo>
                <a:cubicBezTo>
                  <a:pt x="1481" y="2610"/>
                  <a:pt x="1477" y="2606"/>
                  <a:pt x="1477" y="2601"/>
                </a:cubicBezTo>
                <a:cubicBezTo>
                  <a:pt x="1477" y="2596"/>
                  <a:pt x="1481" y="2592"/>
                  <a:pt x="1486" y="2592"/>
                </a:cubicBezTo>
                <a:close/>
                <a:moveTo>
                  <a:pt x="1540" y="2592"/>
                </a:moveTo>
                <a:lnTo>
                  <a:pt x="1540" y="2592"/>
                </a:lnTo>
                <a:cubicBezTo>
                  <a:pt x="1545" y="2592"/>
                  <a:pt x="1549" y="2596"/>
                  <a:pt x="1549" y="2601"/>
                </a:cubicBezTo>
                <a:cubicBezTo>
                  <a:pt x="1549" y="2606"/>
                  <a:pt x="1545" y="2610"/>
                  <a:pt x="1540" y="2610"/>
                </a:cubicBezTo>
                <a:lnTo>
                  <a:pt x="1540" y="2610"/>
                </a:lnTo>
                <a:cubicBezTo>
                  <a:pt x="1535" y="2610"/>
                  <a:pt x="1531" y="2606"/>
                  <a:pt x="1531" y="2601"/>
                </a:cubicBezTo>
                <a:cubicBezTo>
                  <a:pt x="1531" y="2596"/>
                  <a:pt x="1535" y="2592"/>
                  <a:pt x="1540" y="2592"/>
                </a:cubicBezTo>
                <a:close/>
                <a:moveTo>
                  <a:pt x="1594" y="2592"/>
                </a:moveTo>
                <a:lnTo>
                  <a:pt x="1594" y="2592"/>
                </a:lnTo>
                <a:cubicBezTo>
                  <a:pt x="1599" y="2592"/>
                  <a:pt x="1603" y="2596"/>
                  <a:pt x="1603" y="2601"/>
                </a:cubicBezTo>
                <a:cubicBezTo>
                  <a:pt x="1603" y="2606"/>
                  <a:pt x="1599" y="2610"/>
                  <a:pt x="1594" y="2610"/>
                </a:cubicBezTo>
                <a:lnTo>
                  <a:pt x="1594" y="2610"/>
                </a:lnTo>
                <a:cubicBezTo>
                  <a:pt x="1589" y="2610"/>
                  <a:pt x="1585" y="2606"/>
                  <a:pt x="1585" y="2601"/>
                </a:cubicBezTo>
                <a:cubicBezTo>
                  <a:pt x="1585" y="2596"/>
                  <a:pt x="1589" y="2592"/>
                  <a:pt x="1594" y="2592"/>
                </a:cubicBezTo>
                <a:close/>
                <a:moveTo>
                  <a:pt x="1648" y="2592"/>
                </a:moveTo>
                <a:lnTo>
                  <a:pt x="1648" y="2592"/>
                </a:lnTo>
                <a:cubicBezTo>
                  <a:pt x="1653" y="2592"/>
                  <a:pt x="1657" y="2596"/>
                  <a:pt x="1657" y="2601"/>
                </a:cubicBezTo>
                <a:cubicBezTo>
                  <a:pt x="1657" y="2606"/>
                  <a:pt x="1653" y="2610"/>
                  <a:pt x="1648" y="2610"/>
                </a:cubicBezTo>
                <a:lnTo>
                  <a:pt x="1648" y="2610"/>
                </a:lnTo>
                <a:cubicBezTo>
                  <a:pt x="1643" y="2610"/>
                  <a:pt x="1639" y="2606"/>
                  <a:pt x="1639" y="2601"/>
                </a:cubicBezTo>
                <a:cubicBezTo>
                  <a:pt x="1639" y="2596"/>
                  <a:pt x="1643" y="2592"/>
                  <a:pt x="1648" y="2592"/>
                </a:cubicBezTo>
                <a:close/>
                <a:moveTo>
                  <a:pt x="1702" y="2592"/>
                </a:moveTo>
                <a:lnTo>
                  <a:pt x="1702" y="2592"/>
                </a:lnTo>
                <a:cubicBezTo>
                  <a:pt x="1707" y="2592"/>
                  <a:pt x="1711" y="2596"/>
                  <a:pt x="1711" y="2601"/>
                </a:cubicBezTo>
                <a:cubicBezTo>
                  <a:pt x="1711" y="2606"/>
                  <a:pt x="1707" y="2610"/>
                  <a:pt x="1702" y="2610"/>
                </a:cubicBezTo>
                <a:lnTo>
                  <a:pt x="1702" y="2610"/>
                </a:lnTo>
                <a:cubicBezTo>
                  <a:pt x="1697" y="2610"/>
                  <a:pt x="1693" y="2606"/>
                  <a:pt x="1693" y="2601"/>
                </a:cubicBezTo>
                <a:cubicBezTo>
                  <a:pt x="1693" y="2596"/>
                  <a:pt x="1697" y="2592"/>
                  <a:pt x="1702" y="2592"/>
                </a:cubicBezTo>
                <a:close/>
                <a:moveTo>
                  <a:pt x="1728" y="2582"/>
                </a:moveTo>
                <a:lnTo>
                  <a:pt x="1728" y="2582"/>
                </a:lnTo>
                <a:cubicBezTo>
                  <a:pt x="1728" y="2577"/>
                  <a:pt x="1732" y="2573"/>
                  <a:pt x="1737" y="2573"/>
                </a:cubicBezTo>
                <a:cubicBezTo>
                  <a:pt x="1742" y="2573"/>
                  <a:pt x="1746" y="2577"/>
                  <a:pt x="1746" y="2582"/>
                </a:cubicBezTo>
                <a:lnTo>
                  <a:pt x="1746" y="2582"/>
                </a:lnTo>
                <a:cubicBezTo>
                  <a:pt x="1746" y="2587"/>
                  <a:pt x="1742" y="2591"/>
                  <a:pt x="1737" y="2591"/>
                </a:cubicBezTo>
                <a:cubicBezTo>
                  <a:pt x="1732" y="2591"/>
                  <a:pt x="1728" y="2587"/>
                  <a:pt x="1728" y="2582"/>
                </a:cubicBezTo>
                <a:close/>
                <a:moveTo>
                  <a:pt x="1728" y="2528"/>
                </a:moveTo>
                <a:lnTo>
                  <a:pt x="1728" y="2528"/>
                </a:lnTo>
                <a:cubicBezTo>
                  <a:pt x="1728" y="2523"/>
                  <a:pt x="1732" y="2519"/>
                  <a:pt x="1737" y="2519"/>
                </a:cubicBezTo>
                <a:cubicBezTo>
                  <a:pt x="1742" y="2519"/>
                  <a:pt x="1746" y="2523"/>
                  <a:pt x="1746" y="2528"/>
                </a:cubicBezTo>
                <a:lnTo>
                  <a:pt x="1746" y="2528"/>
                </a:lnTo>
                <a:cubicBezTo>
                  <a:pt x="1746" y="2533"/>
                  <a:pt x="1742" y="2537"/>
                  <a:pt x="1737" y="2537"/>
                </a:cubicBezTo>
                <a:cubicBezTo>
                  <a:pt x="1732" y="2537"/>
                  <a:pt x="1728" y="2533"/>
                  <a:pt x="1728" y="2528"/>
                </a:cubicBezTo>
                <a:close/>
                <a:moveTo>
                  <a:pt x="1728" y="2474"/>
                </a:moveTo>
                <a:lnTo>
                  <a:pt x="1728" y="2474"/>
                </a:lnTo>
                <a:cubicBezTo>
                  <a:pt x="1728" y="2469"/>
                  <a:pt x="1732" y="2465"/>
                  <a:pt x="1737" y="2465"/>
                </a:cubicBezTo>
                <a:cubicBezTo>
                  <a:pt x="1742" y="2465"/>
                  <a:pt x="1746" y="2469"/>
                  <a:pt x="1746" y="2474"/>
                </a:cubicBezTo>
                <a:lnTo>
                  <a:pt x="1746" y="2474"/>
                </a:lnTo>
                <a:cubicBezTo>
                  <a:pt x="1746" y="2479"/>
                  <a:pt x="1742" y="2483"/>
                  <a:pt x="1737" y="2483"/>
                </a:cubicBezTo>
                <a:cubicBezTo>
                  <a:pt x="1732" y="2483"/>
                  <a:pt x="1728" y="2479"/>
                  <a:pt x="1728" y="2474"/>
                </a:cubicBezTo>
                <a:close/>
                <a:moveTo>
                  <a:pt x="1728" y="2420"/>
                </a:moveTo>
                <a:lnTo>
                  <a:pt x="1728" y="2420"/>
                </a:lnTo>
                <a:cubicBezTo>
                  <a:pt x="1728" y="2415"/>
                  <a:pt x="1732" y="2411"/>
                  <a:pt x="1737" y="2411"/>
                </a:cubicBezTo>
                <a:cubicBezTo>
                  <a:pt x="1742" y="2411"/>
                  <a:pt x="1746" y="2415"/>
                  <a:pt x="1746" y="2420"/>
                </a:cubicBezTo>
                <a:lnTo>
                  <a:pt x="1746" y="2420"/>
                </a:lnTo>
                <a:cubicBezTo>
                  <a:pt x="1746" y="2425"/>
                  <a:pt x="1742" y="2429"/>
                  <a:pt x="1737" y="2429"/>
                </a:cubicBezTo>
                <a:cubicBezTo>
                  <a:pt x="1732" y="2429"/>
                  <a:pt x="1728" y="2425"/>
                  <a:pt x="1728" y="2420"/>
                </a:cubicBezTo>
                <a:close/>
                <a:moveTo>
                  <a:pt x="1728" y="2366"/>
                </a:moveTo>
                <a:lnTo>
                  <a:pt x="1728" y="2366"/>
                </a:lnTo>
                <a:cubicBezTo>
                  <a:pt x="1728" y="2361"/>
                  <a:pt x="1732" y="2357"/>
                  <a:pt x="1737" y="2357"/>
                </a:cubicBezTo>
                <a:cubicBezTo>
                  <a:pt x="1742" y="2357"/>
                  <a:pt x="1746" y="2361"/>
                  <a:pt x="1746" y="2366"/>
                </a:cubicBezTo>
                <a:lnTo>
                  <a:pt x="1746" y="2366"/>
                </a:lnTo>
                <a:cubicBezTo>
                  <a:pt x="1746" y="2371"/>
                  <a:pt x="1742" y="2375"/>
                  <a:pt x="1737" y="2375"/>
                </a:cubicBezTo>
                <a:cubicBezTo>
                  <a:pt x="1732" y="2375"/>
                  <a:pt x="1728" y="2371"/>
                  <a:pt x="1728" y="2366"/>
                </a:cubicBezTo>
                <a:close/>
                <a:moveTo>
                  <a:pt x="1728" y="2312"/>
                </a:moveTo>
                <a:lnTo>
                  <a:pt x="1728" y="2312"/>
                </a:lnTo>
                <a:cubicBezTo>
                  <a:pt x="1728" y="2307"/>
                  <a:pt x="1732" y="2303"/>
                  <a:pt x="1737" y="2303"/>
                </a:cubicBezTo>
                <a:cubicBezTo>
                  <a:pt x="1742" y="2303"/>
                  <a:pt x="1746" y="2307"/>
                  <a:pt x="1746" y="2312"/>
                </a:cubicBezTo>
                <a:lnTo>
                  <a:pt x="1746" y="2312"/>
                </a:lnTo>
                <a:cubicBezTo>
                  <a:pt x="1746" y="2317"/>
                  <a:pt x="1742" y="2321"/>
                  <a:pt x="1737" y="2321"/>
                </a:cubicBezTo>
                <a:cubicBezTo>
                  <a:pt x="1732" y="2321"/>
                  <a:pt x="1728" y="2317"/>
                  <a:pt x="1728" y="2312"/>
                </a:cubicBezTo>
                <a:close/>
                <a:moveTo>
                  <a:pt x="1728" y="2258"/>
                </a:moveTo>
                <a:lnTo>
                  <a:pt x="1728" y="2258"/>
                </a:lnTo>
                <a:cubicBezTo>
                  <a:pt x="1728" y="2253"/>
                  <a:pt x="1732" y="2249"/>
                  <a:pt x="1737" y="2249"/>
                </a:cubicBezTo>
                <a:cubicBezTo>
                  <a:pt x="1742" y="2249"/>
                  <a:pt x="1746" y="2253"/>
                  <a:pt x="1746" y="2258"/>
                </a:cubicBezTo>
                <a:lnTo>
                  <a:pt x="1746" y="2258"/>
                </a:lnTo>
                <a:cubicBezTo>
                  <a:pt x="1746" y="2263"/>
                  <a:pt x="1742" y="2267"/>
                  <a:pt x="1737" y="2267"/>
                </a:cubicBezTo>
                <a:cubicBezTo>
                  <a:pt x="1732" y="2267"/>
                  <a:pt x="1728" y="2263"/>
                  <a:pt x="1728" y="2258"/>
                </a:cubicBezTo>
                <a:close/>
                <a:moveTo>
                  <a:pt x="1728" y="2204"/>
                </a:moveTo>
                <a:lnTo>
                  <a:pt x="1728" y="2204"/>
                </a:lnTo>
                <a:cubicBezTo>
                  <a:pt x="1728" y="2199"/>
                  <a:pt x="1732" y="2195"/>
                  <a:pt x="1737" y="2195"/>
                </a:cubicBezTo>
                <a:cubicBezTo>
                  <a:pt x="1742" y="2195"/>
                  <a:pt x="1746" y="2199"/>
                  <a:pt x="1746" y="2204"/>
                </a:cubicBezTo>
                <a:lnTo>
                  <a:pt x="1746" y="2204"/>
                </a:lnTo>
                <a:cubicBezTo>
                  <a:pt x="1746" y="2209"/>
                  <a:pt x="1742" y="2213"/>
                  <a:pt x="1737" y="2213"/>
                </a:cubicBezTo>
                <a:cubicBezTo>
                  <a:pt x="1732" y="2213"/>
                  <a:pt x="1728" y="2209"/>
                  <a:pt x="1728" y="2204"/>
                </a:cubicBezTo>
                <a:close/>
                <a:moveTo>
                  <a:pt x="1728" y="2150"/>
                </a:moveTo>
                <a:lnTo>
                  <a:pt x="1728" y="2150"/>
                </a:lnTo>
                <a:cubicBezTo>
                  <a:pt x="1728" y="2145"/>
                  <a:pt x="1732" y="2141"/>
                  <a:pt x="1737" y="2141"/>
                </a:cubicBezTo>
                <a:cubicBezTo>
                  <a:pt x="1742" y="2141"/>
                  <a:pt x="1746" y="2145"/>
                  <a:pt x="1746" y="2150"/>
                </a:cubicBezTo>
                <a:lnTo>
                  <a:pt x="1746" y="2150"/>
                </a:lnTo>
                <a:cubicBezTo>
                  <a:pt x="1746" y="2155"/>
                  <a:pt x="1742" y="2159"/>
                  <a:pt x="1737" y="2159"/>
                </a:cubicBezTo>
                <a:cubicBezTo>
                  <a:pt x="1732" y="2159"/>
                  <a:pt x="1728" y="2155"/>
                  <a:pt x="1728" y="2150"/>
                </a:cubicBezTo>
                <a:close/>
                <a:moveTo>
                  <a:pt x="1728" y="2096"/>
                </a:moveTo>
                <a:lnTo>
                  <a:pt x="1728" y="2095"/>
                </a:lnTo>
                <a:cubicBezTo>
                  <a:pt x="1728" y="2091"/>
                  <a:pt x="1732" y="2086"/>
                  <a:pt x="1737" y="2086"/>
                </a:cubicBezTo>
                <a:cubicBezTo>
                  <a:pt x="1742" y="2086"/>
                  <a:pt x="1746" y="2091"/>
                  <a:pt x="1746" y="2095"/>
                </a:cubicBezTo>
                <a:lnTo>
                  <a:pt x="1746" y="2096"/>
                </a:lnTo>
                <a:cubicBezTo>
                  <a:pt x="1746" y="2100"/>
                  <a:pt x="1742" y="2105"/>
                  <a:pt x="1737" y="2105"/>
                </a:cubicBezTo>
                <a:cubicBezTo>
                  <a:pt x="1732" y="2105"/>
                  <a:pt x="1728" y="2100"/>
                  <a:pt x="1728" y="2096"/>
                </a:cubicBezTo>
                <a:close/>
                <a:moveTo>
                  <a:pt x="1728" y="2041"/>
                </a:moveTo>
                <a:lnTo>
                  <a:pt x="1728" y="2041"/>
                </a:lnTo>
                <a:cubicBezTo>
                  <a:pt x="1728" y="2037"/>
                  <a:pt x="1732" y="2032"/>
                  <a:pt x="1737" y="2032"/>
                </a:cubicBezTo>
                <a:cubicBezTo>
                  <a:pt x="1742" y="2032"/>
                  <a:pt x="1746" y="2037"/>
                  <a:pt x="1746" y="2041"/>
                </a:cubicBezTo>
                <a:lnTo>
                  <a:pt x="1746" y="2041"/>
                </a:lnTo>
                <a:cubicBezTo>
                  <a:pt x="1746" y="2046"/>
                  <a:pt x="1742" y="2050"/>
                  <a:pt x="1737" y="2050"/>
                </a:cubicBezTo>
                <a:cubicBezTo>
                  <a:pt x="1732" y="2050"/>
                  <a:pt x="1728" y="2046"/>
                  <a:pt x="1728" y="2041"/>
                </a:cubicBezTo>
                <a:close/>
                <a:moveTo>
                  <a:pt x="1728" y="1987"/>
                </a:moveTo>
                <a:lnTo>
                  <a:pt x="1728" y="1987"/>
                </a:lnTo>
                <a:cubicBezTo>
                  <a:pt x="1728" y="1982"/>
                  <a:pt x="1732" y="1978"/>
                  <a:pt x="1737" y="1978"/>
                </a:cubicBezTo>
                <a:cubicBezTo>
                  <a:pt x="1742" y="1978"/>
                  <a:pt x="1746" y="1982"/>
                  <a:pt x="1746" y="1987"/>
                </a:cubicBezTo>
                <a:lnTo>
                  <a:pt x="1746" y="1987"/>
                </a:lnTo>
                <a:cubicBezTo>
                  <a:pt x="1746" y="1992"/>
                  <a:pt x="1742" y="1996"/>
                  <a:pt x="1737" y="1996"/>
                </a:cubicBezTo>
                <a:cubicBezTo>
                  <a:pt x="1732" y="1996"/>
                  <a:pt x="1728" y="1992"/>
                  <a:pt x="1728" y="1987"/>
                </a:cubicBezTo>
                <a:close/>
                <a:moveTo>
                  <a:pt x="1728" y="1933"/>
                </a:moveTo>
                <a:lnTo>
                  <a:pt x="1728" y="1933"/>
                </a:lnTo>
                <a:cubicBezTo>
                  <a:pt x="1728" y="1928"/>
                  <a:pt x="1732" y="1924"/>
                  <a:pt x="1737" y="1924"/>
                </a:cubicBezTo>
                <a:cubicBezTo>
                  <a:pt x="1742" y="1924"/>
                  <a:pt x="1746" y="1928"/>
                  <a:pt x="1746" y="1933"/>
                </a:cubicBezTo>
                <a:lnTo>
                  <a:pt x="1746" y="1933"/>
                </a:lnTo>
                <a:cubicBezTo>
                  <a:pt x="1746" y="1938"/>
                  <a:pt x="1742" y="1942"/>
                  <a:pt x="1737" y="1942"/>
                </a:cubicBezTo>
                <a:cubicBezTo>
                  <a:pt x="1732" y="1942"/>
                  <a:pt x="1728" y="1938"/>
                  <a:pt x="1728" y="1933"/>
                </a:cubicBezTo>
                <a:close/>
                <a:moveTo>
                  <a:pt x="1728" y="1879"/>
                </a:moveTo>
                <a:lnTo>
                  <a:pt x="1728" y="1879"/>
                </a:lnTo>
                <a:cubicBezTo>
                  <a:pt x="1728" y="1874"/>
                  <a:pt x="1732" y="1870"/>
                  <a:pt x="1737" y="1870"/>
                </a:cubicBezTo>
                <a:cubicBezTo>
                  <a:pt x="1742" y="1870"/>
                  <a:pt x="1746" y="1874"/>
                  <a:pt x="1746" y="1879"/>
                </a:cubicBezTo>
                <a:lnTo>
                  <a:pt x="1746" y="1879"/>
                </a:lnTo>
                <a:cubicBezTo>
                  <a:pt x="1746" y="1884"/>
                  <a:pt x="1742" y="1888"/>
                  <a:pt x="1737" y="1888"/>
                </a:cubicBezTo>
                <a:cubicBezTo>
                  <a:pt x="1732" y="1888"/>
                  <a:pt x="1728" y="1884"/>
                  <a:pt x="1728" y="1879"/>
                </a:cubicBezTo>
                <a:close/>
                <a:moveTo>
                  <a:pt x="1728" y="1825"/>
                </a:moveTo>
                <a:lnTo>
                  <a:pt x="1728" y="1825"/>
                </a:lnTo>
                <a:cubicBezTo>
                  <a:pt x="1728" y="1820"/>
                  <a:pt x="1732" y="1816"/>
                  <a:pt x="1737" y="1816"/>
                </a:cubicBezTo>
                <a:cubicBezTo>
                  <a:pt x="1742" y="1816"/>
                  <a:pt x="1746" y="1820"/>
                  <a:pt x="1746" y="1825"/>
                </a:cubicBezTo>
                <a:lnTo>
                  <a:pt x="1746" y="1825"/>
                </a:lnTo>
                <a:cubicBezTo>
                  <a:pt x="1746" y="1830"/>
                  <a:pt x="1742" y="1834"/>
                  <a:pt x="1737" y="1834"/>
                </a:cubicBezTo>
                <a:cubicBezTo>
                  <a:pt x="1732" y="1834"/>
                  <a:pt x="1728" y="1830"/>
                  <a:pt x="1728" y="1825"/>
                </a:cubicBezTo>
                <a:close/>
                <a:moveTo>
                  <a:pt x="1728" y="1771"/>
                </a:moveTo>
                <a:lnTo>
                  <a:pt x="1728" y="1771"/>
                </a:lnTo>
                <a:cubicBezTo>
                  <a:pt x="1728" y="1766"/>
                  <a:pt x="1732" y="1762"/>
                  <a:pt x="1737" y="1762"/>
                </a:cubicBezTo>
                <a:cubicBezTo>
                  <a:pt x="1742" y="1762"/>
                  <a:pt x="1746" y="1766"/>
                  <a:pt x="1746" y="1771"/>
                </a:cubicBezTo>
                <a:lnTo>
                  <a:pt x="1746" y="1771"/>
                </a:lnTo>
                <a:cubicBezTo>
                  <a:pt x="1746" y="1776"/>
                  <a:pt x="1742" y="1780"/>
                  <a:pt x="1737" y="1780"/>
                </a:cubicBezTo>
                <a:cubicBezTo>
                  <a:pt x="1732" y="1780"/>
                  <a:pt x="1728" y="1776"/>
                  <a:pt x="1728" y="1771"/>
                </a:cubicBezTo>
                <a:close/>
                <a:moveTo>
                  <a:pt x="1728" y="1717"/>
                </a:moveTo>
                <a:lnTo>
                  <a:pt x="1728" y="1717"/>
                </a:lnTo>
                <a:cubicBezTo>
                  <a:pt x="1728" y="1712"/>
                  <a:pt x="1732" y="1708"/>
                  <a:pt x="1737" y="1708"/>
                </a:cubicBezTo>
                <a:cubicBezTo>
                  <a:pt x="1742" y="1708"/>
                  <a:pt x="1746" y="1712"/>
                  <a:pt x="1746" y="1717"/>
                </a:cubicBezTo>
                <a:lnTo>
                  <a:pt x="1746" y="1717"/>
                </a:lnTo>
                <a:cubicBezTo>
                  <a:pt x="1746" y="1722"/>
                  <a:pt x="1742" y="1726"/>
                  <a:pt x="1737" y="1726"/>
                </a:cubicBezTo>
                <a:cubicBezTo>
                  <a:pt x="1732" y="1726"/>
                  <a:pt x="1728" y="1722"/>
                  <a:pt x="1728" y="1717"/>
                </a:cubicBezTo>
                <a:close/>
                <a:moveTo>
                  <a:pt x="1728" y="1663"/>
                </a:moveTo>
                <a:lnTo>
                  <a:pt x="1728" y="1663"/>
                </a:lnTo>
                <a:cubicBezTo>
                  <a:pt x="1728" y="1658"/>
                  <a:pt x="1732" y="1654"/>
                  <a:pt x="1737" y="1654"/>
                </a:cubicBezTo>
                <a:cubicBezTo>
                  <a:pt x="1742" y="1654"/>
                  <a:pt x="1746" y="1658"/>
                  <a:pt x="1746" y="1663"/>
                </a:cubicBezTo>
                <a:lnTo>
                  <a:pt x="1746" y="1663"/>
                </a:lnTo>
                <a:cubicBezTo>
                  <a:pt x="1746" y="1668"/>
                  <a:pt x="1742" y="1672"/>
                  <a:pt x="1737" y="1672"/>
                </a:cubicBezTo>
                <a:cubicBezTo>
                  <a:pt x="1732" y="1672"/>
                  <a:pt x="1728" y="1668"/>
                  <a:pt x="1728" y="1663"/>
                </a:cubicBezTo>
                <a:close/>
                <a:moveTo>
                  <a:pt x="1728" y="1609"/>
                </a:moveTo>
                <a:lnTo>
                  <a:pt x="1728" y="1609"/>
                </a:lnTo>
                <a:cubicBezTo>
                  <a:pt x="1728" y="1604"/>
                  <a:pt x="1732" y="1600"/>
                  <a:pt x="1737" y="1600"/>
                </a:cubicBezTo>
                <a:cubicBezTo>
                  <a:pt x="1742" y="1600"/>
                  <a:pt x="1746" y="1604"/>
                  <a:pt x="1746" y="1609"/>
                </a:cubicBezTo>
                <a:lnTo>
                  <a:pt x="1746" y="1609"/>
                </a:lnTo>
                <a:cubicBezTo>
                  <a:pt x="1746" y="1614"/>
                  <a:pt x="1742" y="1618"/>
                  <a:pt x="1737" y="1618"/>
                </a:cubicBezTo>
                <a:cubicBezTo>
                  <a:pt x="1732" y="1618"/>
                  <a:pt x="1728" y="1614"/>
                  <a:pt x="1728" y="1609"/>
                </a:cubicBezTo>
                <a:close/>
                <a:moveTo>
                  <a:pt x="1728" y="1555"/>
                </a:moveTo>
                <a:lnTo>
                  <a:pt x="1728" y="1555"/>
                </a:lnTo>
                <a:cubicBezTo>
                  <a:pt x="1728" y="1550"/>
                  <a:pt x="1732" y="1546"/>
                  <a:pt x="1737" y="1546"/>
                </a:cubicBezTo>
                <a:cubicBezTo>
                  <a:pt x="1742" y="1546"/>
                  <a:pt x="1746" y="1550"/>
                  <a:pt x="1746" y="1555"/>
                </a:cubicBezTo>
                <a:lnTo>
                  <a:pt x="1746" y="1555"/>
                </a:lnTo>
                <a:cubicBezTo>
                  <a:pt x="1746" y="1560"/>
                  <a:pt x="1742" y="1564"/>
                  <a:pt x="1737" y="1564"/>
                </a:cubicBezTo>
                <a:cubicBezTo>
                  <a:pt x="1732" y="1564"/>
                  <a:pt x="1728" y="1560"/>
                  <a:pt x="1728" y="1555"/>
                </a:cubicBezTo>
                <a:close/>
                <a:moveTo>
                  <a:pt x="1728" y="1501"/>
                </a:moveTo>
                <a:lnTo>
                  <a:pt x="1728" y="1501"/>
                </a:lnTo>
                <a:cubicBezTo>
                  <a:pt x="1728" y="1496"/>
                  <a:pt x="1732" y="1492"/>
                  <a:pt x="1737" y="1492"/>
                </a:cubicBezTo>
                <a:cubicBezTo>
                  <a:pt x="1742" y="1492"/>
                  <a:pt x="1746" y="1496"/>
                  <a:pt x="1746" y="1501"/>
                </a:cubicBezTo>
                <a:lnTo>
                  <a:pt x="1746" y="1501"/>
                </a:lnTo>
                <a:cubicBezTo>
                  <a:pt x="1746" y="1506"/>
                  <a:pt x="1742" y="1510"/>
                  <a:pt x="1737" y="1510"/>
                </a:cubicBezTo>
                <a:cubicBezTo>
                  <a:pt x="1732" y="1510"/>
                  <a:pt x="1728" y="1506"/>
                  <a:pt x="1728" y="1501"/>
                </a:cubicBezTo>
                <a:close/>
                <a:moveTo>
                  <a:pt x="1728" y="1447"/>
                </a:moveTo>
                <a:lnTo>
                  <a:pt x="1728" y="1447"/>
                </a:lnTo>
                <a:cubicBezTo>
                  <a:pt x="1728" y="1442"/>
                  <a:pt x="1732" y="1438"/>
                  <a:pt x="1737" y="1438"/>
                </a:cubicBezTo>
                <a:cubicBezTo>
                  <a:pt x="1742" y="1438"/>
                  <a:pt x="1746" y="1442"/>
                  <a:pt x="1746" y="1447"/>
                </a:cubicBezTo>
                <a:lnTo>
                  <a:pt x="1746" y="1447"/>
                </a:lnTo>
                <a:cubicBezTo>
                  <a:pt x="1746" y="1452"/>
                  <a:pt x="1742" y="1456"/>
                  <a:pt x="1737" y="1456"/>
                </a:cubicBezTo>
                <a:cubicBezTo>
                  <a:pt x="1732" y="1456"/>
                  <a:pt x="1728" y="1452"/>
                  <a:pt x="1728" y="1447"/>
                </a:cubicBezTo>
                <a:close/>
                <a:moveTo>
                  <a:pt x="1728" y="1393"/>
                </a:moveTo>
                <a:lnTo>
                  <a:pt x="1728" y="1393"/>
                </a:lnTo>
                <a:cubicBezTo>
                  <a:pt x="1728" y="1388"/>
                  <a:pt x="1732" y="1384"/>
                  <a:pt x="1737" y="1384"/>
                </a:cubicBezTo>
                <a:cubicBezTo>
                  <a:pt x="1742" y="1384"/>
                  <a:pt x="1746" y="1388"/>
                  <a:pt x="1746" y="1393"/>
                </a:cubicBezTo>
                <a:lnTo>
                  <a:pt x="1746" y="1393"/>
                </a:lnTo>
                <a:cubicBezTo>
                  <a:pt x="1746" y="1398"/>
                  <a:pt x="1742" y="1402"/>
                  <a:pt x="1737" y="1402"/>
                </a:cubicBezTo>
                <a:cubicBezTo>
                  <a:pt x="1732" y="1402"/>
                  <a:pt x="1728" y="1398"/>
                  <a:pt x="1728" y="1393"/>
                </a:cubicBezTo>
                <a:close/>
                <a:moveTo>
                  <a:pt x="1728" y="1339"/>
                </a:moveTo>
                <a:lnTo>
                  <a:pt x="1728" y="1339"/>
                </a:lnTo>
                <a:cubicBezTo>
                  <a:pt x="1728" y="1334"/>
                  <a:pt x="1732" y="1330"/>
                  <a:pt x="1737" y="1330"/>
                </a:cubicBezTo>
                <a:cubicBezTo>
                  <a:pt x="1742" y="1330"/>
                  <a:pt x="1746" y="1334"/>
                  <a:pt x="1746" y="1339"/>
                </a:cubicBezTo>
                <a:lnTo>
                  <a:pt x="1746" y="1339"/>
                </a:lnTo>
                <a:cubicBezTo>
                  <a:pt x="1746" y="1344"/>
                  <a:pt x="1742" y="1348"/>
                  <a:pt x="1737" y="1348"/>
                </a:cubicBezTo>
                <a:cubicBezTo>
                  <a:pt x="1732" y="1348"/>
                  <a:pt x="1728" y="1344"/>
                  <a:pt x="1728" y="1339"/>
                </a:cubicBezTo>
                <a:close/>
                <a:moveTo>
                  <a:pt x="1728" y="1285"/>
                </a:moveTo>
                <a:lnTo>
                  <a:pt x="1728" y="1285"/>
                </a:lnTo>
                <a:cubicBezTo>
                  <a:pt x="1728" y="1280"/>
                  <a:pt x="1732" y="1276"/>
                  <a:pt x="1737" y="1276"/>
                </a:cubicBezTo>
                <a:cubicBezTo>
                  <a:pt x="1742" y="1276"/>
                  <a:pt x="1746" y="1280"/>
                  <a:pt x="1746" y="1285"/>
                </a:cubicBezTo>
                <a:lnTo>
                  <a:pt x="1746" y="1285"/>
                </a:lnTo>
                <a:cubicBezTo>
                  <a:pt x="1746" y="1290"/>
                  <a:pt x="1742" y="1294"/>
                  <a:pt x="1737" y="1294"/>
                </a:cubicBezTo>
                <a:cubicBezTo>
                  <a:pt x="1732" y="1294"/>
                  <a:pt x="1728" y="1290"/>
                  <a:pt x="1728" y="1285"/>
                </a:cubicBezTo>
                <a:close/>
                <a:moveTo>
                  <a:pt x="1728" y="1231"/>
                </a:moveTo>
                <a:lnTo>
                  <a:pt x="1728" y="1231"/>
                </a:lnTo>
                <a:cubicBezTo>
                  <a:pt x="1728" y="1226"/>
                  <a:pt x="1732" y="1222"/>
                  <a:pt x="1737" y="1222"/>
                </a:cubicBezTo>
                <a:cubicBezTo>
                  <a:pt x="1742" y="1222"/>
                  <a:pt x="1746" y="1226"/>
                  <a:pt x="1746" y="1231"/>
                </a:cubicBezTo>
                <a:lnTo>
                  <a:pt x="1746" y="1231"/>
                </a:lnTo>
                <a:cubicBezTo>
                  <a:pt x="1746" y="1236"/>
                  <a:pt x="1742" y="1240"/>
                  <a:pt x="1737" y="1240"/>
                </a:cubicBezTo>
                <a:cubicBezTo>
                  <a:pt x="1732" y="1240"/>
                  <a:pt x="1728" y="1236"/>
                  <a:pt x="1728" y="1231"/>
                </a:cubicBezTo>
                <a:close/>
                <a:moveTo>
                  <a:pt x="1728" y="1177"/>
                </a:moveTo>
                <a:lnTo>
                  <a:pt x="1728" y="1177"/>
                </a:lnTo>
                <a:cubicBezTo>
                  <a:pt x="1728" y="1172"/>
                  <a:pt x="1732" y="1168"/>
                  <a:pt x="1737" y="1168"/>
                </a:cubicBezTo>
                <a:cubicBezTo>
                  <a:pt x="1742" y="1168"/>
                  <a:pt x="1746" y="1172"/>
                  <a:pt x="1746" y="1177"/>
                </a:cubicBezTo>
                <a:lnTo>
                  <a:pt x="1746" y="1177"/>
                </a:lnTo>
                <a:cubicBezTo>
                  <a:pt x="1746" y="1182"/>
                  <a:pt x="1742" y="1186"/>
                  <a:pt x="1737" y="1186"/>
                </a:cubicBezTo>
                <a:cubicBezTo>
                  <a:pt x="1732" y="1186"/>
                  <a:pt x="1728" y="1182"/>
                  <a:pt x="1728" y="1177"/>
                </a:cubicBezTo>
                <a:close/>
                <a:moveTo>
                  <a:pt x="1728" y="1123"/>
                </a:moveTo>
                <a:lnTo>
                  <a:pt x="1728" y="1123"/>
                </a:lnTo>
                <a:cubicBezTo>
                  <a:pt x="1728" y="1118"/>
                  <a:pt x="1732" y="1114"/>
                  <a:pt x="1737" y="1114"/>
                </a:cubicBezTo>
                <a:cubicBezTo>
                  <a:pt x="1742" y="1114"/>
                  <a:pt x="1746" y="1118"/>
                  <a:pt x="1746" y="1123"/>
                </a:cubicBezTo>
                <a:lnTo>
                  <a:pt x="1746" y="1123"/>
                </a:lnTo>
                <a:cubicBezTo>
                  <a:pt x="1746" y="1128"/>
                  <a:pt x="1742" y="1132"/>
                  <a:pt x="1737" y="1132"/>
                </a:cubicBezTo>
                <a:cubicBezTo>
                  <a:pt x="1732" y="1132"/>
                  <a:pt x="1728" y="1128"/>
                  <a:pt x="1728" y="1123"/>
                </a:cubicBezTo>
                <a:close/>
                <a:moveTo>
                  <a:pt x="1728" y="1069"/>
                </a:moveTo>
                <a:lnTo>
                  <a:pt x="1728" y="1069"/>
                </a:lnTo>
                <a:cubicBezTo>
                  <a:pt x="1728" y="1064"/>
                  <a:pt x="1732" y="1060"/>
                  <a:pt x="1737" y="1060"/>
                </a:cubicBezTo>
                <a:cubicBezTo>
                  <a:pt x="1742" y="1060"/>
                  <a:pt x="1746" y="1064"/>
                  <a:pt x="1746" y="1069"/>
                </a:cubicBezTo>
                <a:lnTo>
                  <a:pt x="1746" y="1069"/>
                </a:lnTo>
                <a:cubicBezTo>
                  <a:pt x="1746" y="1074"/>
                  <a:pt x="1742" y="1078"/>
                  <a:pt x="1737" y="1078"/>
                </a:cubicBezTo>
                <a:cubicBezTo>
                  <a:pt x="1732" y="1078"/>
                  <a:pt x="1728" y="1074"/>
                  <a:pt x="1728" y="1069"/>
                </a:cubicBezTo>
                <a:close/>
                <a:moveTo>
                  <a:pt x="1728" y="1015"/>
                </a:moveTo>
                <a:lnTo>
                  <a:pt x="1728" y="1015"/>
                </a:lnTo>
                <a:cubicBezTo>
                  <a:pt x="1728" y="1010"/>
                  <a:pt x="1732" y="1006"/>
                  <a:pt x="1737" y="1006"/>
                </a:cubicBezTo>
                <a:cubicBezTo>
                  <a:pt x="1742" y="1006"/>
                  <a:pt x="1746" y="1010"/>
                  <a:pt x="1746" y="1015"/>
                </a:cubicBezTo>
                <a:lnTo>
                  <a:pt x="1746" y="1015"/>
                </a:lnTo>
                <a:cubicBezTo>
                  <a:pt x="1746" y="1020"/>
                  <a:pt x="1742" y="1024"/>
                  <a:pt x="1737" y="1024"/>
                </a:cubicBezTo>
                <a:cubicBezTo>
                  <a:pt x="1732" y="1024"/>
                  <a:pt x="1728" y="1020"/>
                  <a:pt x="1728" y="1015"/>
                </a:cubicBezTo>
                <a:close/>
                <a:moveTo>
                  <a:pt x="1728" y="961"/>
                </a:moveTo>
                <a:lnTo>
                  <a:pt x="1728" y="961"/>
                </a:lnTo>
                <a:cubicBezTo>
                  <a:pt x="1728" y="956"/>
                  <a:pt x="1732" y="952"/>
                  <a:pt x="1737" y="952"/>
                </a:cubicBezTo>
                <a:cubicBezTo>
                  <a:pt x="1742" y="952"/>
                  <a:pt x="1746" y="956"/>
                  <a:pt x="1746" y="961"/>
                </a:cubicBezTo>
                <a:lnTo>
                  <a:pt x="1746" y="961"/>
                </a:lnTo>
                <a:cubicBezTo>
                  <a:pt x="1746" y="966"/>
                  <a:pt x="1742" y="970"/>
                  <a:pt x="1737" y="970"/>
                </a:cubicBezTo>
                <a:cubicBezTo>
                  <a:pt x="1732" y="970"/>
                  <a:pt x="1728" y="966"/>
                  <a:pt x="1728" y="961"/>
                </a:cubicBezTo>
                <a:close/>
                <a:moveTo>
                  <a:pt x="1728" y="907"/>
                </a:moveTo>
                <a:lnTo>
                  <a:pt x="1728" y="907"/>
                </a:lnTo>
                <a:cubicBezTo>
                  <a:pt x="1728" y="902"/>
                  <a:pt x="1732" y="898"/>
                  <a:pt x="1737" y="898"/>
                </a:cubicBezTo>
                <a:cubicBezTo>
                  <a:pt x="1742" y="898"/>
                  <a:pt x="1746" y="902"/>
                  <a:pt x="1746" y="907"/>
                </a:cubicBezTo>
                <a:lnTo>
                  <a:pt x="1746" y="907"/>
                </a:lnTo>
                <a:cubicBezTo>
                  <a:pt x="1746" y="912"/>
                  <a:pt x="1742" y="916"/>
                  <a:pt x="1737" y="916"/>
                </a:cubicBezTo>
                <a:cubicBezTo>
                  <a:pt x="1732" y="916"/>
                  <a:pt x="1728" y="912"/>
                  <a:pt x="1728" y="907"/>
                </a:cubicBezTo>
                <a:close/>
                <a:moveTo>
                  <a:pt x="1728" y="853"/>
                </a:moveTo>
                <a:lnTo>
                  <a:pt x="1728" y="853"/>
                </a:lnTo>
                <a:cubicBezTo>
                  <a:pt x="1728" y="848"/>
                  <a:pt x="1732" y="844"/>
                  <a:pt x="1737" y="844"/>
                </a:cubicBezTo>
                <a:cubicBezTo>
                  <a:pt x="1742" y="844"/>
                  <a:pt x="1746" y="848"/>
                  <a:pt x="1746" y="853"/>
                </a:cubicBezTo>
                <a:lnTo>
                  <a:pt x="1746" y="853"/>
                </a:lnTo>
                <a:cubicBezTo>
                  <a:pt x="1746" y="858"/>
                  <a:pt x="1742" y="862"/>
                  <a:pt x="1737" y="862"/>
                </a:cubicBezTo>
                <a:cubicBezTo>
                  <a:pt x="1732" y="862"/>
                  <a:pt x="1728" y="858"/>
                  <a:pt x="1728" y="853"/>
                </a:cubicBezTo>
                <a:close/>
                <a:moveTo>
                  <a:pt x="1728" y="799"/>
                </a:moveTo>
                <a:lnTo>
                  <a:pt x="1728" y="799"/>
                </a:lnTo>
                <a:cubicBezTo>
                  <a:pt x="1728" y="794"/>
                  <a:pt x="1732" y="790"/>
                  <a:pt x="1737" y="790"/>
                </a:cubicBezTo>
                <a:cubicBezTo>
                  <a:pt x="1742" y="790"/>
                  <a:pt x="1746" y="794"/>
                  <a:pt x="1746" y="799"/>
                </a:cubicBezTo>
                <a:lnTo>
                  <a:pt x="1746" y="799"/>
                </a:lnTo>
                <a:cubicBezTo>
                  <a:pt x="1746" y="804"/>
                  <a:pt x="1742" y="808"/>
                  <a:pt x="1737" y="808"/>
                </a:cubicBezTo>
                <a:cubicBezTo>
                  <a:pt x="1732" y="808"/>
                  <a:pt x="1728" y="804"/>
                  <a:pt x="1728" y="799"/>
                </a:cubicBezTo>
                <a:close/>
                <a:moveTo>
                  <a:pt x="1728" y="745"/>
                </a:moveTo>
                <a:lnTo>
                  <a:pt x="1728" y="745"/>
                </a:lnTo>
                <a:cubicBezTo>
                  <a:pt x="1728" y="740"/>
                  <a:pt x="1732" y="736"/>
                  <a:pt x="1737" y="736"/>
                </a:cubicBezTo>
                <a:cubicBezTo>
                  <a:pt x="1742" y="736"/>
                  <a:pt x="1746" y="740"/>
                  <a:pt x="1746" y="745"/>
                </a:cubicBezTo>
                <a:lnTo>
                  <a:pt x="1746" y="745"/>
                </a:lnTo>
                <a:cubicBezTo>
                  <a:pt x="1746" y="750"/>
                  <a:pt x="1742" y="754"/>
                  <a:pt x="1737" y="754"/>
                </a:cubicBezTo>
                <a:cubicBezTo>
                  <a:pt x="1732" y="754"/>
                  <a:pt x="1728" y="750"/>
                  <a:pt x="1728" y="745"/>
                </a:cubicBezTo>
                <a:close/>
                <a:moveTo>
                  <a:pt x="1728" y="691"/>
                </a:moveTo>
                <a:lnTo>
                  <a:pt x="1728" y="691"/>
                </a:lnTo>
                <a:cubicBezTo>
                  <a:pt x="1728" y="686"/>
                  <a:pt x="1732" y="682"/>
                  <a:pt x="1737" y="682"/>
                </a:cubicBezTo>
                <a:cubicBezTo>
                  <a:pt x="1742" y="682"/>
                  <a:pt x="1746" y="686"/>
                  <a:pt x="1746" y="691"/>
                </a:cubicBezTo>
                <a:lnTo>
                  <a:pt x="1746" y="691"/>
                </a:lnTo>
                <a:cubicBezTo>
                  <a:pt x="1746" y="696"/>
                  <a:pt x="1742" y="700"/>
                  <a:pt x="1737" y="700"/>
                </a:cubicBezTo>
                <a:cubicBezTo>
                  <a:pt x="1732" y="700"/>
                  <a:pt x="1728" y="696"/>
                  <a:pt x="1728" y="691"/>
                </a:cubicBezTo>
                <a:close/>
                <a:moveTo>
                  <a:pt x="1728" y="637"/>
                </a:moveTo>
                <a:lnTo>
                  <a:pt x="1728" y="637"/>
                </a:lnTo>
                <a:cubicBezTo>
                  <a:pt x="1728" y="632"/>
                  <a:pt x="1732" y="628"/>
                  <a:pt x="1737" y="628"/>
                </a:cubicBezTo>
                <a:cubicBezTo>
                  <a:pt x="1742" y="628"/>
                  <a:pt x="1746" y="632"/>
                  <a:pt x="1746" y="637"/>
                </a:cubicBezTo>
                <a:lnTo>
                  <a:pt x="1746" y="637"/>
                </a:lnTo>
                <a:cubicBezTo>
                  <a:pt x="1746" y="642"/>
                  <a:pt x="1742" y="646"/>
                  <a:pt x="1737" y="646"/>
                </a:cubicBezTo>
                <a:cubicBezTo>
                  <a:pt x="1732" y="646"/>
                  <a:pt x="1728" y="642"/>
                  <a:pt x="1728" y="637"/>
                </a:cubicBezTo>
                <a:close/>
                <a:moveTo>
                  <a:pt x="1728" y="583"/>
                </a:moveTo>
                <a:lnTo>
                  <a:pt x="1728" y="583"/>
                </a:lnTo>
                <a:cubicBezTo>
                  <a:pt x="1728" y="578"/>
                  <a:pt x="1732" y="574"/>
                  <a:pt x="1737" y="574"/>
                </a:cubicBezTo>
                <a:cubicBezTo>
                  <a:pt x="1742" y="574"/>
                  <a:pt x="1746" y="578"/>
                  <a:pt x="1746" y="583"/>
                </a:cubicBezTo>
                <a:lnTo>
                  <a:pt x="1746" y="583"/>
                </a:lnTo>
                <a:cubicBezTo>
                  <a:pt x="1746" y="588"/>
                  <a:pt x="1742" y="592"/>
                  <a:pt x="1737" y="592"/>
                </a:cubicBezTo>
                <a:cubicBezTo>
                  <a:pt x="1732" y="592"/>
                  <a:pt x="1728" y="588"/>
                  <a:pt x="1728" y="583"/>
                </a:cubicBezTo>
                <a:close/>
                <a:moveTo>
                  <a:pt x="1728" y="529"/>
                </a:moveTo>
                <a:lnTo>
                  <a:pt x="1728" y="529"/>
                </a:lnTo>
                <a:cubicBezTo>
                  <a:pt x="1728" y="524"/>
                  <a:pt x="1732" y="520"/>
                  <a:pt x="1737" y="520"/>
                </a:cubicBezTo>
                <a:cubicBezTo>
                  <a:pt x="1742" y="520"/>
                  <a:pt x="1746" y="524"/>
                  <a:pt x="1746" y="529"/>
                </a:cubicBezTo>
                <a:lnTo>
                  <a:pt x="1746" y="529"/>
                </a:lnTo>
                <a:cubicBezTo>
                  <a:pt x="1746" y="534"/>
                  <a:pt x="1742" y="538"/>
                  <a:pt x="1737" y="538"/>
                </a:cubicBezTo>
                <a:cubicBezTo>
                  <a:pt x="1732" y="538"/>
                  <a:pt x="1728" y="534"/>
                  <a:pt x="1728" y="529"/>
                </a:cubicBezTo>
                <a:close/>
                <a:moveTo>
                  <a:pt x="1728" y="475"/>
                </a:moveTo>
                <a:lnTo>
                  <a:pt x="1728" y="475"/>
                </a:lnTo>
                <a:cubicBezTo>
                  <a:pt x="1728" y="470"/>
                  <a:pt x="1732" y="466"/>
                  <a:pt x="1737" y="466"/>
                </a:cubicBezTo>
                <a:cubicBezTo>
                  <a:pt x="1742" y="466"/>
                  <a:pt x="1746" y="470"/>
                  <a:pt x="1746" y="475"/>
                </a:cubicBezTo>
                <a:lnTo>
                  <a:pt x="1746" y="475"/>
                </a:lnTo>
                <a:cubicBezTo>
                  <a:pt x="1746" y="480"/>
                  <a:pt x="1742" y="484"/>
                  <a:pt x="1737" y="484"/>
                </a:cubicBezTo>
                <a:cubicBezTo>
                  <a:pt x="1732" y="484"/>
                  <a:pt x="1728" y="480"/>
                  <a:pt x="1728" y="475"/>
                </a:cubicBezTo>
                <a:close/>
                <a:moveTo>
                  <a:pt x="1728" y="421"/>
                </a:moveTo>
                <a:lnTo>
                  <a:pt x="1728" y="421"/>
                </a:lnTo>
                <a:cubicBezTo>
                  <a:pt x="1728" y="416"/>
                  <a:pt x="1732" y="412"/>
                  <a:pt x="1737" y="412"/>
                </a:cubicBezTo>
                <a:cubicBezTo>
                  <a:pt x="1742" y="412"/>
                  <a:pt x="1746" y="416"/>
                  <a:pt x="1746" y="421"/>
                </a:cubicBezTo>
                <a:lnTo>
                  <a:pt x="1746" y="421"/>
                </a:lnTo>
                <a:cubicBezTo>
                  <a:pt x="1746" y="426"/>
                  <a:pt x="1742" y="430"/>
                  <a:pt x="1737" y="430"/>
                </a:cubicBezTo>
                <a:cubicBezTo>
                  <a:pt x="1732" y="430"/>
                  <a:pt x="1728" y="426"/>
                  <a:pt x="1728" y="421"/>
                </a:cubicBezTo>
                <a:close/>
                <a:moveTo>
                  <a:pt x="1728" y="367"/>
                </a:moveTo>
                <a:lnTo>
                  <a:pt x="1728" y="367"/>
                </a:lnTo>
                <a:cubicBezTo>
                  <a:pt x="1728" y="362"/>
                  <a:pt x="1732" y="358"/>
                  <a:pt x="1737" y="358"/>
                </a:cubicBezTo>
                <a:cubicBezTo>
                  <a:pt x="1742" y="358"/>
                  <a:pt x="1746" y="362"/>
                  <a:pt x="1746" y="367"/>
                </a:cubicBezTo>
                <a:lnTo>
                  <a:pt x="1746" y="367"/>
                </a:lnTo>
                <a:cubicBezTo>
                  <a:pt x="1746" y="372"/>
                  <a:pt x="1742" y="376"/>
                  <a:pt x="1737" y="376"/>
                </a:cubicBezTo>
                <a:cubicBezTo>
                  <a:pt x="1732" y="376"/>
                  <a:pt x="1728" y="372"/>
                  <a:pt x="1728" y="367"/>
                </a:cubicBezTo>
                <a:close/>
                <a:moveTo>
                  <a:pt x="1728" y="313"/>
                </a:moveTo>
                <a:lnTo>
                  <a:pt x="1728" y="313"/>
                </a:lnTo>
                <a:cubicBezTo>
                  <a:pt x="1728" y="308"/>
                  <a:pt x="1732" y="304"/>
                  <a:pt x="1737" y="304"/>
                </a:cubicBezTo>
                <a:cubicBezTo>
                  <a:pt x="1742" y="304"/>
                  <a:pt x="1746" y="308"/>
                  <a:pt x="1746" y="313"/>
                </a:cubicBezTo>
                <a:lnTo>
                  <a:pt x="1746" y="313"/>
                </a:lnTo>
                <a:cubicBezTo>
                  <a:pt x="1746" y="318"/>
                  <a:pt x="1742" y="322"/>
                  <a:pt x="1737" y="322"/>
                </a:cubicBezTo>
                <a:cubicBezTo>
                  <a:pt x="1732" y="322"/>
                  <a:pt x="1728" y="318"/>
                  <a:pt x="1728" y="313"/>
                </a:cubicBezTo>
                <a:close/>
                <a:moveTo>
                  <a:pt x="1728" y="259"/>
                </a:moveTo>
                <a:lnTo>
                  <a:pt x="1728" y="259"/>
                </a:lnTo>
                <a:cubicBezTo>
                  <a:pt x="1728" y="254"/>
                  <a:pt x="1732" y="250"/>
                  <a:pt x="1737" y="250"/>
                </a:cubicBezTo>
                <a:cubicBezTo>
                  <a:pt x="1742" y="250"/>
                  <a:pt x="1746" y="254"/>
                  <a:pt x="1746" y="259"/>
                </a:cubicBezTo>
                <a:lnTo>
                  <a:pt x="1746" y="259"/>
                </a:lnTo>
                <a:cubicBezTo>
                  <a:pt x="1746" y="264"/>
                  <a:pt x="1742" y="268"/>
                  <a:pt x="1737" y="268"/>
                </a:cubicBezTo>
                <a:cubicBezTo>
                  <a:pt x="1732" y="268"/>
                  <a:pt x="1728" y="264"/>
                  <a:pt x="1728" y="259"/>
                </a:cubicBezTo>
                <a:close/>
                <a:moveTo>
                  <a:pt x="1728" y="205"/>
                </a:moveTo>
                <a:lnTo>
                  <a:pt x="1728" y="205"/>
                </a:lnTo>
                <a:cubicBezTo>
                  <a:pt x="1728" y="200"/>
                  <a:pt x="1732" y="196"/>
                  <a:pt x="1737" y="196"/>
                </a:cubicBezTo>
                <a:cubicBezTo>
                  <a:pt x="1742" y="196"/>
                  <a:pt x="1746" y="200"/>
                  <a:pt x="1746" y="205"/>
                </a:cubicBezTo>
                <a:lnTo>
                  <a:pt x="1746" y="205"/>
                </a:lnTo>
                <a:cubicBezTo>
                  <a:pt x="1746" y="210"/>
                  <a:pt x="1742" y="214"/>
                  <a:pt x="1737" y="214"/>
                </a:cubicBezTo>
                <a:cubicBezTo>
                  <a:pt x="1732" y="214"/>
                  <a:pt x="1728" y="210"/>
                  <a:pt x="1728" y="205"/>
                </a:cubicBezTo>
                <a:close/>
                <a:moveTo>
                  <a:pt x="1728" y="151"/>
                </a:moveTo>
                <a:lnTo>
                  <a:pt x="1728" y="151"/>
                </a:lnTo>
                <a:cubicBezTo>
                  <a:pt x="1728" y="146"/>
                  <a:pt x="1732" y="142"/>
                  <a:pt x="1737" y="142"/>
                </a:cubicBezTo>
                <a:cubicBezTo>
                  <a:pt x="1742" y="142"/>
                  <a:pt x="1746" y="146"/>
                  <a:pt x="1746" y="151"/>
                </a:cubicBezTo>
                <a:lnTo>
                  <a:pt x="1746" y="151"/>
                </a:lnTo>
                <a:cubicBezTo>
                  <a:pt x="1746" y="156"/>
                  <a:pt x="1742" y="160"/>
                  <a:pt x="1737" y="160"/>
                </a:cubicBezTo>
                <a:cubicBezTo>
                  <a:pt x="1732" y="160"/>
                  <a:pt x="1728" y="156"/>
                  <a:pt x="1728" y="151"/>
                </a:cubicBezTo>
                <a:close/>
                <a:moveTo>
                  <a:pt x="1728" y="97"/>
                </a:moveTo>
                <a:lnTo>
                  <a:pt x="1728" y="97"/>
                </a:lnTo>
                <a:cubicBezTo>
                  <a:pt x="1728" y="92"/>
                  <a:pt x="1732" y="88"/>
                  <a:pt x="1737" y="88"/>
                </a:cubicBezTo>
                <a:cubicBezTo>
                  <a:pt x="1742" y="88"/>
                  <a:pt x="1746" y="92"/>
                  <a:pt x="1746" y="97"/>
                </a:cubicBezTo>
                <a:lnTo>
                  <a:pt x="1746" y="97"/>
                </a:lnTo>
                <a:cubicBezTo>
                  <a:pt x="1746" y="102"/>
                  <a:pt x="1742" y="106"/>
                  <a:pt x="1737" y="106"/>
                </a:cubicBezTo>
                <a:cubicBezTo>
                  <a:pt x="1732" y="106"/>
                  <a:pt x="1728" y="102"/>
                  <a:pt x="1728" y="97"/>
                </a:cubicBezTo>
                <a:close/>
                <a:moveTo>
                  <a:pt x="1728" y="43"/>
                </a:moveTo>
                <a:lnTo>
                  <a:pt x="1728" y="43"/>
                </a:lnTo>
                <a:cubicBezTo>
                  <a:pt x="1728" y="38"/>
                  <a:pt x="1732" y="34"/>
                  <a:pt x="1737" y="34"/>
                </a:cubicBezTo>
                <a:cubicBezTo>
                  <a:pt x="1742" y="34"/>
                  <a:pt x="1746" y="38"/>
                  <a:pt x="1746" y="43"/>
                </a:cubicBezTo>
                <a:lnTo>
                  <a:pt x="1746" y="43"/>
                </a:lnTo>
                <a:cubicBezTo>
                  <a:pt x="1746" y="48"/>
                  <a:pt x="1742" y="52"/>
                  <a:pt x="1737" y="52"/>
                </a:cubicBezTo>
                <a:cubicBezTo>
                  <a:pt x="1732" y="52"/>
                  <a:pt x="1728" y="48"/>
                  <a:pt x="1728" y="43"/>
                </a:cubicBezTo>
                <a:close/>
                <a:moveTo>
                  <a:pt x="1716" y="18"/>
                </a:moveTo>
                <a:lnTo>
                  <a:pt x="1716" y="18"/>
                </a:lnTo>
                <a:cubicBezTo>
                  <a:pt x="1712" y="18"/>
                  <a:pt x="1707" y="14"/>
                  <a:pt x="1707" y="9"/>
                </a:cubicBezTo>
                <a:cubicBezTo>
                  <a:pt x="1707" y="4"/>
                  <a:pt x="1712" y="0"/>
                  <a:pt x="1716" y="0"/>
                </a:cubicBezTo>
                <a:lnTo>
                  <a:pt x="1716" y="0"/>
                </a:lnTo>
                <a:cubicBezTo>
                  <a:pt x="1721" y="0"/>
                  <a:pt x="1725" y="4"/>
                  <a:pt x="1725" y="9"/>
                </a:cubicBezTo>
                <a:cubicBezTo>
                  <a:pt x="1725" y="14"/>
                  <a:pt x="1721" y="18"/>
                  <a:pt x="1716" y="18"/>
                </a:cubicBezTo>
                <a:close/>
                <a:moveTo>
                  <a:pt x="1662" y="18"/>
                </a:moveTo>
                <a:lnTo>
                  <a:pt x="1662" y="18"/>
                </a:lnTo>
                <a:cubicBezTo>
                  <a:pt x="1657" y="18"/>
                  <a:pt x="1653" y="14"/>
                  <a:pt x="1653" y="9"/>
                </a:cubicBezTo>
                <a:cubicBezTo>
                  <a:pt x="1653" y="4"/>
                  <a:pt x="1657" y="0"/>
                  <a:pt x="1662" y="0"/>
                </a:cubicBezTo>
                <a:lnTo>
                  <a:pt x="1662" y="0"/>
                </a:lnTo>
                <a:cubicBezTo>
                  <a:pt x="1667" y="0"/>
                  <a:pt x="1671" y="4"/>
                  <a:pt x="1671" y="9"/>
                </a:cubicBezTo>
                <a:cubicBezTo>
                  <a:pt x="1671" y="14"/>
                  <a:pt x="1667" y="18"/>
                  <a:pt x="1662" y="18"/>
                </a:cubicBezTo>
                <a:close/>
                <a:moveTo>
                  <a:pt x="1608" y="18"/>
                </a:moveTo>
                <a:lnTo>
                  <a:pt x="1608" y="18"/>
                </a:lnTo>
                <a:cubicBezTo>
                  <a:pt x="1603" y="18"/>
                  <a:pt x="1599" y="14"/>
                  <a:pt x="1599" y="9"/>
                </a:cubicBezTo>
                <a:cubicBezTo>
                  <a:pt x="1599" y="4"/>
                  <a:pt x="1603" y="0"/>
                  <a:pt x="1608" y="0"/>
                </a:cubicBezTo>
                <a:lnTo>
                  <a:pt x="1608" y="0"/>
                </a:lnTo>
                <a:cubicBezTo>
                  <a:pt x="1613" y="0"/>
                  <a:pt x="1617" y="4"/>
                  <a:pt x="1617" y="9"/>
                </a:cubicBezTo>
                <a:cubicBezTo>
                  <a:pt x="1617" y="14"/>
                  <a:pt x="1613" y="18"/>
                  <a:pt x="1608" y="18"/>
                </a:cubicBezTo>
                <a:close/>
                <a:moveTo>
                  <a:pt x="1554" y="18"/>
                </a:moveTo>
                <a:lnTo>
                  <a:pt x="1554" y="18"/>
                </a:lnTo>
                <a:cubicBezTo>
                  <a:pt x="1549" y="18"/>
                  <a:pt x="1545" y="14"/>
                  <a:pt x="1545" y="9"/>
                </a:cubicBezTo>
                <a:cubicBezTo>
                  <a:pt x="1545" y="4"/>
                  <a:pt x="1549" y="0"/>
                  <a:pt x="1554" y="0"/>
                </a:cubicBezTo>
                <a:lnTo>
                  <a:pt x="1554" y="0"/>
                </a:lnTo>
                <a:cubicBezTo>
                  <a:pt x="1559" y="0"/>
                  <a:pt x="1563" y="4"/>
                  <a:pt x="1563" y="9"/>
                </a:cubicBezTo>
                <a:cubicBezTo>
                  <a:pt x="1563" y="14"/>
                  <a:pt x="1559" y="18"/>
                  <a:pt x="1554" y="18"/>
                </a:cubicBezTo>
                <a:close/>
                <a:moveTo>
                  <a:pt x="1500" y="18"/>
                </a:moveTo>
                <a:lnTo>
                  <a:pt x="1500" y="18"/>
                </a:lnTo>
                <a:cubicBezTo>
                  <a:pt x="1495" y="18"/>
                  <a:pt x="1491" y="14"/>
                  <a:pt x="1491" y="9"/>
                </a:cubicBezTo>
                <a:cubicBezTo>
                  <a:pt x="1491" y="4"/>
                  <a:pt x="1495" y="0"/>
                  <a:pt x="1500" y="0"/>
                </a:cubicBezTo>
                <a:lnTo>
                  <a:pt x="1500" y="0"/>
                </a:lnTo>
                <a:cubicBezTo>
                  <a:pt x="1505" y="0"/>
                  <a:pt x="1509" y="4"/>
                  <a:pt x="1509" y="9"/>
                </a:cubicBezTo>
                <a:cubicBezTo>
                  <a:pt x="1509" y="14"/>
                  <a:pt x="1505" y="18"/>
                  <a:pt x="1500" y="18"/>
                </a:cubicBezTo>
                <a:close/>
                <a:moveTo>
                  <a:pt x="1446" y="18"/>
                </a:moveTo>
                <a:lnTo>
                  <a:pt x="1446" y="18"/>
                </a:lnTo>
                <a:cubicBezTo>
                  <a:pt x="1441" y="18"/>
                  <a:pt x="1437" y="14"/>
                  <a:pt x="1437" y="9"/>
                </a:cubicBezTo>
                <a:cubicBezTo>
                  <a:pt x="1437" y="4"/>
                  <a:pt x="1441" y="0"/>
                  <a:pt x="1446" y="0"/>
                </a:cubicBezTo>
                <a:lnTo>
                  <a:pt x="1446" y="0"/>
                </a:lnTo>
                <a:cubicBezTo>
                  <a:pt x="1451" y="0"/>
                  <a:pt x="1455" y="4"/>
                  <a:pt x="1455" y="9"/>
                </a:cubicBezTo>
                <a:cubicBezTo>
                  <a:pt x="1455" y="14"/>
                  <a:pt x="1451" y="18"/>
                  <a:pt x="1446" y="18"/>
                </a:cubicBezTo>
                <a:close/>
                <a:moveTo>
                  <a:pt x="1392" y="18"/>
                </a:moveTo>
                <a:lnTo>
                  <a:pt x="1392" y="18"/>
                </a:lnTo>
                <a:cubicBezTo>
                  <a:pt x="1387" y="18"/>
                  <a:pt x="1383" y="14"/>
                  <a:pt x="1383" y="9"/>
                </a:cubicBezTo>
                <a:cubicBezTo>
                  <a:pt x="1383" y="4"/>
                  <a:pt x="1387" y="0"/>
                  <a:pt x="1392" y="0"/>
                </a:cubicBezTo>
                <a:lnTo>
                  <a:pt x="1392" y="0"/>
                </a:lnTo>
                <a:cubicBezTo>
                  <a:pt x="1397" y="0"/>
                  <a:pt x="1401" y="4"/>
                  <a:pt x="1401" y="9"/>
                </a:cubicBezTo>
                <a:cubicBezTo>
                  <a:pt x="1401" y="14"/>
                  <a:pt x="1397" y="18"/>
                  <a:pt x="1392" y="18"/>
                </a:cubicBezTo>
                <a:close/>
                <a:moveTo>
                  <a:pt x="1338" y="18"/>
                </a:moveTo>
                <a:lnTo>
                  <a:pt x="1338" y="18"/>
                </a:lnTo>
                <a:cubicBezTo>
                  <a:pt x="1333" y="18"/>
                  <a:pt x="1329" y="14"/>
                  <a:pt x="1329" y="9"/>
                </a:cubicBezTo>
                <a:cubicBezTo>
                  <a:pt x="1329" y="4"/>
                  <a:pt x="1333" y="0"/>
                  <a:pt x="1338" y="0"/>
                </a:cubicBezTo>
                <a:lnTo>
                  <a:pt x="1338" y="0"/>
                </a:lnTo>
                <a:cubicBezTo>
                  <a:pt x="1343" y="0"/>
                  <a:pt x="1347" y="4"/>
                  <a:pt x="1347" y="9"/>
                </a:cubicBezTo>
                <a:cubicBezTo>
                  <a:pt x="1347" y="14"/>
                  <a:pt x="1343" y="18"/>
                  <a:pt x="1338" y="18"/>
                </a:cubicBezTo>
                <a:close/>
                <a:moveTo>
                  <a:pt x="1284" y="18"/>
                </a:moveTo>
                <a:lnTo>
                  <a:pt x="1284" y="18"/>
                </a:lnTo>
                <a:cubicBezTo>
                  <a:pt x="1279" y="18"/>
                  <a:pt x="1275" y="14"/>
                  <a:pt x="1275" y="9"/>
                </a:cubicBezTo>
                <a:cubicBezTo>
                  <a:pt x="1275" y="4"/>
                  <a:pt x="1279" y="0"/>
                  <a:pt x="1284" y="0"/>
                </a:cubicBezTo>
                <a:lnTo>
                  <a:pt x="1284" y="0"/>
                </a:lnTo>
                <a:cubicBezTo>
                  <a:pt x="1289" y="0"/>
                  <a:pt x="1293" y="4"/>
                  <a:pt x="1293" y="9"/>
                </a:cubicBezTo>
                <a:cubicBezTo>
                  <a:pt x="1293" y="14"/>
                  <a:pt x="1289" y="18"/>
                  <a:pt x="1284" y="18"/>
                </a:cubicBezTo>
                <a:close/>
                <a:moveTo>
                  <a:pt x="1230" y="18"/>
                </a:moveTo>
                <a:lnTo>
                  <a:pt x="1230" y="18"/>
                </a:lnTo>
                <a:cubicBezTo>
                  <a:pt x="1225" y="18"/>
                  <a:pt x="1221" y="14"/>
                  <a:pt x="1221" y="9"/>
                </a:cubicBezTo>
                <a:cubicBezTo>
                  <a:pt x="1221" y="4"/>
                  <a:pt x="1225" y="0"/>
                  <a:pt x="1230" y="0"/>
                </a:cubicBezTo>
                <a:lnTo>
                  <a:pt x="1230" y="0"/>
                </a:lnTo>
                <a:cubicBezTo>
                  <a:pt x="1235" y="0"/>
                  <a:pt x="1239" y="4"/>
                  <a:pt x="1239" y="9"/>
                </a:cubicBezTo>
                <a:cubicBezTo>
                  <a:pt x="1239" y="14"/>
                  <a:pt x="1235" y="18"/>
                  <a:pt x="1230" y="18"/>
                </a:cubicBezTo>
                <a:close/>
                <a:moveTo>
                  <a:pt x="1176" y="18"/>
                </a:moveTo>
                <a:lnTo>
                  <a:pt x="1176" y="18"/>
                </a:lnTo>
                <a:cubicBezTo>
                  <a:pt x="1171" y="18"/>
                  <a:pt x="1167" y="14"/>
                  <a:pt x="1167" y="9"/>
                </a:cubicBezTo>
                <a:cubicBezTo>
                  <a:pt x="1167" y="4"/>
                  <a:pt x="1171" y="0"/>
                  <a:pt x="1176" y="0"/>
                </a:cubicBezTo>
                <a:lnTo>
                  <a:pt x="1176" y="0"/>
                </a:lnTo>
                <a:cubicBezTo>
                  <a:pt x="1181" y="0"/>
                  <a:pt x="1185" y="4"/>
                  <a:pt x="1185" y="9"/>
                </a:cubicBezTo>
                <a:cubicBezTo>
                  <a:pt x="1185" y="14"/>
                  <a:pt x="1181" y="18"/>
                  <a:pt x="1176" y="18"/>
                </a:cubicBezTo>
                <a:close/>
                <a:moveTo>
                  <a:pt x="1122" y="18"/>
                </a:moveTo>
                <a:lnTo>
                  <a:pt x="1122" y="18"/>
                </a:lnTo>
                <a:cubicBezTo>
                  <a:pt x="1117" y="18"/>
                  <a:pt x="1113" y="14"/>
                  <a:pt x="1113" y="9"/>
                </a:cubicBezTo>
                <a:cubicBezTo>
                  <a:pt x="1113" y="4"/>
                  <a:pt x="1117" y="0"/>
                  <a:pt x="1122" y="0"/>
                </a:cubicBezTo>
                <a:lnTo>
                  <a:pt x="1122" y="0"/>
                </a:lnTo>
                <a:cubicBezTo>
                  <a:pt x="1127" y="0"/>
                  <a:pt x="1131" y="4"/>
                  <a:pt x="1131" y="9"/>
                </a:cubicBezTo>
                <a:cubicBezTo>
                  <a:pt x="1131" y="14"/>
                  <a:pt x="1127" y="18"/>
                  <a:pt x="1122" y="18"/>
                </a:cubicBezTo>
                <a:close/>
                <a:moveTo>
                  <a:pt x="1068" y="18"/>
                </a:moveTo>
                <a:lnTo>
                  <a:pt x="1068" y="18"/>
                </a:lnTo>
                <a:cubicBezTo>
                  <a:pt x="1063" y="18"/>
                  <a:pt x="1059" y="14"/>
                  <a:pt x="1059" y="9"/>
                </a:cubicBezTo>
                <a:cubicBezTo>
                  <a:pt x="1059" y="4"/>
                  <a:pt x="1063" y="0"/>
                  <a:pt x="1068" y="0"/>
                </a:cubicBezTo>
                <a:lnTo>
                  <a:pt x="1068" y="0"/>
                </a:lnTo>
                <a:cubicBezTo>
                  <a:pt x="1073" y="0"/>
                  <a:pt x="1077" y="4"/>
                  <a:pt x="1077" y="9"/>
                </a:cubicBezTo>
                <a:cubicBezTo>
                  <a:pt x="1077" y="14"/>
                  <a:pt x="1073" y="18"/>
                  <a:pt x="1068" y="18"/>
                </a:cubicBezTo>
                <a:close/>
                <a:moveTo>
                  <a:pt x="1014" y="18"/>
                </a:moveTo>
                <a:lnTo>
                  <a:pt x="1014" y="18"/>
                </a:lnTo>
                <a:cubicBezTo>
                  <a:pt x="1009" y="18"/>
                  <a:pt x="1005" y="14"/>
                  <a:pt x="1005" y="9"/>
                </a:cubicBezTo>
                <a:cubicBezTo>
                  <a:pt x="1005" y="4"/>
                  <a:pt x="1009" y="0"/>
                  <a:pt x="1014" y="0"/>
                </a:cubicBezTo>
                <a:lnTo>
                  <a:pt x="1014" y="0"/>
                </a:lnTo>
                <a:cubicBezTo>
                  <a:pt x="1019" y="0"/>
                  <a:pt x="1023" y="4"/>
                  <a:pt x="1023" y="9"/>
                </a:cubicBezTo>
                <a:cubicBezTo>
                  <a:pt x="1023" y="14"/>
                  <a:pt x="1019" y="18"/>
                  <a:pt x="1014" y="18"/>
                </a:cubicBezTo>
                <a:close/>
                <a:moveTo>
                  <a:pt x="960" y="18"/>
                </a:moveTo>
                <a:lnTo>
                  <a:pt x="960" y="18"/>
                </a:lnTo>
                <a:cubicBezTo>
                  <a:pt x="955" y="18"/>
                  <a:pt x="951" y="14"/>
                  <a:pt x="951" y="9"/>
                </a:cubicBezTo>
                <a:cubicBezTo>
                  <a:pt x="951" y="4"/>
                  <a:pt x="955" y="0"/>
                  <a:pt x="960" y="0"/>
                </a:cubicBezTo>
                <a:lnTo>
                  <a:pt x="960" y="0"/>
                </a:lnTo>
                <a:cubicBezTo>
                  <a:pt x="965" y="0"/>
                  <a:pt x="969" y="4"/>
                  <a:pt x="969" y="9"/>
                </a:cubicBezTo>
                <a:cubicBezTo>
                  <a:pt x="969" y="14"/>
                  <a:pt x="965" y="18"/>
                  <a:pt x="960" y="18"/>
                </a:cubicBezTo>
                <a:close/>
                <a:moveTo>
                  <a:pt x="906" y="18"/>
                </a:moveTo>
                <a:lnTo>
                  <a:pt x="906" y="18"/>
                </a:lnTo>
                <a:cubicBezTo>
                  <a:pt x="901" y="18"/>
                  <a:pt x="897" y="14"/>
                  <a:pt x="897" y="9"/>
                </a:cubicBezTo>
                <a:cubicBezTo>
                  <a:pt x="897" y="4"/>
                  <a:pt x="901" y="0"/>
                  <a:pt x="906" y="0"/>
                </a:cubicBezTo>
                <a:lnTo>
                  <a:pt x="906" y="0"/>
                </a:lnTo>
                <a:cubicBezTo>
                  <a:pt x="911" y="0"/>
                  <a:pt x="915" y="4"/>
                  <a:pt x="915" y="9"/>
                </a:cubicBezTo>
                <a:cubicBezTo>
                  <a:pt x="915" y="14"/>
                  <a:pt x="911" y="18"/>
                  <a:pt x="906" y="18"/>
                </a:cubicBezTo>
                <a:close/>
                <a:moveTo>
                  <a:pt x="852" y="18"/>
                </a:moveTo>
                <a:lnTo>
                  <a:pt x="852" y="18"/>
                </a:lnTo>
                <a:cubicBezTo>
                  <a:pt x="847" y="18"/>
                  <a:pt x="843" y="14"/>
                  <a:pt x="843" y="9"/>
                </a:cubicBezTo>
                <a:cubicBezTo>
                  <a:pt x="843" y="4"/>
                  <a:pt x="847" y="0"/>
                  <a:pt x="852" y="0"/>
                </a:cubicBezTo>
                <a:lnTo>
                  <a:pt x="852" y="0"/>
                </a:lnTo>
                <a:cubicBezTo>
                  <a:pt x="857" y="0"/>
                  <a:pt x="861" y="4"/>
                  <a:pt x="861" y="9"/>
                </a:cubicBezTo>
                <a:cubicBezTo>
                  <a:pt x="861" y="14"/>
                  <a:pt x="857" y="18"/>
                  <a:pt x="852" y="18"/>
                </a:cubicBezTo>
                <a:close/>
                <a:moveTo>
                  <a:pt x="798" y="18"/>
                </a:moveTo>
                <a:lnTo>
                  <a:pt x="798" y="18"/>
                </a:lnTo>
                <a:cubicBezTo>
                  <a:pt x="793" y="18"/>
                  <a:pt x="789" y="14"/>
                  <a:pt x="789" y="9"/>
                </a:cubicBezTo>
                <a:cubicBezTo>
                  <a:pt x="789" y="4"/>
                  <a:pt x="793" y="0"/>
                  <a:pt x="798" y="0"/>
                </a:cubicBezTo>
                <a:lnTo>
                  <a:pt x="798" y="0"/>
                </a:lnTo>
                <a:cubicBezTo>
                  <a:pt x="803" y="0"/>
                  <a:pt x="807" y="4"/>
                  <a:pt x="807" y="9"/>
                </a:cubicBezTo>
                <a:cubicBezTo>
                  <a:pt x="807" y="14"/>
                  <a:pt x="803" y="18"/>
                  <a:pt x="798" y="18"/>
                </a:cubicBezTo>
                <a:close/>
                <a:moveTo>
                  <a:pt x="744" y="18"/>
                </a:moveTo>
                <a:lnTo>
                  <a:pt x="744" y="18"/>
                </a:lnTo>
                <a:cubicBezTo>
                  <a:pt x="739" y="18"/>
                  <a:pt x="735" y="14"/>
                  <a:pt x="735" y="9"/>
                </a:cubicBezTo>
                <a:cubicBezTo>
                  <a:pt x="735" y="4"/>
                  <a:pt x="739" y="0"/>
                  <a:pt x="744" y="0"/>
                </a:cubicBezTo>
                <a:lnTo>
                  <a:pt x="744" y="0"/>
                </a:lnTo>
                <a:cubicBezTo>
                  <a:pt x="749" y="0"/>
                  <a:pt x="753" y="4"/>
                  <a:pt x="753" y="9"/>
                </a:cubicBezTo>
                <a:cubicBezTo>
                  <a:pt x="753" y="14"/>
                  <a:pt x="749" y="18"/>
                  <a:pt x="744" y="18"/>
                </a:cubicBezTo>
                <a:close/>
                <a:moveTo>
                  <a:pt x="690" y="18"/>
                </a:moveTo>
                <a:lnTo>
                  <a:pt x="690" y="18"/>
                </a:lnTo>
                <a:cubicBezTo>
                  <a:pt x="685" y="18"/>
                  <a:pt x="681" y="14"/>
                  <a:pt x="681" y="9"/>
                </a:cubicBezTo>
                <a:cubicBezTo>
                  <a:pt x="681" y="4"/>
                  <a:pt x="685" y="0"/>
                  <a:pt x="690" y="0"/>
                </a:cubicBezTo>
                <a:lnTo>
                  <a:pt x="690" y="0"/>
                </a:lnTo>
                <a:cubicBezTo>
                  <a:pt x="695" y="0"/>
                  <a:pt x="699" y="4"/>
                  <a:pt x="699" y="9"/>
                </a:cubicBezTo>
                <a:cubicBezTo>
                  <a:pt x="699" y="14"/>
                  <a:pt x="695" y="18"/>
                  <a:pt x="690" y="18"/>
                </a:cubicBezTo>
                <a:close/>
                <a:moveTo>
                  <a:pt x="636" y="18"/>
                </a:moveTo>
                <a:lnTo>
                  <a:pt x="636" y="18"/>
                </a:lnTo>
                <a:cubicBezTo>
                  <a:pt x="631" y="18"/>
                  <a:pt x="627" y="14"/>
                  <a:pt x="627" y="9"/>
                </a:cubicBezTo>
                <a:cubicBezTo>
                  <a:pt x="627" y="4"/>
                  <a:pt x="631" y="0"/>
                  <a:pt x="636" y="0"/>
                </a:cubicBezTo>
                <a:lnTo>
                  <a:pt x="636" y="0"/>
                </a:lnTo>
                <a:cubicBezTo>
                  <a:pt x="641" y="0"/>
                  <a:pt x="645" y="4"/>
                  <a:pt x="645" y="9"/>
                </a:cubicBezTo>
                <a:cubicBezTo>
                  <a:pt x="645" y="14"/>
                  <a:pt x="641" y="18"/>
                  <a:pt x="636" y="18"/>
                </a:cubicBezTo>
                <a:close/>
                <a:moveTo>
                  <a:pt x="582" y="18"/>
                </a:moveTo>
                <a:lnTo>
                  <a:pt x="582" y="18"/>
                </a:lnTo>
                <a:cubicBezTo>
                  <a:pt x="577" y="18"/>
                  <a:pt x="573" y="14"/>
                  <a:pt x="573" y="9"/>
                </a:cubicBezTo>
                <a:cubicBezTo>
                  <a:pt x="573" y="4"/>
                  <a:pt x="577" y="0"/>
                  <a:pt x="582" y="0"/>
                </a:cubicBezTo>
                <a:lnTo>
                  <a:pt x="582" y="0"/>
                </a:lnTo>
                <a:cubicBezTo>
                  <a:pt x="587" y="0"/>
                  <a:pt x="591" y="4"/>
                  <a:pt x="591" y="9"/>
                </a:cubicBezTo>
                <a:cubicBezTo>
                  <a:pt x="591" y="14"/>
                  <a:pt x="587" y="18"/>
                  <a:pt x="582" y="18"/>
                </a:cubicBezTo>
                <a:close/>
                <a:moveTo>
                  <a:pt x="528" y="18"/>
                </a:moveTo>
                <a:lnTo>
                  <a:pt x="528" y="18"/>
                </a:lnTo>
                <a:cubicBezTo>
                  <a:pt x="523" y="18"/>
                  <a:pt x="519" y="14"/>
                  <a:pt x="519" y="9"/>
                </a:cubicBezTo>
                <a:cubicBezTo>
                  <a:pt x="519" y="4"/>
                  <a:pt x="523" y="0"/>
                  <a:pt x="528" y="0"/>
                </a:cubicBezTo>
                <a:lnTo>
                  <a:pt x="528" y="0"/>
                </a:lnTo>
                <a:cubicBezTo>
                  <a:pt x="533" y="0"/>
                  <a:pt x="537" y="4"/>
                  <a:pt x="537" y="9"/>
                </a:cubicBezTo>
                <a:cubicBezTo>
                  <a:pt x="537" y="14"/>
                  <a:pt x="533" y="18"/>
                  <a:pt x="528" y="18"/>
                </a:cubicBezTo>
                <a:close/>
                <a:moveTo>
                  <a:pt x="474" y="18"/>
                </a:moveTo>
                <a:lnTo>
                  <a:pt x="474" y="18"/>
                </a:lnTo>
                <a:cubicBezTo>
                  <a:pt x="469" y="18"/>
                  <a:pt x="465" y="14"/>
                  <a:pt x="465" y="9"/>
                </a:cubicBezTo>
                <a:cubicBezTo>
                  <a:pt x="465" y="4"/>
                  <a:pt x="469" y="0"/>
                  <a:pt x="474" y="0"/>
                </a:cubicBezTo>
                <a:lnTo>
                  <a:pt x="474" y="0"/>
                </a:lnTo>
                <a:cubicBezTo>
                  <a:pt x="479" y="0"/>
                  <a:pt x="483" y="4"/>
                  <a:pt x="483" y="9"/>
                </a:cubicBezTo>
                <a:cubicBezTo>
                  <a:pt x="483" y="14"/>
                  <a:pt x="479" y="18"/>
                  <a:pt x="474" y="18"/>
                </a:cubicBezTo>
                <a:close/>
                <a:moveTo>
                  <a:pt x="420" y="18"/>
                </a:moveTo>
                <a:lnTo>
                  <a:pt x="420" y="18"/>
                </a:lnTo>
                <a:cubicBezTo>
                  <a:pt x="415" y="18"/>
                  <a:pt x="411" y="14"/>
                  <a:pt x="411" y="9"/>
                </a:cubicBezTo>
                <a:cubicBezTo>
                  <a:pt x="411" y="4"/>
                  <a:pt x="415" y="0"/>
                  <a:pt x="420" y="0"/>
                </a:cubicBezTo>
                <a:lnTo>
                  <a:pt x="420" y="0"/>
                </a:lnTo>
                <a:cubicBezTo>
                  <a:pt x="425" y="0"/>
                  <a:pt x="429" y="4"/>
                  <a:pt x="429" y="9"/>
                </a:cubicBezTo>
                <a:cubicBezTo>
                  <a:pt x="429" y="14"/>
                  <a:pt x="425" y="18"/>
                  <a:pt x="420" y="18"/>
                </a:cubicBezTo>
                <a:close/>
                <a:moveTo>
                  <a:pt x="366" y="18"/>
                </a:moveTo>
                <a:lnTo>
                  <a:pt x="366" y="18"/>
                </a:lnTo>
                <a:cubicBezTo>
                  <a:pt x="361" y="18"/>
                  <a:pt x="357" y="14"/>
                  <a:pt x="357" y="9"/>
                </a:cubicBezTo>
                <a:cubicBezTo>
                  <a:pt x="357" y="4"/>
                  <a:pt x="361" y="0"/>
                  <a:pt x="366" y="0"/>
                </a:cubicBezTo>
                <a:lnTo>
                  <a:pt x="366" y="0"/>
                </a:lnTo>
                <a:cubicBezTo>
                  <a:pt x="371" y="0"/>
                  <a:pt x="375" y="4"/>
                  <a:pt x="375" y="9"/>
                </a:cubicBezTo>
                <a:cubicBezTo>
                  <a:pt x="375" y="14"/>
                  <a:pt x="371" y="18"/>
                  <a:pt x="366" y="18"/>
                </a:cubicBezTo>
                <a:close/>
                <a:moveTo>
                  <a:pt x="312" y="18"/>
                </a:moveTo>
                <a:lnTo>
                  <a:pt x="312" y="18"/>
                </a:lnTo>
                <a:cubicBezTo>
                  <a:pt x="307" y="18"/>
                  <a:pt x="303" y="14"/>
                  <a:pt x="303" y="9"/>
                </a:cubicBezTo>
                <a:cubicBezTo>
                  <a:pt x="303" y="4"/>
                  <a:pt x="307" y="0"/>
                  <a:pt x="312" y="0"/>
                </a:cubicBezTo>
                <a:lnTo>
                  <a:pt x="312" y="0"/>
                </a:lnTo>
                <a:cubicBezTo>
                  <a:pt x="317" y="0"/>
                  <a:pt x="321" y="4"/>
                  <a:pt x="321" y="9"/>
                </a:cubicBezTo>
                <a:cubicBezTo>
                  <a:pt x="321" y="14"/>
                  <a:pt x="317" y="18"/>
                  <a:pt x="312" y="18"/>
                </a:cubicBezTo>
                <a:close/>
                <a:moveTo>
                  <a:pt x="258" y="18"/>
                </a:moveTo>
                <a:lnTo>
                  <a:pt x="258" y="18"/>
                </a:lnTo>
                <a:cubicBezTo>
                  <a:pt x="253" y="18"/>
                  <a:pt x="249" y="14"/>
                  <a:pt x="249" y="9"/>
                </a:cubicBezTo>
                <a:cubicBezTo>
                  <a:pt x="249" y="4"/>
                  <a:pt x="253" y="0"/>
                  <a:pt x="258" y="0"/>
                </a:cubicBezTo>
                <a:lnTo>
                  <a:pt x="258" y="0"/>
                </a:lnTo>
                <a:cubicBezTo>
                  <a:pt x="263" y="0"/>
                  <a:pt x="267" y="4"/>
                  <a:pt x="267" y="9"/>
                </a:cubicBezTo>
                <a:cubicBezTo>
                  <a:pt x="267" y="14"/>
                  <a:pt x="263" y="18"/>
                  <a:pt x="258" y="18"/>
                </a:cubicBezTo>
                <a:close/>
                <a:moveTo>
                  <a:pt x="204" y="18"/>
                </a:moveTo>
                <a:lnTo>
                  <a:pt x="204" y="18"/>
                </a:lnTo>
                <a:cubicBezTo>
                  <a:pt x="199" y="18"/>
                  <a:pt x="195" y="14"/>
                  <a:pt x="195" y="9"/>
                </a:cubicBezTo>
                <a:cubicBezTo>
                  <a:pt x="195" y="4"/>
                  <a:pt x="199" y="0"/>
                  <a:pt x="204" y="0"/>
                </a:cubicBezTo>
                <a:lnTo>
                  <a:pt x="204" y="0"/>
                </a:lnTo>
                <a:cubicBezTo>
                  <a:pt x="209" y="0"/>
                  <a:pt x="213" y="4"/>
                  <a:pt x="213" y="9"/>
                </a:cubicBezTo>
                <a:cubicBezTo>
                  <a:pt x="213" y="14"/>
                  <a:pt x="209" y="18"/>
                  <a:pt x="204" y="18"/>
                </a:cubicBezTo>
                <a:close/>
                <a:moveTo>
                  <a:pt x="150" y="18"/>
                </a:moveTo>
                <a:lnTo>
                  <a:pt x="150" y="18"/>
                </a:lnTo>
                <a:cubicBezTo>
                  <a:pt x="145" y="18"/>
                  <a:pt x="141" y="14"/>
                  <a:pt x="141" y="9"/>
                </a:cubicBezTo>
                <a:cubicBezTo>
                  <a:pt x="141" y="4"/>
                  <a:pt x="145" y="0"/>
                  <a:pt x="150" y="0"/>
                </a:cubicBezTo>
                <a:lnTo>
                  <a:pt x="150" y="0"/>
                </a:lnTo>
                <a:cubicBezTo>
                  <a:pt x="155" y="0"/>
                  <a:pt x="159" y="4"/>
                  <a:pt x="159" y="9"/>
                </a:cubicBezTo>
                <a:cubicBezTo>
                  <a:pt x="159" y="14"/>
                  <a:pt x="155" y="18"/>
                  <a:pt x="150" y="18"/>
                </a:cubicBezTo>
                <a:close/>
                <a:moveTo>
                  <a:pt x="96" y="18"/>
                </a:moveTo>
                <a:lnTo>
                  <a:pt x="96" y="18"/>
                </a:lnTo>
                <a:cubicBezTo>
                  <a:pt x="91" y="18"/>
                  <a:pt x="87" y="14"/>
                  <a:pt x="87" y="9"/>
                </a:cubicBezTo>
                <a:cubicBezTo>
                  <a:pt x="87" y="4"/>
                  <a:pt x="91" y="0"/>
                  <a:pt x="96" y="0"/>
                </a:cubicBezTo>
                <a:lnTo>
                  <a:pt x="96" y="0"/>
                </a:lnTo>
                <a:cubicBezTo>
                  <a:pt x="101" y="0"/>
                  <a:pt x="105" y="4"/>
                  <a:pt x="105" y="9"/>
                </a:cubicBezTo>
                <a:cubicBezTo>
                  <a:pt x="105" y="14"/>
                  <a:pt x="101" y="18"/>
                  <a:pt x="96" y="18"/>
                </a:cubicBezTo>
                <a:close/>
                <a:moveTo>
                  <a:pt x="42" y="18"/>
                </a:moveTo>
                <a:lnTo>
                  <a:pt x="42" y="18"/>
                </a:lnTo>
                <a:cubicBezTo>
                  <a:pt x="37" y="18"/>
                  <a:pt x="33" y="14"/>
                  <a:pt x="33" y="9"/>
                </a:cubicBezTo>
                <a:cubicBezTo>
                  <a:pt x="33" y="4"/>
                  <a:pt x="37" y="0"/>
                  <a:pt x="42" y="0"/>
                </a:cubicBezTo>
                <a:lnTo>
                  <a:pt x="42" y="0"/>
                </a:lnTo>
                <a:cubicBezTo>
                  <a:pt x="47" y="0"/>
                  <a:pt x="51" y="4"/>
                  <a:pt x="51" y="9"/>
                </a:cubicBezTo>
                <a:cubicBezTo>
                  <a:pt x="51" y="14"/>
                  <a:pt x="47" y="18"/>
                  <a:pt x="42" y="18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42">
            <a:extLst>
              <a:ext uri="{FF2B5EF4-FFF2-40B4-BE49-F238E27FC236}">
                <a16:creationId xmlns:a16="http://schemas.microsoft.com/office/drawing/2014/main" id="{5D2A4ACD-1B03-4D58-968E-9B0D0580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158" y="3972417"/>
            <a:ext cx="353523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tier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43">
            <a:extLst>
              <a:ext uri="{FF2B5EF4-FFF2-40B4-BE49-F238E27FC236}">
                <a16:creationId xmlns:a16="http://schemas.microsoft.com/office/drawing/2014/main" id="{113E84E8-B3F4-454F-9FE8-F945A954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158" y="4064018"/>
            <a:ext cx="526706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10.10.1.64/27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Freeform 244">
            <a:extLst>
              <a:ext uri="{FF2B5EF4-FFF2-40B4-BE49-F238E27FC236}">
                <a16:creationId xmlns:a16="http://schemas.microsoft.com/office/drawing/2014/main" id="{5F1D72AF-A542-4FB8-8EF5-63C0B614469F}"/>
              </a:ext>
            </a:extLst>
          </p:cNvPr>
          <p:cNvSpPr>
            <a:spLocks noEditPoints="1"/>
          </p:cNvSpPr>
          <p:nvPr/>
        </p:nvSpPr>
        <p:spPr bwMode="auto">
          <a:xfrm>
            <a:off x="10904794" y="4212870"/>
            <a:ext cx="442261" cy="1302451"/>
          </a:xfrm>
          <a:custGeom>
            <a:avLst/>
            <a:gdLst>
              <a:gd name="T0" fmla="*/ 0 w 830"/>
              <a:gd name="T1" fmla="*/ 123 h 2444"/>
              <a:gd name="T2" fmla="*/ 6 w 830"/>
              <a:gd name="T3" fmla="*/ 225 h 2444"/>
              <a:gd name="T4" fmla="*/ 0 w 830"/>
              <a:gd name="T5" fmla="*/ 297 h 2444"/>
              <a:gd name="T6" fmla="*/ 6 w 830"/>
              <a:gd name="T7" fmla="*/ 483 h 2444"/>
              <a:gd name="T8" fmla="*/ 3 w 830"/>
              <a:gd name="T9" fmla="*/ 510 h 2444"/>
              <a:gd name="T10" fmla="*/ 3 w 830"/>
              <a:gd name="T11" fmla="*/ 702 h 2444"/>
              <a:gd name="T12" fmla="*/ 6 w 830"/>
              <a:gd name="T13" fmla="*/ 729 h 2444"/>
              <a:gd name="T14" fmla="*/ 0 w 830"/>
              <a:gd name="T15" fmla="*/ 915 h 2444"/>
              <a:gd name="T16" fmla="*/ 6 w 830"/>
              <a:gd name="T17" fmla="*/ 1017 h 2444"/>
              <a:gd name="T18" fmla="*/ 0 w 830"/>
              <a:gd name="T19" fmla="*/ 1089 h 2444"/>
              <a:gd name="T20" fmla="*/ 6 w 830"/>
              <a:gd name="T21" fmla="*/ 1275 h 2444"/>
              <a:gd name="T22" fmla="*/ 3 w 830"/>
              <a:gd name="T23" fmla="*/ 1302 h 2444"/>
              <a:gd name="T24" fmla="*/ 3 w 830"/>
              <a:gd name="T25" fmla="*/ 1494 h 2444"/>
              <a:gd name="T26" fmla="*/ 6 w 830"/>
              <a:gd name="T27" fmla="*/ 1521 h 2444"/>
              <a:gd name="T28" fmla="*/ 0 w 830"/>
              <a:gd name="T29" fmla="*/ 1707 h 2444"/>
              <a:gd name="T30" fmla="*/ 6 w 830"/>
              <a:gd name="T31" fmla="*/ 1809 h 2444"/>
              <a:gd name="T32" fmla="*/ 0 w 830"/>
              <a:gd name="T33" fmla="*/ 1881 h 2444"/>
              <a:gd name="T34" fmla="*/ 6 w 830"/>
              <a:gd name="T35" fmla="*/ 2067 h 2444"/>
              <a:gd name="T36" fmla="*/ 3 w 830"/>
              <a:gd name="T37" fmla="*/ 2094 h 2444"/>
              <a:gd name="T38" fmla="*/ 3 w 830"/>
              <a:gd name="T39" fmla="*/ 2286 h 2444"/>
              <a:gd name="T40" fmla="*/ 6 w 830"/>
              <a:gd name="T41" fmla="*/ 2313 h 2444"/>
              <a:gd name="T42" fmla="*/ 60 w 830"/>
              <a:gd name="T43" fmla="*/ 2444 h 2444"/>
              <a:gd name="T44" fmla="*/ 162 w 830"/>
              <a:gd name="T45" fmla="*/ 2438 h 2444"/>
              <a:gd name="T46" fmla="*/ 234 w 830"/>
              <a:gd name="T47" fmla="*/ 2444 h 2444"/>
              <a:gd name="T48" fmla="*/ 420 w 830"/>
              <a:gd name="T49" fmla="*/ 2438 h 2444"/>
              <a:gd name="T50" fmla="*/ 447 w 830"/>
              <a:gd name="T51" fmla="*/ 2441 h 2444"/>
              <a:gd name="T52" fmla="*/ 639 w 830"/>
              <a:gd name="T53" fmla="*/ 2441 h 2444"/>
              <a:gd name="T54" fmla="*/ 666 w 830"/>
              <a:gd name="T55" fmla="*/ 2438 h 2444"/>
              <a:gd name="T56" fmla="*/ 824 w 830"/>
              <a:gd name="T57" fmla="*/ 2417 h 2444"/>
              <a:gd name="T58" fmla="*/ 830 w 830"/>
              <a:gd name="T59" fmla="*/ 2345 h 2444"/>
              <a:gd name="T60" fmla="*/ 824 w 830"/>
              <a:gd name="T61" fmla="*/ 2243 h 2444"/>
              <a:gd name="T62" fmla="*/ 830 w 830"/>
              <a:gd name="T63" fmla="*/ 2171 h 2444"/>
              <a:gd name="T64" fmla="*/ 824 w 830"/>
              <a:gd name="T65" fmla="*/ 1985 h 2444"/>
              <a:gd name="T66" fmla="*/ 827 w 830"/>
              <a:gd name="T67" fmla="*/ 1958 h 2444"/>
              <a:gd name="T68" fmla="*/ 827 w 830"/>
              <a:gd name="T69" fmla="*/ 1766 h 2444"/>
              <a:gd name="T70" fmla="*/ 824 w 830"/>
              <a:gd name="T71" fmla="*/ 1739 h 2444"/>
              <a:gd name="T72" fmla="*/ 830 w 830"/>
              <a:gd name="T73" fmla="*/ 1553 h 2444"/>
              <a:gd name="T74" fmla="*/ 824 w 830"/>
              <a:gd name="T75" fmla="*/ 1451 h 2444"/>
              <a:gd name="T76" fmla="*/ 830 w 830"/>
              <a:gd name="T77" fmla="*/ 1379 h 2444"/>
              <a:gd name="T78" fmla="*/ 824 w 830"/>
              <a:gd name="T79" fmla="*/ 1193 h 2444"/>
              <a:gd name="T80" fmla="*/ 827 w 830"/>
              <a:gd name="T81" fmla="*/ 1166 h 2444"/>
              <a:gd name="T82" fmla="*/ 827 w 830"/>
              <a:gd name="T83" fmla="*/ 974 h 2444"/>
              <a:gd name="T84" fmla="*/ 824 w 830"/>
              <a:gd name="T85" fmla="*/ 947 h 2444"/>
              <a:gd name="T86" fmla="*/ 830 w 830"/>
              <a:gd name="T87" fmla="*/ 761 h 2444"/>
              <a:gd name="T88" fmla="*/ 824 w 830"/>
              <a:gd name="T89" fmla="*/ 659 h 2444"/>
              <a:gd name="T90" fmla="*/ 830 w 830"/>
              <a:gd name="T91" fmla="*/ 587 h 2444"/>
              <a:gd name="T92" fmla="*/ 824 w 830"/>
              <a:gd name="T93" fmla="*/ 401 h 2444"/>
              <a:gd name="T94" fmla="*/ 827 w 830"/>
              <a:gd name="T95" fmla="*/ 374 h 2444"/>
              <a:gd name="T96" fmla="*/ 827 w 830"/>
              <a:gd name="T97" fmla="*/ 182 h 2444"/>
              <a:gd name="T98" fmla="*/ 824 w 830"/>
              <a:gd name="T99" fmla="*/ 155 h 2444"/>
              <a:gd name="T100" fmla="*/ 793 w 830"/>
              <a:gd name="T101" fmla="*/ 6 h 2444"/>
              <a:gd name="T102" fmla="*/ 721 w 830"/>
              <a:gd name="T103" fmla="*/ 0 h 2444"/>
              <a:gd name="T104" fmla="*/ 619 w 830"/>
              <a:gd name="T105" fmla="*/ 6 h 2444"/>
              <a:gd name="T106" fmla="*/ 547 w 830"/>
              <a:gd name="T107" fmla="*/ 0 h 2444"/>
              <a:gd name="T108" fmla="*/ 361 w 830"/>
              <a:gd name="T109" fmla="*/ 6 h 2444"/>
              <a:gd name="T110" fmla="*/ 334 w 830"/>
              <a:gd name="T111" fmla="*/ 3 h 2444"/>
              <a:gd name="T112" fmla="*/ 142 w 830"/>
              <a:gd name="T113" fmla="*/ 3 h 2444"/>
              <a:gd name="T114" fmla="*/ 115 w 830"/>
              <a:gd name="T115" fmla="*/ 6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2444">
                <a:moveTo>
                  <a:pt x="6" y="9"/>
                </a:moveTo>
                <a:lnTo>
                  <a:pt x="6" y="51"/>
                </a:lnTo>
                <a:cubicBezTo>
                  <a:pt x="6" y="53"/>
                  <a:pt x="4" y="54"/>
                  <a:pt x="3" y="54"/>
                </a:cubicBezTo>
                <a:cubicBezTo>
                  <a:pt x="1" y="54"/>
                  <a:pt x="0" y="53"/>
                  <a:pt x="0" y="51"/>
                </a:cubicBezTo>
                <a:lnTo>
                  <a:pt x="0" y="9"/>
                </a:lnTo>
                <a:cubicBezTo>
                  <a:pt x="0" y="7"/>
                  <a:pt x="1" y="6"/>
                  <a:pt x="3" y="6"/>
                </a:cubicBezTo>
                <a:cubicBezTo>
                  <a:pt x="4" y="6"/>
                  <a:pt x="6" y="7"/>
                  <a:pt x="6" y="9"/>
                </a:cubicBezTo>
                <a:close/>
                <a:moveTo>
                  <a:pt x="6" y="81"/>
                </a:moveTo>
                <a:lnTo>
                  <a:pt x="6" y="123"/>
                </a:lnTo>
                <a:cubicBezTo>
                  <a:pt x="6" y="125"/>
                  <a:pt x="4" y="126"/>
                  <a:pt x="3" y="126"/>
                </a:cubicBezTo>
                <a:cubicBezTo>
                  <a:pt x="1" y="126"/>
                  <a:pt x="0" y="125"/>
                  <a:pt x="0" y="123"/>
                </a:cubicBezTo>
                <a:lnTo>
                  <a:pt x="0" y="81"/>
                </a:lnTo>
                <a:cubicBezTo>
                  <a:pt x="0" y="79"/>
                  <a:pt x="1" y="78"/>
                  <a:pt x="3" y="78"/>
                </a:cubicBezTo>
                <a:cubicBezTo>
                  <a:pt x="4" y="78"/>
                  <a:pt x="6" y="79"/>
                  <a:pt x="6" y="81"/>
                </a:cubicBezTo>
                <a:close/>
                <a:moveTo>
                  <a:pt x="6" y="153"/>
                </a:moveTo>
                <a:lnTo>
                  <a:pt x="6" y="195"/>
                </a:lnTo>
                <a:cubicBezTo>
                  <a:pt x="6" y="197"/>
                  <a:pt x="4" y="198"/>
                  <a:pt x="3" y="198"/>
                </a:cubicBezTo>
                <a:cubicBezTo>
                  <a:pt x="1" y="198"/>
                  <a:pt x="0" y="197"/>
                  <a:pt x="0" y="195"/>
                </a:cubicBezTo>
                <a:lnTo>
                  <a:pt x="0" y="153"/>
                </a:lnTo>
                <a:cubicBezTo>
                  <a:pt x="0" y="151"/>
                  <a:pt x="1" y="150"/>
                  <a:pt x="3" y="150"/>
                </a:cubicBezTo>
                <a:cubicBezTo>
                  <a:pt x="4" y="150"/>
                  <a:pt x="6" y="151"/>
                  <a:pt x="6" y="153"/>
                </a:cubicBezTo>
                <a:close/>
                <a:moveTo>
                  <a:pt x="6" y="225"/>
                </a:moveTo>
                <a:lnTo>
                  <a:pt x="6" y="267"/>
                </a:lnTo>
                <a:cubicBezTo>
                  <a:pt x="6" y="269"/>
                  <a:pt x="4" y="270"/>
                  <a:pt x="3" y="270"/>
                </a:cubicBezTo>
                <a:cubicBezTo>
                  <a:pt x="1" y="270"/>
                  <a:pt x="0" y="269"/>
                  <a:pt x="0" y="267"/>
                </a:cubicBezTo>
                <a:lnTo>
                  <a:pt x="0" y="225"/>
                </a:lnTo>
                <a:cubicBezTo>
                  <a:pt x="0" y="223"/>
                  <a:pt x="1" y="222"/>
                  <a:pt x="3" y="222"/>
                </a:cubicBezTo>
                <a:cubicBezTo>
                  <a:pt x="4" y="222"/>
                  <a:pt x="6" y="223"/>
                  <a:pt x="6" y="225"/>
                </a:cubicBezTo>
                <a:close/>
                <a:moveTo>
                  <a:pt x="6" y="297"/>
                </a:moveTo>
                <a:lnTo>
                  <a:pt x="6" y="339"/>
                </a:lnTo>
                <a:cubicBezTo>
                  <a:pt x="6" y="341"/>
                  <a:pt x="4" y="342"/>
                  <a:pt x="3" y="342"/>
                </a:cubicBezTo>
                <a:cubicBezTo>
                  <a:pt x="1" y="342"/>
                  <a:pt x="0" y="341"/>
                  <a:pt x="0" y="339"/>
                </a:cubicBezTo>
                <a:lnTo>
                  <a:pt x="0" y="297"/>
                </a:lnTo>
                <a:cubicBezTo>
                  <a:pt x="0" y="295"/>
                  <a:pt x="1" y="294"/>
                  <a:pt x="3" y="294"/>
                </a:cubicBezTo>
                <a:cubicBezTo>
                  <a:pt x="4" y="294"/>
                  <a:pt x="6" y="295"/>
                  <a:pt x="6" y="297"/>
                </a:cubicBezTo>
                <a:close/>
                <a:moveTo>
                  <a:pt x="6" y="369"/>
                </a:moveTo>
                <a:lnTo>
                  <a:pt x="6" y="411"/>
                </a:lnTo>
                <a:cubicBezTo>
                  <a:pt x="6" y="413"/>
                  <a:pt x="4" y="414"/>
                  <a:pt x="3" y="414"/>
                </a:cubicBezTo>
                <a:cubicBezTo>
                  <a:pt x="1" y="414"/>
                  <a:pt x="0" y="413"/>
                  <a:pt x="0" y="411"/>
                </a:cubicBezTo>
                <a:lnTo>
                  <a:pt x="0" y="369"/>
                </a:lnTo>
                <a:cubicBezTo>
                  <a:pt x="0" y="367"/>
                  <a:pt x="1" y="366"/>
                  <a:pt x="3" y="366"/>
                </a:cubicBezTo>
                <a:cubicBezTo>
                  <a:pt x="4" y="366"/>
                  <a:pt x="6" y="367"/>
                  <a:pt x="6" y="369"/>
                </a:cubicBezTo>
                <a:close/>
                <a:moveTo>
                  <a:pt x="6" y="441"/>
                </a:moveTo>
                <a:lnTo>
                  <a:pt x="6" y="483"/>
                </a:lnTo>
                <a:cubicBezTo>
                  <a:pt x="6" y="485"/>
                  <a:pt x="4" y="486"/>
                  <a:pt x="3" y="486"/>
                </a:cubicBezTo>
                <a:cubicBezTo>
                  <a:pt x="1" y="486"/>
                  <a:pt x="0" y="485"/>
                  <a:pt x="0" y="483"/>
                </a:cubicBezTo>
                <a:lnTo>
                  <a:pt x="0" y="441"/>
                </a:lnTo>
                <a:cubicBezTo>
                  <a:pt x="0" y="439"/>
                  <a:pt x="1" y="438"/>
                  <a:pt x="3" y="438"/>
                </a:cubicBezTo>
                <a:cubicBezTo>
                  <a:pt x="4" y="438"/>
                  <a:pt x="6" y="439"/>
                  <a:pt x="6" y="441"/>
                </a:cubicBezTo>
                <a:close/>
                <a:moveTo>
                  <a:pt x="6" y="513"/>
                </a:moveTo>
                <a:lnTo>
                  <a:pt x="6" y="555"/>
                </a:lnTo>
                <a:cubicBezTo>
                  <a:pt x="6" y="557"/>
                  <a:pt x="4" y="558"/>
                  <a:pt x="3" y="558"/>
                </a:cubicBezTo>
                <a:cubicBezTo>
                  <a:pt x="1" y="558"/>
                  <a:pt x="0" y="557"/>
                  <a:pt x="0" y="555"/>
                </a:cubicBezTo>
                <a:lnTo>
                  <a:pt x="0" y="513"/>
                </a:lnTo>
                <a:cubicBezTo>
                  <a:pt x="0" y="511"/>
                  <a:pt x="1" y="510"/>
                  <a:pt x="3" y="510"/>
                </a:cubicBezTo>
                <a:cubicBezTo>
                  <a:pt x="4" y="510"/>
                  <a:pt x="6" y="511"/>
                  <a:pt x="6" y="513"/>
                </a:cubicBezTo>
                <a:close/>
                <a:moveTo>
                  <a:pt x="6" y="585"/>
                </a:moveTo>
                <a:lnTo>
                  <a:pt x="6" y="627"/>
                </a:lnTo>
                <a:cubicBezTo>
                  <a:pt x="6" y="629"/>
                  <a:pt x="4" y="630"/>
                  <a:pt x="3" y="630"/>
                </a:cubicBezTo>
                <a:cubicBezTo>
                  <a:pt x="1" y="630"/>
                  <a:pt x="0" y="629"/>
                  <a:pt x="0" y="627"/>
                </a:cubicBezTo>
                <a:lnTo>
                  <a:pt x="0" y="585"/>
                </a:lnTo>
                <a:cubicBezTo>
                  <a:pt x="0" y="583"/>
                  <a:pt x="1" y="582"/>
                  <a:pt x="3" y="582"/>
                </a:cubicBezTo>
                <a:cubicBezTo>
                  <a:pt x="4" y="582"/>
                  <a:pt x="6" y="583"/>
                  <a:pt x="6" y="585"/>
                </a:cubicBezTo>
                <a:close/>
                <a:moveTo>
                  <a:pt x="6" y="657"/>
                </a:moveTo>
                <a:lnTo>
                  <a:pt x="6" y="699"/>
                </a:lnTo>
                <a:cubicBezTo>
                  <a:pt x="6" y="701"/>
                  <a:pt x="4" y="702"/>
                  <a:pt x="3" y="702"/>
                </a:cubicBezTo>
                <a:cubicBezTo>
                  <a:pt x="1" y="702"/>
                  <a:pt x="0" y="701"/>
                  <a:pt x="0" y="699"/>
                </a:cubicBezTo>
                <a:lnTo>
                  <a:pt x="0" y="657"/>
                </a:lnTo>
                <a:cubicBezTo>
                  <a:pt x="0" y="655"/>
                  <a:pt x="1" y="654"/>
                  <a:pt x="3" y="654"/>
                </a:cubicBezTo>
                <a:cubicBezTo>
                  <a:pt x="4" y="654"/>
                  <a:pt x="6" y="655"/>
                  <a:pt x="6" y="657"/>
                </a:cubicBezTo>
                <a:close/>
                <a:moveTo>
                  <a:pt x="6" y="729"/>
                </a:moveTo>
                <a:lnTo>
                  <a:pt x="6" y="771"/>
                </a:lnTo>
                <a:cubicBezTo>
                  <a:pt x="6" y="773"/>
                  <a:pt x="4" y="774"/>
                  <a:pt x="3" y="774"/>
                </a:cubicBezTo>
                <a:cubicBezTo>
                  <a:pt x="1" y="774"/>
                  <a:pt x="0" y="773"/>
                  <a:pt x="0" y="771"/>
                </a:cubicBezTo>
                <a:lnTo>
                  <a:pt x="0" y="729"/>
                </a:lnTo>
                <a:cubicBezTo>
                  <a:pt x="0" y="727"/>
                  <a:pt x="1" y="726"/>
                  <a:pt x="3" y="726"/>
                </a:cubicBezTo>
                <a:cubicBezTo>
                  <a:pt x="4" y="726"/>
                  <a:pt x="6" y="727"/>
                  <a:pt x="6" y="729"/>
                </a:cubicBezTo>
                <a:close/>
                <a:moveTo>
                  <a:pt x="6" y="801"/>
                </a:moveTo>
                <a:lnTo>
                  <a:pt x="6" y="843"/>
                </a:lnTo>
                <a:cubicBezTo>
                  <a:pt x="6" y="845"/>
                  <a:pt x="4" y="846"/>
                  <a:pt x="3" y="846"/>
                </a:cubicBezTo>
                <a:cubicBezTo>
                  <a:pt x="1" y="846"/>
                  <a:pt x="0" y="845"/>
                  <a:pt x="0" y="843"/>
                </a:cubicBezTo>
                <a:lnTo>
                  <a:pt x="0" y="801"/>
                </a:lnTo>
                <a:cubicBezTo>
                  <a:pt x="0" y="799"/>
                  <a:pt x="1" y="798"/>
                  <a:pt x="3" y="798"/>
                </a:cubicBezTo>
                <a:cubicBezTo>
                  <a:pt x="4" y="798"/>
                  <a:pt x="6" y="799"/>
                  <a:pt x="6" y="801"/>
                </a:cubicBezTo>
                <a:close/>
                <a:moveTo>
                  <a:pt x="6" y="873"/>
                </a:moveTo>
                <a:lnTo>
                  <a:pt x="6" y="915"/>
                </a:lnTo>
                <a:cubicBezTo>
                  <a:pt x="6" y="917"/>
                  <a:pt x="4" y="918"/>
                  <a:pt x="3" y="918"/>
                </a:cubicBezTo>
                <a:cubicBezTo>
                  <a:pt x="1" y="918"/>
                  <a:pt x="0" y="917"/>
                  <a:pt x="0" y="915"/>
                </a:cubicBezTo>
                <a:lnTo>
                  <a:pt x="0" y="873"/>
                </a:lnTo>
                <a:cubicBezTo>
                  <a:pt x="0" y="871"/>
                  <a:pt x="1" y="870"/>
                  <a:pt x="3" y="870"/>
                </a:cubicBezTo>
                <a:cubicBezTo>
                  <a:pt x="4" y="870"/>
                  <a:pt x="6" y="871"/>
                  <a:pt x="6" y="873"/>
                </a:cubicBezTo>
                <a:close/>
                <a:moveTo>
                  <a:pt x="6" y="945"/>
                </a:moveTo>
                <a:lnTo>
                  <a:pt x="6" y="987"/>
                </a:lnTo>
                <a:cubicBezTo>
                  <a:pt x="6" y="989"/>
                  <a:pt x="4" y="990"/>
                  <a:pt x="3" y="990"/>
                </a:cubicBezTo>
                <a:cubicBezTo>
                  <a:pt x="1" y="990"/>
                  <a:pt x="0" y="989"/>
                  <a:pt x="0" y="987"/>
                </a:cubicBezTo>
                <a:lnTo>
                  <a:pt x="0" y="945"/>
                </a:lnTo>
                <a:cubicBezTo>
                  <a:pt x="0" y="943"/>
                  <a:pt x="1" y="942"/>
                  <a:pt x="3" y="942"/>
                </a:cubicBezTo>
                <a:cubicBezTo>
                  <a:pt x="4" y="942"/>
                  <a:pt x="6" y="943"/>
                  <a:pt x="6" y="945"/>
                </a:cubicBezTo>
                <a:close/>
                <a:moveTo>
                  <a:pt x="6" y="1017"/>
                </a:moveTo>
                <a:lnTo>
                  <a:pt x="6" y="1059"/>
                </a:lnTo>
                <a:cubicBezTo>
                  <a:pt x="6" y="1061"/>
                  <a:pt x="4" y="1062"/>
                  <a:pt x="3" y="1062"/>
                </a:cubicBezTo>
                <a:cubicBezTo>
                  <a:pt x="1" y="1062"/>
                  <a:pt x="0" y="1061"/>
                  <a:pt x="0" y="1059"/>
                </a:cubicBezTo>
                <a:lnTo>
                  <a:pt x="0" y="1017"/>
                </a:lnTo>
                <a:cubicBezTo>
                  <a:pt x="0" y="1015"/>
                  <a:pt x="1" y="1014"/>
                  <a:pt x="3" y="1014"/>
                </a:cubicBezTo>
                <a:cubicBezTo>
                  <a:pt x="4" y="1014"/>
                  <a:pt x="6" y="1015"/>
                  <a:pt x="6" y="1017"/>
                </a:cubicBezTo>
                <a:close/>
                <a:moveTo>
                  <a:pt x="6" y="1089"/>
                </a:moveTo>
                <a:lnTo>
                  <a:pt x="6" y="1131"/>
                </a:lnTo>
                <a:cubicBezTo>
                  <a:pt x="6" y="1133"/>
                  <a:pt x="4" y="1134"/>
                  <a:pt x="3" y="1134"/>
                </a:cubicBezTo>
                <a:cubicBezTo>
                  <a:pt x="1" y="1134"/>
                  <a:pt x="0" y="1133"/>
                  <a:pt x="0" y="1131"/>
                </a:cubicBezTo>
                <a:lnTo>
                  <a:pt x="0" y="1089"/>
                </a:lnTo>
                <a:cubicBezTo>
                  <a:pt x="0" y="1087"/>
                  <a:pt x="1" y="1086"/>
                  <a:pt x="3" y="1086"/>
                </a:cubicBezTo>
                <a:cubicBezTo>
                  <a:pt x="4" y="1086"/>
                  <a:pt x="6" y="1087"/>
                  <a:pt x="6" y="1089"/>
                </a:cubicBezTo>
                <a:close/>
                <a:moveTo>
                  <a:pt x="6" y="1161"/>
                </a:moveTo>
                <a:lnTo>
                  <a:pt x="6" y="1203"/>
                </a:lnTo>
                <a:cubicBezTo>
                  <a:pt x="6" y="1205"/>
                  <a:pt x="4" y="1206"/>
                  <a:pt x="3" y="1206"/>
                </a:cubicBezTo>
                <a:cubicBezTo>
                  <a:pt x="1" y="1206"/>
                  <a:pt x="0" y="1205"/>
                  <a:pt x="0" y="1203"/>
                </a:cubicBezTo>
                <a:lnTo>
                  <a:pt x="0" y="1161"/>
                </a:lnTo>
                <a:cubicBezTo>
                  <a:pt x="0" y="1159"/>
                  <a:pt x="1" y="1158"/>
                  <a:pt x="3" y="1158"/>
                </a:cubicBezTo>
                <a:cubicBezTo>
                  <a:pt x="4" y="1158"/>
                  <a:pt x="6" y="1159"/>
                  <a:pt x="6" y="1161"/>
                </a:cubicBezTo>
                <a:close/>
                <a:moveTo>
                  <a:pt x="6" y="1233"/>
                </a:moveTo>
                <a:lnTo>
                  <a:pt x="6" y="1275"/>
                </a:lnTo>
                <a:cubicBezTo>
                  <a:pt x="6" y="1277"/>
                  <a:pt x="4" y="1278"/>
                  <a:pt x="3" y="1278"/>
                </a:cubicBezTo>
                <a:cubicBezTo>
                  <a:pt x="1" y="1278"/>
                  <a:pt x="0" y="1277"/>
                  <a:pt x="0" y="1275"/>
                </a:cubicBezTo>
                <a:lnTo>
                  <a:pt x="0" y="1233"/>
                </a:lnTo>
                <a:cubicBezTo>
                  <a:pt x="0" y="1231"/>
                  <a:pt x="1" y="1230"/>
                  <a:pt x="3" y="1230"/>
                </a:cubicBezTo>
                <a:cubicBezTo>
                  <a:pt x="4" y="1230"/>
                  <a:pt x="6" y="1231"/>
                  <a:pt x="6" y="1233"/>
                </a:cubicBezTo>
                <a:close/>
                <a:moveTo>
                  <a:pt x="6" y="1305"/>
                </a:moveTo>
                <a:lnTo>
                  <a:pt x="6" y="1347"/>
                </a:lnTo>
                <a:cubicBezTo>
                  <a:pt x="6" y="1349"/>
                  <a:pt x="4" y="1350"/>
                  <a:pt x="3" y="1350"/>
                </a:cubicBezTo>
                <a:cubicBezTo>
                  <a:pt x="1" y="1350"/>
                  <a:pt x="0" y="1349"/>
                  <a:pt x="0" y="1347"/>
                </a:cubicBezTo>
                <a:lnTo>
                  <a:pt x="0" y="1305"/>
                </a:lnTo>
                <a:cubicBezTo>
                  <a:pt x="0" y="1303"/>
                  <a:pt x="1" y="1302"/>
                  <a:pt x="3" y="1302"/>
                </a:cubicBezTo>
                <a:cubicBezTo>
                  <a:pt x="4" y="1302"/>
                  <a:pt x="6" y="1303"/>
                  <a:pt x="6" y="1305"/>
                </a:cubicBezTo>
                <a:close/>
                <a:moveTo>
                  <a:pt x="6" y="1377"/>
                </a:moveTo>
                <a:lnTo>
                  <a:pt x="6" y="1419"/>
                </a:lnTo>
                <a:cubicBezTo>
                  <a:pt x="6" y="1421"/>
                  <a:pt x="4" y="1422"/>
                  <a:pt x="3" y="1422"/>
                </a:cubicBezTo>
                <a:cubicBezTo>
                  <a:pt x="1" y="1422"/>
                  <a:pt x="0" y="1421"/>
                  <a:pt x="0" y="1419"/>
                </a:cubicBezTo>
                <a:lnTo>
                  <a:pt x="0" y="1377"/>
                </a:lnTo>
                <a:cubicBezTo>
                  <a:pt x="0" y="1375"/>
                  <a:pt x="1" y="1374"/>
                  <a:pt x="3" y="1374"/>
                </a:cubicBezTo>
                <a:cubicBezTo>
                  <a:pt x="4" y="1374"/>
                  <a:pt x="6" y="1375"/>
                  <a:pt x="6" y="1377"/>
                </a:cubicBezTo>
                <a:close/>
                <a:moveTo>
                  <a:pt x="6" y="1449"/>
                </a:moveTo>
                <a:lnTo>
                  <a:pt x="6" y="1491"/>
                </a:lnTo>
                <a:cubicBezTo>
                  <a:pt x="6" y="1493"/>
                  <a:pt x="4" y="1494"/>
                  <a:pt x="3" y="1494"/>
                </a:cubicBezTo>
                <a:cubicBezTo>
                  <a:pt x="1" y="1494"/>
                  <a:pt x="0" y="1493"/>
                  <a:pt x="0" y="1491"/>
                </a:cubicBezTo>
                <a:lnTo>
                  <a:pt x="0" y="1449"/>
                </a:lnTo>
                <a:cubicBezTo>
                  <a:pt x="0" y="1447"/>
                  <a:pt x="1" y="1446"/>
                  <a:pt x="3" y="1446"/>
                </a:cubicBezTo>
                <a:cubicBezTo>
                  <a:pt x="4" y="1446"/>
                  <a:pt x="6" y="1447"/>
                  <a:pt x="6" y="1449"/>
                </a:cubicBezTo>
                <a:close/>
                <a:moveTo>
                  <a:pt x="6" y="1521"/>
                </a:moveTo>
                <a:lnTo>
                  <a:pt x="6" y="1563"/>
                </a:lnTo>
                <a:cubicBezTo>
                  <a:pt x="6" y="1565"/>
                  <a:pt x="4" y="1566"/>
                  <a:pt x="3" y="1566"/>
                </a:cubicBezTo>
                <a:cubicBezTo>
                  <a:pt x="1" y="1566"/>
                  <a:pt x="0" y="1565"/>
                  <a:pt x="0" y="1563"/>
                </a:cubicBezTo>
                <a:lnTo>
                  <a:pt x="0" y="1521"/>
                </a:lnTo>
                <a:cubicBezTo>
                  <a:pt x="0" y="1519"/>
                  <a:pt x="1" y="1518"/>
                  <a:pt x="3" y="1518"/>
                </a:cubicBezTo>
                <a:cubicBezTo>
                  <a:pt x="4" y="1518"/>
                  <a:pt x="6" y="1519"/>
                  <a:pt x="6" y="1521"/>
                </a:cubicBezTo>
                <a:close/>
                <a:moveTo>
                  <a:pt x="6" y="1593"/>
                </a:moveTo>
                <a:lnTo>
                  <a:pt x="6" y="1635"/>
                </a:lnTo>
                <a:cubicBezTo>
                  <a:pt x="6" y="1637"/>
                  <a:pt x="4" y="1638"/>
                  <a:pt x="3" y="1638"/>
                </a:cubicBezTo>
                <a:cubicBezTo>
                  <a:pt x="1" y="1638"/>
                  <a:pt x="0" y="1637"/>
                  <a:pt x="0" y="1635"/>
                </a:cubicBezTo>
                <a:lnTo>
                  <a:pt x="0" y="1593"/>
                </a:lnTo>
                <a:cubicBezTo>
                  <a:pt x="0" y="1591"/>
                  <a:pt x="1" y="1590"/>
                  <a:pt x="3" y="1590"/>
                </a:cubicBezTo>
                <a:cubicBezTo>
                  <a:pt x="4" y="1590"/>
                  <a:pt x="6" y="1591"/>
                  <a:pt x="6" y="1593"/>
                </a:cubicBezTo>
                <a:close/>
                <a:moveTo>
                  <a:pt x="6" y="1665"/>
                </a:moveTo>
                <a:lnTo>
                  <a:pt x="6" y="1707"/>
                </a:lnTo>
                <a:cubicBezTo>
                  <a:pt x="6" y="1709"/>
                  <a:pt x="4" y="1710"/>
                  <a:pt x="3" y="1710"/>
                </a:cubicBezTo>
                <a:cubicBezTo>
                  <a:pt x="1" y="1710"/>
                  <a:pt x="0" y="1709"/>
                  <a:pt x="0" y="1707"/>
                </a:cubicBezTo>
                <a:lnTo>
                  <a:pt x="0" y="1665"/>
                </a:lnTo>
                <a:cubicBezTo>
                  <a:pt x="0" y="1663"/>
                  <a:pt x="1" y="1662"/>
                  <a:pt x="3" y="1662"/>
                </a:cubicBezTo>
                <a:cubicBezTo>
                  <a:pt x="4" y="1662"/>
                  <a:pt x="6" y="1663"/>
                  <a:pt x="6" y="1665"/>
                </a:cubicBezTo>
                <a:close/>
                <a:moveTo>
                  <a:pt x="6" y="1737"/>
                </a:moveTo>
                <a:lnTo>
                  <a:pt x="6" y="1779"/>
                </a:lnTo>
                <a:cubicBezTo>
                  <a:pt x="6" y="1781"/>
                  <a:pt x="4" y="1782"/>
                  <a:pt x="3" y="1782"/>
                </a:cubicBezTo>
                <a:cubicBezTo>
                  <a:pt x="1" y="1782"/>
                  <a:pt x="0" y="1781"/>
                  <a:pt x="0" y="1779"/>
                </a:cubicBezTo>
                <a:lnTo>
                  <a:pt x="0" y="1737"/>
                </a:lnTo>
                <a:cubicBezTo>
                  <a:pt x="0" y="1735"/>
                  <a:pt x="1" y="1734"/>
                  <a:pt x="3" y="1734"/>
                </a:cubicBezTo>
                <a:cubicBezTo>
                  <a:pt x="4" y="1734"/>
                  <a:pt x="6" y="1735"/>
                  <a:pt x="6" y="1737"/>
                </a:cubicBezTo>
                <a:close/>
                <a:moveTo>
                  <a:pt x="6" y="1809"/>
                </a:moveTo>
                <a:lnTo>
                  <a:pt x="6" y="1851"/>
                </a:lnTo>
                <a:cubicBezTo>
                  <a:pt x="6" y="1853"/>
                  <a:pt x="4" y="1854"/>
                  <a:pt x="3" y="1854"/>
                </a:cubicBezTo>
                <a:cubicBezTo>
                  <a:pt x="1" y="1854"/>
                  <a:pt x="0" y="1853"/>
                  <a:pt x="0" y="1851"/>
                </a:cubicBezTo>
                <a:lnTo>
                  <a:pt x="0" y="1809"/>
                </a:lnTo>
                <a:cubicBezTo>
                  <a:pt x="0" y="1807"/>
                  <a:pt x="1" y="1806"/>
                  <a:pt x="3" y="1806"/>
                </a:cubicBezTo>
                <a:cubicBezTo>
                  <a:pt x="4" y="1806"/>
                  <a:pt x="6" y="1807"/>
                  <a:pt x="6" y="1809"/>
                </a:cubicBezTo>
                <a:close/>
                <a:moveTo>
                  <a:pt x="6" y="1881"/>
                </a:moveTo>
                <a:lnTo>
                  <a:pt x="6" y="1923"/>
                </a:lnTo>
                <a:cubicBezTo>
                  <a:pt x="6" y="1925"/>
                  <a:pt x="4" y="1926"/>
                  <a:pt x="3" y="1926"/>
                </a:cubicBezTo>
                <a:cubicBezTo>
                  <a:pt x="1" y="1926"/>
                  <a:pt x="0" y="1925"/>
                  <a:pt x="0" y="1923"/>
                </a:cubicBezTo>
                <a:lnTo>
                  <a:pt x="0" y="1881"/>
                </a:lnTo>
                <a:cubicBezTo>
                  <a:pt x="0" y="1879"/>
                  <a:pt x="1" y="1878"/>
                  <a:pt x="3" y="1878"/>
                </a:cubicBezTo>
                <a:cubicBezTo>
                  <a:pt x="4" y="1878"/>
                  <a:pt x="6" y="1879"/>
                  <a:pt x="6" y="1881"/>
                </a:cubicBezTo>
                <a:close/>
                <a:moveTo>
                  <a:pt x="6" y="1953"/>
                </a:moveTo>
                <a:lnTo>
                  <a:pt x="6" y="1995"/>
                </a:lnTo>
                <a:cubicBezTo>
                  <a:pt x="6" y="1997"/>
                  <a:pt x="4" y="1998"/>
                  <a:pt x="3" y="1998"/>
                </a:cubicBezTo>
                <a:cubicBezTo>
                  <a:pt x="1" y="1998"/>
                  <a:pt x="0" y="1997"/>
                  <a:pt x="0" y="1995"/>
                </a:cubicBezTo>
                <a:lnTo>
                  <a:pt x="0" y="1953"/>
                </a:lnTo>
                <a:cubicBezTo>
                  <a:pt x="0" y="1951"/>
                  <a:pt x="1" y="1950"/>
                  <a:pt x="3" y="1950"/>
                </a:cubicBezTo>
                <a:cubicBezTo>
                  <a:pt x="4" y="1950"/>
                  <a:pt x="6" y="1951"/>
                  <a:pt x="6" y="1953"/>
                </a:cubicBezTo>
                <a:close/>
                <a:moveTo>
                  <a:pt x="6" y="2025"/>
                </a:moveTo>
                <a:lnTo>
                  <a:pt x="6" y="2067"/>
                </a:lnTo>
                <a:cubicBezTo>
                  <a:pt x="6" y="2069"/>
                  <a:pt x="4" y="2070"/>
                  <a:pt x="3" y="2070"/>
                </a:cubicBezTo>
                <a:cubicBezTo>
                  <a:pt x="1" y="2070"/>
                  <a:pt x="0" y="2069"/>
                  <a:pt x="0" y="2067"/>
                </a:cubicBezTo>
                <a:lnTo>
                  <a:pt x="0" y="2025"/>
                </a:lnTo>
                <a:cubicBezTo>
                  <a:pt x="0" y="2023"/>
                  <a:pt x="1" y="2022"/>
                  <a:pt x="3" y="2022"/>
                </a:cubicBezTo>
                <a:cubicBezTo>
                  <a:pt x="4" y="2022"/>
                  <a:pt x="6" y="2023"/>
                  <a:pt x="6" y="2025"/>
                </a:cubicBezTo>
                <a:close/>
                <a:moveTo>
                  <a:pt x="6" y="2097"/>
                </a:moveTo>
                <a:lnTo>
                  <a:pt x="6" y="2139"/>
                </a:lnTo>
                <a:cubicBezTo>
                  <a:pt x="6" y="2141"/>
                  <a:pt x="4" y="2142"/>
                  <a:pt x="3" y="2142"/>
                </a:cubicBezTo>
                <a:cubicBezTo>
                  <a:pt x="1" y="2142"/>
                  <a:pt x="0" y="2141"/>
                  <a:pt x="0" y="2139"/>
                </a:cubicBezTo>
                <a:lnTo>
                  <a:pt x="0" y="2097"/>
                </a:lnTo>
                <a:cubicBezTo>
                  <a:pt x="0" y="2095"/>
                  <a:pt x="1" y="2094"/>
                  <a:pt x="3" y="2094"/>
                </a:cubicBezTo>
                <a:cubicBezTo>
                  <a:pt x="4" y="2094"/>
                  <a:pt x="6" y="2095"/>
                  <a:pt x="6" y="2097"/>
                </a:cubicBezTo>
                <a:close/>
                <a:moveTo>
                  <a:pt x="6" y="2169"/>
                </a:moveTo>
                <a:lnTo>
                  <a:pt x="6" y="2211"/>
                </a:lnTo>
                <a:cubicBezTo>
                  <a:pt x="6" y="2213"/>
                  <a:pt x="4" y="2214"/>
                  <a:pt x="3" y="2214"/>
                </a:cubicBezTo>
                <a:cubicBezTo>
                  <a:pt x="1" y="2214"/>
                  <a:pt x="0" y="2213"/>
                  <a:pt x="0" y="2211"/>
                </a:cubicBezTo>
                <a:lnTo>
                  <a:pt x="0" y="2169"/>
                </a:lnTo>
                <a:cubicBezTo>
                  <a:pt x="0" y="2167"/>
                  <a:pt x="1" y="2166"/>
                  <a:pt x="3" y="2166"/>
                </a:cubicBezTo>
                <a:cubicBezTo>
                  <a:pt x="4" y="2166"/>
                  <a:pt x="6" y="2167"/>
                  <a:pt x="6" y="2169"/>
                </a:cubicBezTo>
                <a:close/>
                <a:moveTo>
                  <a:pt x="6" y="2241"/>
                </a:moveTo>
                <a:lnTo>
                  <a:pt x="6" y="2283"/>
                </a:lnTo>
                <a:cubicBezTo>
                  <a:pt x="6" y="2285"/>
                  <a:pt x="4" y="2286"/>
                  <a:pt x="3" y="2286"/>
                </a:cubicBezTo>
                <a:cubicBezTo>
                  <a:pt x="1" y="2286"/>
                  <a:pt x="0" y="2285"/>
                  <a:pt x="0" y="2283"/>
                </a:cubicBezTo>
                <a:lnTo>
                  <a:pt x="0" y="2241"/>
                </a:lnTo>
                <a:cubicBezTo>
                  <a:pt x="0" y="2239"/>
                  <a:pt x="1" y="2238"/>
                  <a:pt x="3" y="2238"/>
                </a:cubicBezTo>
                <a:cubicBezTo>
                  <a:pt x="4" y="2238"/>
                  <a:pt x="6" y="2239"/>
                  <a:pt x="6" y="2241"/>
                </a:cubicBezTo>
                <a:close/>
                <a:moveTo>
                  <a:pt x="6" y="2313"/>
                </a:moveTo>
                <a:lnTo>
                  <a:pt x="6" y="2355"/>
                </a:lnTo>
                <a:cubicBezTo>
                  <a:pt x="6" y="2357"/>
                  <a:pt x="4" y="2358"/>
                  <a:pt x="3" y="2358"/>
                </a:cubicBezTo>
                <a:cubicBezTo>
                  <a:pt x="1" y="2358"/>
                  <a:pt x="0" y="2357"/>
                  <a:pt x="0" y="2355"/>
                </a:cubicBezTo>
                <a:lnTo>
                  <a:pt x="0" y="2313"/>
                </a:lnTo>
                <a:cubicBezTo>
                  <a:pt x="0" y="2311"/>
                  <a:pt x="1" y="2310"/>
                  <a:pt x="3" y="2310"/>
                </a:cubicBezTo>
                <a:cubicBezTo>
                  <a:pt x="4" y="2310"/>
                  <a:pt x="6" y="2311"/>
                  <a:pt x="6" y="2313"/>
                </a:cubicBezTo>
                <a:close/>
                <a:moveTo>
                  <a:pt x="6" y="2385"/>
                </a:moveTo>
                <a:lnTo>
                  <a:pt x="6" y="2427"/>
                </a:lnTo>
                <a:cubicBezTo>
                  <a:pt x="6" y="2429"/>
                  <a:pt x="4" y="2430"/>
                  <a:pt x="3" y="2430"/>
                </a:cubicBezTo>
                <a:cubicBezTo>
                  <a:pt x="1" y="2430"/>
                  <a:pt x="0" y="2429"/>
                  <a:pt x="0" y="2427"/>
                </a:cubicBezTo>
                <a:lnTo>
                  <a:pt x="0" y="2385"/>
                </a:lnTo>
                <a:cubicBezTo>
                  <a:pt x="0" y="2383"/>
                  <a:pt x="1" y="2382"/>
                  <a:pt x="3" y="2382"/>
                </a:cubicBezTo>
                <a:cubicBezTo>
                  <a:pt x="4" y="2382"/>
                  <a:pt x="6" y="2383"/>
                  <a:pt x="6" y="2385"/>
                </a:cubicBezTo>
                <a:close/>
                <a:moveTo>
                  <a:pt x="18" y="2438"/>
                </a:moveTo>
                <a:lnTo>
                  <a:pt x="60" y="2438"/>
                </a:lnTo>
                <a:cubicBezTo>
                  <a:pt x="62" y="2438"/>
                  <a:pt x="63" y="2440"/>
                  <a:pt x="63" y="2441"/>
                </a:cubicBezTo>
                <a:cubicBezTo>
                  <a:pt x="63" y="2443"/>
                  <a:pt x="62" y="2444"/>
                  <a:pt x="60" y="2444"/>
                </a:cubicBezTo>
                <a:lnTo>
                  <a:pt x="18" y="2444"/>
                </a:lnTo>
                <a:cubicBezTo>
                  <a:pt x="16" y="2444"/>
                  <a:pt x="15" y="2443"/>
                  <a:pt x="15" y="2441"/>
                </a:cubicBezTo>
                <a:cubicBezTo>
                  <a:pt x="15" y="2440"/>
                  <a:pt x="16" y="2438"/>
                  <a:pt x="18" y="2438"/>
                </a:cubicBezTo>
                <a:close/>
                <a:moveTo>
                  <a:pt x="90" y="2438"/>
                </a:moveTo>
                <a:lnTo>
                  <a:pt x="132" y="2438"/>
                </a:lnTo>
                <a:cubicBezTo>
                  <a:pt x="134" y="2438"/>
                  <a:pt x="135" y="2440"/>
                  <a:pt x="135" y="2441"/>
                </a:cubicBezTo>
                <a:cubicBezTo>
                  <a:pt x="135" y="2443"/>
                  <a:pt x="134" y="2444"/>
                  <a:pt x="132" y="2444"/>
                </a:cubicBezTo>
                <a:lnTo>
                  <a:pt x="90" y="2444"/>
                </a:lnTo>
                <a:cubicBezTo>
                  <a:pt x="88" y="2444"/>
                  <a:pt x="87" y="2443"/>
                  <a:pt x="87" y="2441"/>
                </a:cubicBezTo>
                <a:cubicBezTo>
                  <a:pt x="87" y="2440"/>
                  <a:pt x="88" y="2438"/>
                  <a:pt x="90" y="2438"/>
                </a:cubicBezTo>
                <a:close/>
                <a:moveTo>
                  <a:pt x="162" y="2438"/>
                </a:moveTo>
                <a:lnTo>
                  <a:pt x="204" y="2438"/>
                </a:lnTo>
                <a:cubicBezTo>
                  <a:pt x="206" y="2438"/>
                  <a:pt x="207" y="2440"/>
                  <a:pt x="207" y="2441"/>
                </a:cubicBezTo>
                <a:cubicBezTo>
                  <a:pt x="207" y="2443"/>
                  <a:pt x="206" y="2444"/>
                  <a:pt x="204" y="2444"/>
                </a:cubicBezTo>
                <a:lnTo>
                  <a:pt x="162" y="2444"/>
                </a:lnTo>
                <a:cubicBezTo>
                  <a:pt x="160" y="2444"/>
                  <a:pt x="159" y="2443"/>
                  <a:pt x="159" y="2441"/>
                </a:cubicBezTo>
                <a:cubicBezTo>
                  <a:pt x="159" y="2440"/>
                  <a:pt x="160" y="2438"/>
                  <a:pt x="162" y="2438"/>
                </a:cubicBezTo>
                <a:close/>
                <a:moveTo>
                  <a:pt x="234" y="2438"/>
                </a:moveTo>
                <a:lnTo>
                  <a:pt x="276" y="2438"/>
                </a:lnTo>
                <a:cubicBezTo>
                  <a:pt x="278" y="2438"/>
                  <a:pt x="279" y="2440"/>
                  <a:pt x="279" y="2441"/>
                </a:cubicBezTo>
                <a:cubicBezTo>
                  <a:pt x="279" y="2443"/>
                  <a:pt x="278" y="2444"/>
                  <a:pt x="276" y="2444"/>
                </a:cubicBezTo>
                <a:lnTo>
                  <a:pt x="234" y="2444"/>
                </a:lnTo>
                <a:cubicBezTo>
                  <a:pt x="232" y="2444"/>
                  <a:pt x="231" y="2443"/>
                  <a:pt x="231" y="2441"/>
                </a:cubicBezTo>
                <a:cubicBezTo>
                  <a:pt x="231" y="2440"/>
                  <a:pt x="232" y="2438"/>
                  <a:pt x="234" y="2438"/>
                </a:cubicBezTo>
                <a:close/>
                <a:moveTo>
                  <a:pt x="306" y="2438"/>
                </a:moveTo>
                <a:lnTo>
                  <a:pt x="348" y="2438"/>
                </a:lnTo>
                <a:cubicBezTo>
                  <a:pt x="350" y="2438"/>
                  <a:pt x="351" y="2440"/>
                  <a:pt x="351" y="2441"/>
                </a:cubicBezTo>
                <a:cubicBezTo>
                  <a:pt x="351" y="2443"/>
                  <a:pt x="350" y="2444"/>
                  <a:pt x="348" y="2444"/>
                </a:cubicBezTo>
                <a:lnTo>
                  <a:pt x="306" y="2444"/>
                </a:lnTo>
                <a:cubicBezTo>
                  <a:pt x="304" y="2444"/>
                  <a:pt x="303" y="2443"/>
                  <a:pt x="303" y="2441"/>
                </a:cubicBezTo>
                <a:cubicBezTo>
                  <a:pt x="303" y="2440"/>
                  <a:pt x="304" y="2438"/>
                  <a:pt x="306" y="2438"/>
                </a:cubicBezTo>
                <a:close/>
                <a:moveTo>
                  <a:pt x="378" y="2438"/>
                </a:moveTo>
                <a:lnTo>
                  <a:pt x="420" y="2438"/>
                </a:lnTo>
                <a:cubicBezTo>
                  <a:pt x="422" y="2438"/>
                  <a:pt x="423" y="2440"/>
                  <a:pt x="423" y="2441"/>
                </a:cubicBezTo>
                <a:cubicBezTo>
                  <a:pt x="423" y="2443"/>
                  <a:pt x="422" y="2444"/>
                  <a:pt x="420" y="2444"/>
                </a:cubicBezTo>
                <a:lnTo>
                  <a:pt x="378" y="2444"/>
                </a:lnTo>
                <a:cubicBezTo>
                  <a:pt x="376" y="2444"/>
                  <a:pt x="375" y="2443"/>
                  <a:pt x="375" y="2441"/>
                </a:cubicBezTo>
                <a:cubicBezTo>
                  <a:pt x="375" y="2440"/>
                  <a:pt x="376" y="2438"/>
                  <a:pt x="378" y="2438"/>
                </a:cubicBezTo>
                <a:close/>
                <a:moveTo>
                  <a:pt x="450" y="2438"/>
                </a:moveTo>
                <a:lnTo>
                  <a:pt x="492" y="2438"/>
                </a:lnTo>
                <a:cubicBezTo>
                  <a:pt x="494" y="2438"/>
                  <a:pt x="495" y="2440"/>
                  <a:pt x="495" y="2441"/>
                </a:cubicBezTo>
                <a:cubicBezTo>
                  <a:pt x="495" y="2443"/>
                  <a:pt x="494" y="2444"/>
                  <a:pt x="492" y="2444"/>
                </a:cubicBezTo>
                <a:lnTo>
                  <a:pt x="450" y="2444"/>
                </a:lnTo>
                <a:cubicBezTo>
                  <a:pt x="448" y="2444"/>
                  <a:pt x="447" y="2443"/>
                  <a:pt x="447" y="2441"/>
                </a:cubicBezTo>
                <a:cubicBezTo>
                  <a:pt x="447" y="2440"/>
                  <a:pt x="448" y="2438"/>
                  <a:pt x="450" y="2438"/>
                </a:cubicBezTo>
                <a:close/>
                <a:moveTo>
                  <a:pt x="522" y="2438"/>
                </a:moveTo>
                <a:lnTo>
                  <a:pt x="564" y="2438"/>
                </a:lnTo>
                <a:cubicBezTo>
                  <a:pt x="566" y="2438"/>
                  <a:pt x="567" y="2440"/>
                  <a:pt x="567" y="2441"/>
                </a:cubicBezTo>
                <a:cubicBezTo>
                  <a:pt x="567" y="2443"/>
                  <a:pt x="566" y="2444"/>
                  <a:pt x="564" y="2444"/>
                </a:cubicBezTo>
                <a:lnTo>
                  <a:pt x="522" y="2444"/>
                </a:lnTo>
                <a:cubicBezTo>
                  <a:pt x="520" y="2444"/>
                  <a:pt x="519" y="2443"/>
                  <a:pt x="519" y="2441"/>
                </a:cubicBezTo>
                <a:cubicBezTo>
                  <a:pt x="519" y="2440"/>
                  <a:pt x="520" y="2438"/>
                  <a:pt x="522" y="2438"/>
                </a:cubicBezTo>
                <a:close/>
                <a:moveTo>
                  <a:pt x="594" y="2438"/>
                </a:moveTo>
                <a:lnTo>
                  <a:pt x="636" y="2438"/>
                </a:lnTo>
                <a:cubicBezTo>
                  <a:pt x="638" y="2438"/>
                  <a:pt x="639" y="2440"/>
                  <a:pt x="639" y="2441"/>
                </a:cubicBezTo>
                <a:cubicBezTo>
                  <a:pt x="639" y="2443"/>
                  <a:pt x="638" y="2444"/>
                  <a:pt x="636" y="2444"/>
                </a:cubicBezTo>
                <a:lnTo>
                  <a:pt x="594" y="2444"/>
                </a:lnTo>
                <a:cubicBezTo>
                  <a:pt x="592" y="2444"/>
                  <a:pt x="591" y="2443"/>
                  <a:pt x="591" y="2441"/>
                </a:cubicBezTo>
                <a:cubicBezTo>
                  <a:pt x="591" y="2440"/>
                  <a:pt x="592" y="2438"/>
                  <a:pt x="594" y="2438"/>
                </a:cubicBezTo>
                <a:close/>
                <a:moveTo>
                  <a:pt x="666" y="2438"/>
                </a:moveTo>
                <a:lnTo>
                  <a:pt x="708" y="2438"/>
                </a:lnTo>
                <a:cubicBezTo>
                  <a:pt x="710" y="2438"/>
                  <a:pt x="711" y="2440"/>
                  <a:pt x="711" y="2441"/>
                </a:cubicBezTo>
                <a:cubicBezTo>
                  <a:pt x="711" y="2443"/>
                  <a:pt x="710" y="2444"/>
                  <a:pt x="708" y="2444"/>
                </a:cubicBezTo>
                <a:lnTo>
                  <a:pt x="666" y="2444"/>
                </a:lnTo>
                <a:cubicBezTo>
                  <a:pt x="664" y="2444"/>
                  <a:pt x="663" y="2443"/>
                  <a:pt x="663" y="2441"/>
                </a:cubicBezTo>
                <a:cubicBezTo>
                  <a:pt x="663" y="2440"/>
                  <a:pt x="664" y="2438"/>
                  <a:pt x="666" y="2438"/>
                </a:cubicBezTo>
                <a:close/>
                <a:moveTo>
                  <a:pt x="738" y="2438"/>
                </a:moveTo>
                <a:lnTo>
                  <a:pt x="780" y="2438"/>
                </a:lnTo>
                <a:cubicBezTo>
                  <a:pt x="782" y="2438"/>
                  <a:pt x="783" y="2440"/>
                  <a:pt x="783" y="2441"/>
                </a:cubicBezTo>
                <a:cubicBezTo>
                  <a:pt x="783" y="2443"/>
                  <a:pt x="782" y="2444"/>
                  <a:pt x="780" y="2444"/>
                </a:cubicBezTo>
                <a:lnTo>
                  <a:pt x="738" y="2444"/>
                </a:lnTo>
                <a:cubicBezTo>
                  <a:pt x="736" y="2444"/>
                  <a:pt x="735" y="2443"/>
                  <a:pt x="735" y="2441"/>
                </a:cubicBezTo>
                <a:cubicBezTo>
                  <a:pt x="735" y="2440"/>
                  <a:pt x="736" y="2438"/>
                  <a:pt x="738" y="2438"/>
                </a:cubicBezTo>
                <a:close/>
                <a:moveTo>
                  <a:pt x="810" y="2438"/>
                </a:moveTo>
                <a:lnTo>
                  <a:pt x="827" y="2438"/>
                </a:lnTo>
                <a:lnTo>
                  <a:pt x="824" y="2441"/>
                </a:lnTo>
                <a:lnTo>
                  <a:pt x="824" y="2417"/>
                </a:lnTo>
                <a:cubicBezTo>
                  <a:pt x="824" y="2415"/>
                  <a:pt x="825" y="2414"/>
                  <a:pt x="827" y="2414"/>
                </a:cubicBezTo>
                <a:cubicBezTo>
                  <a:pt x="829" y="2414"/>
                  <a:pt x="830" y="2415"/>
                  <a:pt x="830" y="2417"/>
                </a:cubicBezTo>
                <a:lnTo>
                  <a:pt x="830" y="2441"/>
                </a:lnTo>
                <a:cubicBezTo>
                  <a:pt x="830" y="2443"/>
                  <a:pt x="829" y="2444"/>
                  <a:pt x="827" y="2444"/>
                </a:cubicBezTo>
                <a:lnTo>
                  <a:pt x="810" y="2444"/>
                </a:lnTo>
                <a:cubicBezTo>
                  <a:pt x="808" y="2444"/>
                  <a:pt x="807" y="2443"/>
                  <a:pt x="807" y="2441"/>
                </a:cubicBezTo>
                <a:cubicBezTo>
                  <a:pt x="807" y="2440"/>
                  <a:pt x="808" y="2438"/>
                  <a:pt x="810" y="2438"/>
                </a:cubicBezTo>
                <a:close/>
                <a:moveTo>
                  <a:pt x="824" y="2387"/>
                </a:moveTo>
                <a:lnTo>
                  <a:pt x="824" y="2345"/>
                </a:lnTo>
                <a:cubicBezTo>
                  <a:pt x="824" y="2343"/>
                  <a:pt x="825" y="2342"/>
                  <a:pt x="827" y="2342"/>
                </a:cubicBezTo>
                <a:cubicBezTo>
                  <a:pt x="829" y="2342"/>
                  <a:pt x="830" y="2343"/>
                  <a:pt x="830" y="2345"/>
                </a:cubicBezTo>
                <a:lnTo>
                  <a:pt x="830" y="2387"/>
                </a:lnTo>
                <a:cubicBezTo>
                  <a:pt x="830" y="2388"/>
                  <a:pt x="829" y="2390"/>
                  <a:pt x="827" y="2390"/>
                </a:cubicBezTo>
                <a:cubicBezTo>
                  <a:pt x="825" y="2390"/>
                  <a:pt x="824" y="2388"/>
                  <a:pt x="824" y="2387"/>
                </a:cubicBezTo>
                <a:close/>
                <a:moveTo>
                  <a:pt x="824" y="2315"/>
                </a:moveTo>
                <a:lnTo>
                  <a:pt x="824" y="2273"/>
                </a:lnTo>
                <a:cubicBezTo>
                  <a:pt x="824" y="2271"/>
                  <a:pt x="825" y="2270"/>
                  <a:pt x="827" y="2270"/>
                </a:cubicBezTo>
                <a:cubicBezTo>
                  <a:pt x="829" y="2270"/>
                  <a:pt x="830" y="2271"/>
                  <a:pt x="830" y="2273"/>
                </a:cubicBezTo>
                <a:lnTo>
                  <a:pt x="830" y="2315"/>
                </a:lnTo>
                <a:cubicBezTo>
                  <a:pt x="830" y="2316"/>
                  <a:pt x="829" y="2318"/>
                  <a:pt x="827" y="2318"/>
                </a:cubicBezTo>
                <a:cubicBezTo>
                  <a:pt x="825" y="2318"/>
                  <a:pt x="824" y="2316"/>
                  <a:pt x="824" y="2315"/>
                </a:cubicBezTo>
                <a:close/>
                <a:moveTo>
                  <a:pt x="824" y="2243"/>
                </a:moveTo>
                <a:lnTo>
                  <a:pt x="824" y="2201"/>
                </a:lnTo>
                <a:cubicBezTo>
                  <a:pt x="824" y="2199"/>
                  <a:pt x="825" y="2198"/>
                  <a:pt x="827" y="2198"/>
                </a:cubicBezTo>
                <a:cubicBezTo>
                  <a:pt x="829" y="2198"/>
                  <a:pt x="830" y="2199"/>
                  <a:pt x="830" y="2201"/>
                </a:cubicBezTo>
                <a:lnTo>
                  <a:pt x="830" y="2243"/>
                </a:lnTo>
                <a:cubicBezTo>
                  <a:pt x="830" y="2244"/>
                  <a:pt x="829" y="2246"/>
                  <a:pt x="827" y="2246"/>
                </a:cubicBezTo>
                <a:cubicBezTo>
                  <a:pt x="825" y="2246"/>
                  <a:pt x="824" y="2244"/>
                  <a:pt x="824" y="2243"/>
                </a:cubicBezTo>
                <a:close/>
                <a:moveTo>
                  <a:pt x="824" y="2171"/>
                </a:moveTo>
                <a:lnTo>
                  <a:pt x="824" y="2129"/>
                </a:lnTo>
                <a:cubicBezTo>
                  <a:pt x="824" y="2127"/>
                  <a:pt x="825" y="2126"/>
                  <a:pt x="827" y="2126"/>
                </a:cubicBezTo>
                <a:cubicBezTo>
                  <a:pt x="829" y="2126"/>
                  <a:pt x="830" y="2127"/>
                  <a:pt x="830" y="2129"/>
                </a:cubicBezTo>
                <a:lnTo>
                  <a:pt x="830" y="2171"/>
                </a:lnTo>
                <a:cubicBezTo>
                  <a:pt x="830" y="2172"/>
                  <a:pt x="829" y="2174"/>
                  <a:pt x="827" y="2174"/>
                </a:cubicBezTo>
                <a:cubicBezTo>
                  <a:pt x="825" y="2174"/>
                  <a:pt x="824" y="2172"/>
                  <a:pt x="824" y="2171"/>
                </a:cubicBezTo>
                <a:close/>
                <a:moveTo>
                  <a:pt x="824" y="2099"/>
                </a:moveTo>
                <a:lnTo>
                  <a:pt x="824" y="2057"/>
                </a:lnTo>
                <a:cubicBezTo>
                  <a:pt x="824" y="2055"/>
                  <a:pt x="825" y="2054"/>
                  <a:pt x="827" y="2054"/>
                </a:cubicBezTo>
                <a:cubicBezTo>
                  <a:pt x="829" y="2054"/>
                  <a:pt x="830" y="2055"/>
                  <a:pt x="830" y="2057"/>
                </a:cubicBezTo>
                <a:lnTo>
                  <a:pt x="830" y="2099"/>
                </a:lnTo>
                <a:cubicBezTo>
                  <a:pt x="830" y="2100"/>
                  <a:pt x="829" y="2102"/>
                  <a:pt x="827" y="2102"/>
                </a:cubicBezTo>
                <a:cubicBezTo>
                  <a:pt x="825" y="2102"/>
                  <a:pt x="824" y="2100"/>
                  <a:pt x="824" y="2099"/>
                </a:cubicBezTo>
                <a:close/>
                <a:moveTo>
                  <a:pt x="824" y="2027"/>
                </a:moveTo>
                <a:lnTo>
                  <a:pt x="824" y="1985"/>
                </a:lnTo>
                <a:cubicBezTo>
                  <a:pt x="824" y="1983"/>
                  <a:pt x="825" y="1982"/>
                  <a:pt x="827" y="1982"/>
                </a:cubicBezTo>
                <a:cubicBezTo>
                  <a:pt x="829" y="1982"/>
                  <a:pt x="830" y="1983"/>
                  <a:pt x="830" y="1985"/>
                </a:cubicBezTo>
                <a:lnTo>
                  <a:pt x="830" y="2027"/>
                </a:lnTo>
                <a:cubicBezTo>
                  <a:pt x="830" y="2028"/>
                  <a:pt x="829" y="2030"/>
                  <a:pt x="827" y="2030"/>
                </a:cubicBezTo>
                <a:cubicBezTo>
                  <a:pt x="825" y="2030"/>
                  <a:pt x="824" y="2028"/>
                  <a:pt x="824" y="2027"/>
                </a:cubicBezTo>
                <a:close/>
                <a:moveTo>
                  <a:pt x="824" y="1955"/>
                </a:moveTo>
                <a:lnTo>
                  <a:pt x="824" y="1913"/>
                </a:lnTo>
                <a:cubicBezTo>
                  <a:pt x="824" y="1911"/>
                  <a:pt x="825" y="1910"/>
                  <a:pt x="827" y="1910"/>
                </a:cubicBezTo>
                <a:cubicBezTo>
                  <a:pt x="829" y="1910"/>
                  <a:pt x="830" y="1911"/>
                  <a:pt x="830" y="1913"/>
                </a:cubicBezTo>
                <a:lnTo>
                  <a:pt x="830" y="1955"/>
                </a:lnTo>
                <a:cubicBezTo>
                  <a:pt x="830" y="1956"/>
                  <a:pt x="829" y="1958"/>
                  <a:pt x="827" y="1958"/>
                </a:cubicBezTo>
                <a:cubicBezTo>
                  <a:pt x="825" y="1958"/>
                  <a:pt x="824" y="1956"/>
                  <a:pt x="824" y="1955"/>
                </a:cubicBezTo>
                <a:close/>
                <a:moveTo>
                  <a:pt x="824" y="1883"/>
                </a:moveTo>
                <a:lnTo>
                  <a:pt x="824" y="1841"/>
                </a:lnTo>
                <a:cubicBezTo>
                  <a:pt x="824" y="1839"/>
                  <a:pt x="825" y="1838"/>
                  <a:pt x="827" y="1838"/>
                </a:cubicBezTo>
                <a:cubicBezTo>
                  <a:pt x="829" y="1838"/>
                  <a:pt x="830" y="1839"/>
                  <a:pt x="830" y="1841"/>
                </a:cubicBezTo>
                <a:lnTo>
                  <a:pt x="830" y="1883"/>
                </a:lnTo>
                <a:cubicBezTo>
                  <a:pt x="830" y="1884"/>
                  <a:pt x="829" y="1886"/>
                  <a:pt x="827" y="1886"/>
                </a:cubicBezTo>
                <a:cubicBezTo>
                  <a:pt x="825" y="1886"/>
                  <a:pt x="824" y="1884"/>
                  <a:pt x="824" y="1883"/>
                </a:cubicBezTo>
                <a:close/>
                <a:moveTo>
                  <a:pt x="824" y="1811"/>
                </a:moveTo>
                <a:lnTo>
                  <a:pt x="824" y="1769"/>
                </a:lnTo>
                <a:cubicBezTo>
                  <a:pt x="824" y="1767"/>
                  <a:pt x="825" y="1766"/>
                  <a:pt x="827" y="1766"/>
                </a:cubicBezTo>
                <a:cubicBezTo>
                  <a:pt x="829" y="1766"/>
                  <a:pt x="830" y="1767"/>
                  <a:pt x="830" y="1769"/>
                </a:cubicBezTo>
                <a:lnTo>
                  <a:pt x="830" y="1811"/>
                </a:lnTo>
                <a:cubicBezTo>
                  <a:pt x="830" y="1812"/>
                  <a:pt x="829" y="1814"/>
                  <a:pt x="827" y="1814"/>
                </a:cubicBezTo>
                <a:cubicBezTo>
                  <a:pt x="825" y="1814"/>
                  <a:pt x="824" y="1812"/>
                  <a:pt x="824" y="1811"/>
                </a:cubicBezTo>
                <a:close/>
                <a:moveTo>
                  <a:pt x="824" y="1739"/>
                </a:moveTo>
                <a:lnTo>
                  <a:pt x="824" y="1697"/>
                </a:lnTo>
                <a:cubicBezTo>
                  <a:pt x="824" y="1695"/>
                  <a:pt x="825" y="1694"/>
                  <a:pt x="827" y="1694"/>
                </a:cubicBezTo>
                <a:cubicBezTo>
                  <a:pt x="829" y="1694"/>
                  <a:pt x="830" y="1695"/>
                  <a:pt x="830" y="1697"/>
                </a:cubicBezTo>
                <a:lnTo>
                  <a:pt x="830" y="1739"/>
                </a:lnTo>
                <a:cubicBezTo>
                  <a:pt x="830" y="1740"/>
                  <a:pt x="829" y="1742"/>
                  <a:pt x="827" y="1742"/>
                </a:cubicBezTo>
                <a:cubicBezTo>
                  <a:pt x="825" y="1742"/>
                  <a:pt x="824" y="1740"/>
                  <a:pt x="824" y="1739"/>
                </a:cubicBezTo>
                <a:close/>
                <a:moveTo>
                  <a:pt x="824" y="1667"/>
                </a:moveTo>
                <a:lnTo>
                  <a:pt x="824" y="1625"/>
                </a:lnTo>
                <a:cubicBezTo>
                  <a:pt x="824" y="1623"/>
                  <a:pt x="825" y="1622"/>
                  <a:pt x="827" y="1622"/>
                </a:cubicBezTo>
                <a:cubicBezTo>
                  <a:pt x="829" y="1622"/>
                  <a:pt x="830" y="1623"/>
                  <a:pt x="830" y="1625"/>
                </a:cubicBezTo>
                <a:lnTo>
                  <a:pt x="830" y="1667"/>
                </a:lnTo>
                <a:cubicBezTo>
                  <a:pt x="830" y="1668"/>
                  <a:pt x="829" y="1670"/>
                  <a:pt x="827" y="1670"/>
                </a:cubicBezTo>
                <a:cubicBezTo>
                  <a:pt x="825" y="1670"/>
                  <a:pt x="824" y="1668"/>
                  <a:pt x="824" y="1667"/>
                </a:cubicBezTo>
                <a:close/>
                <a:moveTo>
                  <a:pt x="824" y="1595"/>
                </a:moveTo>
                <a:lnTo>
                  <a:pt x="824" y="1553"/>
                </a:lnTo>
                <a:cubicBezTo>
                  <a:pt x="824" y="1551"/>
                  <a:pt x="825" y="1550"/>
                  <a:pt x="827" y="1550"/>
                </a:cubicBezTo>
                <a:cubicBezTo>
                  <a:pt x="829" y="1550"/>
                  <a:pt x="830" y="1551"/>
                  <a:pt x="830" y="1553"/>
                </a:cubicBezTo>
                <a:lnTo>
                  <a:pt x="830" y="1595"/>
                </a:lnTo>
                <a:cubicBezTo>
                  <a:pt x="830" y="1596"/>
                  <a:pt x="829" y="1598"/>
                  <a:pt x="827" y="1598"/>
                </a:cubicBezTo>
                <a:cubicBezTo>
                  <a:pt x="825" y="1598"/>
                  <a:pt x="824" y="1596"/>
                  <a:pt x="824" y="1595"/>
                </a:cubicBezTo>
                <a:close/>
                <a:moveTo>
                  <a:pt x="824" y="1523"/>
                </a:moveTo>
                <a:lnTo>
                  <a:pt x="824" y="1481"/>
                </a:lnTo>
                <a:cubicBezTo>
                  <a:pt x="824" y="1479"/>
                  <a:pt x="825" y="1478"/>
                  <a:pt x="827" y="1478"/>
                </a:cubicBezTo>
                <a:cubicBezTo>
                  <a:pt x="829" y="1478"/>
                  <a:pt x="830" y="1479"/>
                  <a:pt x="830" y="1481"/>
                </a:cubicBezTo>
                <a:lnTo>
                  <a:pt x="830" y="1523"/>
                </a:lnTo>
                <a:cubicBezTo>
                  <a:pt x="830" y="1524"/>
                  <a:pt x="829" y="1526"/>
                  <a:pt x="827" y="1526"/>
                </a:cubicBezTo>
                <a:cubicBezTo>
                  <a:pt x="825" y="1526"/>
                  <a:pt x="824" y="1524"/>
                  <a:pt x="824" y="1523"/>
                </a:cubicBezTo>
                <a:close/>
                <a:moveTo>
                  <a:pt x="824" y="1451"/>
                </a:moveTo>
                <a:lnTo>
                  <a:pt x="824" y="1409"/>
                </a:lnTo>
                <a:cubicBezTo>
                  <a:pt x="824" y="1407"/>
                  <a:pt x="825" y="1406"/>
                  <a:pt x="827" y="1406"/>
                </a:cubicBezTo>
                <a:cubicBezTo>
                  <a:pt x="829" y="1406"/>
                  <a:pt x="830" y="1407"/>
                  <a:pt x="830" y="1409"/>
                </a:cubicBezTo>
                <a:lnTo>
                  <a:pt x="830" y="1451"/>
                </a:lnTo>
                <a:cubicBezTo>
                  <a:pt x="830" y="1452"/>
                  <a:pt x="829" y="1454"/>
                  <a:pt x="827" y="1454"/>
                </a:cubicBezTo>
                <a:cubicBezTo>
                  <a:pt x="825" y="1454"/>
                  <a:pt x="824" y="1452"/>
                  <a:pt x="824" y="1451"/>
                </a:cubicBezTo>
                <a:close/>
                <a:moveTo>
                  <a:pt x="824" y="1379"/>
                </a:moveTo>
                <a:lnTo>
                  <a:pt x="824" y="1337"/>
                </a:lnTo>
                <a:cubicBezTo>
                  <a:pt x="824" y="1335"/>
                  <a:pt x="825" y="1334"/>
                  <a:pt x="827" y="1334"/>
                </a:cubicBezTo>
                <a:cubicBezTo>
                  <a:pt x="829" y="1334"/>
                  <a:pt x="830" y="1335"/>
                  <a:pt x="830" y="1337"/>
                </a:cubicBezTo>
                <a:lnTo>
                  <a:pt x="830" y="1379"/>
                </a:lnTo>
                <a:cubicBezTo>
                  <a:pt x="830" y="1380"/>
                  <a:pt x="829" y="1382"/>
                  <a:pt x="827" y="1382"/>
                </a:cubicBezTo>
                <a:cubicBezTo>
                  <a:pt x="825" y="1382"/>
                  <a:pt x="824" y="1380"/>
                  <a:pt x="824" y="1379"/>
                </a:cubicBezTo>
                <a:close/>
                <a:moveTo>
                  <a:pt x="824" y="1307"/>
                </a:moveTo>
                <a:lnTo>
                  <a:pt x="824" y="1265"/>
                </a:lnTo>
                <a:cubicBezTo>
                  <a:pt x="824" y="1263"/>
                  <a:pt x="825" y="1262"/>
                  <a:pt x="827" y="1262"/>
                </a:cubicBezTo>
                <a:cubicBezTo>
                  <a:pt x="829" y="1262"/>
                  <a:pt x="830" y="1263"/>
                  <a:pt x="830" y="1265"/>
                </a:cubicBezTo>
                <a:lnTo>
                  <a:pt x="830" y="1307"/>
                </a:lnTo>
                <a:cubicBezTo>
                  <a:pt x="830" y="1308"/>
                  <a:pt x="829" y="1310"/>
                  <a:pt x="827" y="1310"/>
                </a:cubicBezTo>
                <a:cubicBezTo>
                  <a:pt x="825" y="1310"/>
                  <a:pt x="824" y="1308"/>
                  <a:pt x="824" y="1307"/>
                </a:cubicBezTo>
                <a:close/>
                <a:moveTo>
                  <a:pt x="824" y="1235"/>
                </a:moveTo>
                <a:lnTo>
                  <a:pt x="824" y="1193"/>
                </a:lnTo>
                <a:cubicBezTo>
                  <a:pt x="824" y="1191"/>
                  <a:pt x="825" y="1190"/>
                  <a:pt x="827" y="1190"/>
                </a:cubicBezTo>
                <a:cubicBezTo>
                  <a:pt x="829" y="1190"/>
                  <a:pt x="830" y="1191"/>
                  <a:pt x="830" y="1193"/>
                </a:cubicBezTo>
                <a:lnTo>
                  <a:pt x="830" y="1235"/>
                </a:lnTo>
                <a:cubicBezTo>
                  <a:pt x="830" y="1236"/>
                  <a:pt x="829" y="1238"/>
                  <a:pt x="827" y="1238"/>
                </a:cubicBezTo>
                <a:cubicBezTo>
                  <a:pt x="825" y="1238"/>
                  <a:pt x="824" y="1236"/>
                  <a:pt x="824" y="1235"/>
                </a:cubicBezTo>
                <a:close/>
                <a:moveTo>
                  <a:pt x="824" y="1163"/>
                </a:moveTo>
                <a:lnTo>
                  <a:pt x="824" y="1121"/>
                </a:lnTo>
                <a:cubicBezTo>
                  <a:pt x="824" y="1119"/>
                  <a:pt x="825" y="1118"/>
                  <a:pt x="827" y="1118"/>
                </a:cubicBezTo>
                <a:cubicBezTo>
                  <a:pt x="829" y="1118"/>
                  <a:pt x="830" y="1119"/>
                  <a:pt x="830" y="1121"/>
                </a:cubicBezTo>
                <a:lnTo>
                  <a:pt x="830" y="1163"/>
                </a:lnTo>
                <a:cubicBezTo>
                  <a:pt x="830" y="1164"/>
                  <a:pt x="829" y="1166"/>
                  <a:pt x="827" y="1166"/>
                </a:cubicBezTo>
                <a:cubicBezTo>
                  <a:pt x="825" y="1166"/>
                  <a:pt x="824" y="1164"/>
                  <a:pt x="824" y="1163"/>
                </a:cubicBezTo>
                <a:close/>
                <a:moveTo>
                  <a:pt x="824" y="1091"/>
                </a:moveTo>
                <a:lnTo>
                  <a:pt x="824" y="1049"/>
                </a:lnTo>
                <a:cubicBezTo>
                  <a:pt x="824" y="1047"/>
                  <a:pt x="825" y="1046"/>
                  <a:pt x="827" y="1046"/>
                </a:cubicBezTo>
                <a:cubicBezTo>
                  <a:pt x="829" y="1046"/>
                  <a:pt x="830" y="1047"/>
                  <a:pt x="830" y="1049"/>
                </a:cubicBezTo>
                <a:lnTo>
                  <a:pt x="830" y="1091"/>
                </a:lnTo>
                <a:cubicBezTo>
                  <a:pt x="830" y="1092"/>
                  <a:pt x="829" y="1094"/>
                  <a:pt x="827" y="1094"/>
                </a:cubicBezTo>
                <a:cubicBezTo>
                  <a:pt x="825" y="1094"/>
                  <a:pt x="824" y="1092"/>
                  <a:pt x="824" y="1091"/>
                </a:cubicBezTo>
                <a:close/>
                <a:moveTo>
                  <a:pt x="824" y="1019"/>
                </a:moveTo>
                <a:lnTo>
                  <a:pt x="824" y="977"/>
                </a:lnTo>
                <a:cubicBezTo>
                  <a:pt x="824" y="975"/>
                  <a:pt x="825" y="974"/>
                  <a:pt x="827" y="974"/>
                </a:cubicBezTo>
                <a:cubicBezTo>
                  <a:pt x="829" y="974"/>
                  <a:pt x="830" y="975"/>
                  <a:pt x="830" y="977"/>
                </a:cubicBezTo>
                <a:lnTo>
                  <a:pt x="830" y="1019"/>
                </a:lnTo>
                <a:cubicBezTo>
                  <a:pt x="830" y="1020"/>
                  <a:pt x="829" y="1022"/>
                  <a:pt x="827" y="1022"/>
                </a:cubicBezTo>
                <a:cubicBezTo>
                  <a:pt x="825" y="1022"/>
                  <a:pt x="824" y="1020"/>
                  <a:pt x="824" y="1019"/>
                </a:cubicBezTo>
                <a:close/>
                <a:moveTo>
                  <a:pt x="824" y="947"/>
                </a:moveTo>
                <a:lnTo>
                  <a:pt x="824" y="905"/>
                </a:lnTo>
                <a:cubicBezTo>
                  <a:pt x="824" y="903"/>
                  <a:pt x="825" y="902"/>
                  <a:pt x="827" y="902"/>
                </a:cubicBezTo>
                <a:cubicBezTo>
                  <a:pt x="829" y="902"/>
                  <a:pt x="830" y="903"/>
                  <a:pt x="830" y="905"/>
                </a:cubicBezTo>
                <a:lnTo>
                  <a:pt x="830" y="947"/>
                </a:lnTo>
                <a:cubicBezTo>
                  <a:pt x="830" y="948"/>
                  <a:pt x="829" y="950"/>
                  <a:pt x="827" y="950"/>
                </a:cubicBezTo>
                <a:cubicBezTo>
                  <a:pt x="825" y="950"/>
                  <a:pt x="824" y="948"/>
                  <a:pt x="824" y="947"/>
                </a:cubicBezTo>
                <a:close/>
                <a:moveTo>
                  <a:pt x="824" y="875"/>
                </a:moveTo>
                <a:lnTo>
                  <a:pt x="824" y="833"/>
                </a:lnTo>
                <a:cubicBezTo>
                  <a:pt x="824" y="831"/>
                  <a:pt x="825" y="830"/>
                  <a:pt x="827" y="830"/>
                </a:cubicBezTo>
                <a:cubicBezTo>
                  <a:pt x="829" y="830"/>
                  <a:pt x="830" y="831"/>
                  <a:pt x="830" y="833"/>
                </a:cubicBezTo>
                <a:lnTo>
                  <a:pt x="830" y="875"/>
                </a:lnTo>
                <a:cubicBezTo>
                  <a:pt x="830" y="876"/>
                  <a:pt x="829" y="878"/>
                  <a:pt x="827" y="878"/>
                </a:cubicBezTo>
                <a:cubicBezTo>
                  <a:pt x="825" y="878"/>
                  <a:pt x="824" y="876"/>
                  <a:pt x="824" y="875"/>
                </a:cubicBezTo>
                <a:close/>
                <a:moveTo>
                  <a:pt x="824" y="803"/>
                </a:moveTo>
                <a:lnTo>
                  <a:pt x="824" y="761"/>
                </a:lnTo>
                <a:cubicBezTo>
                  <a:pt x="824" y="759"/>
                  <a:pt x="825" y="758"/>
                  <a:pt x="827" y="758"/>
                </a:cubicBezTo>
                <a:cubicBezTo>
                  <a:pt x="829" y="758"/>
                  <a:pt x="830" y="759"/>
                  <a:pt x="830" y="761"/>
                </a:cubicBezTo>
                <a:lnTo>
                  <a:pt x="830" y="803"/>
                </a:lnTo>
                <a:cubicBezTo>
                  <a:pt x="830" y="804"/>
                  <a:pt x="829" y="806"/>
                  <a:pt x="827" y="806"/>
                </a:cubicBezTo>
                <a:cubicBezTo>
                  <a:pt x="825" y="806"/>
                  <a:pt x="824" y="804"/>
                  <a:pt x="824" y="803"/>
                </a:cubicBezTo>
                <a:close/>
                <a:moveTo>
                  <a:pt x="824" y="731"/>
                </a:moveTo>
                <a:lnTo>
                  <a:pt x="824" y="689"/>
                </a:lnTo>
                <a:cubicBezTo>
                  <a:pt x="824" y="687"/>
                  <a:pt x="825" y="686"/>
                  <a:pt x="827" y="686"/>
                </a:cubicBezTo>
                <a:cubicBezTo>
                  <a:pt x="829" y="686"/>
                  <a:pt x="830" y="687"/>
                  <a:pt x="830" y="689"/>
                </a:cubicBezTo>
                <a:lnTo>
                  <a:pt x="830" y="731"/>
                </a:lnTo>
                <a:cubicBezTo>
                  <a:pt x="830" y="732"/>
                  <a:pt x="829" y="734"/>
                  <a:pt x="827" y="734"/>
                </a:cubicBezTo>
                <a:cubicBezTo>
                  <a:pt x="825" y="734"/>
                  <a:pt x="824" y="732"/>
                  <a:pt x="824" y="731"/>
                </a:cubicBezTo>
                <a:close/>
                <a:moveTo>
                  <a:pt x="824" y="659"/>
                </a:moveTo>
                <a:lnTo>
                  <a:pt x="824" y="617"/>
                </a:lnTo>
                <a:cubicBezTo>
                  <a:pt x="824" y="615"/>
                  <a:pt x="825" y="614"/>
                  <a:pt x="827" y="614"/>
                </a:cubicBezTo>
                <a:cubicBezTo>
                  <a:pt x="829" y="614"/>
                  <a:pt x="830" y="615"/>
                  <a:pt x="830" y="617"/>
                </a:cubicBezTo>
                <a:lnTo>
                  <a:pt x="830" y="659"/>
                </a:lnTo>
                <a:cubicBezTo>
                  <a:pt x="830" y="660"/>
                  <a:pt x="829" y="662"/>
                  <a:pt x="827" y="662"/>
                </a:cubicBezTo>
                <a:cubicBezTo>
                  <a:pt x="825" y="662"/>
                  <a:pt x="824" y="660"/>
                  <a:pt x="824" y="659"/>
                </a:cubicBezTo>
                <a:close/>
                <a:moveTo>
                  <a:pt x="824" y="587"/>
                </a:moveTo>
                <a:lnTo>
                  <a:pt x="824" y="545"/>
                </a:lnTo>
                <a:cubicBezTo>
                  <a:pt x="824" y="543"/>
                  <a:pt x="825" y="542"/>
                  <a:pt x="827" y="542"/>
                </a:cubicBezTo>
                <a:cubicBezTo>
                  <a:pt x="829" y="542"/>
                  <a:pt x="830" y="543"/>
                  <a:pt x="830" y="545"/>
                </a:cubicBezTo>
                <a:lnTo>
                  <a:pt x="830" y="587"/>
                </a:lnTo>
                <a:cubicBezTo>
                  <a:pt x="830" y="588"/>
                  <a:pt x="829" y="590"/>
                  <a:pt x="827" y="590"/>
                </a:cubicBezTo>
                <a:cubicBezTo>
                  <a:pt x="825" y="590"/>
                  <a:pt x="824" y="588"/>
                  <a:pt x="824" y="587"/>
                </a:cubicBezTo>
                <a:close/>
                <a:moveTo>
                  <a:pt x="824" y="515"/>
                </a:moveTo>
                <a:lnTo>
                  <a:pt x="824" y="473"/>
                </a:lnTo>
                <a:cubicBezTo>
                  <a:pt x="824" y="471"/>
                  <a:pt x="825" y="470"/>
                  <a:pt x="827" y="470"/>
                </a:cubicBezTo>
                <a:cubicBezTo>
                  <a:pt x="829" y="470"/>
                  <a:pt x="830" y="471"/>
                  <a:pt x="830" y="473"/>
                </a:cubicBezTo>
                <a:lnTo>
                  <a:pt x="830" y="515"/>
                </a:lnTo>
                <a:cubicBezTo>
                  <a:pt x="830" y="516"/>
                  <a:pt x="829" y="518"/>
                  <a:pt x="827" y="518"/>
                </a:cubicBezTo>
                <a:cubicBezTo>
                  <a:pt x="825" y="518"/>
                  <a:pt x="824" y="516"/>
                  <a:pt x="824" y="515"/>
                </a:cubicBezTo>
                <a:close/>
                <a:moveTo>
                  <a:pt x="824" y="443"/>
                </a:moveTo>
                <a:lnTo>
                  <a:pt x="824" y="401"/>
                </a:lnTo>
                <a:cubicBezTo>
                  <a:pt x="824" y="399"/>
                  <a:pt x="825" y="398"/>
                  <a:pt x="827" y="398"/>
                </a:cubicBezTo>
                <a:cubicBezTo>
                  <a:pt x="829" y="398"/>
                  <a:pt x="830" y="399"/>
                  <a:pt x="830" y="401"/>
                </a:cubicBezTo>
                <a:lnTo>
                  <a:pt x="830" y="443"/>
                </a:lnTo>
                <a:cubicBezTo>
                  <a:pt x="830" y="444"/>
                  <a:pt x="829" y="446"/>
                  <a:pt x="827" y="446"/>
                </a:cubicBezTo>
                <a:cubicBezTo>
                  <a:pt x="825" y="446"/>
                  <a:pt x="824" y="444"/>
                  <a:pt x="824" y="443"/>
                </a:cubicBezTo>
                <a:close/>
                <a:moveTo>
                  <a:pt x="824" y="371"/>
                </a:moveTo>
                <a:lnTo>
                  <a:pt x="824" y="329"/>
                </a:lnTo>
                <a:cubicBezTo>
                  <a:pt x="824" y="327"/>
                  <a:pt x="825" y="326"/>
                  <a:pt x="827" y="326"/>
                </a:cubicBezTo>
                <a:cubicBezTo>
                  <a:pt x="829" y="326"/>
                  <a:pt x="830" y="327"/>
                  <a:pt x="830" y="329"/>
                </a:cubicBezTo>
                <a:lnTo>
                  <a:pt x="830" y="371"/>
                </a:lnTo>
                <a:cubicBezTo>
                  <a:pt x="830" y="372"/>
                  <a:pt x="829" y="374"/>
                  <a:pt x="827" y="374"/>
                </a:cubicBezTo>
                <a:cubicBezTo>
                  <a:pt x="825" y="374"/>
                  <a:pt x="824" y="372"/>
                  <a:pt x="824" y="371"/>
                </a:cubicBezTo>
                <a:close/>
                <a:moveTo>
                  <a:pt x="824" y="299"/>
                </a:moveTo>
                <a:lnTo>
                  <a:pt x="824" y="257"/>
                </a:lnTo>
                <a:cubicBezTo>
                  <a:pt x="824" y="255"/>
                  <a:pt x="825" y="254"/>
                  <a:pt x="827" y="254"/>
                </a:cubicBezTo>
                <a:cubicBezTo>
                  <a:pt x="829" y="254"/>
                  <a:pt x="830" y="255"/>
                  <a:pt x="830" y="257"/>
                </a:cubicBezTo>
                <a:lnTo>
                  <a:pt x="830" y="299"/>
                </a:lnTo>
                <a:cubicBezTo>
                  <a:pt x="830" y="300"/>
                  <a:pt x="829" y="302"/>
                  <a:pt x="827" y="302"/>
                </a:cubicBezTo>
                <a:cubicBezTo>
                  <a:pt x="825" y="302"/>
                  <a:pt x="824" y="300"/>
                  <a:pt x="824" y="299"/>
                </a:cubicBezTo>
                <a:close/>
                <a:moveTo>
                  <a:pt x="824" y="227"/>
                </a:moveTo>
                <a:lnTo>
                  <a:pt x="824" y="185"/>
                </a:lnTo>
                <a:cubicBezTo>
                  <a:pt x="824" y="183"/>
                  <a:pt x="825" y="182"/>
                  <a:pt x="827" y="182"/>
                </a:cubicBezTo>
                <a:cubicBezTo>
                  <a:pt x="829" y="182"/>
                  <a:pt x="830" y="183"/>
                  <a:pt x="830" y="185"/>
                </a:cubicBezTo>
                <a:lnTo>
                  <a:pt x="830" y="227"/>
                </a:lnTo>
                <a:cubicBezTo>
                  <a:pt x="830" y="228"/>
                  <a:pt x="829" y="230"/>
                  <a:pt x="827" y="230"/>
                </a:cubicBezTo>
                <a:cubicBezTo>
                  <a:pt x="825" y="230"/>
                  <a:pt x="824" y="228"/>
                  <a:pt x="824" y="227"/>
                </a:cubicBezTo>
                <a:close/>
                <a:moveTo>
                  <a:pt x="824" y="155"/>
                </a:moveTo>
                <a:lnTo>
                  <a:pt x="824" y="113"/>
                </a:lnTo>
                <a:cubicBezTo>
                  <a:pt x="824" y="111"/>
                  <a:pt x="825" y="110"/>
                  <a:pt x="827" y="110"/>
                </a:cubicBezTo>
                <a:cubicBezTo>
                  <a:pt x="829" y="110"/>
                  <a:pt x="830" y="111"/>
                  <a:pt x="830" y="113"/>
                </a:cubicBezTo>
                <a:lnTo>
                  <a:pt x="830" y="155"/>
                </a:lnTo>
                <a:cubicBezTo>
                  <a:pt x="830" y="156"/>
                  <a:pt x="829" y="158"/>
                  <a:pt x="827" y="158"/>
                </a:cubicBezTo>
                <a:cubicBezTo>
                  <a:pt x="825" y="158"/>
                  <a:pt x="824" y="156"/>
                  <a:pt x="824" y="155"/>
                </a:cubicBezTo>
                <a:close/>
                <a:moveTo>
                  <a:pt x="824" y="83"/>
                </a:moveTo>
                <a:lnTo>
                  <a:pt x="824" y="41"/>
                </a:lnTo>
                <a:cubicBezTo>
                  <a:pt x="824" y="39"/>
                  <a:pt x="825" y="38"/>
                  <a:pt x="827" y="38"/>
                </a:cubicBezTo>
                <a:cubicBezTo>
                  <a:pt x="829" y="38"/>
                  <a:pt x="830" y="39"/>
                  <a:pt x="830" y="41"/>
                </a:cubicBezTo>
                <a:lnTo>
                  <a:pt x="830" y="83"/>
                </a:lnTo>
                <a:cubicBezTo>
                  <a:pt x="830" y="84"/>
                  <a:pt x="829" y="86"/>
                  <a:pt x="827" y="86"/>
                </a:cubicBezTo>
                <a:cubicBezTo>
                  <a:pt x="825" y="86"/>
                  <a:pt x="824" y="84"/>
                  <a:pt x="824" y="83"/>
                </a:cubicBezTo>
                <a:close/>
                <a:moveTo>
                  <a:pt x="824" y="11"/>
                </a:moveTo>
                <a:lnTo>
                  <a:pt x="824" y="3"/>
                </a:lnTo>
                <a:lnTo>
                  <a:pt x="827" y="6"/>
                </a:lnTo>
                <a:lnTo>
                  <a:pt x="793" y="6"/>
                </a:lnTo>
                <a:cubicBezTo>
                  <a:pt x="791" y="6"/>
                  <a:pt x="790" y="5"/>
                  <a:pt x="790" y="3"/>
                </a:cubicBezTo>
                <a:cubicBezTo>
                  <a:pt x="790" y="1"/>
                  <a:pt x="791" y="0"/>
                  <a:pt x="793" y="0"/>
                </a:cubicBezTo>
                <a:lnTo>
                  <a:pt x="827" y="0"/>
                </a:lnTo>
                <a:cubicBezTo>
                  <a:pt x="829" y="0"/>
                  <a:pt x="830" y="1"/>
                  <a:pt x="830" y="3"/>
                </a:cubicBezTo>
                <a:lnTo>
                  <a:pt x="830" y="11"/>
                </a:lnTo>
                <a:cubicBezTo>
                  <a:pt x="830" y="12"/>
                  <a:pt x="829" y="14"/>
                  <a:pt x="827" y="14"/>
                </a:cubicBezTo>
                <a:cubicBezTo>
                  <a:pt x="825" y="14"/>
                  <a:pt x="824" y="12"/>
                  <a:pt x="824" y="11"/>
                </a:cubicBezTo>
                <a:close/>
                <a:moveTo>
                  <a:pt x="763" y="6"/>
                </a:moveTo>
                <a:lnTo>
                  <a:pt x="721" y="6"/>
                </a:lnTo>
                <a:cubicBezTo>
                  <a:pt x="719" y="6"/>
                  <a:pt x="718" y="5"/>
                  <a:pt x="718" y="3"/>
                </a:cubicBezTo>
                <a:cubicBezTo>
                  <a:pt x="718" y="1"/>
                  <a:pt x="719" y="0"/>
                  <a:pt x="721" y="0"/>
                </a:cubicBezTo>
                <a:lnTo>
                  <a:pt x="763" y="0"/>
                </a:lnTo>
                <a:cubicBezTo>
                  <a:pt x="764" y="0"/>
                  <a:pt x="766" y="1"/>
                  <a:pt x="766" y="3"/>
                </a:cubicBezTo>
                <a:cubicBezTo>
                  <a:pt x="766" y="5"/>
                  <a:pt x="764" y="6"/>
                  <a:pt x="763" y="6"/>
                </a:cubicBezTo>
                <a:close/>
                <a:moveTo>
                  <a:pt x="691" y="6"/>
                </a:moveTo>
                <a:lnTo>
                  <a:pt x="649" y="6"/>
                </a:lnTo>
                <a:cubicBezTo>
                  <a:pt x="647" y="6"/>
                  <a:pt x="646" y="5"/>
                  <a:pt x="646" y="3"/>
                </a:cubicBezTo>
                <a:cubicBezTo>
                  <a:pt x="646" y="1"/>
                  <a:pt x="647" y="0"/>
                  <a:pt x="649" y="0"/>
                </a:cubicBezTo>
                <a:lnTo>
                  <a:pt x="691" y="0"/>
                </a:lnTo>
                <a:cubicBezTo>
                  <a:pt x="692" y="0"/>
                  <a:pt x="694" y="1"/>
                  <a:pt x="694" y="3"/>
                </a:cubicBezTo>
                <a:cubicBezTo>
                  <a:pt x="694" y="5"/>
                  <a:pt x="692" y="6"/>
                  <a:pt x="691" y="6"/>
                </a:cubicBezTo>
                <a:close/>
                <a:moveTo>
                  <a:pt x="619" y="6"/>
                </a:moveTo>
                <a:lnTo>
                  <a:pt x="577" y="6"/>
                </a:lnTo>
                <a:cubicBezTo>
                  <a:pt x="575" y="6"/>
                  <a:pt x="574" y="5"/>
                  <a:pt x="574" y="3"/>
                </a:cubicBezTo>
                <a:cubicBezTo>
                  <a:pt x="574" y="1"/>
                  <a:pt x="575" y="0"/>
                  <a:pt x="577" y="0"/>
                </a:cubicBezTo>
                <a:lnTo>
                  <a:pt x="619" y="0"/>
                </a:lnTo>
                <a:cubicBezTo>
                  <a:pt x="620" y="0"/>
                  <a:pt x="622" y="1"/>
                  <a:pt x="622" y="3"/>
                </a:cubicBezTo>
                <a:cubicBezTo>
                  <a:pt x="622" y="5"/>
                  <a:pt x="620" y="6"/>
                  <a:pt x="619" y="6"/>
                </a:cubicBezTo>
                <a:close/>
                <a:moveTo>
                  <a:pt x="547" y="6"/>
                </a:moveTo>
                <a:lnTo>
                  <a:pt x="505" y="6"/>
                </a:lnTo>
                <a:cubicBezTo>
                  <a:pt x="503" y="6"/>
                  <a:pt x="502" y="5"/>
                  <a:pt x="502" y="3"/>
                </a:cubicBezTo>
                <a:cubicBezTo>
                  <a:pt x="502" y="1"/>
                  <a:pt x="503" y="0"/>
                  <a:pt x="505" y="0"/>
                </a:cubicBezTo>
                <a:lnTo>
                  <a:pt x="547" y="0"/>
                </a:lnTo>
                <a:cubicBezTo>
                  <a:pt x="548" y="0"/>
                  <a:pt x="550" y="1"/>
                  <a:pt x="550" y="3"/>
                </a:cubicBezTo>
                <a:cubicBezTo>
                  <a:pt x="550" y="5"/>
                  <a:pt x="548" y="6"/>
                  <a:pt x="547" y="6"/>
                </a:cubicBezTo>
                <a:close/>
                <a:moveTo>
                  <a:pt x="475" y="6"/>
                </a:moveTo>
                <a:lnTo>
                  <a:pt x="433" y="6"/>
                </a:lnTo>
                <a:cubicBezTo>
                  <a:pt x="431" y="6"/>
                  <a:pt x="430" y="5"/>
                  <a:pt x="430" y="3"/>
                </a:cubicBezTo>
                <a:cubicBezTo>
                  <a:pt x="430" y="1"/>
                  <a:pt x="431" y="0"/>
                  <a:pt x="433" y="0"/>
                </a:cubicBezTo>
                <a:lnTo>
                  <a:pt x="475" y="0"/>
                </a:lnTo>
                <a:cubicBezTo>
                  <a:pt x="476" y="0"/>
                  <a:pt x="478" y="1"/>
                  <a:pt x="478" y="3"/>
                </a:cubicBezTo>
                <a:cubicBezTo>
                  <a:pt x="478" y="5"/>
                  <a:pt x="476" y="6"/>
                  <a:pt x="475" y="6"/>
                </a:cubicBezTo>
                <a:close/>
                <a:moveTo>
                  <a:pt x="403" y="6"/>
                </a:moveTo>
                <a:lnTo>
                  <a:pt x="361" y="6"/>
                </a:lnTo>
                <a:cubicBezTo>
                  <a:pt x="359" y="6"/>
                  <a:pt x="358" y="5"/>
                  <a:pt x="358" y="3"/>
                </a:cubicBezTo>
                <a:cubicBezTo>
                  <a:pt x="358" y="1"/>
                  <a:pt x="359" y="0"/>
                  <a:pt x="361" y="0"/>
                </a:cubicBezTo>
                <a:lnTo>
                  <a:pt x="403" y="0"/>
                </a:lnTo>
                <a:cubicBezTo>
                  <a:pt x="404" y="0"/>
                  <a:pt x="406" y="1"/>
                  <a:pt x="406" y="3"/>
                </a:cubicBezTo>
                <a:cubicBezTo>
                  <a:pt x="406" y="5"/>
                  <a:pt x="404" y="6"/>
                  <a:pt x="403" y="6"/>
                </a:cubicBezTo>
                <a:close/>
                <a:moveTo>
                  <a:pt x="331" y="6"/>
                </a:moveTo>
                <a:lnTo>
                  <a:pt x="289" y="6"/>
                </a:lnTo>
                <a:cubicBezTo>
                  <a:pt x="287" y="6"/>
                  <a:pt x="286" y="5"/>
                  <a:pt x="286" y="3"/>
                </a:cubicBezTo>
                <a:cubicBezTo>
                  <a:pt x="286" y="1"/>
                  <a:pt x="287" y="0"/>
                  <a:pt x="289" y="0"/>
                </a:cubicBezTo>
                <a:lnTo>
                  <a:pt x="331" y="0"/>
                </a:lnTo>
                <a:cubicBezTo>
                  <a:pt x="332" y="0"/>
                  <a:pt x="334" y="1"/>
                  <a:pt x="334" y="3"/>
                </a:cubicBezTo>
                <a:cubicBezTo>
                  <a:pt x="334" y="5"/>
                  <a:pt x="332" y="6"/>
                  <a:pt x="331" y="6"/>
                </a:cubicBezTo>
                <a:close/>
                <a:moveTo>
                  <a:pt x="259" y="6"/>
                </a:moveTo>
                <a:lnTo>
                  <a:pt x="217" y="6"/>
                </a:lnTo>
                <a:cubicBezTo>
                  <a:pt x="215" y="6"/>
                  <a:pt x="214" y="5"/>
                  <a:pt x="214" y="3"/>
                </a:cubicBezTo>
                <a:cubicBezTo>
                  <a:pt x="214" y="1"/>
                  <a:pt x="215" y="0"/>
                  <a:pt x="217" y="0"/>
                </a:cubicBezTo>
                <a:lnTo>
                  <a:pt x="259" y="0"/>
                </a:lnTo>
                <a:cubicBezTo>
                  <a:pt x="260" y="0"/>
                  <a:pt x="262" y="1"/>
                  <a:pt x="262" y="3"/>
                </a:cubicBezTo>
                <a:cubicBezTo>
                  <a:pt x="262" y="5"/>
                  <a:pt x="260" y="6"/>
                  <a:pt x="259" y="6"/>
                </a:cubicBezTo>
                <a:close/>
                <a:moveTo>
                  <a:pt x="187" y="6"/>
                </a:moveTo>
                <a:lnTo>
                  <a:pt x="145" y="6"/>
                </a:lnTo>
                <a:cubicBezTo>
                  <a:pt x="143" y="6"/>
                  <a:pt x="142" y="5"/>
                  <a:pt x="142" y="3"/>
                </a:cubicBezTo>
                <a:cubicBezTo>
                  <a:pt x="142" y="1"/>
                  <a:pt x="143" y="0"/>
                  <a:pt x="145" y="0"/>
                </a:cubicBezTo>
                <a:lnTo>
                  <a:pt x="187" y="0"/>
                </a:lnTo>
                <a:cubicBezTo>
                  <a:pt x="188" y="0"/>
                  <a:pt x="190" y="1"/>
                  <a:pt x="190" y="3"/>
                </a:cubicBezTo>
                <a:cubicBezTo>
                  <a:pt x="190" y="5"/>
                  <a:pt x="188" y="6"/>
                  <a:pt x="187" y="6"/>
                </a:cubicBezTo>
                <a:close/>
                <a:moveTo>
                  <a:pt x="115" y="6"/>
                </a:moveTo>
                <a:lnTo>
                  <a:pt x="73" y="6"/>
                </a:lnTo>
                <a:cubicBezTo>
                  <a:pt x="71" y="6"/>
                  <a:pt x="70" y="5"/>
                  <a:pt x="70" y="3"/>
                </a:cubicBezTo>
                <a:cubicBezTo>
                  <a:pt x="70" y="1"/>
                  <a:pt x="71" y="0"/>
                  <a:pt x="73" y="0"/>
                </a:cubicBezTo>
                <a:lnTo>
                  <a:pt x="115" y="0"/>
                </a:lnTo>
                <a:cubicBezTo>
                  <a:pt x="116" y="0"/>
                  <a:pt x="118" y="1"/>
                  <a:pt x="118" y="3"/>
                </a:cubicBezTo>
                <a:cubicBezTo>
                  <a:pt x="118" y="5"/>
                  <a:pt x="116" y="6"/>
                  <a:pt x="115" y="6"/>
                </a:cubicBezTo>
                <a:close/>
                <a:moveTo>
                  <a:pt x="43" y="6"/>
                </a:moveTo>
                <a:lnTo>
                  <a:pt x="3" y="6"/>
                </a:ln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lnTo>
                  <a:pt x="43" y="0"/>
                </a:ln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3" y="6"/>
                </a:cubicBezTo>
                <a:close/>
              </a:path>
            </a:pathLst>
          </a:custGeom>
          <a:solidFill>
            <a:srgbClr val="0000FF"/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245">
            <a:extLst>
              <a:ext uri="{FF2B5EF4-FFF2-40B4-BE49-F238E27FC236}">
                <a16:creationId xmlns:a16="http://schemas.microsoft.com/office/drawing/2014/main" id="{F0DB72EA-306E-4999-905C-0345A9D7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438" y="4218595"/>
            <a:ext cx="459436" cy="1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Availability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6">
            <a:extLst>
              <a:ext uri="{FF2B5EF4-FFF2-40B4-BE49-F238E27FC236}">
                <a16:creationId xmlns:a16="http://schemas.microsoft.com/office/drawing/2014/main" id="{EB9A4CF2-579E-440E-B289-9B54F0E7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977" y="4310196"/>
            <a:ext cx="148852" cy="13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Freeform 247">
            <a:extLst>
              <a:ext uri="{FF2B5EF4-FFF2-40B4-BE49-F238E27FC236}">
                <a16:creationId xmlns:a16="http://schemas.microsoft.com/office/drawing/2014/main" id="{24ACFE62-4DD4-443D-A078-F58E6C936779}"/>
              </a:ext>
            </a:extLst>
          </p:cNvPr>
          <p:cNvSpPr>
            <a:spLocks noEditPoints="1"/>
          </p:cNvSpPr>
          <p:nvPr/>
        </p:nvSpPr>
        <p:spPr bwMode="auto">
          <a:xfrm>
            <a:off x="10536958" y="4831177"/>
            <a:ext cx="296272" cy="296272"/>
          </a:xfrm>
          <a:custGeom>
            <a:avLst/>
            <a:gdLst>
              <a:gd name="T0" fmla="*/ 540 w 556"/>
              <a:gd name="T1" fmla="*/ 242 h 556"/>
              <a:gd name="T2" fmla="*/ 314 w 556"/>
              <a:gd name="T3" fmla="*/ 16 h 556"/>
              <a:gd name="T4" fmla="*/ 278 w 556"/>
              <a:gd name="T5" fmla="*/ 0 h 556"/>
              <a:gd name="T6" fmla="*/ 241 w 556"/>
              <a:gd name="T7" fmla="*/ 16 h 556"/>
              <a:gd name="T8" fmla="*/ 15 w 556"/>
              <a:gd name="T9" fmla="*/ 242 h 556"/>
              <a:gd name="T10" fmla="*/ 0 w 556"/>
              <a:gd name="T11" fmla="*/ 278 h 556"/>
              <a:gd name="T12" fmla="*/ 15 w 556"/>
              <a:gd name="T13" fmla="*/ 315 h 556"/>
              <a:gd name="T14" fmla="*/ 241 w 556"/>
              <a:gd name="T15" fmla="*/ 541 h 556"/>
              <a:gd name="T16" fmla="*/ 278 w 556"/>
              <a:gd name="T17" fmla="*/ 556 h 556"/>
              <a:gd name="T18" fmla="*/ 314 w 556"/>
              <a:gd name="T19" fmla="*/ 541 h 556"/>
              <a:gd name="T20" fmla="*/ 540 w 556"/>
              <a:gd name="T21" fmla="*/ 315 h 556"/>
              <a:gd name="T22" fmla="*/ 556 w 556"/>
              <a:gd name="T23" fmla="*/ 278 h 556"/>
              <a:gd name="T24" fmla="*/ 540 w 556"/>
              <a:gd name="T25" fmla="*/ 242 h 556"/>
              <a:gd name="T26" fmla="*/ 433 w 556"/>
              <a:gd name="T27" fmla="*/ 347 h 556"/>
              <a:gd name="T28" fmla="*/ 433 w 556"/>
              <a:gd name="T29" fmla="*/ 296 h 556"/>
              <a:gd name="T30" fmla="*/ 355 w 556"/>
              <a:gd name="T31" fmla="*/ 296 h 556"/>
              <a:gd name="T32" fmla="*/ 300 w 556"/>
              <a:gd name="T33" fmla="*/ 351 h 556"/>
              <a:gd name="T34" fmla="*/ 300 w 556"/>
              <a:gd name="T35" fmla="*/ 403 h 556"/>
              <a:gd name="T36" fmla="*/ 328 w 556"/>
              <a:gd name="T37" fmla="*/ 448 h 556"/>
              <a:gd name="T38" fmla="*/ 278 w 556"/>
              <a:gd name="T39" fmla="*/ 498 h 556"/>
              <a:gd name="T40" fmla="*/ 228 w 556"/>
              <a:gd name="T41" fmla="*/ 448 h 556"/>
              <a:gd name="T42" fmla="*/ 256 w 556"/>
              <a:gd name="T43" fmla="*/ 403 h 556"/>
              <a:gd name="T44" fmla="*/ 256 w 556"/>
              <a:gd name="T45" fmla="*/ 352 h 556"/>
              <a:gd name="T46" fmla="*/ 200 w 556"/>
              <a:gd name="T47" fmla="*/ 297 h 556"/>
              <a:gd name="T48" fmla="*/ 123 w 556"/>
              <a:gd name="T49" fmla="*/ 297 h 556"/>
              <a:gd name="T50" fmla="*/ 123 w 556"/>
              <a:gd name="T51" fmla="*/ 349 h 556"/>
              <a:gd name="T52" fmla="*/ 50 w 556"/>
              <a:gd name="T53" fmla="*/ 276 h 556"/>
              <a:gd name="T54" fmla="*/ 123 w 556"/>
              <a:gd name="T55" fmla="*/ 203 h 556"/>
              <a:gd name="T56" fmla="*/ 123 w 556"/>
              <a:gd name="T57" fmla="*/ 254 h 556"/>
              <a:gd name="T58" fmla="*/ 200 w 556"/>
              <a:gd name="T59" fmla="*/ 254 h 556"/>
              <a:gd name="T60" fmla="*/ 256 w 556"/>
              <a:gd name="T61" fmla="*/ 198 h 556"/>
              <a:gd name="T62" fmla="*/ 256 w 556"/>
              <a:gd name="T63" fmla="*/ 124 h 556"/>
              <a:gd name="T64" fmla="*/ 205 w 556"/>
              <a:gd name="T65" fmla="*/ 124 h 556"/>
              <a:gd name="T66" fmla="*/ 278 w 556"/>
              <a:gd name="T67" fmla="*/ 51 h 556"/>
              <a:gd name="T68" fmla="*/ 351 w 556"/>
              <a:gd name="T69" fmla="*/ 124 h 556"/>
              <a:gd name="T70" fmla="*/ 300 w 556"/>
              <a:gd name="T71" fmla="*/ 124 h 556"/>
              <a:gd name="T72" fmla="*/ 300 w 556"/>
              <a:gd name="T73" fmla="*/ 198 h 556"/>
              <a:gd name="T74" fmla="*/ 355 w 556"/>
              <a:gd name="T75" fmla="*/ 254 h 556"/>
              <a:gd name="T76" fmla="*/ 433 w 556"/>
              <a:gd name="T77" fmla="*/ 254 h 556"/>
              <a:gd name="T78" fmla="*/ 433 w 556"/>
              <a:gd name="T79" fmla="*/ 202 h 556"/>
              <a:gd name="T80" fmla="*/ 506 w 556"/>
              <a:gd name="T81" fmla="*/ 275 h 556"/>
              <a:gd name="T82" fmla="*/ 433 w 556"/>
              <a:gd name="T83" fmla="*/ 34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6" h="556">
                <a:moveTo>
                  <a:pt x="540" y="242"/>
                </a:moveTo>
                <a:lnTo>
                  <a:pt x="314" y="16"/>
                </a:lnTo>
                <a:cubicBezTo>
                  <a:pt x="304" y="6"/>
                  <a:pt x="292" y="0"/>
                  <a:pt x="278" y="0"/>
                </a:cubicBezTo>
                <a:cubicBezTo>
                  <a:pt x="265" y="0"/>
                  <a:pt x="251" y="6"/>
                  <a:pt x="241" y="16"/>
                </a:cubicBezTo>
                <a:lnTo>
                  <a:pt x="15" y="242"/>
                </a:lnTo>
                <a:cubicBezTo>
                  <a:pt x="5" y="252"/>
                  <a:pt x="0" y="264"/>
                  <a:pt x="0" y="278"/>
                </a:cubicBezTo>
                <a:cubicBezTo>
                  <a:pt x="0" y="292"/>
                  <a:pt x="5" y="305"/>
                  <a:pt x="15" y="315"/>
                </a:cubicBezTo>
                <a:lnTo>
                  <a:pt x="241" y="541"/>
                </a:lnTo>
                <a:cubicBezTo>
                  <a:pt x="251" y="551"/>
                  <a:pt x="263" y="556"/>
                  <a:pt x="278" y="556"/>
                </a:cubicBezTo>
                <a:cubicBezTo>
                  <a:pt x="291" y="556"/>
                  <a:pt x="304" y="551"/>
                  <a:pt x="314" y="541"/>
                </a:cubicBezTo>
                <a:lnTo>
                  <a:pt x="540" y="315"/>
                </a:lnTo>
                <a:cubicBezTo>
                  <a:pt x="550" y="305"/>
                  <a:pt x="556" y="293"/>
                  <a:pt x="556" y="278"/>
                </a:cubicBezTo>
                <a:cubicBezTo>
                  <a:pt x="555" y="264"/>
                  <a:pt x="549" y="251"/>
                  <a:pt x="540" y="242"/>
                </a:cubicBezTo>
                <a:close/>
                <a:moveTo>
                  <a:pt x="433" y="347"/>
                </a:moveTo>
                <a:lnTo>
                  <a:pt x="433" y="296"/>
                </a:lnTo>
                <a:lnTo>
                  <a:pt x="355" y="296"/>
                </a:lnTo>
                <a:cubicBezTo>
                  <a:pt x="348" y="323"/>
                  <a:pt x="327" y="344"/>
                  <a:pt x="300" y="351"/>
                </a:cubicBezTo>
                <a:lnTo>
                  <a:pt x="300" y="403"/>
                </a:lnTo>
                <a:cubicBezTo>
                  <a:pt x="311" y="411"/>
                  <a:pt x="328" y="429"/>
                  <a:pt x="328" y="448"/>
                </a:cubicBezTo>
                <a:cubicBezTo>
                  <a:pt x="328" y="475"/>
                  <a:pt x="306" y="498"/>
                  <a:pt x="278" y="498"/>
                </a:cubicBezTo>
                <a:cubicBezTo>
                  <a:pt x="250" y="498"/>
                  <a:pt x="228" y="475"/>
                  <a:pt x="228" y="448"/>
                </a:cubicBezTo>
                <a:cubicBezTo>
                  <a:pt x="228" y="428"/>
                  <a:pt x="245" y="411"/>
                  <a:pt x="256" y="403"/>
                </a:cubicBezTo>
                <a:lnTo>
                  <a:pt x="256" y="352"/>
                </a:lnTo>
                <a:cubicBezTo>
                  <a:pt x="229" y="345"/>
                  <a:pt x="208" y="324"/>
                  <a:pt x="200" y="297"/>
                </a:cubicBezTo>
                <a:lnTo>
                  <a:pt x="123" y="297"/>
                </a:lnTo>
                <a:lnTo>
                  <a:pt x="123" y="349"/>
                </a:lnTo>
                <a:lnTo>
                  <a:pt x="50" y="276"/>
                </a:lnTo>
                <a:lnTo>
                  <a:pt x="123" y="203"/>
                </a:lnTo>
                <a:lnTo>
                  <a:pt x="123" y="254"/>
                </a:lnTo>
                <a:lnTo>
                  <a:pt x="200" y="254"/>
                </a:lnTo>
                <a:cubicBezTo>
                  <a:pt x="208" y="227"/>
                  <a:pt x="229" y="206"/>
                  <a:pt x="256" y="198"/>
                </a:cubicBezTo>
                <a:lnTo>
                  <a:pt x="256" y="124"/>
                </a:lnTo>
                <a:lnTo>
                  <a:pt x="205" y="124"/>
                </a:lnTo>
                <a:lnTo>
                  <a:pt x="278" y="51"/>
                </a:lnTo>
                <a:lnTo>
                  <a:pt x="351" y="124"/>
                </a:lnTo>
                <a:lnTo>
                  <a:pt x="300" y="124"/>
                </a:lnTo>
                <a:lnTo>
                  <a:pt x="300" y="198"/>
                </a:lnTo>
                <a:cubicBezTo>
                  <a:pt x="327" y="206"/>
                  <a:pt x="348" y="227"/>
                  <a:pt x="355" y="254"/>
                </a:cubicBezTo>
                <a:lnTo>
                  <a:pt x="433" y="254"/>
                </a:lnTo>
                <a:lnTo>
                  <a:pt x="433" y="202"/>
                </a:lnTo>
                <a:lnTo>
                  <a:pt x="506" y="275"/>
                </a:lnTo>
                <a:lnTo>
                  <a:pt x="433" y="347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48">
            <a:extLst>
              <a:ext uri="{FF2B5EF4-FFF2-40B4-BE49-F238E27FC236}">
                <a16:creationId xmlns:a16="http://schemas.microsoft.com/office/drawing/2014/main" id="{E4A49CC3-AE8D-426A-8BE9-B06DC59F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891" y="4945678"/>
            <a:ext cx="62976" cy="62976"/>
          </a:xfrm>
          <a:prstGeom prst="ellipse">
            <a:avLst/>
          </a:pr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49">
            <a:extLst>
              <a:ext uri="{FF2B5EF4-FFF2-40B4-BE49-F238E27FC236}">
                <a16:creationId xmlns:a16="http://schemas.microsoft.com/office/drawing/2014/main" id="{E331FE75-A9BB-4BFB-B8A9-F92A44A653A7}"/>
              </a:ext>
            </a:extLst>
          </p:cNvPr>
          <p:cNvSpPr>
            <a:spLocks noEditPoints="1"/>
          </p:cNvSpPr>
          <p:nvPr/>
        </p:nvSpPr>
        <p:spPr bwMode="auto">
          <a:xfrm>
            <a:off x="11062233" y="4898446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8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8 w 97"/>
              <a:gd name="T33" fmla="*/ 37 h 68"/>
              <a:gd name="T34" fmla="*/ 48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8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8" y="37"/>
                </a:lnTo>
                <a:lnTo>
                  <a:pt x="48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50">
            <a:extLst>
              <a:ext uri="{FF2B5EF4-FFF2-40B4-BE49-F238E27FC236}">
                <a16:creationId xmlns:a16="http://schemas.microsoft.com/office/drawing/2014/main" id="{787EC37B-D929-49DF-9DA9-43F78ABDA205}"/>
              </a:ext>
            </a:extLst>
          </p:cNvPr>
          <p:cNvSpPr>
            <a:spLocks noEditPoints="1"/>
          </p:cNvSpPr>
          <p:nvPr/>
        </p:nvSpPr>
        <p:spPr bwMode="auto">
          <a:xfrm>
            <a:off x="10942006" y="4825452"/>
            <a:ext cx="367835" cy="307722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4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3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8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7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3 w 691"/>
              <a:gd name="T55" fmla="*/ 539 h 576"/>
              <a:gd name="T56" fmla="*/ 387 w 691"/>
              <a:gd name="T57" fmla="*/ 539 h 576"/>
              <a:gd name="T58" fmla="*/ 384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4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3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8 w 691"/>
              <a:gd name="T91" fmla="*/ 477 h 576"/>
              <a:gd name="T92" fmla="*/ 428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4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8" y="539"/>
                  <a:pt x="316" y="539"/>
                </a:cubicBezTo>
                <a:cubicBezTo>
                  <a:pt x="315" y="539"/>
                  <a:pt x="313" y="539"/>
                  <a:pt x="313" y="539"/>
                </a:cubicBezTo>
                <a:cubicBezTo>
                  <a:pt x="312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7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7" y="475"/>
                  <a:pt x="286" y="474"/>
                </a:cubicBezTo>
                <a:cubicBezTo>
                  <a:pt x="286" y="473"/>
                  <a:pt x="287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300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2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4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4" y="477"/>
                </a:cubicBezTo>
                <a:close/>
                <a:moveTo>
                  <a:pt x="428" y="537"/>
                </a:moveTo>
                <a:cubicBezTo>
                  <a:pt x="428" y="537"/>
                  <a:pt x="428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4" y="539"/>
                  <a:pt x="423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8" y="539"/>
                  <a:pt x="417" y="539"/>
                  <a:pt x="417" y="539"/>
                </a:cubicBezTo>
                <a:cubicBezTo>
                  <a:pt x="416" y="538"/>
                  <a:pt x="416" y="538"/>
                  <a:pt x="416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6" y="538"/>
                  <a:pt x="395" y="539"/>
                  <a:pt x="395" y="539"/>
                </a:cubicBezTo>
                <a:cubicBezTo>
                  <a:pt x="394" y="539"/>
                  <a:pt x="393" y="539"/>
                  <a:pt x="393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9" y="539"/>
                  <a:pt x="388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4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5" y="538"/>
                </a:cubicBezTo>
                <a:cubicBezTo>
                  <a:pt x="364" y="538"/>
                  <a:pt x="364" y="538"/>
                  <a:pt x="364" y="539"/>
                </a:cubicBezTo>
                <a:cubicBezTo>
                  <a:pt x="363" y="539"/>
                  <a:pt x="363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8" y="539"/>
                  <a:pt x="357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3" y="538"/>
                  <a:pt x="353" y="537"/>
                  <a:pt x="353" y="537"/>
                </a:cubicBezTo>
                <a:lnTo>
                  <a:pt x="353" y="477"/>
                </a:lnTo>
                <a:cubicBezTo>
                  <a:pt x="353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8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4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6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9" y="473"/>
                  <a:pt x="409" y="472"/>
                  <a:pt x="410" y="472"/>
                </a:cubicBezTo>
                <a:cubicBezTo>
                  <a:pt x="411" y="472"/>
                  <a:pt x="412" y="472"/>
                  <a:pt x="414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8" y="476"/>
                  <a:pt x="428" y="476"/>
                  <a:pt x="428" y="477"/>
                </a:cubicBezTo>
                <a:lnTo>
                  <a:pt x="428" y="537"/>
                </a:lnTo>
                <a:lnTo>
                  <a:pt x="428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3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5" y="378"/>
                  <a:pt x="315" y="340"/>
                </a:cubicBezTo>
                <a:lnTo>
                  <a:pt x="222" y="340"/>
                </a:lnTo>
                <a:cubicBezTo>
                  <a:pt x="213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3" y="113"/>
                  <a:pt x="222" y="113"/>
                </a:cubicBezTo>
                <a:lnTo>
                  <a:pt x="492" y="113"/>
                </a:lnTo>
                <a:cubicBezTo>
                  <a:pt x="502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51">
            <a:extLst>
              <a:ext uri="{FF2B5EF4-FFF2-40B4-BE49-F238E27FC236}">
                <a16:creationId xmlns:a16="http://schemas.microsoft.com/office/drawing/2014/main" id="{85ACCB59-1046-4382-8AC1-8B59D01C9BFB}"/>
              </a:ext>
            </a:extLst>
          </p:cNvPr>
          <p:cNvSpPr>
            <a:spLocks noEditPoints="1"/>
          </p:cNvSpPr>
          <p:nvPr/>
        </p:nvSpPr>
        <p:spPr bwMode="auto">
          <a:xfrm>
            <a:off x="11062233" y="4552080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7 h 68"/>
              <a:gd name="T18" fmla="*/ 70 w 97"/>
              <a:gd name="T19" fmla="*/ 48 h 68"/>
              <a:gd name="T20" fmla="*/ 50 w 97"/>
              <a:gd name="T21" fmla="*/ 12 h 68"/>
              <a:gd name="T22" fmla="*/ 68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8 w 97"/>
              <a:gd name="T33" fmla="*/ 37 h 68"/>
              <a:gd name="T34" fmla="*/ 48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7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8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8" y="37"/>
                </a:lnTo>
                <a:lnTo>
                  <a:pt x="48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2">
            <a:extLst>
              <a:ext uri="{FF2B5EF4-FFF2-40B4-BE49-F238E27FC236}">
                <a16:creationId xmlns:a16="http://schemas.microsoft.com/office/drawing/2014/main" id="{DE31A4CC-5B7A-4498-8A49-B7D183CD0C17}"/>
              </a:ext>
            </a:extLst>
          </p:cNvPr>
          <p:cNvSpPr>
            <a:spLocks noEditPoints="1"/>
          </p:cNvSpPr>
          <p:nvPr/>
        </p:nvSpPr>
        <p:spPr bwMode="auto">
          <a:xfrm>
            <a:off x="10942006" y="4480517"/>
            <a:ext cx="367835" cy="306291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4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3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8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7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3 w 691"/>
              <a:gd name="T55" fmla="*/ 539 h 576"/>
              <a:gd name="T56" fmla="*/ 387 w 691"/>
              <a:gd name="T57" fmla="*/ 539 h 576"/>
              <a:gd name="T58" fmla="*/ 384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4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3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8 w 691"/>
              <a:gd name="T91" fmla="*/ 477 h 576"/>
              <a:gd name="T92" fmla="*/ 428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4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8" y="539"/>
                  <a:pt x="316" y="539"/>
                </a:cubicBezTo>
                <a:cubicBezTo>
                  <a:pt x="315" y="539"/>
                  <a:pt x="313" y="539"/>
                  <a:pt x="313" y="539"/>
                </a:cubicBezTo>
                <a:cubicBezTo>
                  <a:pt x="312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7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7" y="475"/>
                  <a:pt x="286" y="474"/>
                </a:cubicBezTo>
                <a:cubicBezTo>
                  <a:pt x="286" y="473"/>
                  <a:pt x="287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300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2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4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4" y="477"/>
                </a:cubicBezTo>
                <a:close/>
                <a:moveTo>
                  <a:pt x="428" y="537"/>
                </a:moveTo>
                <a:cubicBezTo>
                  <a:pt x="428" y="537"/>
                  <a:pt x="428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4" y="539"/>
                  <a:pt x="423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8" y="539"/>
                  <a:pt x="417" y="539"/>
                  <a:pt x="417" y="539"/>
                </a:cubicBezTo>
                <a:cubicBezTo>
                  <a:pt x="416" y="538"/>
                  <a:pt x="416" y="538"/>
                  <a:pt x="416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6" y="538"/>
                  <a:pt x="395" y="539"/>
                  <a:pt x="395" y="539"/>
                </a:cubicBezTo>
                <a:cubicBezTo>
                  <a:pt x="394" y="539"/>
                  <a:pt x="393" y="539"/>
                  <a:pt x="393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9" y="539"/>
                  <a:pt x="388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4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5" y="538"/>
                </a:cubicBezTo>
                <a:cubicBezTo>
                  <a:pt x="364" y="538"/>
                  <a:pt x="364" y="538"/>
                  <a:pt x="364" y="539"/>
                </a:cubicBezTo>
                <a:cubicBezTo>
                  <a:pt x="363" y="539"/>
                  <a:pt x="363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8" y="539"/>
                  <a:pt x="357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3" y="538"/>
                  <a:pt x="353" y="537"/>
                  <a:pt x="353" y="537"/>
                </a:cubicBezTo>
                <a:lnTo>
                  <a:pt x="353" y="477"/>
                </a:lnTo>
                <a:cubicBezTo>
                  <a:pt x="353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8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4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6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9" y="473"/>
                  <a:pt x="409" y="472"/>
                  <a:pt x="410" y="472"/>
                </a:cubicBezTo>
                <a:cubicBezTo>
                  <a:pt x="411" y="472"/>
                  <a:pt x="412" y="472"/>
                  <a:pt x="414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8" y="476"/>
                  <a:pt x="428" y="476"/>
                  <a:pt x="428" y="477"/>
                </a:cubicBezTo>
                <a:lnTo>
                  <a:pt x="428" y="537"/>
                </a:lnTo>
                <a:lnTo>
                  <a:pt x="428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3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5" y="378"/>
                  <a:pt x="315" y="340"/>
                </a:cubicBezTo>
                <a:lnTo>
                  <a:pt x="222" y="340"/>
                </a:lnTo>
                <a:cubicBezTo>
                  <a:pt x="213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3" y="113"/>
                  <a:pt x="222" y="113"/>
                </a:cubicBezTo>
                <a:lnTo>
                  <a:pt x="492" y="113"/>
                </a:lnTo>
                <a:cubicBezTo>
                  <a:pt x="502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53">
            <a:extLst>
              <a:ext uri="{FF2B5EF4-FFF2-40B4-BE49-F238E27FC236}">
                <a16:creationId xmlns:a16="http://schemas.microsoft.com/office/drawing/2014/main" id="{D4CE0A5D-44EC-40CB-A5CF-7C953AE97185}"/>
              </a:ext>
            </a:extLst>
          </p:cNvPr>
          <p:cNvSpPr>
            <a:spLocks noEditPoints="1"/>
          </p:cNvSpPr>
          <p:nvPr/>
        </p:nvSpPr>
        <p:spPr bwMode="auto">
          <a:xfrm>
            <a:off x="11062233" y="5243381"/>
            <a:ext cx="138833" cy="97326"/>
          </a:xfrm>
          <a:custGeom>
            <a:avLst/>
            <a:gdLst>
              <a:gd name="T0" fmla="*/ 0 w 97"/>
              <a:gd name="T1" fmla="*/ 68 h 68"/>
              <a:gd name="T2" fmla="*/ 97 w 97"/>
              <a:gd name="T3" fmla="*/ 68 h 68"/>
              <a:gd name="T4" fmla="*/ 97 w 97"/>
              <a:gd name="T5" fmla="*/ 0 h 68"/>
              <a:gd name="T6" fmla="*/ 0 w 97"/>
              <a:gd name="T7" fmla="*/ 0 h 68"/>
              <a:gd name="T8" fmla="*/ 0 w 97"/>
              <a:gd name="T9" fmla="*/ 68 h 68"/>
              <a:gd name="T10" fmla="*/ 70 w 97"/>
              <a:gd name="T11" fmla="*/ 48 h 68"/>
              <a:gd name="T12" fmla="*/ 52 w 97"/>
              <a:gd name="T13" fmla="*/ 59 h 68"/>
              <a:gd name="T14" fmla="*/ 52 w 97"/>
              <a:gd name="T15" fmla="*/ 37 h 68"/>
              <a:gd name="T16" fmla="*/ 70 w 97"/>
              <a:gd name="T17" fmla="*/ 26 h 68"/>
              <a:gd name="T18" fmla="*/ 70 w 97"/>
              <a:gd name="T19" fmla="*/ 48 h 68"/>
              <a:gd name="T20" fmla="*/ 50 w 97"/>
              <a:gd name="T21" fmla="*/ 12 h 68"/>
              <a:gd name="T22" fmla="*/ 68 w 97"/>
              <a:gd name="T23" fmla="*/ 23 h 68"/>
              <a:gd name="T24" fmla="*/ 50 w 97"/>
              <a:gd name="T25" fmla="*/ 34 h 68"/>
              <a:gd name="T26" fmla="*/ 32 w 97"/>
              <a:gd name="T27" fmla="*/ 23 h 68"/>
              <a:gd name="T28" fmla="*/ 50 w 97"/>
              <a:gd name="T29" fmla="*/ 12 h 68"/>
              <a:gd name="T30" fmla="*/ 30 w 97"/>
              <a:gd name="T31" fmla="*/ 26 h 68"/>
              <a:gd name="T32" fmla="*/ 48 w 97"/>
              <a:gd name="T33" fmla="*/ 37 h 68"/>
              <a:gd name="T34" fmla="*/ 48 w 97"/>
              <a:gd name="T35" fmla="*/ 59 h 68"/>
              <a:gd name="T36" fmla="*/ 30 w 97"/>
              <a:gd name="T37" fmla="*/ 48 h 68"/>
              <a:gd name="T38" fmla="*/ 30 w 97"/>
              <a:gd name="T39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68">
                <a:moveTo>
                  <a:pt x="0" y="68"/>
                </a:moveTo>
                <a:lnTo>
                  <a:pt x="97" y="68"/>
                </a:lnTo>
                <a:lnTo>
                  <a:pt x="97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70" y="48"/>
                </a:moveTo>
                <a:lnTo>
                  <a:pt x="52" y="59"/>
                </a:lnTo>
                <a:lnTo>
                  <a:pt x="52" y="37"/>
                </a:lnTo>
                <a:lnTo>
                  <a:pt x="70" y="26"/>
                </a:lnTo>
                <a:lnTo>
                  <a:pt x="70" y="48"/>
                </a:lnTo>
                <a:close/>
                <a:moveTo>
                  <a:pt x="50" y="12"/>
                </a:moveTo>
                <a:lnTo>
                  <a:pt x="68" y="23"/>
                </a:lnTo>
                <a:lnTo>
                  <a:pt x="50" y="34"/>
                </a:lnTo>
                <a:lnTo>
                  <a:pt x="32" y="23"/>
                </a:lnTo>
                <a:lnTo>
                  <a:pt x="50" y="12"/>
                </a:lnTo>
                <a:close/>
                <a:moveTo>
                  <a:pt x="30" y="26"/>
                </a:moveTo>
                <a:lnTo>
                  <a:pt x="48" y="37"/>
                </a:lnTo>
                <a:lnTo>
                  <a:pt x="48" y="59"/>
                </a:lnTo>
                <a:lnTo>
                  <a:pt x="30" y="48"/>
                </a:lnTo>
                <a:lnTo>
                  <a:pt x="30" y="26"/>
                </a:lnTo>
                <a:close/>
              </a:path>
            </a:pathLst>
          </a:custGeom>
          <a:solidFill>
            <a:srgbClr val="0078D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54">
            <a:extLst>
              <a:ext uri="{FF2B5EF4-FFF2-40B4-BE49-F238E27FC236}">
                <a16:creationId xmlns:a16="http://schemas.microsoft.com/office/drawing/2014/main" id="{DDBB89F4-D023-42F0-8B2A-F2CDDDBA69B1}"/>
              </a:ext>
            </a:extLst>
          </p:cNvPr>
          <p:cNvSpPr>
            <a:spLocks noEditPoints="1"/>
          </p:cNvSpPr>
          <p:nvPr/>
        </p:nvSpPr>
        <p:spPr bwMode="auto">
          <a:xfrm>
            <a:off x="10942006" y="5171818"/>
            <a:ext cx="367835" cy="306291"/>
          </a:xfrm>
          <a:custGeom>
            <a:avLst/>
            <a:gdLst>
              <a:gd name="T0" fmla="*/ 31 w 691"/>
              <a:gd name="T1" fmla="*/ 0 h 576"/>
              <a:gd name="T2" fmla="*/ 0 w 691"/>
              <a:gd name="T3" fmla="*/ 544 h 576"/>
              <a:gd name="T4" fmla="*/ 661 w 691"/>
              <a:gd name="T5" fmla="*/ 576 h 576"/>
              <a:gd name="T6" fmla="*/ 691 w 691"/>
              <a:gd name="T7" fmla="*/ 32 h 576"/>
              <a:gd name="T8" fmla="*/ 344 w 691"/>
              <a:gd name="T9" fmla="*/ 477 h 576"/>
              <a:gd name="T10" fmla="*/ 324 w 691"/>
              <a:gd name="T11" fmla="*/ 538 h 576"/>
              <a:gd name="T12" fmla="*/ 320 w 691"/>
              <a:gd name="T13" fmla="*/ 539 h 576"/>
              <a:gd name="T14" fmla="*/ 313 w 691"/>
              <a:gd name="T15" fmla="*/ 539 h 576"/>
              <a:gd name="T16" fmla="*/ 308 w 691"/>
              <a:gd name="T17" fmla="*/ 539 h 576"/>
              <a:gd name="T18" fmla="*/ 307 w 691"/>
              <a:gd name="T19" fmla="*/ 537 h 576"/>
              <a:gd name="T20" fmla="*/ 287 w 691"/>
              <a:gd name="T21" fmla="*/ 477 h 576"/>
              <a:gd name="T22" fmla="*/ 287 w 691"/>
              <a:gd name="T23" fmla="*/ 472 h 576"/>
              <a:gd name="T24" fmla="*/ 293 w 691"/>
              <a:gd name="T25" fmla="*/ 471 h 576"/>
              <a:gd name="T26" fmla="*/ 299 w 691"/>
              <a:gd name="T27" fmla="*/ 472 h 576"/>
              <a:gd name="T28" fmla="*/ 300 w 691"/>
              <a:gd name="T29" fmla="*/ 474 h 576"/>
              <a:gd name="T30" fmla="*/ 316 w 691"/>
              <a:gd name="T31" fmla="*/ 526 h 576"/>
              <a:gd name="T32" fmla="*/ 332 w 691"/>
              <a:gd name="T33" fmla="*/ 473 h 576"/>
              <a:gd name="T34" fmla="*/ 335 w 691"/>
              <a:gd name="T35" fmla="*/ 472 h 576"/>
              <a:gd name="T36" fmla="*/ 342 w 691"/>
              <a:gd name="T37" fmla="*/ 472 h 576"/>
              <a:gd name="T38" fmla="*/ 344 w 691"/>
              <a:gd name="T39" fmla="*/ 474 h 576"/>
              <a:gd name="T40" fmla="*/ 428 w 691"/>
              <a:gd name="T41" fmla="*/ 537 h 576"/>
              <a:gd name="T42" fmla="*/ 426 w 691"/>
              <a:gd name="T43" fmla="*/ 539 h 576"/>
              <a:gd name="T44" fmla="*/ 421 w 691"/>
              <a:gd name="T45" fmla="*/ 539 h 576"/>
              <a:gd name="T46" fmla="*/ 417 w 691"/>
              <a:gd name="T47" fmla="*/ 539 h 576"/>
              <a:gd name="T48" fmla="*/ 415 w 691"/>
              <a:gd name="T49" fmla="*/ 537 h 576"/>
              <a:gd name="T50" fmla="*/ 415 w 691"/>
              <a:gd name="T51" fmla="*/ 482 h 576"/>
              <a:gd name="T52" fmla="*/ 396 w 691"/>
              <a:gd name="T53" fmla="*/ 538 h 576"/>
              <a:gd name="T54" fmla="*/ 393 w 691"/>
              <a:gd name="T55" fmla="*/ 539 h 576"/>
              <a:gd name="T56" fmla="*/ 387 w 691"/>
              <a:gd name="T57" fmla="*/ 539 h 576"/>
              <a:gd name="T58" fmla="*/ 384 w 691"/>
              <a:gd name="T59" fmla="*/ 538 h 576"/>
              <a:gd name="T60" fmla="*/ 365 w 691"/>
              <a:gd name="T61" fmla="*/ 482 h 576"/>
              <a:gd name="T62" fmla="*/ 365 w 691"/>
              <a:gd name="T63" fmla="*/ 537 h 576"/>
              <a:gd name="T64" fmla="*/ 364 w 691"/>
              <a:gd name="T65" fmla="*/ 539 h 576"/>
              <a:gd name="T66" fmla="*/ 359 w 691"/>
              <a:gd name="T67" fmla="*/ 539 h 576"/>
              <a:gd name="T68" fmla="*/ 354 w 691"/>
              <a:gd name="T69" fmla="*/ 539 h 576"/>
              <a:gd name="T70" fmla="*/ 353 w 691"/>
              <a:gd name="T71" fmla="*/ 537 h 576"/>
              <a:gd name="T72" fmla="*/ 354 w 691"/>
              <a:gd name="T73" fmla="*/ 473 h 576"/>
              <a:gd name="T74" fmla="*/ 366 w 691"/>
              <a:gd name="T75" fmla="*/ 472 h 576"/>
              <a:gd name="T76" fmla="*/ 373 w 691"/>
              <a:gd name="T77" fmla="*/ 473 h 576"/>
              <a:gd name="T78" fmla="*/ 376 w 691"/>
              <a:gd name="T79" fmla="*/ 480 h 576"/>
              <a:gd name="T80" fmla="*/ 390 w 691"/>
              <a:gd name="T81" fmla="*/ 520 h 576"/>
              <a:gd name="T82" fmla="*/ 406 w 691"/>
              <a:gd name="T83" fmla="*/ 476 h 576"/>
              <a:gd name="T84" fmla="*/ 410 w 691"/>
              <a:gd name="T85" fmla="*/ 472 h 576"/>
              <a:gd name="T86" fmla="*/ 422 w 691"/>
              <a:gd name="T87" fmla="*/ 472 h 576"/>
              <a:gd name="T88" fmla="*/ 426 w 691"/>
              <a:gd name="T89" fmla="*/ 473 h 576"/>
              <a:gd name="T90" fmla="*/ 428 w 691"/>
              <a:gd name="T91" fmla="*/ 477 h 576"/>
              <a:gd name="T92" fmla="*/ 428 w 691"/>
              <a:gd name="T93" fmla="*/ 537 h 576"/>
              <a:gd name="T94" fmla="*/ 492 w 691"/>
              <a:gd name="T95" fmla="*/ 340 h 576"/>
              <a:gd name="T96" fmla="*/ 457 w 691"/>
              <a:gd name="T97" fmla="*/ 383 h 576"/>
              <a:gd name="T98" fmla="*/ 257 w 691"/>
              <a:gd name="T99" fmla="*/ 399 h 576"/>
              <a:gd name="T100" fmla="*/ 315 w 691"/>
              <a:gd name="T101" fmla="*/ 340 h 576"/>
              <a:gd name="T102" fmla="*/ 205 w 691"/>
              <a:gd name="T103" fmla="*/ 322 h 576"/>
              <a:gd name="T104" fmla="*/ 222 w 691"/>
              <a:gd name="T105" fmla="*/ 113 h 576"/>
              <a:gd name="T106" fmla="*/ 509 w 691"/>
              <a:gd name="T107" fmla="*/ 130 h 576"/>
              <a:gd name="T108" fmla="*/ 509 w 691"/>
              <a:gd name="T109" fmla="*/ 32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1" h="576">
                <a:moveTo>
                  <a:pt x="66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544"/>
                </a:lnTo>
                <a:cubicBezTo>
                  <a:pt x="0" y="562"/>
                  <a:pt x="14" y="576"/>
                  <a:pt x="31" y="576"/>
                </a:cubicBezTo>
                <a:lnTo>
                  <a:pt x="661" y="576"/>
                </a:lnTo>
                <a:cubicBezTo>
                  <a:pt x="678" y="576"/>
                  <a:pt x="691" y="562"/>
                  <a:pt x="691" y="544"/>
                </a:cubicBezTo>
                <a:lnTo>
                  <a:pt x="691" y="32"/>
                </a:lnTo>
                <a:cubicBezTo>
                  <a:pt x="691" y="14"/>
                  <a:pt x="678" y="0"/>
                  <a:pt x="661" y="0"/>
                </a:cubicBezTo>
                <a:close/>
                <a:moveTo>
                  <a:pt x="344" y="477"/>
                </a:moveTo>
                <a:lnTo>
                  <a:pt x="324" y="537"/>
                </a:lnTo>
                <a:cubicBezTo>
                  <a:pt x="324" y="537"/>
                  <a:pt x="324" y="538"/>
                  <a:pt x="324" y="538"/>
                </a:cubicBezTo>
                <a:cubicBezTo>
                  <a:pt x="323" y="538"/>
                  <a:pt x="323" y="539"/>
                  <a:pt x="322" y="539"/>
                </a:cubicBezTo>
                <a:cubicBezTo>
                  <a:pt x="322" y="539"/>
                  <a:pt x="321" y="539"/>
                  <a:pt x="320" y="539"/>
                </a:cubicBezTo>
                <a:cubicBezTo>
                  <a:pt x="319" y="539"/>
                  <a:pt x="318" y="539"/>
                  <a:pt x="316" y="539"/>
                </a:cubicBezTo>
                <a:cubicBezTo>
                  <a:pt x="315" y="539"/>
                  <a:pt x="313" y="539"/>
                  <a:pt x="313" y="539"/>
                </a:cubicBezTo>
                <a:cubicBezTo>
                  <a:pt x="312" y="539"/>
                  <a:pt x="311" y="539"/>
                  <a:pt x="310" y="539"/>
                </a:cubicBezTo>
                <a:cubicBezTo>
                  <a:pt x="309" y="539"/>
                  <a:pt x="309" y="539"/>
                  <a:pt x="308" y="539"/>
                </a:cubicBezTo>
                <a:cubicBezTo>
                  <a:pt x="308" y="539"/>
                  <a:pt x="308" y="538"/>
                  <a:pt x="307" y="538"/>
                </a:cubicBezTo>
                <a:cubicBezTo>
                  <a:pt x="307" y="538"/>
                  <a:pt x="307" y="538"/>
                  <a:pt x="307" y="537"/>
                </a:cubicBezTo>
                <a:cubicBezTo>
                  <a:pt x="307" y="537"/>
                  <a:pt x="306" y="537"/>
                  <a:pt x="306" y="536"/>
                </a:cubicBezTo>
                <a:lnTo>
                  <a:pt x="287" y="477"/>
                </a:lnTo>
                <a:cubicBezTo>
                  <a:pt x="287" y="476"/>
                  <a:pt x="287" y="475"/>
                  <a:pt x="286" y="474"/>
                </a:cubicBezTo>
                <a:cubicBezTo>
                  <a:pt x="286" y="473"/>
                  <a:pt x="287" y="473"/>
                  <a:pt x="287" y="472"/>
                </a:cubicBezTo>
                <a:cubicBezTo>
                  <a:pt x="287" y="472"/>
                  <a:pt x="288" y="472"/>
                  <a:pt x="289" y="472"/>
                </a:cubicBezTo>
                <a:cubicBezTo>
                  <a:pt x="290" y="472"/>
                  <a:pt x="291" y="471"/>
                  <a:pt x="293" y="471"/>
                </a:cubicBezTo>
                <a:cubicBezTo>
                  <a:pt x="295" y="471"/>
                  <a:pt x="296" y="471"/>
                  <a:pt x="297" y="472"/>
                </a:cubicBezTo>
                <a:cubicBezTo>
                  <a:pt x="298" y="472"/>
                  <a:pt x="298" y="472"/>
                  <a:pt x="299" y="472"/>
                </a:cubicBezTo>
                <a:cubicBezTo>
                  <a:pt x="299" y="472"/>
                  <a:pt x="300" y="472"/>
                  <a:pt x="300" y="473"/>
                </a:cubicBezTo>
                <a:cubicBezTo>
                  <a:pt x="300" y="473"/>
                  <a:pt x="300" y="473"/>
                  <a:pt x="300" y="474"/>
                </a:cubicBezTo>
                <a:lnTo>
                  <a:pt x="316" y="526"/>
                </a:lnTo>
                <a:lnTo>
                  <a:pt x="316" y="526"/>
                </a:lnTo>
                <a:lnTo>
                  <a:pt x="331" y="474"/>
                </a:lnTo>
                <a:cubicBezTo>
                  <a:pt x="332" y="474"/>
                  <a:pt x="332" y="473"/>
                  <a:pt x="332" y="473"/>
                </a:cubicBezTo>
                <a:cubicBezTo>
                  <a:pt x="332" y="472"/>
                  <a:pt x="332" y="472"/>
                  <a:pt x="333" y="472"/>
                </a:cubicBezTo>
                <a:cubicBezTo>
                  <a:pt x="333" y="472"/>
                  <a:pt x="334" y="472"/>
                  <a:pt x="335" y="472"/>
                </a:cubicBezTo>
                <a:cubicBezTo>
                  <a:pt x="336" y="472"/>
                  <a:pt x="337" y="471"/>
                  <a:pt x="339" y="471"/>
                </a:cubicBezTo>
                <a:cubicBezTo>
                  <a:pt x="340" y="471"/>
                  <a:pt x="341" y="472"/>
                  <a:pt x="342" y="472"/>
                </a:cubicBezTo>
                <a:cubicBezTo>
                  <a:pt x="343" y="472"/>
                  <a:pt x="344" y="472"/>
                  <a:pt x="344" y="472"/>
                </a:cubicBezTo>
                <a:cubicBezTo>
                  <a:pt x="344" y="473"/>
                  <a:pt x="344" y="473"/>
                  <a:pt x="344" y="474"/>
                </a:cubicBezTo>
                <a:cubicBezTo>
                  <a:pt x="344" y="475"/>
                  <a:pt x="344" y="476"/>
                  <a:pt x="344" y="477"/>
                </a:cubicBezTo>
                <a:close/>
                <a:moveTo>
                  <a:pt x="428" y="537"/>
                </a:moveTo>
                <a:cubicBezTo>
                  <a:pt x="428" y="537"/>
                  <a:pt x="428" y="538"/>
                  <a:pt x="427" y="538"/>
                </a:cubicBezTo>
                <a:cubicBezTo>
                  <a:pt x="427" y="538"/>
                  <a:pt x="427" y="538"/>
                  <a:pt x="426" y="539"/>
                </a:cubicBezTo>
                <a:cubicBezTo>
                  <a:pt x="426" y="539"/>
                  <a:pt x="425" y="539"/>
                  <a:pt x="424" y="539"/>
                </a:cubicBezTo>
                <a:cubicBezTo>
                  <a:pt x="424" y="539"/>
                  <a:pt x="423" y="539"/>
                  <a:pt x="421" y="539"/>
                </a:cubicBezTo>
                <a:cubicBezTo>
                  <a:pt x="420" y="539"/>
                  <a:pt x="419" y="539"/>
                  <a:pt x="418" y="539"/>
                </a:cubicBezTo>
                <a:cubicBezTo>
                  <a:pt x="418" y="539"/>
                  <a:pt x="417" y="539"/>
                  <a:pt x="417" y="539"/>
                </a:cubicBezTo>
                <a:cubicBezTo>
                  <a:pt x="416" y="538"/>
                  <a:pt x="416" y="538"/>
                  <a:pt x="416" y="538"/>
                </a:cubicBezTo>
                <a:cubicBezTo>
                  <a:pt x="415" y="538"/>
                  <a:pt x="415" y="537"/>
                  <a:pt x="415" y="537"/>
                </a:cubicBezTo>
                <a:lnTo>
                  <a:pt x="415" y="482"/>
                </a:lnTo>
                <a:lnTo>
                  <a:pt x="415" y="482"/>
                </a:lnTo>
                <a:lnTo>
                  <a:pt x="396" y="537"/>
                </a:lnTo>
                <a:cubicBezTo>
                  <a:pt x="396" y="537"/>
                  <a:pt x="396" y="538"/>
                  <a:pt x="396" y="538"/>
                </a:cubicBezTo>
                <a:cubicBezTo>
                  <a:pt x="396" y="538"/>
                  <a:pt x="395" y="539"/>
                  <a:pt x="395" y="539"/>
                </a:cubicBezTo>
                <a:cubicBezTo>
                  <a:pt x="394" y="539"/>
                  <a:pt x="393" y="539"/>
                  <a:pt x="393" y="539"/>
                </a:cubicBezTo>
                <a:cubicBezTo>
                  <a:pt x="392" y="539"/>
                  <a:pt x="391" y="539"/>
                  <a:pt x="390" y="539"/>
                </a:cubicBezTo>
                <a:cubicBezTo>
                  <a:pt x="389" y="539"/>
                  <a:pt x="388" y="539"/>
                  <a:pt x="387" y="539"/>
                </a:cubicBezTo>
                <a:cubicBezTo>
                  <a:pt x="386" y="539"/>
                  <a:pt x="385" y="539"/>
                  <a:pt x="385" y="539"/>
                </a:cubicBezTo>
                <a:cubicBezTo>
                  <a:pt x="384" y="538"/>
                  <a:pt x="384" y="538"/>
                  <a:pt x="384" y="538"/>
                </a:cubicBezTo>
                <a:cubicBezTo>
                  <a:pt x="383" y="538"/>
                  <a:pt x="383" y="537"/>
                  <a:pt x="383" y="537"/>
                </a:cubicBezTo>
                <a:lnTo>
                  <a:pt x="365" y="482"/>
                </a:lnTo>
                <a:lnTo>
                  <a:pt x="365" y="482"/>
                </a:lnTo>
                <a:lnTo>
                  <a:pt x="365" y="537"/>
                </a:lnTo>
                <a:cubicBezTo>
                  <a:pt x="365" y="537"/>
                  <a:pt x="365" y="538"/>
                  <a:pt x="365" y="538"/>
                </a:cubicBezTo>
                <a:cubicBezTo>
                  <a:pt x="364" y="538"/>
                  <a:pt x="364" y="538"/>
                  <a:pt x="364" y="539"/>
                </a:cubicBezTo>
                <a:cubicBezTo>
                  <a:pt x="363" y="539"/>
                  <a:pt x="363" y="539"/>
                  <a:pt x="362" y="539"/>
                </a:cubicBezTo>
                <a:cubicBezTo>
                  <a:pt x="361" y="539"/>
                  <a:pt x="360" y="539"/>
                  <a:pt x="359" y="539"/>
                </a:cubicBezTo>
                <a:cubicBezTo>
                  <a:pt x="358" y="539"/>
                  <a:pt x="357" y="539"/>
                  <a:pt x="356" y="539"/>
                </a:cubicBezTo>
                <a:cubicBezTo>
                  <a:pt x="355" y="539"/>
                  <a:pt x="354" y="539"/>
                  <a:pt x="354" y="539"/>
                </a:cubicBezTo>
                <a:cubicBezTo>
                  <a:pt x="353" y="538"/>
                  <a:pt x="353" y="538"/>
                  <a:pt x="353" y="538"/>
                </a:cubicBezTo>
                <a:cubicBezTo>
                  <a:pt x="353" y="538"/>
                  <a:pt x="353" y="537"/>
                  <a:pt x="353" y="537"/>
                </a:cubicBezTo>
                <a:lnTo>
                  <a:pt x="353" y="477"/>
                </a:lnTo>
                <a:cubicBezTo>
                  <a:pt x="353" y="475"/>
                  <a:pt x="353" y="474"/>
                  <a:pt x="354" y="473"/>
                </a:cubicBezTo>
                <a:cubicBezTo>
                  <a:pt x="355" y="472"/>
                  <a:pt x="356" y="472"/>
                  <a:pt x="357" y="472"/>
                </a:cubicBezTo>
                <a:lnTo>
                  <a:pt x="366" y="472"/>
                </a:lnTo>
                <a:cubicBezTo>
                  <a:pt x="368" y="472"/>
                  <a:pt x="369" y="472"/>
                  <a:pt x="370" y="472"/>
                </a:cubicBezTo>
                <a:cubicBezTo>
                  <a:pt x="371" y="472"/>
                  <a:pt x="372" y="473"/>
                  <a:pt x="373" y="473"/>
                </a:cubicBezTo>
                <a:cubicBezTo>
                  <a:pt x="374" y="474"/>
                  <a:pt x="374" y="475"/>
                  <a:pt x="375" y="476"/>
                </a:cubicBezTo>
                <a:cubicBezTo>
                  <a:pt x="375" y="477"/>
                  <a:pt x="376" y="478"/>
                  <a:pt x="376" y="480"/>
                </a:cubicBezTo>
                <a:lnTo>
                  <a:pt x="390" y="520"/>
                </a:lnTo>
                <a:lnTo>
                  <a:pt x="390" y="520"/>
                </a:lnTo>
                <a:lnTo>
                  <a:pt x="405" y="480"/>
                </a:lnTo>
                <a:cubicBezTo>
                  <a:pt x="405" y="478"/>
                  <a:pt x="406" y="477"/>
                  <a:pt x="406" y="476"/>
                </a:cubicBezTo>
                <a:cubicBezTo>
                  <a:pt x="407" y="475"/>
                  <a:pt x="407" y="474"/>
                  <a:pt x="408" y="474"/>
                </a:cubicBezTo>
                <a:cubicBezTo>
                  <a:pt x="409" y="473"/>
                  <a:pt x="409" y="472"/>
                  <a:pt x="410" y="472"/>
                </a:cubicBezTo>
                <a:cubicBezTo>
                  <a:pt x="411" y="472"/>
                  <a:pt x="412" y="472"/>
                  <a:pt x="414" y="472"/>
                </a:cubicBezTo>
                <a:lnTo>
                  <a:pt x="422" y="472"/>
                </a:lnTo>
                <a:cubicBezTo>
                  <a:pt x="423" y="472"/>
                  <a:pt x="424" y="472"/>
                  <a:pt x="425" y="472"/>
                </a:cubicBezTo>
                <a:cubicBezTo>
                  <a:pt x="425" y="472"/>
                  <a:pt x="426" y="473"/>
                  <a:pt x="426" y="473"/>
                </a:cubicBezTo>
                <a:cubicBezTo>
                  <a:pt x="427" y="474"/>
                  <a:pt x="427" y="474"/>
                  <a:pt x="427" y="475"/>
                </a:cubicBezTo>
                <a:cubicBezTo>
                  <a:pt x="428" y="476"/>
                  <a:pt x="428" y="476"/>
                  <a:pt x="428" y="477"/>
                </a:cubicBezTo>
                <a:lnTo>
                  <a:pt x="428" y="537"/>
                </a:lnTo>
                <a:lnTo>
                  <a:pt x="428" y="537"/>
                </a:lnTo>
                <a:close/>
                <a:moveTo>
                  <a:pt x="509" y="322"/>
                </a:moveTo>
                <a:cubicBezTo>
                  <a:pt x="509" y="332"/>
                  <a:pt x="501" y="340"/>
                  <a:pt x="492" y="340"/>
                </a:cubicBezTo>
                <a:lnTo>
                  <a:pt x="397" y="340"/>
                </a:lnTo>
                <a:cubicBezTo>
                  <a:pt x="388" y="378"/>
                  <a:pt x="393" y="383"/>
                  <a:pt x="457" y="383"/>
                </a:cubicBezTo>
                <a:lnTo>
                  <a:pt x="457" y="399"/>
                </a:lnTo>
                <a:lnTo>
                  <a:pt x="257" y="399"/>
                </a:lnTo>
                <a:lnTo>
                  <a:pt x="257" y="383"/>
                </a:lnTo>
                <a:cubicBezTo>
                  <a:pt x="315" y="383"/>
                  <a:pt x="325" y="378"/>
                  <a:pt x="315" y="340"/>
                </a:cubicBezTo>
                <a:lnTo>
                  <a:pt x="222" y="340"/>
                </a:lnTo>
                <a:cubicBezTo>
                  <a:pt x="213" y="340"/>
                  <a:pt x="205" y="332"/>
                  <a:pt x="205" y="322"/>
                </a:cubicBezTo>
                <a:lnTo>
                  <a:pt x="205" y="130"/>
                </a:lnTo>
                <a:cubicBezTo>
                  <a:pt x="205" y="121"/>
                  <a:pt x="213" y="113"/>
                  <a:pt x="222" y="113"/>
                </a:cubicBezTo>
                <a:lnTo>
                  <a:pt x="492" y="113"/>
                </a:lnTo>
                <a:cubicBezTo>
                  <a:pt x="502" y="113"/>
                  <a:pt x="509" y="121"/>
                  <a:pt x="509" y="130"/>
                </a:cubicBezTo>
                <a:lnTo>
                  <a:pt x="509" y="322"/>
                </a:lnTo>
                <a:lnTo>
                  <a:pt x="509" y="322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5">
            <a:extLst>
              <a:ext uri="{FF2B5EF4-FFF2-40B4-BE49-F238E27FC236}">
                <a16:creationId xmlns:a16="http://schemas.microsoft.com/office/drawing/2014/main" id="{E0AFF834-9A9B-4399-A7F4-66F50219D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37524" y="4669444"/>
            <a:ext cx="75857" cy="310585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56">
            <a:extLst>
              <a:ext uri="{FF2B5EF4-FFF2-40B4-BE49-F238E27FC236}">
                <a16:creationId xmlns:a16="http://schemas.microsoft.com/office/drawing/2014/main" id="{E9913840-21EB-40E3-9985-B0D76B11E41C}"/>
              </a:ext>
            </a:extLst>
          </p:cNvPr>
          <p:cNvSpPr>
            <a:spLocks/>
          </p:cNvSpPr>
          <p:nvPr/>
        </p:nvSpPr>
        <p:spPr bwMode="auto">
          <a:xfrm>
            <a:off x="10891912" y="4633662"/>
            <a:ext cx="41507" cy="47232"/>
          </a:xfrm>
          <a:custGeom>
            <a:avLst/>
            <a:gdLst>
              <a:gd name="T0" fmla="*/ 0 w 29"/>
              <a:gd name="T1" fmla="*/ 26 h 33"/>
              <a:gd name="T2" fmla="*/ 22 w 29"/>
              <a:gd name="T3" fmla="*/ 0 h 33"/>
              <a:gd name="T4" fmla="*/ 29 w 29"/>
              <a:gd name="T5" fmla="*/ 33 h 33"/>
              <a:gd name="T6" fmla="*/ 0 w 29"/>
              <a:gd name="T7" fmla="*/ 2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3">
                <a:moveTo>
                  <a:pt x="0" y="26"/>
                </a:moveTo>
                <a:lnTo>
                  <a:pt x="22" y="0"/>
                </a:lnTo>
                <a:lnTo>
                  <a:pt x="29" y="33"/>
                </a:lnTo>
                <a:lnTo>
                  <a:pt x="0" y="26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57">
            <a:extLst>
              <a:ext uri="{FF2B5EF4-FFF2-40B4-BE49-F238E27FC236}">
                <a16:creationId xmlns:a16="http://schemas.microsoft.com/office/drawing/2014/main" id="{BAE15CEC-C225-4B08-9405-A6531C4D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7524" y="4980028"/>
            <a:ext cx="47232" cy="0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58">
            <a:extLst>
              <a:ext uri="{FF2B5EF4-FFF2-40B4-BE49-F238E27FC236}">
                <a16:creationId xmlns:a16="http://schemas.microsoft.com/office/drawing/2014/main" id="{3EE1A875-F6B3-4124-9C32-642DF8620F88}"/>
              </a:ext>
            </a:extLst>
          </p:cNvPr>
          <p:cNvSpPr>
            <a:spLocks/>
          </p:cNvSpPr>
          <p:nvPr/>
        </p:nvSpPr>
        <p:spPr bwMode="auto">
          <a:xfrm>
            <a:off x="10880462" y="4958559"/>
            <a:ext cx="42938" cy="41507"/>
          </a:xfrm>
          <a:custGeom>
            <a:avLst/>
            <a:gdLst>
              <a:gd name="T0" fmla="*/ 0 w 30"/>
              <a:gd name="T1" fmla="*/ 0 h 29"/>
              <a:gd name="T2" fmla="*/ 30 w 30"/>
              <a:gd name="T3" fmla="*/ 15 h 29"/>
              <a:gd name="T4" fmla="*/ 0 w 30"/>
              <a:gd name="T5" fmla="*/ 29 h 29"/>
              <a:gd name="T6" fmla="*/ 0 w 30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9">
                <a:moveTo>
                  <a:pt x="0" y="0"/>
                </a:moveTo>
                <a:lnTo>
                  <a:pt x="30" y="15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59">
            <a:extLst>
              <a:ext uri="{FF2B5EF4-FFF2-40B4-BE49-F238E27FC236}">
                <a16:creationId xmlns:a16="http://schemas.microsoft.com/office/drawing/2014/main" id="{5DD84D17-51CA-40B5-9F77-E5C7671EB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7524" y="4980028"/>
            <a:ext cx="75857" cy="309153"/>
          </a:xfrm>
          <a:prstGeom prst="line">
            <a:avLst/>
          </a:prstGeom>
          <a:noFill/>
          <a:ln w="1111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60">
            <a:extLst>
              <a:ext uri="{FF2B5EF4-FFF2-40B4-BE49-F238E27FC236}">
                <a16:creationId xmlns:a16="http://schemas.microsoft.com/office/drawing/2014/main" id="{69EBEB99-A0E2-4A6A-A6CF-7BE7D66DC18D}"/>
              </a:ext>
            </a:extLst>
          </p:cNvPr>
          <p:cNvSpPr>
            <a:spLocks/>
          </p:cNvSpPr>
          <p:nvPr/>
        </p:nvSpPr>
        <p:spPr bwMode="auto">
          <a:xfrm>
            <a:off x="10891912" y="5279163"/>
            <a:ext cx="41507" cy="45800"/>
          </a:xfrm>
          <a:custGeom>
            <a:avLst/>
            <a:gdLst>
              <a:gd name="T0" fmla="*/ 29 w 29"/>
              <a:gd name="T1" fmla="*/ 0 h 32"/>
              <a:gd name="T2" fmla="*/ 22 w 29"/>
              <a:gd name="T3" fmla="*/ 32 h 32"/>
              <a:gd name="T4" fmla="*/ 0 w 29"/>
              <a:gd name="T5" fmla="*/ 7 h 32"/>
              <a:gd name="T6" fmla="*/ 29 w 29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2">
                <a:moveTo>
                  <a:pt x="29" y="0"/>
                </a:moveTo>
                <a:lnTo>
                  <a:pt x="22" y="32"/>
                </a:lnTo>
                <a:lnTo>
                  <a:pt x="0" y="7"/>
                </a:lnTo>
                <a:lnTo>
                  <a:pt x="29" y="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61">
            <a:extLst>
              <a:ext uri="{FF2B5EF4-FFF2-40B4-BE49-F238E27FC236}">
                <a16:creationId xmlns:a16="http://schemas.microsoft.com/office/drawing/2014/main" id="{C29134AB-13AD-496A-95C9-702CDC9A5F46}"/>
              </a:ext>
            </a:extLst>
          </p:cNvPr>
          <p:cNvSpPr>
            <a:spLocks/>
          </p:cNvSpPr>
          <p:nvPr/>
        </p:nvSpPr>
        <p:spPr bwMode="auto">
          <a:xfrm>
            <a:off x="8640532" y="5555397"/>
            <a:ext cx="921735" cy="241884"/>
          </a:xfrm>
          <a:custGeom>
            <a:avLst/>
            <a:gdLst>
              <a:gd name="T0" fmla="*/ 0 w 644"/>
              <a:gd name="T1" fmla="*/ 0 h 169"/>
              <a:gd name="T2" fmla="*/ 0 w 644"/>
              <a:gd name="T3" fmla="*/ 169 h 169"/>
              <a:gd name="T4" fmla="*/ 644 w 644"/>
              <a:gd name="T5" fmla="*/ 169 h 169"/>
              <a:gd name="T6" fmla="*/ 644 w 644"/>
              <a:gd name="T7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4" h="169">
                <a:moveTo>
                  <a:pt x="0" y="0"/>
                </a:moveTo>
                <a:lnTo>
                  <a:pt x="0" y="169"/>
                </a:lnTo>
                <a:lnTo>
                  <a:pt x="644" y="169"/>
                </a:lnTo>
                <a:lnTo>
                  <a:pt x="644" y="0"/>
                </a:lnTo>
              </a:path>
            </a:pathLst>
          </a:custGeom>
          <a:noFill/>
          <a:ln w="952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62">
            <a:extLst>
              <a:ext uri="{FF2B5EF4-FFF2-40B4-BE49-F238E27FC236}">
                <a16:creationId xmlns:a16="http://schemas.microsoft.com/office/drawing/2014/main" id="{78C11CCD-BEFD-43A5-8829-093BE902C3A5}"/>
              </a:ext>
            </a:extLst>
          </p:cNvPr>
          <p:cNvSpPr>
            <a:spLocks/>
          </p:cNvSpPr>
          <p:nvPr/>
        </p:nvSpPr>
        <p:spPr bwMode="auto">
          <a:xfrm>
            <a:off x="10003096" y="5555397"/>
            <a:ext cx="921735" cy="241884"/>
          </a:xfrm>
          <a:custGeom>
            <a:avLst/>
            <a:gdLst>
              <a:gd name="T0" fmla="*/ 0 w 644"/>
              <a:gd name="T1" fmla="*/ 0 h 169"/>
              <a:gd name="T2" fmla="*/ 0 w 644"/>
              <a:gd name="T3" fmla="*/ 169 h 169"/>
              <a:gd name="T4" fmla="*/ 644 w 644"/>
              <a:gd name="T5" fmla="*/ 169 h 169"/>
              <a:gd name="T6" fmla="*/ 644 w 644"/>
              <a:gd name="T7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4" h="169">
                <a:moveTo>
                  <a:pt x="0" y="0"/>
                </a:moveTo>
                <a:lnTo>
                  <a:pt x="0" y="169"/>
                </a:lnTo>
                <a:lnTo>
                  <a:pt x="644" y="169"/>
                </a:lnTo>
                <a:lnTo>
                  <a:pt x="644" y="0"/>
                </a:lnTo>
              </a:path>
            </a:pathLst>
          </a:custGeom>
          <a:noFill/>
          <a:ln w="952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263">
            <a:extLst>
              <a:ext uri="{FF2B5EF4-FFF2-40B4-BE49-F238E27FC236}">
                <a16:creationId xmlns:a16="http://schemas.microsoft.com/office/drawing/2014/main" id="{28D9E767-C6DA-4954-9E9A-FDF577B3A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639" y="3764884"/>
            <a:ext cx="984711" cy="1059136"/>
          </a:xfrm>
          <a:prstGeom prst="line">
            <a:avLst/>
          </a:pr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264">
            <a:extLst>
              <a:ext uri="{FF2B5EF4-FFF2-40B4-BE49-F238E27FC236}">
                <a16:creationId xmlns:a16="http://schemas.microsoft.com/office/drawing/2014/main" id="{CD222930-2FB7-4B63-8AC1-A0B699855FCC}"/>
              </a:ext>
            </a:extLst>
          </p:cNvPr>
          <p:cNvSpPr>
            <a:spLocks/>
          </p:cNvSpPr>
          <p:nvPr/>
        </p:nvSpPr>
        <p:spPr bwMode="auto">
          <a:xfrm>
            <a:off x="4164965" y="4785376"/>
            <a:ext cx="887385" cy="777177"/>
          </a:xfrm>
          <a:custGeom>
            <a:avLst/>
            <a:gdLst>
              <a:gd name="T0" fmla="*/ 0 w 3327"/>
              <a:gd name="T1" fmla="*/ 2911 h 2911"/>
              <a:gd name="T2" fmla="*/ 3217 w 3327"/>
              <a:gd name="T3" fmla="*/ 96 h 2911"/>
              <a:gd name="T4" fmla="*/ 3222 w 3327"/>
              <a:gd name="T5" fmla="*/ 28 h 2911"/>
              <a:gd name="T6" fmla="*/ 3290 w 3327"/>
              <a:gd name="T7" fmla="*/ 33 h 2911"/>
              <a:gd name="T8" fmla="*/ 3327 w 3327"/>
              <a:gd name="T9" fmla="*/ 0 h 2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7" h="2911">
                <a:moveTo>
                  <a:pt x="0" y="2911"/>
                </a:moveTo>
                <a:lnTo>
                  <a:pt x="3217" y="96"/>
                </a:lnTo>
                <a:cubicBezTo>
                  <a:pt x="3200" y="76"/>
                  <a:pt x="3202" y="46"/>
                  <a:pt x="3222" y="28"/>
                </a:cubicBezTo>
                <a:cubicBezTo>
                  <a:pt x="3242" y="11"/>
                  <a:pt x="3272" y="13"/>
                  <a:pt x="3290" y="33"/>
                </a:cubicBezTo>
                <a:lnTo>
                  <a:pt x="3327" y="0"/>
                </a:lnTo>
              </a:path>
            </a:pathLst>
          </a:cu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265">
            <a:extLst>
              <a:ext uri="{FF2B5EF4-FFF2-40B4-BE49-F238E27FC236}">
                <a16:creationId xmlns:a16="http://schemas.microsoft.com/office/drawing/2014/main" id="{B9FF41C5-7716-4369-80C8-43974DD4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828" y="5563985"/>
            <a:ext cx="624032" cy="624032"/>
          </a:xfrm>
          <a:prstGeom prst="rect">
            <a:avLst/>
          </a:prstGeom>
          <a:noFill/>
          <a:ln w="4763" cap="rnd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90" name="Picture 266">
            <a:extLst>
              <a:ext uri="{FF2B5EF4-FFF2-40B4-BE49-F238E27FC236}">
                <a16:creationId xmlns:a16="http://schemas.microsoft.com/office/drawing/2014/main" id="{FDD0E2A2-9C9C-404D-AF40-5C55E637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28" y="5563985"/>
            <a:ext cx="625463" cy="6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Freeform 267">
            <a:extLst>
              <a:ext uri="{FF2B5EF4-FFF2-40B4-BE49-F238E27FC236}">
                <a16:creationId xmlns:a16="http://schemas.microsoft.com/office/drawing/2014/main" id="{786708CD-8027-4F58-861F-88585E511960}"/>
              </a:ext>
            </a:extLst>
          </p:cNvPr>
          <p:cNvSpPr>
            <a:spLocks noEditPoints="1"/>
          </p:cNvSpPr>
          <p:nvPr/>
        </p:nvSpPr>
        <p:spPr bwMode="auto">
          <a:xfrm>
            <a:off x="8238346" y="4824020"/>
            <a:ext cx="316310" cy="307722"/>
          </a:xfrm>
          <a:custGeom>
            <a:avLst/>
            <a:gdLst>
              <a:gd name="T0" fmla="*/ 792 w 1191"/>
              <a:gd name="T1" fmla="*/ 696 h 1152"/>
              <a:gd name="T2" fmla="*/ 752 w 1191"/>
              <a:gd name="T3" fmla="*/ 898 h 1152"/>
              <a:gd name="T4" fmla="*/ 548 w 1191"/>
              <a:gd name="T5" fmla="*/ 898 h 1152"/>
              <a:gd name="T6" fmla="*/ 477 w 1191"/>
              <a:gd name="T7" fmla="*/ 772 h 1152"/>
              <a:gd name="T8" fmla="*/ 333 w 1191"/>
              <a:gd name="T9" fmla="*/ 632 h 1152"/>
              <a:gd name="T10" fmla="*/ 485 w 1191"/>
              <a:gd name="T11" fmla="*/ 146 h 1152"/>
              <a:gd name="T12" fmla="*/ 708 w 1191"/>
              <a:gd name="T13" fmla="*/ 428 h 1152"/>
              <a:gd name="T14" fmla="*/ 936 w 1191"/>
              <a:gd name="T15" fmla="*/ 556 h 1152"/>
              <a:gd name="T16" fmla="*/ 673 w 1191"/>
              <a:gd name="T17" fmla="*/ 1120 h 1152"/>
              <a:gd name="T18" fmla="*/ 1158 w 1191"/>
              <a:gd name="T19" fmla="*/ 502 h 1152"/>
              <a:gd name="T20" fmla="*/ 516 w 1191"/>
              <a:gd name="T21" fmla="*/ 32 h 1152"/>
              <a:gd name="T22" fmla="*/ 34 w 1191"/>
              <a:gd name="T23" fmla="*/ 652 h 1152"/>
              <a:gd name="T24" fmla="*/ 495 w 1191"/>
              <a:gd name="T25" fmla="*/ 406 h 1152"/>
              <a:gd name="T26" fmla="*/ 706 w 1191"/>
              <a:gd name="T27" fmla="*/ 398 h 1152"/>
              <a:gd name="T28" fmla="*/ 593 w 1191"/>
              <a:gd name="T29" fmla="*/ 393 h 1152"/>
              <a:gd name="T30" fmla="*/ 528 w 1191"/>
              <a:gd name="T31" fmla="*/ 332 h 1152"/>
              <a:gd name="T32" fmla="*/ 495 w 1191"/>
              <a:gd name="T33" fmla="*/ 406 h 1152"/>
              <a:gd name="T34" fmla="*/ 495 w 1191"/>
              <a:gd name="T35" fmla="*/ 406 h 1152"/>
              <a:gd name="T36" fmla="*/ 465 w 1191"/>
              <a:gd name="T37" fmla="*/ 375 h 1152"/>
              <a:gd name="T38" fmla="*/ 475 w 1191"/>
              <a:gd name="T39" fmla="*/ 322 h 1152"/>
              <a:gd name="T40" fmla="*/ 465 w 1191"/>
              <a:gd name="T41" fmla="*/ 200 h 1152"/>
              <a:gd name="T42" fmla="*/ 493 w 1191"/>
              <a:gd name="T43" fmla="*/ 246 h 1152"/>
              <a:gd name="T44" fmla="*/ 569 w 1191"/>
              <a:gd name="T45" fmla="*/ 201 h 1152"/>
              <a:gd name="T46" fmla="*/ 499 w 1191"/>
              <a:gd name="T47" fmla="*/ 165 h 1152"/>
              <a:gd name="T48" fmla="*/ 547 w 1191"/>
              <a:gd name="T49" fmla="*/ 140 h 1152"/>
              <a:gd name="T50" fmla="*/ 591 w 1191"/>
              <a:gd name="T51" fmla="*/ 187 h 1152"/>
              <a:gd name="T52" fmla="*/ 596 w 1191"/>
              <a:gd name="T53" fmla="*/ 133 h 1152"/>
              <a:gd name="T54" fmla="*/ 720 w 1191"/>
              <a:gd name="T55" fmla="*/ 191 h 1152"/>
              <a:gd name="T56" fmla="*/ 697 w 1191"/>
              <a:gd name="T57" fmla="*/ 168 h 1152"/>
              <a:gd name="T58" fmla="*/ 673 w 1191"/>
              <a:gd name="T59" fmla="*/ 265 h 1152"/>
              <a:gd name="T60" fmla="*/ 749 w 1191"/>
              <a:gd name="T61" fmla="*/ 326 h 1152"/>
              <a:gd name="T62" fmla="*/ 749 w 1191"/>
              <a:gd name="T63" fmla="*/ 326 h 1152"/>
              <a:gd name="T64" fmla="*/ 748 w 1191"/>
              <a:gd name="T65" fmla="*/ 332 h 1152"/>
              <a:gd name="T66" fmla="*/ 745 w 1191"/>
              <a:gd name="T67" fmla="*/ 340 h 1152"/>
              <a:gd name="T68" fmla="*/ 663 w 1191"/>
              <a:gd name="T69" fmla="*/ 314 h 1152"/>
              <a:gd name="T70" fmla="*/ 557 w 1191"/>
              <a:gd name="T71" fmla="*/ 263 h 1152"/>
              <a:gd name="T72" fmla="*/ 558 w 1191"/>
              <a:gd name="T73" fmla="*/ 321 h 1152"/>
              <a:gd name="T74" fmla="*/ 649 w 1191"/>
              <a:gd name="T75" fmla="*/ 368 h 1152"/>
              <a:gd name="T76" fmla="*/ 745 w 1191"/>
              <a:gd name="T77" fmla="*/ 340 h 1152"/>
              <a:gd name="T78" fmla="*/ 746 w 1191"/>
              <a:gd name="T79" fmla="*/ 339 h 1152"/>
              <a:gd name="T80" fmla="*/ 727 w 1191"/>
              <a:gd name="T81" fmla="*/ 373 h 1152"/>
              <a:gd name="T82" fmla="*/ 597 w 1191"/>
              <a:gd name="T83" fmla="*/ 229 h 1152"/>
              <a:gd name="T84" fmla="*/ 599 w 1191"/>
              <a:gd name="T85" fmla="*/ 23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1" h="1152">
                <a:moveTo>
                  <a:pt x="936" y="771"/>
                </a:moveTo>
                <a:lnTo>
                  <a:pt x="714" y="771"/>
                </a:lnTo>
                <a:lnTo>
                  <a:pt x="792" y="696"/>
                </a:lnTo>
                <a:lnTo>
                  <a:pt x="641" y="550"/>
                </a:lnTo>
                <a:lnTo>
                  <a:pt x="641" y="898"/>
                </a:lnTo>
                <a:lnTo>
                  <a:pt x="752" y="898"/>
                </a:lnTo>
                <a:lnTo>
                  <a:pt x="596" y="1050"/>
                </a:lnTo>
                <a:lnTo>
                  <a:pt x="439" y="898"/>
                </a:lnTo>
                <a:lnTo>
                  <a:pt x="548" y="898"/>
                </a:lnTo>
                <a:lnTo>
                  <a:pt x="548" y="553"/>
                </a:lnTo>
                <a:lnTo>
                  <a:pt x="400" y="697"/>
                </a:lnTo>
                <a:lnTo>
                  <a:pt x="477" y="772"/>
                </a:lnTo>
                <a:lnTo>
                  <a:pt x="255" y="772"/>
                </a:lnTo>
                <a:lnTo>
                  <a:pt x="255" y="557"/>
                </a:lnTo>
                <a:lnTo>
                  <a:pt x="333" y="632"/>
                </a:lnTo>
                <a:lnTo>
                  <a:pt x="521" y="449"/>
                </a:lnTo>
                <a:cubicBezTo>
                  <a:pt x="495" y="437"/>
                  <a:pt x="470" y="419"/>
                  <a:pt x="451" y="395"/>
                </a:cubicBezTo>
                <a:cubicBezTo>
                  <a:pt x="390" y="317"/>
                  <a:pt x="405" y="206"/>
                  <a:pt x="485" y="146"/>
                </a:cubicBezTo>
                <a:cubicBezTo>
                  <a:pt x="519" y="121"/>
                  <a:pt x="558" y="109"/>
                  <a:pt x="597" y="109"/>
                </a:cubicBezTo>
                <a:cubicBezTo>
                  <a:pt x="652" y="109"/>
                  <a:pt x="706" y="133"/>
                  <a:pt x="742" y="179"/>
                </a:cubicBezTo>
                <a:cubicBezTo>
                  <a:pt x="804" y="257"/>
                  <a:pt x="789" y="368"/>
                  <a:pt x="708" y="428"/>
                </a:cubicBezTo>
                <a:cubicBezTo>
                  <a:pt x="697" y="437"/>
                  <a:pt x="684" y="444"/>
                  <a:pt x="671" y="449"/>
                </a:cubicBezTo>
                <a:lnTo>
                  <a:pt x="859" y="631"/>
                </a:lnTo>
                <a:lnTo>
                  <a:pt x="936" y="556"/>
                </a:lnTo>
                <a:lnTo>
                  <a:pt x="936" y="771"/>
                </a:lnTo>
                <a:close/>
                <a:moveTo>
                  <a:pt x="595" y="1152"/>
                </a:moveTo>
                <a:cubicBezTo>
                  <a:pt x="623" y="1152"/>
                  <a:pt x="652" y="1140"/>
                  <a:pt x="673" y="1120"/>
                </a:cubicBezTo>
                <a:lnTo>
                  <a:pt x="1158" y="654"/>
                </a:lnTo>
                <a:cubicBezTo>
                  <a:pt x="1179" y="633"/>
                  <a:pt x="1191" y="606"/>
                  <a:pt x="1191" y="578"/>
                </a:cubicBezTo>
                <a:cubicBezTo>
                  <a:pt x="1191" y="548"/>
                  <a:pt x="1179" y="523"/>
                  <a:pt x="1158" y="502"/>
                </a:cubicBezTo>
                <a:lnTo>
                  <a:pt x="673" y="32"/>
                </a:lnTo>
                <a:cubicBezTo>
                  <a:pt x="652" y="11"/>
                  <a:pt x="623" y="0"/>
                  <a:pt x="595" y="0"/>
                </a:cubicBezTo>
                <a:cubicBezTo>
                  <a:pt x="566" y="0"/>
                  <a:pt x="537" y="11"/>
                  <a:pt x="516" y="32"/>
                </a:cubicBezTo>
                <a:lnTo>
                  <a:pt x="34" y="500"/>
                </a:lnTo>
                <a:cubicBezTo>
                  <a:pt x="12" y="521"/>
                  <a:pt x="0" y="548"/>
                  <a:pt x="0" y="576"/>
                </a:cubicBezTo>
                <a:cubicBezTo>
                  <a:pt x="0" y="603"/>
                  <a:pt x="12" y="631"/>
                  <a:pt x="34" y="652"/>
                </a:cubicBezTo>
                <a:lnTo>
                  <a:pt x="516" y="1120"/>
                </a:lnTo>
                <a:cubicBezTo>
                  <a:pt x="537" y="1140"/>
                  <a:pt x="566" y="1152"/>
                  <a:pt x="595" y="1152"/>
                </a:cubicBezTo>
                <a:close/>
                <a:moveTo>
                  <a:pt x="495" y="406"/>
                </a:moveTo>
                <a:cubicBezTo>
                  <a:pt x="524" y="429"/>
                  <a:pt x="560" y="441"/>
                  <a:pt x="596" y="441"/>
                </a:cubicBezTo>
                <a:cubicBezTo>
                  <a:pt x="630" y="441"/>
                  <a:pt x="664" y="431"/>
                  <a:pt x="692" y="409"/>
                </a:cubicBezTo>
                <a:cubicBezTo>
                  <a:pt x="697" y="406"/>
                  <a:pt x="702" y="402"/>
                  <a:pt x="706" y="398"/>
                </a:cubicBezTo>
                <a:cubicBezTo>
                  <a:pt x="690" y="398"/>
                  <a:pt x="669" y="397"/>
                  <a:pt x="645" y="391"/>
                </a:cubicBezTo>
                <a:cubicBezTo>
                  <a:pt x="643" y="394"/>
                  <a:pt x="640" y="397"/>
                  <a:pt x="638" y="399"/>
                </a:cubicBezTo>
                <a:cubicBezTo>
                  <a:pt x="624" y="409"/>
                  <a:pt x="604" y="407"/>
                  <a:pt x="593" y="393"/>
                </a:cubicBezTo>
                <a:cubicBezTo>
                  <a:pt x="588" y="387"/>
                  <a:pt x="586" y="379"/>
                  <a:pt x="587" y="372"/>
                </a:cubicBezTo>
                <a:cubicBezTo>
                  <a:pt x="572" y="364"/>
                  <a:pt x="556" y="355"/>
                  <a:pt x="541" y="343"/>
                </a:cubicBezTo>
                <a:cubicBezTo>
                  <a:pt x="536" y="339"/>
                  <a:pt x="532" y="336"/>
                  <a:pt x="528" y="332"/>
                </a:cubicBezTo>
                <a:cubicBezTo>
                  <a:pt x="521" y="335"/>
                  <a:pt x="513" y="336"/>
                  <a:pt x="506" y="336"/>
                </a:cubicBezTo>
                <a:cubicBezTo>
                  <a:pt x="495" y="364"/>
                  <a:pt x="494" y="389"/>
                  <a:pt x="495" y="406"/>
                </a:cubicBezTo>
                <a:lnTo>
                  <a:pt x="495" y="406"/>
                </a:lnTo>
                <a:close/>
                <a:moveTo>
                  <a:pt x="495" y="406"/>
                </a:moveTo>
                <a:cubicBezTo>
                  <a:pt x="494" y="406"/>
                  <a:pt x="494" y="405"/>
                  <a:pt x="494" y="405"/>
                </a:cubicBezTo>
                <a:cubicBezTo>
                  <a:pt x="494" y="405"/>
                  <a:pt x="494" y="406"/>
                  <a:pt x="495" y="406"/>
                </a:cubicBezTo>
                <a:lnTo>
                  <a:pt x="495" y="406"/>
                </a:lnTo>
                <a:close/>
                <a:moveTo>
                  <a:pt x="465" y="376"/>
                </a:moveTo>
                <a:cubicBezTo>
                  <a:pt x="468" y="379"/>
                  <a:pt x="467" y="377"/>
                  <a:pt x="465" y="375"/>
                </a:cubicBezTo>
                <a:cubicBezTo>
                  <a:pt x="465" y="375"/>
                  <a:pt x="465" y="375"/>
                  <a:pt x="465" y="376"/>
                </a:cubicBezTo>
                <a:close/>
                <a:moveTo>
                  <a:pt x="465" y="375"/>
                </a:moveTo>
                <a:cubicBezTo>
                  <a:pt x="466" y="359"/>
                  <a:pt x="469" y="341"/>
                  <a:pt x="475" y="322"/>
                </a:cubicBezTo>
                <a:cubicBezTo>
                  <a:pt x="473" y="320"/>
                  <a:pt x="472" y="319"/>
                  <a:pt x="471" y="318"/>
                </a:cubicBezTo>
                <a:cubicBezTo>
                  <a:pt x="458" y="301"/>
                  <a:pt x="458" y="278"/>
                  <a:pt x="471" y="261"/>
                </a:cubicBezTo>
                <a:cubicBezTo>
                  <a:pt x="460" y="236"/>
                  <a:pt x="461" y="215"/>
                  <a:pt x="465" y="200"/>
                </a:cubicBezTo>
                <a:cubicBezTo>
                  <a:pt x="428" y="251"/>
                  <a:pt x="427" y="321"/>
                  <a:pt x="465" y="375"/>
                </a:cubicBezTo>
                <a:close/>
                <a:moveTo>
                  <a:pt x="482" y="179"/>
                </a:moveTo>
                <a:cubicBezTo>
                  <a:pt x="480" y="192"/>
                  <a:pt x="479" y="216"/>
                  <a:pt x="493" y="246"/>
                </a:cubicBezTo>
                <a:cubicBezTo>
                  <a:pt x="501" y="243"/>
                  <a:pt x="510" y="242"/>
                  <a:pt x="519" y="244"/>
                </a:cubicBezTo>
                <a:cubicBezTo>
                  <a:pt x="521" y="242"/>
                  <a:pt x="523" y="240"/>
                  <a:pt x="524" y="238"/>
                </a:cubicBezTo>
                <a:cubicBezTo>
                  <a:pt x="539" y="223"/>
                  <a:pt x="554" y="211"/>
                  <a:pt x="569" y="201"/>
                </a:cubicBezTo>
                <a:cubicBezTo>
                  <a:pt x="569" y="201"/>
                  <a:pt x="568" y="201"/>
                  <a:pt x="568" y="201"/>
                </a:cubicBezTo>
                <a:cubicBezTo>
                  <a:pt x="552" y="184"/>
                  <a:pt x="537" y="166"/>
                  <a:pt x="526" y="149"/>
                </a:cubicBezTo>
                <a:cubicBezTo>
                  <a:pt x="516" y="153"/>
                  <a:pt x="508" y="158"/>
                  <a:pt x="499" y="165"/>
                </a:cubicBezTo>
                <a:cubicBezTo>
                  <a:pt x="493" y="169"/>
                  <a:pt x="487" y="174"/>
                  <a:pt x="482" y="179"/>
                </a:cubicBezTo>
                <a:close/>
                <a:moveTo>
                  <a:pt x="526" y="149"/>
                </a:moveTo>
                <a:cubicBezTo>
                  <a:pt x="547" y="140"/>
                  <a:pt x="547" y="140"/>
                  <a:pt x="547" y="140"/>
                </a:cubicBezTo>
                <a:cubicBezTo>
                  <a:pt x="526" y="148"/>
                  <a:pt x="526" y="148"/>
                  <a:pt x="526" y="149"/>
                </a:cubicBezTo>
                <a:close/>
                <a:moveTo>
                  <a:pt x="547" y="140"/>
                </a:moveTo>
                <a:cubicBezTo>
                  <a:pt x="562" y="157"/>
                  <a:pt x="576" y="173"/>
                  <a:pt x="591" y="187"/>
                </a:cubicBezTo>
                <a:lnTo>
                  <a:pt x="591" y="188"/>
                </a:lnTo>
                <a:cubicBezTo>
                  <a:pt x="634" y="165"/>
                  <a:pt x="673" y="165"/>
                  <a:pt x="697" y="168"/>
                </a:cubicBezTo>
                <a:cubicBezTo>
                  <a:pt x="668" y="145"/>
                  <a:pt x="632" y="133"/>
                  <a:pt x="596" y="133"/>
                </a:cubicBezTo>
                <a:cubicBezTo>
                  <a:pt x="579" y="133"/>
                  <a:pt x="563" y="135"/>
                  <a:pt x="547" y="140"/>
                </a:cubicBezTo>
                <a:close/>
                <a:moveTo>
                  <a:pt x="697" y="168"/>
                </a:moveTo>
                <a:cubicBezTo>
                  <a:pt x="705" y="175"/>
                  <a:pt x="713" y="183"/>
                  <a:pt x="720" y="191"/>
                </a:cubicBezTo>
                <a:cubicBezTo>
                  <a:pt x="720" y="191"/>
                  <a:pt x="720" y="191"/>
                  <a:pt x="720" y="191"/>
                </a:cubicBezTo>
                <a:cubicBezTo>
                  <a:pt x="713" y="183"/>
                  <a:pt x="706" y="175"/>
                  <a:pt x="697" y="168"/>
                </a:cubicBezTo>
                <a:cubicBezTo>
                  <a:pt x="697" y="168"/>
                  <a:pt x="697" y="168"/>
                  <a:pt x="697" y="168"/>
                </a:cubicBezTo>
                <a:close/>
                <a:moveTo>
                  <a:pt x="720" y="191"/>
                </a:moveTo>
                <a:cubicBezTo>
                  <a:pt x="717" y="191"/>
                  <a:pt x="677" y="188"/>
                  <a:pt x="621" y="217"/>
                </a:cubicBezTo>
                <a:cubicBezTo>
                  <a:pt x="639" y="235"/>
                  <a:pt x="657" y="251"/>
                  <a:pt x="673" y="265"/>
                </a:cubicBezTo>
                <a:cubicBezTo>
                  <a:pt x="688" y="257"/>
                  <a:pt x="707" y="260"/>
                  <a:pt x="717" y="274"/>
                </a:cubicBezTo>
                <a:cubicBezTo>
                  <a:pt x="725" y="283"/>
                  <a:pt x="726" y="295"/>
                  <a:pt x="722" y="306"/>
                </a:cubicBezTo>
                <a:cubicBezTo>
                  <a:pt x="735" y="315"/>
                  <a:pt x="743" y="322"/>
                  <a:pt x="749" y="326"/>
                </a:cubicBezTo>
                <a:cubicBezTo>
                  <a:pt x="762" y="282"/>
                  <a:pt x="753" y="233"/>
                  <a:pt x="722" y="193"/>
                </a:cubicBezTo>
                <a:cubicBezTo>
                  <a:pt x="721" y="193"/>
                  <a:pt x="721" y="192"/>
                  <a:pt x="720" y="191"/>
                </a:cubicBezTo>
                <a:close/>
                <a:moveTo>
                  <a:pt x="749" y="326"/>
                </a:moveTo>
                <a:cubicBezTo>
                  <a:pt x="748" y="330"/>
                  <a:pt x="749" y="328"/>
                  <a:pt x="749" y="326"/>
                </a:cubicBezTo>
                <a:lnTo>
                  <a:pt x="749" y="326"/>
                </a:lnTo>
                <a:close/>
                <a:moveTo>
                  <a:pt x="748" y="332"/>
                </a:moveTo>
                <a:cubicBezTo>
                  <a:pt x="747" y="334"/>
                  <a:pt x="746" y="337"/>
                  <a:pt x="746" y="339"/>
                </a:cubicBezTo>
                <a:cubicBezTo>
                  <a:pt x="746" y="336"/>
                  <a:pt x="747" y="334"/>
                  <a:pt x="748" y="332"/>
                </a:cubicBezTo>
                <a:close/>
                <a:moveTo>
                  <a:pt x="745" y="340"/>
                </a:moveTo>
                <a:cubicBezTo>
                  <a:pt x="739" y="336"/>
                  <a:pt x="729" y="329"/>
                  <a:pt x="713" y="318"/>
                </a:cubicBezTo>
                <a:cubicBezTo>
                  <a:pt x="712" y="319"/>
                  <a:pt x="712" y="320"/>
                  <a:pt x="711" y="320"/>
                </a:cubicBezTo>
                <a:cubicBezTo>
                  <a:pt x="696" y="331"/>
                  <a:pt x="675" y="329"/>
                  <a:pt x="663" y="314"/>
                </a:cubicBezTo>
                <a:cubicBezTo>
                  <a:pt x="655" y="304"/>
                  <a:pt x="654" y="291"/>
                  <a:pt x="660" y="280"/>
                </a:cubicBezTo>
                <a:cubicBezTo>
                  <a:pt x="640" y="265"/>
                  <a:pt x="619" y="248"/>
                  <a:pt x="599" y="230"/>
                </a:cubicBezTo>
                <a:cubicBezTo>
                  <a:pt x="586" y="239"/>
                  <a:pt x="572" y="249"/>
                  <a:pt x="557" y="263"/>
                </a:cubicBezTo>
                <a:cubicBezTo>
                  <a:pt x="555" y="264"/>
                  <a:pt x="554" y="266"/>
                  <a:pt x="552" y="268"/>
                </a:cubicBezTo>
                <a:cubicBezTo>
                  <a:pt x="560" y="283"/>
                  <a:pt x="559" y="301"/>
                  <a:pt x="550" y="314"/>
                </a:cubicBezTo>
                <a:cubicBezTo>
                  <a:pt x="552" y="317"/>
                  <a:pt x="555" y="319"/>
                  <a:pt x="558" y="321"/>
                </a:cubicBezTo>
                <a:cubicBezTo>
                  <a:pt x="573" y="333"/>
                  <a:pt x="588" y="342"/>
                  <a:pt x="601" y="349"/>
                </a:cubicBezTo>
                <a:cubicBezTo>
                  <a:pt x="615" y="340"/>
                  <a:pt x="633" y="343"/>
                  <a:pt x="643" y="356"/>
                </a:cubicBezTo>
                <a:cubicBezTo>
                  <a:pt x="646" y="360"/>
                  <a:pt x="648" y="364"/>
                  <a:pt x="649" y="368"/>
                </a:cubicBezTo>
                <a:cubicBezTo>
                  <a:pt x="689" y="379"/>
                  <a:pt x="718" y="375"/>
                  <a:pt x="727" y="373"/>
                </a:cubicBezTo>
                <a:cubicBezTo>
                  <a:pt x="735" y="363"/>
                  <a:pt x="741" y="351"/>
                  <a:pt x="745" y="340"/>
                </a:cubicBezTo>
                <a:lnTo>
                  <a:pt x="745" y="340"/>
                </a:lnTo>
                <a:close/>
                <a:moveTo>
                  <a:pt x="746" y="339"/>
                </a:moveTo>
                <a:cubicBezTo>
                  <a:pt x="745" y="339"/>
                  <a:pt x="745" y="339"/>
                  <a:pt x="745" y="340"/>
                </a:cubicBezTo>
                <a:cubicBezTo>
                  <a:pt x="745" y="339"/>
                  <a:pt x="745" y="339"/>
                  <a:pt x="746" y="339"/>
                </a:cubicBezTo>
                <a:close/>
                <a:moveTo>
                  <a:pt x="727" y="373"/>
                </a:moveTo>
                <a:cubicBezTo>
                  <a:pt x="727" y="374"/>
                  <a:pt x="726" y="376"/>
                  <a:pt x="725" y="377"/>
                </a:cubicBezTo>
                <a:cubicBezTo>
                  <a:pt x="726" y="376"/>
                  <a:pt x="727" y="374"/>
                  <a:pt x="727" y="373"/>
                </a:cubicBezTo>
                <a:lnTo>
                  <a:pt x="727" y="373"/>
                </a:lnTo>
                <a:close/>
                <a:moveTo>
                  <a:pt x="599" y="230"/>
                </a:moveTo>
                <a:cubicBezTo>
                  <a:pt x="598" y="230"/>
                  <a:pt x="598" y="229"/>
                  <a:pt x="597" y="229"/>
                </a:cubicBezTo>
                <a:cubicBezTo>
                  <a:pt x="598" y="229"/>
                  <a:pt x="598" y="230"/>
                  <a:pt x="599" y="230"/>
                </a:cubicBezTo>
                <a:lnTo>
                  <a:pt x="599" y="230"/>
                </a:lnTo>
                <a:close/>
                <a:moveTo>
                  <a:pt x="599" y="230"/>
                </a:moveTo>
                <a:lnTo>
                  <a:pt x="599" y="230"/>
                </a:lnTo>
                <a:lnTo>
                  <a:pt x="599" y="230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68">
            <a:extLst>
              <a:ext uri="{FF2B5EF4-FFF2-40B4-BE49-F238E27FC236}">
                <a16:creationId xmlns:a16="http://schemas.microsoft.com/office/drawing/2014/main" id="{0116F908-3002-4206-A940-06F270752FEF}"/>
              </a:ext>
            </a:extLst>
          </p:cNvPr>
          <p:cNvSpPr>
            <a:spLocks/>
          </p:cNvSpPr>
          <p:nvPr/>
        </p:nvSpPr>
        <p:spPr bwMode="auto">
          <a:xfrm>
            <a:off x="2876826" y="3583113"/>
            <a:ext cx="764296" cy="12881"/>
          </a:xfrm>
          <a:custGeom>
            <a:avLst/>
            <a:gdLst>
              <a:gd name="T0" fmla="*/ 0 w 5734"/>
              <a:gd name="T1" fmla="*/ 96 h 96"/>
              <a:gd name="T2" fmla="*/ 3838 w 5734"/>
              <a:gd name="T3" fmla="*/ 96 h 96"/>
              <a:gd name="T4" fmla="*/ 3934 w 5734"/>
              <a:gd name="T5" fmla="*/ 0 h 96"/>
              <a:gd name="T6" fmla="*/ 4030 w 5734"/>
              <a:gd name="T7" fmla="*/ 96 h 96"/>
              <a:gd name="T8" fmla="*/ 5734 w 573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34" h="96">
                <a:moveTo>
                  <a:pt x="0" y="96"/>
                </a:moveTo>
                <a:lnTo>
                  <a:pt x="3838" y="96"/>
                </a:lnTo>
                <a:cubicBezTo>
                  <a:pt x="3838" y="43"/>
                  <a:pt x="3881" y="0"/>
                  <a:pt x="3934" y="0"/>
                </a:cubicBezTo>
                <a:cubicBezTo>
                  <a:pt x="3987" y="0"/>
                  <a:pt x="4030" y="43"/>
                  <a:pt x="4030" y="96"/>
                </a:cubicBezTo>
                <a:lnTo>
                  <a:pt x="5734" y="96"/>
                </a:lnTo>
              </a:path>
            </a:pathLst>
          </a:cu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269">
            <a:extLst>
              <a:ext uri="{FF2B5EF4-FFF2-40B4-BE49-F238E27FC236}">
                <a16:creationId xmlns:a16="http://schemas.microsoft.com/office/drawing/2014/main" id="{00858CB3-46A7-42E8-A42F-4C43D4C70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212" y="3595995"/>
            <a:ext cx="392167" cy="1431"/>
          </a:xfrm>
          <a:prstGeom prst="line">
            <a:avLst/>
          </a:pr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270">
            <a:extLst>
              <a:ext uri="{FF2B5EF4-FFF2-40B4-BE49-F238E27FC236}">
                <a16:creationId xmlns:a16="http://schemas.microsoft.com/office/drawing/2014/main" id="{B6750F8B-E6CD-4A35-84EE-FFEBB0662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212" y="5957583"/>
            <a:ext cx="392167" cy="1431"/>
          </a:xfrm>
          <a:prstGeom prst="line">
            <a:avLst/>
          </a:pr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271">
            <a:extLst>
              <a:ext uri="{FF2B5EF4-FFF2-40B4-BE49-F238E27FC236}">
                <a16:creationId xmlns:a16="http://schemas.microsoft.com/office/drawing/2014/main" id="{AF893805-CF66-48FD-B7E5-B9CCE1D01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826" y="5957583"/>
            <a:ext cx="760002" cy="0"/>
          </a:xfrm>
          <a:prstGeom prst="line">
            <a:avLst/>
          </a:pr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72">
            <a:extLst>
              <a:ext uri="{FF2B5EF4-FFF2-40B4-BE49-F238E27FC236}">
                <a16:creationId xmlns:a16="http://schemas.microsoft.com/office/drawing/2014/main" id="{675E5A49-99CF-4EEE-B7A4-057A7B61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982" y="1829813"/>
            <a:ext cx="2264262" cy="135970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73">
            <a:extLst>
              <a:ext uri="{FF2B5EF4-FFF2-40B4-BE49-F238E27FC236}">
                <a16:creationId xmlns:a16="http://schemas.microsoft.com/office/drawing/2014/main" id="{DA803F1A-1164-4570-9502-E1E039963CEC}"/>
              </a:ext>
            </a:extLst>
          </p:cNvPr>
          <p:cNvSpPr>
            <a:spLocks/>
          </p:cNvSpPr>
          <p:nvPr/>
        </p:nvSpPr>
        <p:spPr bwMode="auto">
          <a:xfrm>
            <a:off x="9079930" y="2508233"/>
            <a:ext cx="25763" cy="37213"/>
          </a:xfrm>
          <a:custGeom>
            <a:avLst/>
            <a:gdLst>
              <a:gd name="T0" fmla="*/ 15 w 98"/>
              <a:gd name="T1" fmla="*/ 123 h 139"/>
              <a:gd name="T2" fmla="*/ 30 w 98"/>
              <a:gd name="T3" fmla="*/ 135 h 139"/>
              <a:gd name="T4" fmla="*/ 49 w 98"/>
              <a:gd name="T5" fmla="*/ 139 h 139"/>
              <a:gd name="T6" fmla="*/ 67 w 98"/>
              <a:gd name="T7" fmla="*/ 135 h 139"/>
              <a:gd name="T8" fmla="*/ 83 w 98"/>
              <a:gd name="T9" fmla="*/ 123 h 139"/>
              <a:gd name="T10" fmla="*/ 94 w 98"/>
              <a:gd name="T11" fmla="*/ 101 h 139"/>
              <a:gd name="T12" fmla="*/ 98 w 98"/>
              <a:gd name="T13" fmla="*/ 71 h 139"/>
              <a:gd name="T14" fmla="*/ 95 w 98"/>
              <a:gd name="T15" fmla="*/ 44 h 139"/>
              <a:gd name="T16" fmla="*/ 87 w 98"/>
              <a:gd name="T17" fmla="*/ 21 h 139"/>
              <a:gd name="T18" fmla="*/ 72 w 98"/>
              <a:gd name="T19" fmla="*/ 5 h 139"/>
              <a:gd name="T20" fmla="*/ 51 w 98"/>
              <a:gd name="T21" fmla="*/ 0 h 139"/>
              <a:gd name="T22" fmla="*/ 27 w 98"/>
              <a:gd name="T23" fmla="*/ 5 h 139"/>
              <a:gd name="T24" fmla="*/ 11 w 98"/>
              <a:gd name="T25" fmla="*/ 21 h 139"/>
              <a:gd name="T26" fmla="*/ 3 w 98"/>
              <a:gd name="T27" fmla="*/ 43 h 139"/>
              <a:gd name="T28" fmla="*/ 0 w 98"/>
              <a:gd name="T29" fmla="*/ 70 h 139"/>
              <a:gd name="T30" fmla="*/ 4 w 98"/>
              <a:gd name="T31" fmla="*/ 101 h 139"/>
              <a:gd name="T32" fmla="*/ 15 w 98"/>
              <a:gd name="T33" fmla="*/ 12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39">
                <a:moveTo>
                  <a:pt x="15" y="123"/>
                </a:moveTo>
                <a:cubicBezTo>
                  <a:pt x="19" y="129"/>
                  <a:pt x="24" y="133"/>
                  <a:pt x="30" y="135"/>
                </a:cubicBezTo>
                <a:cubicBezTo>
                  <a:pt x="36" y="138"/>
                  <a:pt x="43" y="139"/>
                  <a:pt x="49" y="139"/>
                </a:cubicBezTo>
                <a:cubicBezTo>
                  <a:pt x="56" y="139"/>
                  <a:pt x="62" y="138"/>
                  <a:pt x="67" y="135"/>
                </a:cubicBezTo>
                <a:cubicBezTo>
                  <a:pt x="73" y="133"/>
                  <a:pt x="79" y="128"/>
                  <a:pt x="83" y="123"/>
                </a:cubicBezTo>
                <a:cubicBezTo>
                  <a:pt x="88" y="117"/>
                  <a:pt x="91" y="110"/>
                  <a:pt x="94" y="101"/>
                </a:cubicBezTo>
                <a:cubicBezTo>
                  <a:pt x="97" y="93"/>
                  <a:pt x="98" y="83"/>
                  <a:pt x="98" y="71"/>
                </a:cubicBezTo>
                <a:cubicBezTo>
                  <a:pt x="98" y="61"/>
                  <a:pt x="97" y="52"/>
                  <a:pt x="95" y="44"/>
                </a:cubicBezTo>
                <a:cubicBezTo>
                  <a:pt x="93" y="35"/>
                  <a:pt x="91" y="27"/>
                  <a:pt x="87" y="21"/>
                </a:cubicBezTo>
                <a:cubicBezTo>
                  <a:pt x="83" y="15"/>
                  <a:pt x="78" y="9"/>
                  <a:pt x="72" y="5"/>
                </a:cubicBezTo>
                <a:cubicBezTo>
                  <a:pt x="66" y="2"/>
                  <a:pt x="59" y="0"/>
                  <a:pt x="51" y="0"/>
                </a:cubicBezTo>
                <a:cubicBezTo>
                  <a:pt x="42" y="0"/>
                  <a:pt x="34" y="2"/>
                  <a:pt x="27" y="5"/>
                </a:cubicBezTo>
                <a:cubicBezTo>
                  <a:pt x="21" y="9"/>
                  <a:pt x="16" y="14"/>
                  <a:pt x="11" y="21"/>
                </a:cubicBezTo>
                <a:cubicBezTo>
                  <a:pt x="7" y="27"/>
                  <a:pt x="5" y="34"/>
                  <a:pt x="3" y="43"/>
                </a:cubicBezTo>
                <a:cubicBezTo>
                  <a:pt x="1" y="51"/>
                  <a:pt x="0" y="60"/>
                  <a:pt x="0" y="70"/>
                </a:cubicBezTo>
                <a:cubicBezTo>
                  <a:pt x="0" y="82"/>
                  <a:pt x="1" y="93"/>
                  <a:pt x="4" y="101"/>
                </a:cubicBezTo>
                <a:cubicBezTo>
                  <a:pt x="7" y="110"/>
                  <a:pt x="10" y="117"/>
                  <a:pt x="15" y="123"/>
                </a:cubicBezTo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74">
            <a:extLst>
              <a:ext uri="{FF2B5EF4-FFF2-40B4-BE49-F238E27FC236}">
                <a16:creationId xmlns:a16="http://schemas.microsoft.com/office/drawing/2014/main" id="{7CDFDC42-E011-4B89-A9A3-1F9ADE524028}"/>
              </a:ext>
            </a:extLst>
          </p:cNvPr>
          <p:cNvSpPr>
            <a:spLocks noEditPoints="1"/>
          </p:cNvSpPr>
          <p:nvPr/>
        </p:nvSpPr>
        <p:spPr bwMode="auto">
          <a:xfrm>
            <a:off x="8958273" y="2336481"/>
            <a:ext cx="266215" cy="354954"/>
          </a:xfrm>
          <a:custGeom>
            <a:avLst/>
            <a:gdLst>
              <a:gd name="T0" fmla="*/ 704 w 998"/>
              <a:gd name="T1" fmla="*/ 1039 h 1328"/>
              <a:gd name="T2" fmla="*/ 998 w 998"/>
              <a:gd name="T3" fmla="*/ 203 h 1328"/>
              <a:gd name="T4" fmla="*/ 0 w 998"/>
              <a:gd name="T5" fmla="*/ 197 h 1328"/>
              <a:gd name="T6" fmla="*/ 422 w 998"/>
              <a:gd name="T7" fmla="*/ 1328 h 1328"/>
              <a:gd name="T8" fmla="*/ 670 w 998"/>
              <a:gd name="T9" fmla="*/ 1036 h 1328"/>
              <a:gd name="T10" fmla="*/ 676 w 998"/>
              <a:gd name="T11" fmla="*/ 844 h 1328"/>
              <a:gd name="T12" fmla="*/ 757 w 998"/>
              <a:gd name="T13" fmla="*/ 577 h 1328"/>
              <a:gd name="T14" fmla="*/ 849 w 998"/>
              <a:gd name="T15" fmla="*/ 781 h 1328"/>
              <a:gd name="T16" fmla="*/ 849 w 998"/>
              <a:gd name="T17" fmla="*/ 844 h 1328"/>
              <a:gd name="T18" fmla="*/ 854 w 998"/>
              <a:gd name="T19" fmla="*/ 181 h 1328"/>
              <a:gd name="T20" fmla="*/ 143 w 998"/>
              <a:gd name="T21" fmla="*/ 181 h 1328"/>
              <a:gd name="T22" fmla="*/ 349 w 998"/>
              <a:gd name="T23" fmla="*/ 782 h 1328"/>
              <a:gd name="T24" fmla="*/ 328 w 998"/>
              <a:gd name="T25" fmla="*/ 820 h 1328"/>
              <a:gd name="T26" fmla="*/ 276 w 998"/>
              <a:gd name="T27" fmla="*/ 845 h 1328"/>
              <a:gd name="T28" fmla="*/ 211 w 998"/>
              <a:gd name="T29" fmla="*/ 847 h 1328"/>
              <a:gd name="T30" fmla="*/ 172 w 998"/>
              <a:gd name="T31" fmla="*/ 840 h 1328"/>
              <a:gd name="T32" fmla="*/ 158 w 998"/>
              <a:gd name="T33" fmla="*/ 761 h 1328"/>
              <a:gd name="T34" fmla="*/ 192 w 998"/>
              <a:gd name="T35" fmla="*/ 780 h 1328"/>
              <a:gd name="T36" fmla="*/ 233 w 998"/>
              <a:gd name="T37" fmla="*/ 789 h 1328"/>
              <a:gd name="T38" fmla="*/ 256 w 998"/>
              <a:gd name="T39" fmla="*/ 783 h 1328"/>
              <a:gd name="T40" fmla="*/ 261 w 998"/>
              <a:gd name="T41" fmla="*/ 770 h 1328"/>
              <a:gd name="T42" fmla="*/ 250 w 998"/>
              <a:gd name="T43" fmla="*/ 751 h 1328"/>
              <a:gd name="T44" fmla="*/ 219 w 998"/>
              <a:gd name="T45" fmla="*/ 738 h 1328"/>
              <a:gd name="T46" fmla="*/ 169 w 998"/>
              <a:gd name="T47" fmla="*/ 703 h 1328"/>
              <a:gd name="T48" fmla="*/ 154 w 998"/>
              <a:gd name="T49" fmla="*/ 657 h 1328"/>
              <a:gd name="T50" fmla="*/ 184 w 998"/>
              <a:gd name="T51" fmla="*/ 595 h 1328"/>
              <a:gd name="T52" fmla="*/ 263 w 998"/>
              <a:gd name="T53" fmla="*/ 572 h 1328"/>
              <a:gd name="T54" fmla="*/ 308 w 998"/>
              <a:gd name="T55" fmla="*/ 576 h 1328"/>
              <a:gd name="T56" fmla="*/ 337 w 998"/>
              <a:gd name="T57" fmla="*/ 583 h 1328"/>
              <a:gd name="T58" fmla="*/ 324 w 998"/>
              <a:gd name="T59" fmla="*/ 644 h 1328"/>
              <a:gd name="T60" fmla="*/ 290 w 998"/>
              <a:gd name="T61" fmla="*/ 634 h 1328"/>
              <a:gd name="T62" fmla="*/ 249 w 998"/>
              <a:gd name="T63" fmla="*/ 637 h 1328"/>
              <a:gd name="T64" fmla="*/ 243 w 998"/>
              <a:gd name="T65" fmla="*/ 659 h 1328"/>
              <a:gd name="T66" fmla="*/ 259 w 998"/>
              <a:gd name="T67" fmla="*/ 672 h 1328"/>
              <a:gd name="T68" fmla="*/ 306 w 998"/>
              <a:gd name="T69" fmla="*/ 693 h 1328"/>
              <a:gd name="T70" fmla="*/ 345 w 998"/>
              <a:gd name="T71" fmla="*/ 734 h 1328"/>
              <a:gd name="T72" fmla="*/ 349 w 998"/>
              <a:gd name="T73" fmla="*/ 782 h 1328"/>
              <a:gd name="T74" fmla="*/ 369 w 998"/>
              <a:gd name="T75" fmla="*/ 714 h 1328"/>
              <a:gd name="T76" fmla="*/ 408 w 998"/>
              <a:gd name="T77" fmla="*/ 612 h 1328"/>
              <a:gd name="T78" fmla="*/ 506 w 998"/>
              <a:gd name="T79" fmla="*/ 572 h 1328"/>
              <a:gd name="T80" fmla="*/ 601 w 998"/>
              <a:gd name="T81" fmla="*/ 609 h 1328"/>
              <a:gd name="T82" fmla="*/ 638 w 998"/>
              <a:gd name="T83" fmla="*/ 710 h 1328"/>
              <a:gd name="T84" fmla="*/ 617 w 998"/>
              <a:gd name="T85" fmla="*/ 788 h 1328"/>
              <a:gd name="T86" fmla="*/ 564 w 998"/>
              <a:gd name="T87" fmla="*/ 835 h 1328"/>
              <a:gd name="T88" fmla="*/ 552 w 998"/>
              <a:gd name="T89" fmla="*/ 912 h 1328"/>
              <a:gd name="T90" fmla="*/ 445 w 998"/>
              <a:gd name="T91" fmla="*/ 837 h 1328"/>
              <a:gd name="T92" fmla="*/ 379 w 998"/>
              <a:gd name="T93" fmla="*/ 769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98" h="1328">
                <a:moveTo>
                  <a:pt x="670" y="1036"/>
                </a:moveTo>
                <a:cubicBezTo>
                  <a:pt x="682" y="1036"/>
                  <a:pt x="693" y="1037"/>
                  <a:pt x="704" y="1039"/>
                </a:cubicBezTo>
                <a:cubicBezTo>
                  <a:pt x="760" y="927"/>
                  <a:pt x="872" y="855"/>
                  <a:pt x="998" y="849"/>
                </a:cubicBezTo>
                <a:lnTo>
                  <a:pt x="998" y="203"/>
                </a:lnTo>
                <a:cubicBezTo>
                  <a:pt x="998" y="99"/>
                  <a:pt x="774" y="0"/>
                  <a:pt x="499" y="0"/>
                </a:cubicBezTo>
                <a:cubicBezTo>
                  <a:pt x="224" y="0"/>
                  <a:pt x="0" y="94"/>
                  <a:pt x="0" y="197"/>
                </a:cubicBezTo>
                <a:lnTo>
                  <a:pt x="0" y="1130"/>
                </a:lnTo>
                <a:cubicBezTo>
                  <a:pt x="0" y="1224"/>
                  <a:pt x="183" y="1312"/>
                  <a:pt x="422" y="1328"/>
                </a:cubicBezTo>
                <a:cubicBezTo>
                  <a:pt x="420" y="1315"/>
                  <a:pt x="419" y="1302"/>
                  <a:pt x="419" y="1288"/>
                </a:cubicBezTo>
                <a:cubicBezTo>
                  <a:pt x="419" y="1149"/>
                  <a:pt x="532" y="1036"/>
                  <a:pt x="670" y="1036"/>
                </a:cubicBezTo>
                <a:close/>
                <a:moveTo>
                  <a:pt x="849" y="844"/>
                </a:moveTo>
                <a:lnTo>
                  <a:pt x="676" y="844"/>
                </a:lnTo>
                <a:lnTo>
                  <a:pt x="676" y="577"/>
                </a:lnTo>
                <a:lnTo>
                  <a:pt x="757" y="577"/>
                </a:lnTo>
                <a:lnTo>
                  <a:pt x="757" y="781"/>
                </a:lnTo>
                <a:lnTo>
                  <a:pt x="849" y="781"/>
                </a:lnTo>
                <a:lnTo>
                  <a:pt x="849" y="844"/>
                </a:lnTo>
                <a:lnTo>
                  <a:pt x="849" y="844"/>
                </a:lnTo>
                <a:close/>
                <a:moveTo>
                  <a:pt x="498" y="72"/>
                </a:moveTo>
                <a:cubicBezTo>
                  <a:pt x="695" y="72"/>
                  <a:pt x="854" y="120"/>
                  <a:pt x="854" y="181"/>
                </a:cubicBezTo>
                <a:cubicBezTo>
                  <a:pt x="854" y="241"/>
                  <a:pt x="695" y="289"/>
                  <a:pt x="498" y="289"/>
                </a:cubicBezTo>
                <a:cubicBezTo>
                  <a:pt x="302" y="289"/>
                  <a:pt x="143" y="241"/>
                  <a:pt x="143" y="181"/>
                </a:cubicBezTo>
                <a:cubicBezTo>
                  <a:pt x="143" y="120"/>
                  <a:pt x="302" y="72"/>
                  <a:pt x="498" y="72"/>
                </a:cubicBezTo>
                <a:close/>
                <a:moveTo>
                  <a:pt x="349" y="782"/>
                </a:moveTo>
                <a:cubicBezTo>
                  <a:pt x="348" y="789"/>
                  <a:pt x="346" y="795"/>
                  <a:pt x="342" y="802"/>
                </a:cubicBezTo>
                <a:cubicBezTo>
                  <a:pt x="339" y="808"/>
                  <a:pt x="334" y="814"/>
                  <a:pt x="328" y="820"/>
                </a:cubicBezTo>
                <a:cubicBezTo>
                  <a:pt x="323" y="825"/>
                  <a:pt x="316" y="831"/>
                  <a:pt x="307" y="835"/>
                </a:cubicBezTo>
                <a:cubicBezTo>
                  <a:pt x="298" y="839"/>
                  <a:pt x="288" y="843"/>
                  <a:pt x="276" y="845"/>
                </a:cubicBezTo>
                <a:cubicBezTo>
                  <a:pt x="264" y="848"/>
                  <a:pt x="251" y="849"/>
                  <a:pt x="235" y="849"/>
                </a:cubicBezTo>
                <a:cubicBezTo>
                  <a:pt x="227" y="849"/>
                  <a:pt x="219" y="849"/>
                  <a:pt x="211" y="847"/>
                </a:cubicBezTo>
                <a:cubicBezTo>
                  <a:pt x="204" y="847"/>
                  <a:pt x="197" y="846"/>
                  <a:pt x="190" y="844"/>
                </a:cubicBezTo>
                <a:cubicBezTo>
                  <a:pt x="184" y="843"/>
                  <a:pt x="178" y="841"/>
                  <a:pt x="172" y="840"/>
                </a:cubicBezTo>
                <a:cubicBezTo>
                  <a:pt x="167" y="838"/>
                  <a:pt x="162" y="836"/>
                  <a:pt x="158" y="835"/>
                </a:cubicBezTo>
                <a:lnTo>
                  <a:pt x="158" y="761"/>
                </a:lnTo>
                <a:cubicBezTo>
                  <a:pt x="163" y="765"/>
                  <a:pt x="168" y="768"/>
                  <a:pt x="174" y="771"/>
                </a:cubicBezTo>
                <a:cubicBezTo>
                  <a:pt x="180" y="775"/>
                  <a:pt x="186" y="777"/>
                  <a:pt x="192" y="780"/>
                </a:cubicBezTo>
                <a:cubicBezTo>
                  <a:pt x="199" y="783"/>
                  <a:pt x="206" y="785"/>
                  <a:pt x="213" y="786"/>
                </a:cubicBezTo>
                <a:cubicBezTo>
                  <a:pt x="220" y="788"/>
                  <a:pt x="226" y="789"/>
                  <a:pt x="233" y="789"/>
                </a:cubicBezTo>
                <a:cubicBezTo>
                  <a:pt x="239" y="789"/>
                  <a:pt x="244" y="788"/>
                  <a:pt x="247" y="787"/>
                </a:cubicBezTo>
                <a:cubicBezTo>
                  <a:pt x="251" y="786"/>
                  <a:pt x="254" y="785"/>
                  <a:pt x="256" y="783"/>
                </a:cubicBezTo>
                <a:cubicBezTo>
                  <a:pt x="258" y="781"/>
                  <a:pt x="259" y="779"/>
                  <a:pt x="260" y="777"/>
                </a:cubicBezTo>
                <a:cubicBezTo>
                  <a:pt x="261" y="775"/>
                  <a:pt x="261" y="773"/>
                  <a:pt x="261" y="770"/>
                </a:cubicBezTo>
                <a:cubicBezTo>
                  <a:pt x="261" y="766"/>
                  <a:pt x="260" y="763"/>
                  <a:pt x="258" y="759"/>
                </a:cubicBezTo>
                <a:cubicBezTo>
                  <a:pt x="256" y="757"/>
                  <a:pt x="253" y="754"/>
                  <a:pt x="250" y="751"/>
                </a:cubicBezTo>
                <a:cubicBezTo>
                  <a:pt x="246" y="749"/>
                  <a:pt x="241" y="747"/>
                  <a:pt x="236" y="745"/>
                </a:cubicBezTo>
                <a:cubicBezTo>
                  <a:pt x="231" y="742"/>
                  <a:pt x="225" y="740"/>
                  <a:pt x="219" y="738"/>
                </a:cubicBezTo>
                <a:cubicBezTo>
                  <a:pt x="208" y="733"/>
                  <a:pt x="198" y="728"/>
                  <a:pt x="189" y="722"/>
                </a:cubicBezTo>
                <a:cubicBezTo>
                  <a:pt x="181" y="716"/>
                  <a:pt x="174" y="710"/>
                  <a:pt x="169" y="703"/>
                </a:cubicBezTo>
                <a:cubicBezTo>
                  <a:pt x="164" y="697"/>
                  <a:pt x="160" y="689"/>
                  <a:pt x="158" y="681"/>
                </a:cubicBezTo>
                <a:cubicBezTo>
                  <a:pt x="156" y="674"/>
                  <a:pt x="154" y="666"/>
                  <a:pt x="154" y="657"/>
                </a:cubicBezTo>
                <a:cubicBezTo>
                  <a:pt x="154" y="644"/>
                  <a:pt x="157" y="633"/>
                  <a:pt x="162" y="622"/>
                </a:cubicBezTo>
                <a:cubicBezTo>
                  <a:pt x="168" y="611"/>
                  <a:pt x="175" y="603"/>
                  <a:pt x="184" y="595"/>
                </a:cubicBezTo>
                <a:cubicBezTo>
                  <a:pt x="194" y="588"/>
                  <a:pt x="206" y="582"/>
                  <a:pt x="219" y="578"/>
                </a:cubicBezTo>
                <a:cubicBezTo>
                  <a:pt x="232" y="574"/>
                  <a:pt x="247" y="572"/>
                  <a:pt x="263" y="572"/>
                </a:cubicBezTo>
                <a:cubicBezTo>
                  <a:pt x="272" y="572"/>
                  <a:pt x="280" y="573"/>
                  <a:pt x="288" y="573"/>
                </a:cubicBezTo>
                <a:cubicBezTo>
                  <a:pt x="296" y="574"/>
                  <a:pt x="302" y="575"/>
                  <a:pt x="308" y="576"/>
                </a:cubicBezTo>
                <a:cubicBezTo>
                  <a:pt x="314" y="577"/>
                  <a:pt x="320" y="578"/>
                  <a:pt x="324" y="579"/>
                </a:cubicBezTo>
                <a:cubicBezTo>
                  <a:pt x="329" y="580"/>
                  <a:pt x="334" y="581"/>
                  <a:pt x="337" y="583"/>
                </a:cubicBezTo>
                <a:lnTo>
                  <a:pt x="337" y="651"/>
                </a:lnTo>
                <a:cubicBezTo>
                  <a:pt x="333" y="649"/>
                  <a:pt x="329" y="646"/>
                  <a:pt x="324" y="644"/>
                </a:cubicBezTo>
                <a:cubicBezTo>
                  <a:pt x="319" y="642"/>
                  <a:pt x="314" y="640"/>
                  <a:pt x="308" y="638"/>
                </a:cubicBezTo>
                <a:cubicBezTo>
                  <a:pt x="303" y="636"/>
                  <a:pt x="297" y="635"/>
                  <a:pt x="290" y="634"/>
                </a:cubicBezTo>
                <a:cubicBezTo>
                  <a:pt x="284" y="633"/>
                  <a:pt x="277" y="632"/>
                  <a:pt x="271" y="632"/>
                </a:cubicBezTo>
                <a:cubicBezTo>
                  <a:pt x="262" y="632"/>
                  <a:pt x="255" y="634"/>
                  <a:pt x="249" y="637"/>
                </a:cubicBezTo>
                <a:cubicBezTo>
                  <a:pt x="243" y="641"/>
                  <a:pt x="241" y="645"/>
                  <a:pt x="241" y="651"/>
                </a:cubicBezTo>
                <a:cubicBezTo>
                  <a:pt x="241" y="654"/>
                  <a:pt x="241" y="657"/>
                  <a:pt x="243" y="659"/>
                </a:cubicBezTo>
                <a:cubicBezTo>
                  <a:pt x="244" y="662"/>
                  <a:pt x="246" y="663"/>
                  <a:pt x="248" y="665"/>
                </a:cubicBezTo>
                <a:cubicBezTo>
                  <a:pt x="251" y="667"/>
                  <a:pt x="255" y="670"/>
                  <a:pt x="259" y="672"/>
                </a:cubicBezTo>
                <a:cubicBezTo>
                  <a:pt x="263" y="674"/>
                  <a:pt x="269" y="677"/>
                  <a:pt x="275" y="679"/>
                </a:cubicBezTo>
                <a:cubicBezTo>
                  <a:pt x="286" y="683"/>
                  <a:pt x="296" y="688"/>
                  <a:pt x="306" y="693"/>
                </a:cubicBezTo>
                <a:cubicBezTo>
                  <a:pt x="315" y="699"/>
                  <a:pt x="323" y="705"/>
                  <a:pt x="330" y="711"/>
                </a:cubicBezTo>
                <a:cubicBezTo>
                  <a:pt x="337" y="718"/>
                  <a:pt x="342" y="725"/>
                  <a:pt x="345" y="734"/>
                </a:cubicBezTo>
                <a:cubicBezTo>
                  <a:pt x="349" y="742"/>
                  <a:pt x="351" y="752"/>
                  <a:pt x="351" y="763"/>
                </a:cubicBezTo>
                <a:cubicBezTo>
                  <a:pt x="352" y="769"/>
                  <a:pt x="351" y="776"/>
                  <a:pt x="349" y="782"/>
                </a:cubicBezTo>
                <a:close/>
                <a:moveTo>
                  <a:pt x="379" y="769"/>
                </a:moveTo>
                <a:cubicBezTo>
                  <a:pt x="372" y="753"/>
                  <a:pt x="369" y="734"/>
                  <a:pt x="369" y="714"/>
                </a:cubicBezTo>
                <a:cubicBezTo>
                  <a:pt x="369" y="693"/>
                  <a:pt x="372" y="674"/>
                  <a:pt x="379" y="657"/>
                </a:cubicBezTo>
                <a:cubicBezTo>
                  <a:pt x="386" y="639"/>
                  <a:pt x="395" y="624"/>
                  <a:pt x="408" y="612"/>
                </a:cubicBezTo>
                <a:cubicBezTo>
                  <a:pt x="420" y="599"/>
                  <a:pt x="434" y="589"/>
                  <a:pt x="451" y="583"/>
                </a:cubicBezTo>
                <a:cubicBezTo>
                  <a:pt x="468" y="576"/>
                  <a:pt x="486" y="572"/>
                  <a:pt x="506" y="572"/>
                </a:cubicBezTo>
                <a:cubicBezTo>
                  <a:pt x="526" y="572"/>
                  <a:pt x="543" y="575"/>
                  <a:pt x="560" y="582"/>
                </a:cubicBezTo>
                <a:cubicBezTo>
                  <a:pt x="576" y="588"/>
                  <a:pt x="590" y="597"/>
                  <a:pt x="601" y="609"/>
                </a:cubicBezTo>
                <a:cubicBezTo>
                  <a:pt x="613" y="621"/>
                  <a:pt x="622" y="635"/>
                  <a:pt x="629" y="653"/>
                </a:cubicBezTo>
                <a:cubicBezTo>
                  <a:pt x="635" y="669"/>
                  <a:pt x="638" y="689"/>
                  <a:pt x="638" y="710"/>
                </a:cubicBezTo>
                <a:cubicBezTo>
                  <a:pt x="638" y="725"/>
                  <a:pt x="637" y="739"/>
                  <a:pt x="633" y="753"/>
                </a:cubicBezTo>
                <a:cubicBezTo>
                  <a:pt x="629" y="766"/>
                  <a:pt x="624" y="778"/>
                  <a:pt x="617" y="788"/>
                </a:cubicBezTo>
                <a:cubicBezTo>
                  <a:pt x="611" y="799"/>
                  <a:pt x="603" y="808"/>
                  <a:pt x="594" y="816"/>
                </a:cubicBezTo>
                <a:cubicBezTo>
                  <a:pt x="585" y="824"/>
                  <a:pt x="575" y="831"/>
                  <a:pt x="564" y="835"/>
                </a:cubicBezTo>
                <a:lnTo>
                  <a:pt x="654" y="912"/>
                </a:lnTo>
                <a:lnTo>
                  <a:pt x="552" y="912"/>
                </a:lnTo>
                <a:lnTo>
                  <a:pt x="493" y="849"/>
                </a:lnTo>
                <a:cubicBezTo>
                  <a:pt x="476" y="848"/>
                  <a:pt x="460" y="844"/>
                  <a:pt x="445" y="837"/>
                </a:cubicBezTo>
                <a:cubicBezTo>
                  <a:pt x="430" y="831"/>
                  <a:pt x="417" y="822"/>
                  <a:pt x="406" y="810"/>
                </a:cubicBezTo>
                <a:cubicBezTo>
                  <a:pt x="394" y="799"/>
                  <a:pt x="386" y="785"/>
                  <a:pt x="379" y="769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75">
            <a:extLst>
              <a:ext uri="{FF2B5EF4-FFF2-40B4-BE49-F238E27FC236}">
                <a16:creationId xmlns:a16="http://schemas.microsoft.com/office/drawing/2014/main" id="{5E884BD5-E42A-4DE0-A2DD-5FF2D5C90B8E}"/>
              </a:ext>
            </a:extLst>
          </p:cNvPr>
          <p:cNvSpPr>
            <a:spLocks noEditPoints="1"/>
          </p:cNvSpPr>
          <p:nvPr/>
        </p:nvSpPr>
        <p:spPr bwMode="auto">
          <a:xfrm>
            <a:off x="9078499" y="2572640"/>
            <a:ext cx="261922" cy="166027"/>
          </a:xfrm>
          <a:custGeom>
            <a:avLst/>
            <a:gdLst>
              <a:gd name="T0" fmla="*/ 981 w 981"/>
              <a:gd name="T1" fmla="*/ 495 h 622"/>
              <a:gd name="T2" fmla="*/ 863 w 981"/>
              <a:gd name="T3" fmla="*/ 369 h 622"/>
              <a:gd name="T4" fmla="*/ 868 w 981"/>
              <a:gd name="T5" fmla="*/ 309 h 622"/>
              <a:gd name="T6" fmla="*/ 559 w 981"/>
              <a:gd name="T7" fmla="*/ 0 h 622"/>
              <a:gd name="T8" fmla="*/ 272 w 981"/>
              <a:gd name="T9" fmla="*/ 195 h 622"/>
              <a:gd name="T10" fmla="*/ 217 w 981"/>
              <a:gd name="T11" fmla="*/ 188 h 622"/>
              <a:gd name="T12" fmla="*/ 0 w 981"/>
              <a:gd name="T13" fmla="*/ 405 h 622"/>
              <a:gd name="T14" fmla="*/ 214 w 981"/>
              <a:gd name="T15" fmla="*/ 622 h 622"/>
              <a:gd name="T16" fmla="*/ 863 w 981"/>
              <a:gd name="T17" fmla="*/ 622 h 622"/>
              <a:gd name="T18" fmla="*/ 887 w 981"/>
              <a:gd name="T19" fmla="*/ 622 h 622"/>
              <a:gd name="T20" fmla="*/ 886 w 981"/>
              <a:gd name="T21" fmla="*/ 622 h 622"/>
              <a:gd name="T22" fmla="*/ 981 w 981"/>
              <a:gd name="T23" fmla="*/ 495 h 622"/>
              <a:gd name="T24" fmla="*/ 862 w 981"/>
              <a:gd name="T25" fmla="*/ 587 h 622"/>
              <a:gd name="T26" fmla="*/ 217 w 981"/>
              <a:gd name="T27" fmla="*/ 587 h 622"/>
              <a:gd name="T28" fmla="*/ 35 w 981"/>
              <a:gd name="T29" fmla="*/ 405 h 622"/>
              <a:gd name="T30" fmla="*/ 217 w 981"/>
              <a:gd name="T31" fmla="*/ 223 h 622"/>
              <a:gd name="T32" fmla="*/ 277 w 981"/>
              <a:gd name="T33" fmla="*/ 233 h 622"/>
              <a:gd name="T34" fmla="*/ 293 w 981"/>
              <a:gd name="T35" fmla="*/ 239 h 622"/>
              <a:gd name="T36" fmla="*/ 299 w 981"/>
              <a:gd name="T37" fmla="*/ 222 h 622"/>
              <a:gd name="T38" fmla="*/ 559 w 981"/>
              <a:gd name="T39" fmla="*/ 35 h 622"/>
              <a:gd name="T40" fmla="*/ 834 w 981"/>
              <a:gd name="T41" fmla="*/ 309 h 622"/>
              <a:gd name="T42" fmla="*/ 824 w 981"/>
              <a:gd name="T43" fmla="*/ 382 h 622"/>
              <a:gd name="T44" fmla="*/ 817 w 981"/>
              <a:gd name="T45" fmla="*/ 407 h 622"/>
              <a:gd name="T46" fmla="*/ 843 w 981"/>
              <a:gd name="T47" fmla="*/ 404 h 622"/>
              <a:gd name="T48" fmla="*/ 854 w 981"/>
              <a:gd name="T49" fmla="*/ 403 h 622"/>
              <a:gd name="T50" fmla="*/ 946 w 981"/>
              <a:gd name="T51" fmla="*/ 495 h 622"/>
              <a:gd name="T52" fmla="*/ 862 w 981"/>
              <a:gd name="T53" fmla="*/ 58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1" h="622">
                <a:moveTo>
                  <a:pt x="981" y="495"/>
                </a:moveTo>
                <a:cubicBezTo>
                  <a:pt x="981" y="428"/>
                  <a:pt x="929" y="373"/>
                  <a:pt x="863" y="369"/>
                </a:cubicBezTo>
                <a:cubicBezTo>
                  <a:pt x="867" y="349"/>
                  <a:pt x="868" y="329"/>
                  <a:pt x="868" y="309"/>
                </a:cubicBezTo>
                <a:cubicBezTo>
                  <a:pt x="868" y="139"/>
                  <a:pt x="730" y="0"/>
                  <a:pt x="559" y="0"/>
                </a:cubicBezTo>
                <a:cubicBezTo>
                  <a:pt x="432" y="0"/>
                  <a:pt x="318" y="78"/>
                  <a:pt x="272" y="195"/>
                </a:cubicBezTo>
                <a:cubicBezTo>
                  <a:pt x="254" y="190"/>
                  <a:pt x="236" y="188"/>
                  <a:pt x="217" y="188"/>
                </a:cubicBezTo>
                <a:cubicBezTo>
                  <a:pt x="98" y="188"/>
                  <a:pt x="0" y="285"/>
                  <a:pt x="0" y="405"/>
                </a:cubicBezTo>
                <a:cubicBezTo>
                  <a:pt x="0" y="523"/>
                  <a:pt x="95" y="619"/>
                  <a:pt x="214" y="622"/>
                </a:cubicBezTo>
                <a:lnTo>
                  <a:pt x="863" y="622"/>
                </a:lnTo>
                <a:lnTo>
                  <a:pt x="887" y="622"/>
                </a:lnTo>
                <a:lnTo>
                  <a:pt x="886" y="622"/>
                </a:lnTo>
                <a:cubicBezTo>
                  <a:pt x="941" y="607"/>
                  <a:pt x="981" y="553"/>
                  <a:pt x="981" y="495"/>
                </a:cubicBezTo>
                <a:close/>
                <a:moveTo>
                  <a:pt x="862" y="587"/>
                </a:moveTo>
                <a:lnTo>
                  <a:pt x="217" y="587"/>
                </a:lnTo>
                <a:cubicBezTo>
                  <a:pt x="117" y="587"/>
                  <a:pt x="35" y="505"/>
                  <a:pt x="35" y="405"/>
                </a:cubicBezTo>
                <a:cubicBezTo>
                  <a:pt x="35" y="304"/>
                  <a:pt x="117" y="223"/>
                  <a:pt x="217" y="223"/>
                </a:cubicBezTo>
                <a:cubicBezTo>
                  <a:pt x="237" y="223"/>
                  <a:pt x="257" y="226"/>
                  <a:pt x="277" y="233"/>
                </a:cubicBezTo>
                <a:lnTo>
                  <a:pt x="293" y="239"/>
                </a:lnTo>
                <a:lnTo>
                  <a:pt x="299" y="222"/>
                </a:lnTo>
                <a:cubicBezTo>
                  <a:pt x="336" y="110"/>
                  <a:pt x="441" y="35"/>
                  <a:pt x="559" y="35"/>
                </a:cubicBezTo>
                <a:cubicBezTo>
                  <a:pt x="711" y="35"/>
                  <a:pt x="834" y="158"/>
                  <a:pt x="834" y="309"/>
                </a:cubicBezTo>
                <a:cubicBezTo>
                  <a:pt x="834" y="334"/>
                  <a:pt x="831" y="358"/>
                  <a:pt x="824" y="382"/>
                </a:cubicBezTo>
                <a:lnTo>
                  <a:pt x="817" y="407"/>
                </a:lnTo>
                <a:lnTo>
                  <a:pt x="843" y="404"/>
                </a:lnTo>
                <a:cubicBezTo>
                  <a:pt x="847" y="403"/>
                  <a:pt x="850" y="403"/>
                  <a:pt x="854" y="403"/>
                </a:cubicBezTo>
                <a:cubicBezTo>
                  <a:pt x="905" y="403"/>
                  <a:pt x="946" y="444"/>
                  <a:pt x="946" y="495"/>
                </a:cubicBezTo>
                <a:cubicBezTo>
                  <a:pt x="946" y="543"/>
                  <a:pt x="909" y="583"/>
                  <a:pt x="862" y="587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6">
            <a:extLst>
              <a:ext uri="{FF2B5EF4-FFF2-40B4-BE49-F238E27FC236}">
                <a16:creationId xmlns:a16="http://schemas.microsoft.com/office/drawing/2014/main" id="{1B8E49B7-91AE-4482-A44A-03DD8A7E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284" y="2777311"/>
            <a:ext cx="790058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Azure SQL database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Freeform 277">
            <a:extLst>
              <a:ext uri="{FF2B5EF4-FFF2-40B4-BE49-F238E27FC236}">
                <a16:creationId xmlns:a16="http://schemas.microsoft.com/office/drawing/2014/main" id="{A69A72D2-33ED-4509-AEEE-54B9A7E8ACE4}"/>
              </a:ext>
            </a:extLst>
          </p:cNvPr>
          <p:cNvSpPr>
            <a:spLocks/>
          </p:cNvSpPr>
          <p:nvPr/>
        </p:nvSpPr>
        <p:spPr bwMode="auto">
          <a:xfrm>
            <a:off x="8727839" y="1905670"/>
            <a:ext cx="210396" cy="157439"/>
          </a:xfrm>
          <a:custGeom>
            <a:avLst/>
            <a:gdLst>
              <a:gd name="T0" fmla="*/ 709 w 786"/>
              <a:gd name="T1" fmla="*/ 436 h 589"/>
              <a:gd name="T2" fmla="*/ 639 w 786"/>
              <a:gd name="T3" fmla="*/ 482 h 589"/>
              <a:gd name="T4" fmla="*/ 196 w 786"/>
              <a:gd name="T5" fmla="*/ 482 h 589"/>
              <a:gd name="T6" fmla="*/ 60 w 786"/>
              <a:gd name="T7" fmla="*/ 346 h 589"/>
              <a:gd name="T8" fmla="*/ 196 w 786"/>
              <a:gd name="T9" fmla="*/ 210 h 589"/>
              <a:gd name="T10" fmla="*/ 259 w 786"/>
              <a:gd name="T11" fmla="*/ 210 h 589"/>
              <a:gd name="T12" fmla="*/ 273 w 786"/>
              <a:gd name="T13" fmla="*/ 165 h 589"/>
              <a:gd name="T14" fmla="*/ 281 w 786"/>
              <a:gd name="T15" fmla="*/ 149 h 589"/>
              <a:gd name="T16" fmla="*/ 438 w 786"/>
              <a:gd name="T17" fmla="*/ 59 h 589"/>
              <a:gd name="T18" fmla="*/ 583 w 786"/>
              <a:gd name="T19" fmla="*/ 133 h 589"/>
              <a:gd name="T20" fmla="*/ 643 w 786"/>
              <a:gd name="T21" fmla="*/ 113 h 589"/>
              <a:gd name="T22" fmla="*/ 438 w 786"/>
              <a:gd name="T23" fmla="*/ 0 h 589"/>
              <a:gd name="T24" fmla="*/ 214 w 786"/>
              <a:gd name="T25" fmla="*/ 151 h 589"/>
              <a:gd name="T26" fmla="*/ 214 w 786"/>
              <a:gd name="T27" fmla="*/ 152 h 589"/>
              <a:gd name="T28" fmla="*/ 214 w 786"/>
              <a:gd name="T29" fmla="*/ 151 h 589"/>
              <a:gd name="T30" fmla="*/ 197 w 786"/>
              <a:gd name="T31" fmla="*/ 151 h 589"/>
              <a:gd name="T32" fmla="*/ 0 w 786"/>
              <a:gd name="T33" fmla="*/ 347 h 589"/>
              <a:gd name="T34" fmla="*/ 197 w 786"/>
              <a:gd name="T35" fmla="*/ 543 h 589"/>
              <a:gd name="T36" fmla="*/ 640 w 786"/>
              <a:gd name="T37" fmla="*/ 543 h 589"/>
              <a:gd name="T38" fmla="*/ 710 w 786"/>
              <a:gd name="T39" fmla="*/ 589 h 589"/>
              <a:gd name="T40" fmla="*/ 786 w 786"/>
              <a:gd name="T41" fmla="*/ 513 h 589"/>
              <a:gd name="T42" fmla="*/ 709 w 786"/>
              <a:gd name="T43" fmla="*/ 43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6" h="589">
                <a:moveTo>
                  <a:pt x="709" y="436"/>
                </a:moveTo>
                <a:cubicBezTo>
                  <a:pt x="678" y="436"/>
                  <a:pt x="652" y="455"/>
                  <a:pt x="639" y="482"/>
                </a:cubicBezTo>
                <a:lnTo>
                  <a:pt x="196" y="482"/>
                </a:lnTo>
                <a:cubicBezTo>
                  <a:pt x="121" y="482"/>
                  <a:pt x="60" y="422"/>
                  <a:pt x="60" y="346"/>
                </a:cubicBezTo>
                <a:cubicBezTo>
                  <a:pt x="60" y="271"/>
                  <a:pt x="120" y="210"/>
                  <a:pt x="196" y="210"/>
                </a:cubicBezTo>
                <a:lnTo>
                  <a:pt x="259" y="210"/>
                </a:lnTo>
                <a:cubicBezTo>
                  <a:pt x="262" y="194"/>
                  <a:pt x="266" y="179"/>
                  <a:pt x="273" y="165"/>
                </a:cubicBezTo>
                <a:cubicBezTo>
                  <a:pt x="275" y="160"/>
                  <a:pt x="278" y="155"/>
                  <a:pt x="281" y="149"/>
                </a:cubicBezTo>
                <a:cubicBezTo>
                  <a:pt x="312" y="95"/>
                  <a:pt x="370" y="59"/>
                  <a:pt x="438" y="59"/>
                </a:cubicBezTo>
                <a:cubicBezTo>
                  <a:pt x="497" y="59"/>
                  <a:pt x="550" y="88"/>
                  <a:pt x="583" y="133"/>
                </a:cubicBezTo>
                <a:cubicBezTo>
                  <a:pt x="602" y="125"/>
                  <a:pt x="622" y="117"/>
                  <a:pt x="643" y="113"/>
                </a:cubicBezTo>
                <a:cubicBezTo>
                  <a:pt x="600" y="45"/>
                  <a:pt x="524" y="0"/>
                  <a:pt x="438" y="0"/>
                </a:cubicBezTo>
                <a:cubicBezTo>
                  <a:pt x="337" y="0"/>
                  <a:pt x="250" y="62"/>
                  <a:pt x="214" y="151"/>
                </a:cubicBezTo>
                <a:cubicBezTo>
                  <a:pt x="214" y="151"/>
                  <a:pt x="214" y="152"/>
                  <a:pt x="214" y="152"/>
                </a:cubicBezTo>
                <a:cubicBezTo>
                  <a:pt x="214" y="152"/>
                  <a:pt x="214" y="151"/>
                  <a:pt x="214" y="151"/>
                </a:cubicBezTo>
                <a:lnTo>
                  <a:pt x="197" y="151"/>
                </a:lnTo>
                <a:cubicBezTo>
                  <a:pt x="89" y="151"/>
                  <a:pt x="0" y="238"/>
                  <a:pt x="0" y="347"/>
                </a:cubicBezTo>
                <a:cubicBezTo>
                  <a:pt x="0" y="456"/>
                  <a:pt x="88" y="543"/>
                  <a:pt x="197" y="543"/>
                </a:cubicBezTo>
                <a:lnTo>
                  <a:pt x="640" y="543"/>
                </a:lnTo>
                <a:cubicBezTo>
                  <a:pt x="652" y="570"/>
                  <a:pt x="679" y="589"/>
                  <a:pt x="710" y="589"/>
                </a:cubicBezTo>
                <a:cubicBezTo>
                  <a:pt x="752" y="589"/>
                  <a:pt x="786" y="556"/>
                  <a:pt x="786" y="513"/>
                </a:cubicBezTo>
                <a:cubicBezTo>
                  <a:pt x="786" y="471"/>
                  <a:pt x="751" y="436"/>
                  <a:pt x="709" y="436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78">
            <a:extLst>
              <a:ext uri="{FF2B5EF4-FFF2-40B4-BE49-F238E27FC236}">
                <a16:creationId xmlns:a16="http://schemas.microsoft.com/office/drawing/2014/main" id="{E1A04ABD-DD6E-4207-90C1-10F404A4052A}"/>
              </a:ext>
            </a:extLst>
          </p:cNvPr>
          <p:cNvSpPr>
            <a:spLocks/>
          </p:cNvSpPr>
          <p:nvPr/>
        </p:nvSpPr>
        <p:spPr bwMode="auto">
          <a:xfrm>
            <a:off x="8796540" y="1942883"/>
            <a:ext cx="249040" cy="168889"/>
          </a:xfrm>
          <a:custGeom>
            <a:avLst/>
            <a:gdLst>
              <a:gd name="T0" fmla="*/ 697 w 936"/>
              <a:gd name="T1" fmla="*/ 152 h 633"/>
              <a:gd name="T2" fmla="*/ 454 w 936"/>
              <a:gd name="T3" fmla="*/ 0 h 633"/>
              <a:gd name="T4" fmla="*/ 189 w 936"/>
              <a:gd name="T5" fmla="*/ 212 h 633"/>
              <a:gd name="T6" fmla="*/ 36 w 936"/>
              <a:gd name="T7" fmla="*/ 301 h 633"/>
              <a:gd name="T8" fmla="*/ 360 w 936"/>
              <a:gd name="T9" fmla="*/ 301 h 633"/>
              <a:gd name="T10" fmla="*/ 454 w 936"/>
              <a:gd name="T11" fmla="*/ 256 h 633"/>
              <a:gd name="T12" fmla="*/ 575 w 936"/>
              <a:gd name="T13" fmla="*/ 376 h 633"/>
              <a:gd name="T14" fmla="*/ 454 w 936"/>
              <a:gd name="T15" fmla="*/ 497 h 633"/>
              <a:gd name="T16" fmla="*/ 360 w 936"/>
              <a:gd name="T17" fmla="*/ 451 h 633"/>
              <a:gd name="T18" fmla="*/ 0 w 936"/>
              <a:gd name="T19" fmla="*/ 451 h 633"/>
              <a:gd name="T20" fmla="*/ 209 w 936"/>
              <a:gd name="T21" fmla="*/ 633 h 633"/>
              <a:gd name="T22" fmla="*/ 210 w 936"/>
              <a:gd name="T23" fmla="*/ 633 h 633"/>
              <a:gd name="T24" fmla="*/ 694 w 936"/>
              <a:gd name="T25" fmla="*/ 633 h 633"/>
              <a:gd name="T26" fmla="*/ 695 w 936"/>
              <a:gd name="T27" fmla="*/ 633 h 633"/>
              <a:gd name="T28" fmla="*/ 936 w 936"/>
              <a:gd name="T29" fmla="*/ 392 h 633"/>
              <a:gd name="T30" fmla="*/ 697 w 936"/>
              <a:gd name="T31" fmla="*/ 15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6" h="633">
                <a:moveTo>
                  <a:pt x="697" y="152"/>
                </a:moveTo>
                <a:cubicBezTo>
                  <a:pt x="653" y="62"/>
                  <a:pt x="560" y="0"/>
                  <a:pt x="454" y="0"/>
                </a:cubicBezTo>
                <a:cubicBezTo>
                  <a:pt x="324" y="0"/>
                  <a:pt x="216" y="90"/>
                  <a:pt x="189" y="212"/>
                </a:cubicBezTo>
                <a:cubicBezTo>
                  <a:pt x="126" y="218"/>
                  <a:pt x="72" y="251"/>
                  <a:pt x="36" y="301"/>
                </a:cubicBezTo>
                <a:lnTo>
                  <a:pt x="360" y="301"/>
                </a:lnTo>
                <a:cubicBezTo>
                  <a:pt x="381" y="273"/>
                  <a:pt x="416" y="256"/>
                  <a:pt x="454" y="256"/>
                </a:cubicBezTo>
                <a:cubicBezTo>
                  <a:pt x="521" y="256"/>
                  <a:pt x="575" y="310"/>
                  <a:pt x="575" y="376"/>
                </a:cubicBezTo>
                <a:cubicBezTo>
                  <a:pt x="575" y="443"/>
                  <a:pt x="521" y="497"/>
                  <a:pt x="454" y="497"/>
                </a:cubicBezTo>
                <a:cubicBezTo>
                  <a:pt x="416" y="497"/>
                  <a:pt x="382" y="479"/>
                  <a:pt x="360" y="451"/>
                </a:cubicBezTo>
                <a:lnTo>
                  <a:pt x="0" y="451"/>
                </a:lnTo>
                <a:cubicBezTo>
                  <a:pt x="14" y="554"/>
                  <a:pt x="103" y="633"/>
                  <a:pt x="209" y="633"/>
                </a:cubicBezTo>
                <a:cubicBezTo>
                  <a:pt x="209" y="633"/>
                  <a:pt x="210" y="633"/>
                  <a:pt x="210" y="633"/>
                </a:cubicBezTo>
                <a:lnTo>
                  <a:pt x="694" y="633"/>
                </a:lnTo>
                <a:cubicBezTo>
                  <a:pt x="694" y="633"/>
                  <a:pt x="695" y="633"/>
                  <a:pt x="695" y="633"/>
                </a:cubicBezTo>
                <a:cubicBezTo>
                  <a:pt x="828" y="633"/>
                  <a:pt x="936" y="525"/>
                  <a:pt x="936" y="392"/>
                </a:cubicBezTo>
                <a:cubicBezTo>
                  <a:pt x="936" y="260"/>
                  <a:pt x="829" y="153"/>
                  <a:pt x="697" y="152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79">
            <a:extLst>
              <a:ext uri="{FF2B5EF4-FFF2-40B4-BE49-F238E27FC236}">
                <a16:creationId xmlns:a16="http://schemas.microsoft.com/office/drawing/2014/main" id="{15AADAD4-AF3D-44EE-8A87-9460204C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911" y="1898514"/>
            <a:ext cx="526706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PaaS Services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Freeform 280">
            <a:extLst>
              <a:ext uri="{FF2B5EF4-FFF2-40B4-BE49-F238E27FC236}">
                <a16:creationId xmlns:a16="http://schemas.microsoft.com/office/drawing/2014/main" id="{40E644CD-83AD-4D10-9C45-01791B31AB11}"/>
              </a:ext>
            </a:extLst>
          </p:cNvPr>
          <p:cNvSpPr>
            <a:spLocks/>
          </p:cNvSpPr>
          <p:nvPr/>
        </p:nvSpPr>
        <p:spPr bwMode="auto">
          <a:xfrm>
            <a:off x="9618086" y="2336481"/>
            <a:ext cx="492355" cy="425086"/>
          </a:xfrm>
          <a:custGeom>
            <a:avLst/>
            <a:gdLst>
              <a:gd name="T0" fmla="*/ 784 w 922"/>
              <a:gd name="T1" fmla="*/ 311 h 797"/>
              <a:gd name="T2" fmla="*/ 724 w 922"/>
              <a:gd name="T3" fmla="*/ 311 h 797"/>
              <a:gd name="T4" fmla="*/ 724 w 922"/>
              <a:gd name="T5" fmla="*/ 28 h 797"/>
              <a:gd name="T6" fmla="*/ 697 w 922"/>
              <a:gd name="T7" fmla="*/ 0 h 797"/>
              <a:gd name="T8" fmla="*/ 28 w 922"/>
              <a:gd name="T9" fmla="*/ 0 h 797"/>
              <a:gd name="T10" fmla="*/ 0 w 922"/>
              <a:gd name="T11" fmla="*/ 28 h 797"/>
              <a:gd name="T12" fmla="*/ 0 w 922"/>
              <a:gd name="T13" fmla="*/ 595 h 797"/>
              <a:gd name="T14" fmla="*/ 28 w 922"/>
              <a:gd name="T15" fmla="*/ 623 h 797"/>
              <a:gd name="T16" fmla="*/ 409 w 922"/>
              <a:gd name="T17" fmla="*/ 623 h 797"/>
              <a:gd name="T18" fmla="*/ 508 w 922"/>
              <a:gd name="T19" fmla="*/ 797 h 797"/>
              <a:gd name="T20" fmla="*/ 784 w 922"/>
              <a:gd name="T21" fmla="*/ 797 h 797"/>
              <a:gd name="T22" fmla="*/ 922 w 922"/>
              <a:gd name="T23" fmla="*/ 553 h 797"/>
              <a:gd name="T24" fmla="*/ 784 w 922"/>
              <a:gd name="T25" fmla="*/ 31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2" h="797">
                <a:moveTo>
                  <a:pt x="784" y="311"/>
                </a:moveTo>
                <a:lnTo>
                  <a:pt x="724" y="311"/>
                </a:lnTo>
                <a:lnTo>
                  <a:pt x="724" y="28"/>
                </a:lnTo>
                <a:cubicBezTo>
                  <a:pt x="724" y="13"/>
                  <a:pt x="711" y="0"/>
                  <a:pt x="697" y="0"/>
                </a:cubicBez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595"/>
                </a:lnTo>
                <a:cubicBezTo>
                  <a:pt x="0" y="610"/>
                  <a:pt x="13" y="623"/>
                  <a:pt x="28" y="623"/>
                </a:cubicBezTo>
                <a:lnTo>
                  <a:pt x="409" y="623"/>
                </a:lnTo>
                <a:lnTo>
                  <a:pt x="508" y="797"/>
                </a:lnTo>
                <a:lnTo>
                  <a:pt x="784" y="797"/>
                </a:lnTo>
                <a:lnTo>
                  <a:pt x="922" y="553"/>
                </a:lnTo>
                <a:lnTo>
                  <a:pt x="784" y="31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81">
            <a:extLst>
              <a:ext uri="{FF2B5EF4-FFF2-40B4-BE49-F238E27FC236}">
                <a16:creationId xmlns:a16="http://schemas.microsoft.com/office/drawing/2014/main" id="{F97494D0-F7EF-4971-880C-6D56FD6ED720}"/>
              </a:ext>
            </a:extLst>
          </p:cNvPr>
          <p:cNvSpPr>
            <a:spLocks/>
          </p:cNvSpPr>
          <p:nvPr/>
        </p:nvSpPr>
        <p:spPr bwMode="auto">
          <a:xfrm>
            <a:off x="9618086" y="2336481"/>
            <a:ext cx="492355" cy="425086"/>
          </a:xfrm>
          <a:custGeom>
            <a:avLst/>
            <a:gdLst>
              <a:gd name="T0" fmla="*/ 784 w 922"/>
              <a:gd name="T1" fmla="*/ 311 h 797"/>
              <a:gd name="T2" fmla="*/ 724 w 922"/>
              <a:gd name="T3" fmla="*/ 311 h 797"/>
              <a:gd name="T4" fmla="*/ 724 w 922"/>
              <a:gd name="T5" fmla="*/ 28 h 797"/>
              <a:gd name="T6" fmla="*/ 697 w 922"/>
              <a:gd name="T7" fmla="*/ 0 h 797"/>
              <a:gd name="T8" fmla="*/ 28 w 922"/>
              <a:gd name="T9" fmla="*/ 0 h 797"/>
              <a:gd name="T10" fmla="*/ 0 w 922"/>
              <a:gd name="T11" fmla="*/ 28 h 797"/>
              <a:gd name="T12" fmla="*/ 0 w 922"/>
              <a:gd name="T13" fmla="*/ 595 h 797"/>
              <a:gd name="T14" fmla="*/ 28 w 922"/>
              <a:gd name="T15" fmla="*/ 623 h 797"/>
              <a:gd name="T16" fmla="*/ 409 w 922"/>
              <a:gd name="T17" fmla="*/ 623 h 797"/>
              <a:gd name="T18" fmla="*/ 508 w 922"/>
              <a:gd name="T19" fmla="*/ 797 h 797"/>
              <a:gd name="T20" fmla="*/ 784 w 922"/>
              <a:gd name="T21" fmla="*/ 797 h 797"/>
              <a:gd name="T22" fmla="*/ 922 w 922"/>
              <a:gd name="T23" fmla="*/ 553 h 797"/>
              <a:gd name="T24" fmla="*/ 784 w 922"/>
              <a:gd name="T25" fmla="*/ 31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2" h="797">
                <a:moveTo>
                  <a:pt x="784" y="311"/>
                </a:moveTo>
                <a:lnTo>
                  <a:pt x="724" y="311"/>
                </a:lnTo>
                <a:lnTo>
                  <a:pt x="724" y="28"/>
                </a:lnTo>
                <a:cubicBezTo>
                  <a:pt x="724" y="13"/>
                  <a:pt x="711" y="0"/>
                  <a:pt x="697" y="0"/>
                </a:cubicBez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595"/>
                </a:lnTo>
                <a:cubicBezTo>
                  <a:pt x="0" y="610"/>
                  <a:pt x="13" y="623"/>
                  <a:pt x="28" y="623"/>
                </a:cubicBezTo>
                <a:lnTo>
                  <a:pt x="409" y="623"/>
                </a:lnTo>
                <a:lnTo>
                  <a:pt x="508" y="797"/>
                </a:lnTo>
                <a:lnTo>
                  <a:pt x="784" y="797"/>
                </a:lnTo>
                <a:lnTo>
                  <a:pt x="922" y="553"/>
                </a:lnTo>
                <a:lnTo>
                  <a:pt x="784" y="311"/>
                </a:lnTo>
                <a:close/>
              </a:path>
            </a:pathLst>
          </a:custGeom>
          <a:noFill/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82">
            <a:extLst>
              <a:ext uri="{FF2B5EF4-FFF2-40B4-BE49-F238E27FC236}">
                <a16:creationId xmlns:a16="http://schemas.microsoft.com/office/drawing/2014/main" id="{38BB9E82-834E-4369-9913-B1BCF886883B}"/>
              </a:ext>
            </a:extLst>
          </p:cNvPr>
          <p:cNvSpPr>
            <a:spLocks noEditPoints="1"/>
          </p:cNvSpPr>
          <p:nvPr/>
        </p:nvSpPr>
        <p:spPr bwMode="auto">
          <a:xfrm>
            <a:off x="9618086" y="2336481"/>
            <a:ext cx="492355" cy="425086"/>
          </a:xfrm>
          <a:custGeom>
            <a:avLst/>
            <a:gdLst>
              <a:gd name="T0" fmla="*/ 724 w 922"/>
              <a:gd name="T1" fmla="*/ 311 h 797"/>
              <a:gd name="T2" fmla="*/ 697 w 922"/>
              <a:gd name="T3" fmla="*/ 0 h 797"/>
              <a:gd name="T4" fmla="*/ 0 w 922"/>
              <a:gd name="T5" fmla="*/ 28 h 797"/>
              <a:gd name="T6" fmla="*/ 28 w 922"/>
              <a:gd name="T7" fmla="*/ 623 h 797"/>
              <a:gd name="T8" fmla="*/ 508 w 922"/>
              <a:gd name="T9" fmla="*/ 797 h 797"/>
              <a:gd name="T10" fmla="*/ 922 w 922"/>
              <a:gd name="T11" fmla="*/ 553 h 797"/>
              <a:gd name="T12" fmla="*/ 537 w 922"/>
              <a:gd name="T13" fmla="*/ 163 h 797"/>
              <a:gd name="T14" fmla="*/ 671 w 922"/>
              <a:gd name="T15" fmla="*/ 244 h 797"/>
              <a:gd name="T16" fmla="*/ 537 w 922"/>
              <a:gd name="T17" fmla="*/ 163 h 797"/>
              <a:gd name="T18" fmla="*/ 671 w 922"/>
              <a:gd name="T19" fmla="*/ 311 h 797"/>
              <a:gd name="T20" fmla="*/ 537 w 922"/>
              <a:gd name="T21" fmla="*/ 270 h 797"/>
              <a:gd name="T22" fmla="*/ 378 w 922"/>
              <a:gd name="T23" fmla="*/ 163 h 797"/>
              <a:gd name="T24" fmla="*/ 511 w 922"/>
              <a:gd name="T25" fmla="*/ 244 h 797"/>
              <a:gd name="T26" fmla="*/ 378 w 922"/>
              <a:gd name="T27" fmla="*/ 163 h 797"/>
              <a:gd name="T28" fmla="*/ 511 w 922"/>
              <a:gd name="T29" fmla="*/ 270 h 797"/>
              <a:gd name="T30" fmla="*/ 508 w 922"/>
              <a:gd name="T31" fmla="*/ 311 h 797"/>
              <a:gd name="T32" fmla="*/ 376 w 922"/>
              <a:gd name="T33" fmla="*/ 351 h 797"/>
              <a:gd name="T34" fmla="*/ 378 w 922"/>
              <a:gd name="T35" fmla="*/ 270 h 797"/>
              <a:gd name="T36" fmla="*/ 469 w 922"/>
              <a:gd name="T37" fmla="*/ 379 h 797"/>
              <a:gd name="T38" fmla="*/ 378 w 922"/>
              <a:gd name="T39" fmla="*/ 460 h 797"/>
              <a:gd name="T40" fmla="*/ 407 w 922"/>
              <a:gd name="T41" fmla="*/ 486 h 797"/>
              <a:gd name="T42" fmla="*/ 376 w 922"/>
              <a:gd name="T43" fmla="*/ 486 h 797"/>
              <a:gd name="T44" fmla="*/ 189 w 922"/>
              <a:gd name="T45" fmla="*/ 568 h 797"/>
              <a:gd name="T46" fmla="*/ 55 w 922"/>
              <a:gd name="T47" fmla="*/ 486 h 797"/>
              <a:gd name="T48" fmla="*/ 189 w 922"/>
              <a:gd name="T49" fmla="*/ 568 h 797"/>
              <a:gd name="T50" fmla="*/ 55 w 922"/>
              <a:gd name="T51" fmla="*/ 460 h 797"/>
              <a:gd name="T52" fmla="*/ 189 w 922"/>
              <a:gd name="T53" fmla="*/ 379 h 797"/>
              <a:gd name="T54" fmla="*/ 189 w 922"/>
              <a:gd name="T55" fmla="*/ 351 h 797"/>
              <a:gd name="T56" fmla="*/ 55 w 922"/>
              <a:gd name="T57" fmla="*/ 270 h 797"/>
              <a:gd name="T58" fmla="*/ 189 w 922"/>
              <a:gd name="T59" fmla="*/ 351 h 797"/>
              <a:gd name="T60" fmla="*/ 55 w 922"/>
              <a:gd name="T61" fmla="*/ 244 h 797"/>
              <a:gd name="T62" fmla="*/ 189 w 922"/>
              <a:gd name="T63" fmla="*/ 163 h 797"/>
              <a:gd name="T64" fmla="*/ 350 w 922"/>
              <a:gd name="T65" fmla="*/ 568 h 797"/>
              <a:gd name="T66" fmla="*/ 216 w 922"/>
              <a:gd name="T67" fmla="*/ 486 h 797"/>
              <a:gd name="T68" fmla="*/ 350 w 922"/>
              <a:gd name="T69" fmla="*/ 568 h 797"/>
              <a:gd name="T70" fmla="*/ 216 w 922"/>
              <a:gd name="T71" fmla="*/ 460 h 797"/>
              <a:gd name="T72" fmla="*/ 350 w 922"/>
              <a:gd name="T73" fmla="*/ 379 h 797"/>
              <a:gd name="T74" fmla="*/ 350 w 922"/>
              <a:gd name="T75" fmla="*/ 351 h 797"/>
              <a:gd name="T76" fmla="*/ 216 w 922"/>
              <a:gd name="T77" fmla="*/ 270 h 797"/>
              <a:gd name="T78" fmla="*/ 350 w 922"/>
              <a:gd name="T79" fmla="*/ 351 h 797"/>
              <a:gd name="T80" fmla="*/ 216 w 922"/>
              <a:gd name="T81" fmla="*/ 244 h 797"/>
              <a:gd name="T82" fmla="*/ 350 w 922"/>
              <a:gd name="T83" fmla="*/ 163 h 797"/>
              <a:gd name="T84" fmla="*/ 378 w 922"/>
              <a:gd name="T85" fmla="*/ 568 h 797"/>
              <a:gd name="T86" fmla="*/ 378 w 922"/>
              <a:gd name="T87" fmla="*/ 56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2" h="797">
                <a:moveTo>
                  <a:pt x="784" y="311"/>
                </a:moveTo>
                <a:lnTo>
                  <a:pt x="724" y="311"/>
                </a:lnTo>
                <a:lnTo>
                  <a:pt x="724" y="28"/>
                </a:lnTo>
                <a:cubicBezTo>
                  <a:pt x="724" y="13"/>
                  <a:pt x="711" y="0"/>
                  <a:pt x="697" y="0"/>
                </a:cubicBez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595"/>
                </a:lnTo>
                <a:cubicBezTo>
                  <a:pt x="0" y="610"/>
                  <a:pt x="13" y="623"/>
                  <a:pt x="28" y="623"/>
                </a:cubicBezTo>
                <a:lnTo>
                  <a:pt x="409" y="623"/>
                </a:lnTo>
                <a:lnTo>
                  <a:pt x="508" y="797"/>
                </a:lnTo>
                <a:lnTo>
                  <a:pt x="784" y="797"/>
                </a:lnTo>
                <a:lnTo>
                  <a:pt x="922" y="553"/>
                </a:lnTo>
                <a:lnTo>
                  <a:pt x="784" y="311"/>
                </a:lnTo>
                <a:close/>
                <a:moveTo>
                  <a:pt x="537" y="163"/>
                </a:moveTo>
                <a:lnTo>
                  <a:pt x="671" y="163"/>
                </a:lnTo>
                <a:lnTo>
                  <a:pt x="671" y="244"/>
                </a:lnTo>
                <a:lnTo>
                  <a:pt x="537" y="244"/>
                </a:lnTo>
                <a:lnTo>
                  <a:pt x="537" y="163"/>
                </a:lnTo>
                <a:close/>
                <a:moveTo>
                  <a:pt x="671" y="270"/>
                </a:moveTo>
                <a:lnTo>
                  <a:pt x="671" y="311"/>
                </a:lnTo>
                <a:lnTo>
                  <a:pt x="537" y="311"/>
                </a:lnTo>
                <a:lnTo>
                  <a:pt x="537" y="270"/>
                </a:lnTo>
                <a:lnTo>
                  <a:pt x="671" y="270"/>
                </a:lnTo>
                <a:close/>
                <a:moveTo>
                  <a:pt x="378" y="163"/>
                </a:moveTo>
                <a:lnTo>
                  <a:pt x="511" y="163"/>
                </a:lnTo>
                <a:lnTo>
                  <a:pt x="511" y="244"/>
                </a:lnTo>
                <a:lnTo>
                  <a:pt x="378" y="244"/>
                </a:lnTo>
                <a:lnTo>
                  <a:pt x="378" y="163"/>
                </a:lnTo>
                <a:close/>
                <a:moveTo>
                  <a:pt x="378" y="270"/>
                </a:moveTo>
                <a:lnTo>
                  <a:pt x="511" y="270"/>
                </a:lnTo>
                <a:lnTo>
                  <a:pt x="511" y="311"/>
                </a:lnTo>
                <a:lnTo>
                  <a:pt x="508" y="311"/>
                </a:lnTo>
                <a:lnTo>
                  <a:pt x="484" y="351"/>
                </a:lnTo>
                <a:lnTo>
                  <a:pt x="376" y="351"/>
                </a:lnTo>
                <a:lnTo>
                  <a:pt x="376" y="270"/>
                </a:lnTo>
                <a:lnTo>
                  <a:pt x="378" y="270"/>
                </a:lnTo>
                <a:close/>
                <a:moveTo>
                  <a:pt x="378" y="379"/>
                </a:moveTo>
                <a:lnTo>
                  <a:pt x="469" y="379"/>
                </a:lnTo>
                <a:lnTo>
                  <a:pt x="424" y="460"/>
                </a:lnTo>
                <a:lnTo>
                  <a:pt x="378" y="460"/>
                </a:lnTo>
                <a:lnTo>
                  <a:pt x="378" y="379"/>
                </a:lnTo>
                <a:close/>
                <a:moveTo>
                  <a:pt x="407" y="486"/>
                </a:moveTo>
                <a:lnTo>
                  <a:pt x="376" y="540"/>
                </a:lnTo>
                <a:lnTo>
                  <a:pt x="376" y="486"/>
                </a:lnTo>
                <a:lnTo>
                  <a:pt x="407" y="486"/>
                </a:lnTo>
                <a:close/>
                <a:moveTo>
                  <a:pt x="189" y="568"/>
                </a:moveTo>
                <a:lnTo>
                  <a:pt x="55" y="568"/>
                </a:lnTo>
                <a:lnTo>
                  <a:pt x="55" y="486"/>
                </a:lnTo>
                <a:lnTo>
                  <a:pt x="189" y="486"/>
                </a:lnTo>
                <a:lnTo>
                  <a:pt x="189" y="568"/>
                </a:lnTo>
                <a:close/>
                <a:moveTo>
                  <a:pt x="189" y="460"/>
                </a:moveTo>
                <a:lnTo>
                  <a:pt x="55" y="460"/>
                </a:lnTo>
                <a:lnTo>
                  <a:pt x="55" y="379"/>
                </a:lnTo>
                <a:lnTo>
                  <a:pt x="189" y="379"/>
                </a:lnTo>
                <a:lnTo>
                  <a:pt x="189" y="460"/>
                </a:lnTo>
                <a:close/>
                <a:moveTo>
                  <a:pt x="189" y="351"/>
                </a:moveTo>
                <a:lnTo>
                  <a:pt x="55" y="351"/>
                </a:lnTo>
                <a:lnTo>
                  <a:pt x="55" y="270"/>
                </a:lnTo>
                <a:lnTo>
                  <a:pt x="189" y="270"/>
                </a:lnTo>
                <a:lnTo>
                  <a:pt x="189" y="351"/>
                </a:lnTo>
                <a:close/>
                <a:moveTo>
                  <a:pt x="189" y="244"/>
                </a:moveTo>
                <a:lnTo>
                  <a:pt x="55" y="244"/>
                </a:lnTo>
                <a:lnTo>
                  <a:pt x="55" y="163"/>
                </a:lnTo>
                <a:lnTo>
                  <a:pt x="189" y="163"/>
                </a:lnTo>
                <a:lnTo>
                  <a:pt x="189" y="244"/>
                </a:lnTo>
                <a:close/>
                <a:moveTo>
                  <a:pt x="350" y="568"/>
                </a:moveTo>
                <a:lnTo>
                  <a:pt x="216" y="568"/>
                </a:lnTo>
                <a:lnTo>
                  <a:pt x="216" y="486"/>
                </a:lnTo>
                <a:lnTo>
                  <a:pt x="350" y="486"/>
                </a:lnTo>
                <a:lnTo>
                  <a:pt x="350" y="568"/>
                </a:lnTo>
                <a:close/>
                <a:moveTo>
                  <a:pt x="350" y="460"/>
                </a:moveTo>
                <a:lnTo>
                  <a:pt x="216" y="460"/>
                </a:lnTo>
                <a:lnTo>
                  <a:pt x="216" y="379"/>
                </a:lnTo>
                <a:lnTo>
                  <a:pt x="350" y="379"/>
                </a:lnTo>
                <a:lnTo>
                  <a:pt x="350" y="460"/>
                </a:lnTo>
                <a:close/>
                <a:moveTo>
                  <a:pt x="350" y="351"/>
                </a:moveTo>
                <a:lnTo>
                  <a:pt x="216" y="351"/>
                </a:lnTo>
                <a:lnTo>
                  <a:pt x="216" y="270"/>
                </a:lnTo>
                <a:lnTo>
                  <a:pt x="350" y="270"/>
                </a:lnTo>
                <a:lnTo>
                  <a:pt x="350" y="351"/>
                </a:lnTo>
                <a:close/>
                <a:moveTo>
                  <a:pt x="350" y="244"/>
                </a:moveTo>
                <a:lnTo>
                  <a:pt x="216" y="244"/>
                </a:lnTo>
                <a:lnTo>
                  <a:pt x="216" y="163"/>
                </a:lnTo>
                <a:lnTo>
                  <a:pt x="350" y="163"/>
                </a:lnTo>
                <a:lnTo>
                  <a:pt x="350" y="244"/>
                </a:lnTo>
                <a:close/>
                <a:moveTo>
                  <a:pt x="378" y="568"/>
                </a:moveTo>
                <a:lnTo>
                  <a:pt x="378" y="566"/>
                </a:lnTo>
                <a:lnTo>
                  <a:pt x="378" y="56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83">
            <a:extLst>
              <a:ext uri="{FF2B5EF4-FFF2-40B4-BE49-F238E27FC236}">
                <a16:creationId xmlns:a16="http://schemas.microsoft.com/office/drawing/2014/main" id="{320D2C83-38ED-4268-807C-B7679D88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74" y="2775880"/>
            <a:ext cx="553900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Azure Storage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Freeform 284">
            <a:extLst>
              <a:ext uri="{FF2B5EF4-FFF2-40B4-BE49-F238E27FC236}">
                <a16:creationId xmlns:a16="http://schemas.microsoft.com/office/drawing/2014/main" id="{CCA7F584-5D34-45AF-8CF6-E8E12851E713}"/>
              </a:ext>
            </a:extLst>
          </p:cNvPr>
          <p:cNvSpPr>
            <a:spLocks noEditPoints="1"/>
          </p:cNvSpPr>
          <p:nvPr/>
        </p:nvSpPr>
        <p:spPr bwMode="auto">
          <a:xfrm>
            <a:off x="10263587" y="2310718"/>
            <a:ext cx="490924" cy="478043"/>
          </a:xfrm>
          <a:custGeom>
            <a:avLst/>
            <a:gdLst>
              <a:gd name="T0" fmla="*/ 704 w 921"/>
              <a:gd name="T1" fmla="*/ 688 h 897"/>
              <a:gd name="T2" fmla="*/ 748 w 921"/>
              <a:gd name="T3" fmla="*/ 631 h 897"/>
              <a:gd name="T4" fmla="*/ 878 w 921"/>
              <a:gd name="T5" fmla="*/ 444 h 897"/>
              <a:gd name="T6" fmla="*/ 875 w 921"/>
              <a:gd name="T7" fmla="*/ 449 h 897"/>
              <a:gd name="T8" fmla="*/ 870 w 921"/>
              <a:gd name="T9" fmla="*/ 453 h 897"/>
              <a:gd name="T10" fmla="*/ 864 w 921"/>
              <a:gd name="T11" fmla="*/ 457 h 897"/>
              <a:gd name="T12" fmla="*/ 857 w 921"/>
              <a:gd name="T13" fmla="*/ 461 h 897"/>
              <a:gd name="T14" fmla="*/ 824 w 921"/>
              <a:gd name="T15" fmla="*/ 473 h 897"/>
              <a:gd name="T16" fmla="*/ 813 w 921"/>
              <a:gd name="T17" fmla="*/ 475 h 897"/>
              <a:gd name="T18" fmla="*/ 800 w 921"/>
              <a:gd name="T19" fmla="*/ 478 h 897"/>
              <a:gd name="T20" fmla="*/ 786 w 921"/>
              <a:gd name="T21" fmla="*/ 480 h 897"/>
              <a:gd name="T22" fmla="*/ 772 w 921"/>
              <a:gd name="T23" fmla="*/ 482 h 897"/>
              <a:gd name="T24" fmla="*/ 757 w 921"/>
              <a:gd name="T25" fmla="*/ 483 h 897"/>
              <a:gd name="T26" fmla="*/ 742 w 921"/>
              <a:gd name="T27" fmla="*/ 484 h 897"/>
              <a:gd name="T28" fmla="*/ 699 w 921"/>
              <a:gd name="T29" fmla="*/ 484 h 897"/>
              <a:gd name="T30" fmla="*/ 684 w 921"/>
              <a:gd name="T31" fmla="*/ 483 h 897"/>
              <a:gd name="T32" fmla="*/ 670 w 921"/>
              <a:gd name="T33" fmla="*/ 481 h 897"/>
              <a:gd name="T34" fmla="*/ 656 w 921"/>
              <a:gd name="T35" fmla="*/ 479 h 897"/>
              <a:gd name="T36" fmla="*/ 643 w 921"/>
              <a:gd name="T37" fmla="*/ 477 h 897"/>
              <a:gd name="T38" fmla="*/ 631 w 921"/>
              <a:gd name="T39" fmla="*/ 475 h 897"/>
              <a:gd name="T40" fmla="*/ 620 w 921"/>
              <a:gd name="T41" fmla="*/ 473 h 897"/>
              <a:gd name="T42" fmla="*/ 578 w 921"/>
              <a:gd name="T43" fmla="*/ 455 h 897"/>
              <a:gd name="T44" fmla="*/ 573 w 921"/>
              <a:gd name="T45" fmla="*/ 451 h 897"/>
              <a:gd name="T46" fmla="*/ 569 w 921"/>
              <a:gd name="T47" fmla="*/ 447 h 897"/>
              <a:gd name="T48" fmla="*/ 566 w 921"/>
              <a:gd name="T49" fmla="*/ 442 h 897"/>
              <a:gd name="T50" fmla="*/ 882 w 921"/>
              <a:gd name="T51" fmla="*/ 435 h 897"/>
              <a:gd name="T52" fmla="*/ 806 w 921"/>
              <a:gd name="T53" fmla="*/ 599 h 897"/>
              <a:gd name="T54" fmla="*/ 878 w 921"/>
              <a:gd name="T55" fmla="*/ 720 h 897"/>
              <a:gd name="T56" fmla="*/ 683 w 921"/>
              <a:gd name="T57" fmla="*/ 706 h 897"/>
              <a:gd name="T58" fmla="*/ 769 w 921"/>
              <a:gd name="T59" fmla="*/ 614 h 897"/>
              <a:gd name="T60" fmla="*/ 797 w 921"/>
              <a:gd name="T61" fmla="*/ 737 h 897"/>
              <a:gd name="T62" fmla="*/ 625 w 921"/>
              <a:gd name="T63" fmla="*/ 720 h 897"/>
              <a:gd name="T64" fmla="*/ 572 w 921"/>
              <a:gd name="T65" fmla="*/ 688 h 897"/>
              <a:gd name="T66" fmla="*/ 621 w 921"/>
              <a:gd name="T67" fmla="*/ 697 h 897"/>
              <a:gd name="T68" fmla="*/ 618 w 921"/>
              <a:gd name="T69" fmla="*/ 676 h 897"/>
              <a:gd name="T70" fmla="*/ 571 w 921"/>
              <a:gd name="T71" fmla="*/ 632 h 897"/>
              <a:gd name="T72" fmla="*/ 618 w 921"/>
              <a:gd name="T73" fmla="*/ 596 h 897"/>
              <a:gd name="T74" fmla="*/ 642 w 921"/>
              <a:gd name="T75" fmla="*/ 623 h 897"/>
              <a:gd name="T76" fmla="*/ 611 w 921"/>
              <a:gd name="T77" fmla="*/ 619 h 897"/>
              <a:gd name="T78" fmla="*/ 601 w 921"/>
              <a:gd name="T79" fmla="*/ 635 h 897"/>
              <a:gd name="T80" fmla="*/ 636 w 921"/>
              <a:gd name="T81" fmla="*/ 654 h 897"/>
              <a:gd name="T82" fmla="*/ 651 w 921"/>
              <a:gd name="T83" fmla="*/ 702 h 897"/>
              <a:gd name="T84" fmla="*/ 719 w 921"/>
              <a:gd name="T85" fmla="*/ 896 h 897"/>
              <a:gd name="T86" fmla="*/ 921 w 921"/>
              <a:gd name="T87" fmla="*/ 440 h 897"/>
              <a:gd name="T88" fmla="*/ 490 w 921"/>
              <a:gd name="T89" fmla="*/ 521 h 897"/>
              <a:gd name="T90" fmla="*/ 366 w 921"/>
              <a:gd name="T91" fmla="*/ 489 h 897"/>
              <a:gd name="T92" fmla="*/ 277 w 921"/>
              <a:gd name="T93" fmla="*/ 609 h 897"/>
              <a:gd name="T94" fmla="*/ 277 w 921"/>
              <a:gd name="T95" fmla="*/ 609 h 897"/>
              <a:gd name="T96" fmla="*/ 222 w 921"/>
              <a:gd name="T97" fmla="*/ 281 h 897"/>
              <a:gd name="T98" fmla="*/ 240 w 921"/>
              <a:gd name="T99" fmla="*/ 401 h 897"/>
              <a:gd name="T100" fmla="*/ 240 w 921"/>
              <a:gd name="T101" fmla="*/ 609 h 897"/>
              <a:gd name="T102" fmla="*/ 562 w 921"/>
              <a:gd name="T103" fmla="*/ 375 h 897"/>
              <a:gd name="T104" fmla="*/ 692 w 921"/>
              <a:gd name="T105" fmla="*/ 185 h 897"/>
              <a:gd name="T106" fmla="*/ 71 w 921"/>
              <a:gd name="T107" fmla="*/ 239 h 897"/>
              <a:gd name="T108" fmla="*/ 562 w 921"/>
              <a:gd name="T109" fmla="*/ 23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21" h="897">
                <a:moveTo>
                  <a:pt x="727" y="621"/>
                </a:moveTo>
                <a:cubicBezTo>
                  <a:pt x="717" y="621"/>
                  <a:pt x="710" y="624"/>
                  <a:pt x="704" y="631"/>
                </a:cubicBezTo>
                <a:cubicBezTo>
                  <a:pt x="698" y="639"/>
                  <a:pt x="695" y="648"/>
                  <a:pt x="695" y="660"/>
                </a:cubicBezTo>
                <a:cubicBezTo>
                  <a:pt x="695" y="672"/>
                  <a:pt x="698" y="681"/>
                  <a:pt x="704" y="688"/>
                </a:cubicBezTo>
                <a:cubicBezTo>
                  <a:pt x="710" y="695"/>
                  <a:pt x="717" y="699"/>
                  <a:pt x="726" y="699"/>
                </a:cubicBezTo>
                <a:cubicBezTo>
                  <a:pt x="735" y="699"/>
                  <a:pt x="742" y="695"/>
                  <a:pt x="748" y="689"/>
                </a:cubicBezTo>
                <a:cubicBezTo>
                  <a:pt x="754" y="682"/>
                  <a:pt x="757" y="672"/>
                  <a:pt x="757" y="660"/>
                </a:cubicBezTo>
                <a:cubicBezTo>
                  <a:pt x="757" y="648"/>
                  <a:pt x="754" y="638"/>
                  <a:pt x="748" y="631"/>
                </a:cubicBezTo>
                <a:cubicBezTo>
                  <a:pt x="743" y="624"/>
                  <a:pt x="736" y="621"/>
                  <a:pt x="727" y="621"/>
                </a:cubicBezTo>
                <a:close/>
                <a:moveTo>
                  <a:pt x="880" y="440"/>
                </a:moveTo>
                <a:lnTo>
                  <a:pt x="879" y="442"/>
                </a:lnTo>
                <a:cubicBezTo>
                  <a:pt x="879" y="443"/>
                  <a:pt x="878" y="444"/>
                  <a:pt x="878" y="444"/>
                </a:cubicBezTo>
                <a:lnTo>
                  <a:pt x="878" y="445"/>
                </a:lnTo>
                <a:cubicBezTo>
                  <a:pt x="878" y="445"/>
                  <a:pt x="877" y="446"/>
                  <a:pt x="877" y="447"/>
                </a:cubicBezTo>
                <a:cubicBezTo>
                  <a:pt x="877" y="447"/>
                  <a:pt x="877" y="447"/>
                  <a:pt x="877" y="447"/>
                </a:cubicBezTo>
                <a:cubicBezTo>
                  <a:pt x="876" y="448"/>
                  <a:pt x="876" y="448"/>
                  <a:pt x="875" y="449"/>
                </a:cubicBezTo>
                <a:lnTo>
                  <a:pt x="875" y="449"/>
                </a:lnTo>
                <a:cubicBezTo>
                  <a:pt x="874" y="450"/>
                  <a:pt x="873" y="450"/>
                  <a:pt x="873" y="451"/>
                </a:cubicBezTo>
                <a:lnTo>
                  <a:pt x="872" y="451"/>
                </a:lnTo>
                <a:cubicBezTo>
                  <a:pt x="872" y="452"/>
                  <a:pt x="871" y="453"/>
                  <a:pt x="870" y="453"/>
                </a:cubicBezTo>
                <a:lnTo>
                  <a:pt x="870" y="453"/>
                </a:lnTo>
                <a:cubicBezTo>
                  <a:pt x="869" y="454"/>
                  <a:pt x="868" y="454"/>
                  <a:pt x="867" y="455"/>
                </a:cubicBezTo>
                <a:lnTo>
                  <a:pt x="867" y="455"/>
                </a:lnTo>
                <a:cubicBezTo>
                  <a:pt x="866" y="456"/>
                  <a:pt x="865" y="456"/>
                  <a:pt x="864" y="457"/>
                </a:cubicBezTo>
                <a:lnTo>
                  <a:pt x="864" y="457"/>
                </a:lnTo>
                <a:cubicBezTo>
                  <a:pt x="863" y="458"/>
                  <a:pt x="862" y="458"/>
                  <a:pt x="861" y="459"/>
                </a:cubicBezTo>
                <a:cubicBezTo>
                  <a:pt x="861" y="459"/>
                  <a:pt x="861" y="459"/>
                  <a:pt x="861" y="459"/>
                </a:cubicBezTo>
                <a:cubicBezTo>
                  <a:pt x="860" y="460"/>
                  <a:pt x="859" y="460"/>
                  <a:pt x="857" y="461"/>
                </a:cubicBezTo>
                <a:cubicBezTo>
                  <a:pt x="850" y="465"/>
                  <a:pt x="841" y="468"/>
                  <a:pt x="831" y="471"/>
                </a:cubicBezTo>
                <a:cubicBezTo>
                  <a:pt x="830" y="471"/>
                  <a:pt x="830" y="471"/>
                  <a:pt x="830" y="471"/>
                </a:cubicBezTo>
                <a:cubicBezTo>
                  <a:pt x="829" y="472"/>
                  <a:pt x="827" y="472"/>
                  <a:pt x="826" y="472"/>
                </a:cubicBezTo>
                <a:cubicBezTo>
                  <a:pt x="825" y="472"/>
                  <a:pt x="825" y="472"/>
                  <a:pt x="824" y="473"/>
                </a:cubicBezTo>
                <a:cubicBezTo>
                  <a:pt x="823" y="473"/>
                  <a:pt x="822" y="473"/>
                  <a:pt x="821" y="474"/>
                </a:cubicBezTo>
                <a:cubicBezTo>
                  <a:pt x="820" y="474"/>
                  <a:pt x="819" y="474"/>
                  <a:pt x="819" y="474"/>
                </a:cubicBezTo>
                <a:lnTo>
                  <a:pt x="815" y="475"/>
                </a:lnTo>
                <a:cubicBezTo>
                  <a:pt x="814" y="475"/>
                  <a:pt x="813" y="475"/>
                  <a:pt x="813" y="475"/>
                </a:cubicBezTo>
                <a:cubicBezTo>
                  <a:pt x="811" y="475"/>
                  <a:pt x="810" y="476"/>
                  <a:pt x="809" y="476"/>
                </a:cubicBezTo>
                <a:cubicBezTo>
                  <a:pt x="808" y="476"/>
                  <a:pt x="807" y="476"/>
                  <a:pt x="806" y="476"/>
                </a:cubicBezTo>
                <a:cubicBezTo>
                  <a:pt x="805" y="477"/>
                  <a:pt x="804" y="477"/>
                  <a:pt x="803" y="477"/>
                </a:cubicBezTo>
                <a:cubicBezTo>
                  <a:pt x="802" y="477"/>
                  <a:pt x="801" y="477"/>
                  <a:pt x="800" y="478"/>
                </a:cubicBezTo>
                <a:cubicBezTo>
                  <a:pt x="799" y="478"/>
                  <a:pt x="798" y="478"/>
                  <a:pt x="796" y="478"/>
                </a:cubicBezTo>
                <a:cubicBezTo>
                  <a:pt x="795" y="478"/>
                  <a:pt x="794" y="478"/>
                  <a:pt x="793" y="479"/>
                </a:cubicBezTo>
                <a:cubicBezTo>
                  <a:pt x="792" y="479"/>
                  <a:pt x="791" y="479"/>
                  <a:pt x="790" y="479"/>
                </a:cubicBezTo>
                <a:cubicBezTo>
                  <a:pt x="789" y="479"/>
                  <a:pt x="788" y="479"/>
                  <a:pt x="786" y="480"/>
                </a:cubicBezTo>
                <a:cubicBezTo>
                  <a:pt x="785" y="480"/>
                  <a:pt x="784" y="480"/>
                  <a:pt x="783" y="480"/>
                </a:cubicBezTo>
                <a:cubicBezTo>
                  <a:pt x="782" y="480"/>
                  <a:pt x="780" y="480"/>
                  <a:pt x="779" y="481"/>
                </a:cubicBezTo>
                <a:cubicBezTo>
                  <a:pt x="778" y="481"/>
                  <a:pt x="777" y="481"/>
                  <a:pt x="776" y="481"/>
                </a:cubicBezTo>
                <a:cubicBezTo>
                  <a:pt x="775" y="481"/>
                  <a:pt x="773" y="481"/>
                  <a:pt x="772" y="482"/>
                </a:cubicBezTo>
                <a:cubicBezTo>
                  <a:pt x="771" y="482"/>
                  <a:pt x="770" y="482"/>
                  <a:pt x="769" y="482"/>
                </a:cubicBezTo>
                <a:cubicBezTo>
                  <a:pt x="768" y="482"/>
                  <a:pt x="766" y="482"/>
                  <a:pt x="765" y="482"/>
                </a:cubicBezTo>
                <a:cubicBezTo>
                  <a:pt x="764" y="482"/>
                  <a:pt x="763" y="482"/>
                  <a:pt x="761" y="482"/>
                </a:cubicBezTo>
                <a:cubicBezTo>
                  <a:pt x="760" y="482"/>
                  <a:pt x="759" y="483"/>
                  <a:pt x="757" y="483"/>
                </a:cubicBezTo>
                <a:cubicBezTo>
                  <a:pt x="756" y="483"/>
                  <a:pt x="755" y="483"/>
                  <a:pt x="754" y="483"/>
                </a:cubicBezTo>
                <a:cubicBezTo>
                  <a:pt x="752" y="483"/>
                  <a:pt x="751" y="483"/>
                  <a:pt x="749" y="483"/>
                </a:cubicBezTo>
                <a:cubicBezTo>
                  <a:pt x="748" y="483"/>
                  <a:pt x="747" y="483"/>
                  <a:pt x="746" y="483"/>
                </a:cubicBezTo>
                <a:cubicBezTo>
                  <a:pt x="745" y="483"/>
                  <a:pt x="743" y="484"/>
                  <a:pt x="742" y="484"/>
                </a:cubicBezTo>
                <a:lnTo>
                  <a:pt x="738" y="484"/>
                </a:lnTo>
                <a:cubicBezTo>
                  <a:pt x="737" y="484"/>
                  <a:pt x="735" y="484"/>
                  <a:pt x="733" y="484"/>
                </a:cubicBezTo>
                <a:lnTo>
                  <a:pt x="704" y="484"/>
                </a:lnTo>
                <a:cubicBezTo>
                  <a:pt x="703" y="484"/>
                  <a:pt x="701" y="484"/>
                  <a:pt x="699" y="484"/>
                </a:cubicBezTo>
                <a:cubicBezTo>
                  <a:pt x="698" y="484"/>
                  <a:pt x="697" y="484"/>
                  <a:pt x="696" y="483"/>
                </a:cubicBezTo>
                <a:cubicBezTo>
                  <a:pt x="695" y="483"/>
                  <a:pt x="693" y="483"/>
                  <a:pt x="692" y="483"/>
                </a:cubicBezTo>
                <a:cubicBezTo>
                  <a:pt x="691" y="483"/>
                  <a:pt x="690" y="483"/>
                  <a:pt x="688" y="483"/>
                </a:cubicBezTo>
                <a:cubicBezTo>
                  <a:pt x="687" y="483"/>
                  <a:pt x="686" y="483"/>
                  <a:pt x="684" y="483"/>
                </a:cubicBezTo>
                <a:cubicBezTo>
                  <a:pt x="683" y="483"/>
                  <a:pt x="682" y="482"/>
                  <a:pt x="681" y="482"/>
                </a:cubicBezTo>
                <a:cubicBezTo>
                  <a:pt x="680" y="482"/>
                  <a:pt x="679" y="482"/>
                  <a:pt x="677" y="482"/>
                </a:cubicBezTo>
                <a:cubicBezTo>
                  <a:pt x="676" y="482"/>
                  <a:pt x="675" y="482"/>
                  <a:pt x="674" y="482"/>
                </a:cubicBezTo>
                <a:cubicBezTo>
                  <a:pt x="672" y="482"/>
                  <a:pt x="671" y="482"/>
                  <a:pt x="670" y="481"/>
                </a:cubicBezTo>
                <a:cubicBezTo>
                  <a:pt x="669" y="481"/>
                  <a:pt x="667" y="481"/>
                  <a:pt x="666" y="481"/>
                </a:cubicBezTo>
                <a:cubicBezTo>
                  <a:pt x="665" y="481"/>
                  <a:pt x="664" y="481"/>
                  <a:pt x="663" y="480"/>
                </a:cubicBezTo>
                <a:cubicBezTo>
                  <a:pt x="662" y="480"/>
                  <a:pt x="661" y="480"/>
                  <a:pt x="660" y="480"/>
                </a:cubicBezTo>
                <a:cubicBezTo>
                  <a:pt x="659" y="480"/>
                  <a:pt x="657" y="480"/>
                  <a:pt x="656" y="479"/>
                </a:cubicBezTo>
                <a:cubicBezTo>
                  <a:pt x="655" y="479"/>
                  <a:pt x="654" y="479"/>
                  <a:pt x="653" y="479"/>
                </a:cubicBezTo>
                <a:cubicBezTo>
                  <a:pt x="652" y="479"/>
                  <a:pt x="651" y="479"/>
                  <a:pt x="650" y="478"/>
                </a:cubicBezTo>
                <a:cubicBezTo>
                  <a:pt x="649" y="478"/>
                  <a:pt x="647" y="478"/>
                  <a:pt x="646" y="478"/>
                </a:cubicBezTo>
                <a:cubicBezTo>
                  <a:pt x="645" y="478"/>
                  <a:pt x="644" y="478"/>
                  <a:pt x="643" y="477"/>
                </a:cubicBezTo>
                <a:lnTo>
                  <a:pt x="640" y="477"/>
                </a:lnTo>
                <a:cubicBezTo>
                  <a:pt x="639" y="476"/>
                  <a:pt x="638" y="476"/>
                  <a:pt x="637" y="476"/>
                </a:cubicBezTo>
                <a:lnTo>
                  <a:pt x="634" y="475"/>
                </a:lnTo>
                <a:cubicBezTo>
                  <a:pt x="633" y="475"/>
                  <a:pt x="632" y="475"/>
                  <a:pt x="631" y="475"/>
                </a:cubicBezTo>
                <a:lnTo>
                  <a:pt x="628" y="474"/>
                </a:lnTo>
                <a:cubicBezTo>
                  <a:pt x="627" y="474"/>
                  <a:pt x="626" y="474"/>
                  <a:pt x="626" y="474"/>
                </a:cubicBezTo>
                <a:cubicBezTo>
                  <a:pt x="624" y="474"/>
                  <a:pt x="623" y="473"/>
                  <a:pt x="622" y="473"/>
                </a:cubicBezTo>
                <a:cubicBezTo>
                  <a:pt x="621" y="473"/>
                  <a:pt x="621" y="473"/>
                  <a:pt x="620" y="473"/>
                </a:cubicBezTo>
                <a:cubicBezTo>
                  <a:pt x="619" y="472"/>
                  <a:pt x="617" y="472"/>
                  <a:pt x="616" y="471"/>
                </a:cubicBezTo>
                <a:cubicBezTo>
                  <a:pt x="616" y="471"/>
                  <a:pt x="616" y="471"/>
                  <a:pt x="616" y="471"/>
                </a:cubicBezTo>
                <a:cubicBezTo>
                  <a:pt x="602" y="467"/>
                  <a:pt x="590" y="462"/>
                  <a:pt x="581" y="457"/>
                </a:cubicBezTo>
                <a:cubicBezTo>
                  <a:pt x="580" y="456"/>
                  <a:pt x="579" y="456"/>
                  <a:pt x="578" y="455"/>
                </a:cubicBezTo>
                <a:lnTo>
                  <a:pt x="578" y="455"/>
                </a:lnTo>
                <a:cubicBezTo>
                  <a:pt x="577" y="454"/>
                  <a:pt x="576" y="454"/>
                  <a:pt x="575" y="453"/>
                </a:cubicBezTo>
                <a:lnTo>
                  <a:pt x="575" y="453"/>
                </a:lnTo>
                <a:cubicBezTo>
                  <a:pt x="575" y="452"/>
                  <a:pt x="574" y="452"/>
                  <a:pt x="573" y="451"/>
                </a:cubicBezTo>
                <a:lnTo>
                  <a:pt x="573" y="451"/>
                </a:lnTo>
                <a:cubicBezTo>
                  <a:pt x="572" y="450"/>
                  <a:pt x="571" y="450"/>
                  <a:pt x="571" y="449"/>
                </a:cubicBezTo>
                <a:lnTo>
                  <a:pt x="571" y="449"/>
                </a:lnTo>
                <a:cubicBezTo>
                  <a:pt x="570" y="448"/>
                  <a:pt x="569" y="447"/>
                  <a:pt x="569" y="447"/>
                </a:cubicBezTo>
                <a:lnTo>
                  <a:pt x="569" y="446"/>
                </a:lnTo>
                <a:cubicBezTo>
                  <a:pt x="568" y="446"/>
                  <a:pt x="568" y="445"/>
                  <a:pt x="567" y="444"/>
                </a:cubicBezTo>
                <a:lnTo>
                  <a:pt x="567" y="444"/>
                </a:lnTo>
                <a:cubicBezTo>
                  <a:pt x="567" y="443"/>
                  <a:pt x="567" y="443"/>
                  <a:pt x="566" y="442"/>
                </a:cubicBezTo>
                <a:lnTo>
                  <a:pt x="565" y="440"/>
                </a:lnTo>
                <a:cubicBezTo>
                  <a:pt x="565" y="438"/>
                  <a:pt x="565" y="437"/>
                  <a:pt x="565" y="435"/>
                </a:cubicBezTo>
                <a:cubicBezTo>
                  <a:pt x="565" y="410"/>
                  <a:pt x="636" y="388"/>
                  <a:pt x="723" y="388"/>
                </a:cubicBezTo>
                <a:cubicBezTo>
                  <a:pt x="811" y="388"/>
                  <a:pt x="882" y="409"/>
                  <a:pt x="882" y="435"/>
                </a:cubicBezTo>
                <a:cubicBezTo>
                  <a:pt x="881" y="437"/>
                  <a:pt x="880" y="439"/>
                  <a:pt x="880" y="440"/>
                </a:cubicBezTo>
                <a:close/>
                <a:moveTo>
                  <a:pt x="878" y="720"/>
                </a:moveTo>
                <a:lnTo>
                  <a:pt x="806" y="720"/>
                </a:lnTo>
                <a:lnTo>
                  <a:pt x="806" y="599"/>
                </a:lnTo>
                <a:lnTo>
                  <a:pt x="833" y="599"/>
                </a:lnTo>
                <a:lnTo>
                  <a:pt x="833" y="698"/>
                </a:lnTo>
                <a:lnTo>
                  <a:pt x="878" y="698"/>
                </a:lnTo>
                <a:lnTo>
                  <a:pt x="878" y="720"/>
                </a:lnTo>
                <a:close/>
                <a:moveTo>
                  <a:pt x="758" y="737"/>
                </a:moveTo>
                <a:lnTo>
                  <a:pt x="742" y="721"/>
                </a:lnTo>
                <a:cubicBezTo>
                  <a:pt x="738" y="722"/>
                  <a:pt x="732" y="723"/>
                  <a:pt x="726" y="723"/>
                </a:cubicBezTo>
                <a:cubicBezTo>
                  <a:pt x="708" y="723"/>
                  <a:pt x="694" y="717"/>
                  <a:pt x="683" y="706"/>
                </a:cubicBezTo>
                <a:cubicBezTo>
                  <a:pt x="672" y="694"/>
                  <a:pt x="666" y="680"/>
                  <a:pt x="666" y="661"/>
                </a:cubicBezTo>
                <a:cubicBezTo>
                  <a:pt x="666" y="642"/>
                  <a:pt x="672" y="627"/>
                  <a:pt x="683" y="615"/>
                </a:cubicBezTo>
                <a:cubicBezTo>
                  <a:pt x="694" y="603"/>
                  <a:pt x="708" y="597"/>
                  <a:pt x="727" y="597"/>
                </a:cubicBezTo>
                <a:cubicBezTo>
                  <a:pt x="744" y="597"/>
                  <a:pt x="758" y="603"/>
                  <a:pt x="769" y="614"/>
                </a:cubicBezTo>
                <a:cubicBezTo>
                  <a:pt x="779" y="625"/>
                  <a:pt x="785" y="640"/>
                  <a:pt x="785" y="659"/>
                </a:cubicBezTo>
                <a:cubicBezTo>
                  <a:pt x="785" y="678"/>
                  <a:pt x="779" y="693"/>
                  <a:pt x="768" y="705"/>
                </a:cubicBezTo>
                <a:lnTo>
                  <a:pt x="766" y="708"/>
                </a:lnTo>
                <a:lnTo>
                  <a:pt x="797" y="737"/>
                </a:lnTo>
                <a:lnTo>
                  <a:pt x="758" y="737"/>
                </a:lnTo>
                <a:close/>
                <a:moveTo>
                  <a:pt x="651" y="702"/>
                </a:moveTo>
                <a:cubicBezTo>
                  <a:pt x="649" y="707"/>
                  <a:pt x="645" y="711"/>
                  <a:pt x="640" y="714"/>
                </a:cubicBezTo>
                <a:cubicBezTo>
                  <a:pt x="636" y="717"/>
                  <a:pt x="631" y="718"/>
                  <a:pt x="625" y="720"/>
                </a:cubicBezTo>
                <a:cubicBezTo>
                  <a:pt x="619" y="721"/>
                  <a:pt x="613" y="721"/>
                  <a:pt x="607" y="721"/>
                </a:cubicBezTo>
                <a:cubicBezTo>
                  <a:pt x="600" y="721"/>
                  <a:pt x="594" y="721"/>
                  <a:pt x="588" y="720"/>
                </a:cubicBezTo>
                <a:cubicBezTo>
                  <a:pt x="582" y="720"/>
                  <a:pt x="576" y="718"/>
                  <a:pt x="572" y="715"/>
                </a:cubicBezTo>
                <a:lnTo>
                  <a:pt x="572" y="688"/>
                </a:lnTo>
                <a:cubicBezTo>
                  <a:pt x="577" y="692"/>
                  <a:pt x="582" y="695"/>
                  <a:pt x="588" y="698"/>
                </a:cubicBezTo>
                <a:cubicBezTo>
                  <a:pt x="594" y="699"/>
                  <a:pt x="600" y="701"/>
                  <a:pt x="605" y="701"/>
                </a:cubicBezTo>
                <a:cubicBezTo>
                  <a:pt x="609" y="701"/>
                  <a:pt x="612" y="700"/>
                  <a:pt x="614" y="699"/>
                </a:cubicBezTo>
                <a:cubicBezTo>
                  <a:pt x="617" y="699"/>
                  <a:pt x="619" y="698"/>
                  <a:pt x="621" y="697"/>
                </a:cubicBezTo>
                <a:cubicBezTo>
                  <a:pt x="622" y="696"/>
                  <a:pt x="624" y="694"/>
                  <a:pt x="624" y="693"/>
                </a:cubicBezTo>
                <a:cubicBezTo>
                  <a:pt x="625" y="691"/>
                  <a:pt x="625" y="690"/>
                  <a:pt x="625" y="688"/>
                </a:cubicBezTo>
                <a:cubicBezTo>
                  <a:pt x="625" y="686"/>
                  <a:pt x="625" y="683"/>
                  <a:pt x="624" y="682"/>
                </a:cubicBezTo>
                <a:cubicBezTo>
                  <a:pt x="622" y="680"/>
                  <a:pt x="621" y="678"/>
                  <a:pt x="618" y="676"/>
                </a:cubicBezTo>
                <a:cubicBezTo>
                  <a:pt x="616" y="674"/>
                  <a:pt x="613" y="673"/>
                  <a:pt x="610" y="671"/>
                </a:cubicBezTo>
                <a:cubicBezTo>
                  <a:pt x="607" y="670"/>
                  <a:pt x="603" y="669"/>
                  <a:pt x="599" y="667"/>
                </a:cubicBezTo>
                <a:cubicBezTo>
                  <a:pt x="590" y="663"/>
                  <a:pt x="583" y="658"/>
                  <a:pt x="578" y="653"/>
                </a:cubicBezTo>
                <a:cubicBezTo>
                  <a:pt x="573" y="647"/>
                  <a:pt x="571" y="640"/>
                  <a:pt x="571" y="632"/>
                </a:cubicBezTo>
                <a:cubicBezTo>
                  <a:pt x="571" y="626"/>
                  <a:pt x="572" y="620"/>
                  <a:pt x="574" y="616"/>
                </a:cubicBezTo>
                <a:cubicBezTo>
                  <a:pt x="577" y="611"/>
                  <a:pt x="580" y="607"/>
                  <a:pt x="584" y="604"/>
                </a:cubicBezTo>
                <a:cubicBezTo>
                  <a:pt x="589" y="602"/>
                  <a:pt x="594" y="599"/>
                  <a:pt x="600" y="598"/>
                </a:cubicBezTo>
                <a:cubicBezTo>
                  <a:pt x="606" y="597"/>
                  <a:pt x="612" y="596"/>
                  <a:pt x="618" y="596"/>
                </a:cubicBezTo>
                <a:cubicBezTo>
                  <a:pt x="624" y="596"/>
                  <a:pt x="630" y="597"/>
                  <a:pt x="635" y="598"/>
                </a:cubicBezTo>
                <a:cubicBezTo>
                  <a:pt x="639" y="598"/>
                  <a:pt x="644" y="599"/>
                  <a:pt x="648" y="601"/>
                </a:cubicBezTo>
                <a:lnTo>
                  <a:pt x="648" y="626"/>
                </a:lnTo>
                <a:cubicBezTo>
                  <a:pt x="646" y="625"/>
                  <a:pt x="644" y="624"/>
                  <a:pt x="642" y="623"/>
                </a:cubicBezTo>
                <a:cubicBezTo>
                  <a:pt x="640" y="622"/>
                  <a:pt x="637" y="621"/>
                  <a:pt x="635" y="621"/>
                </a:cubicBezTo>
                <a:cubicBezTo>
                  <a:pt x="632" y="620"/>
                  <a:pt x="629" y="619"/>
                  <a:pt x="627" y="619"/>
                </a:cubicBezTo>
                <a:cubicBezTo>
                  <a:pt x="624" y="618"/>
                  <a:pt x="622" y="618"/>
                  <a:pt x="620" y="618"/>
                </a:cubicBezTo>
                <a:cubicBezTo>
                  <a:pt x="617" y="618"/>
                  <a:pt x="614" y="618"/>
                  <a:pt x="611" y="619"/>
                </a:cubicBezTo>
                <a:cubicBezTo>
                  <a:pt x="609" y="619"/>
                  <a:pt x="607" y="620"/>
                  <a:pt x="605" y="621"/>
                </a:cubicBezTo>
                <a:cubicBezTo>
                  <a:pt x="603" y="623"/>
                  <a:pt x="602" y="624"/>
                  <a:pt x="601" y="625"/>
                </a:cubicBezTo>
                <a:cubicBezTo>
                  <a:pt x="599" y="626"/>
                  <a:pt x="599" y="628"/>
                  <a:pt x="599" y="629"/>
                </a:cubicBezTo>
                <a:cubicBezTo>
                  <a:pt x="599" y="631"/>
                  <a:pt x="600" y="633"/>
                  <a:pt x="601" y="635"/>
                </a:cubicBezTo>
                <a:cubicBezTo>
                  <a:pt x="602" y="637"/>
                  <a:pt x="604" y="638"/>
                  <a:pt x="606" y="640"/>
                </a:cubicBezTo>
                <a:cubicBezTo>
                  <a:pt x="608" y="641"/>
                  <a:pt x="610" y="643"/>
                  <a:pt x="613" y="644"/>
                </a:cubicBezTo>
                <a:cubicBezTo>
                  <a:pt x="616" y="645"/>
                  <a:pt x="619" y="647"/>
                  <a:pt x="622" y="648"/>
                </a:cubicBezTo>
                <a:cubicBezTo>
                  <a:pt x="627" y="650"/>
                  <a:pt x="632" y="652"/>
                  <a:pt x="636" y="654"/>
                </a:cubicBezTo>
                <a:cubicBezTo>
                  <a:pt x="640" y="657"/>
                  <a:pt x="643" y="659"/>
                  <a:pt x="646" y="662"/>
                </a:cubicBezTo>
                <a:cubicBezTo>
                  <a:pt x="649" y="665"/>
                  <a:pt x="650" y="668"/>
                  <a:pt x="652" y="672"/>
                </a:cubicBezTo>
                <a:cubicBezTo>
                  <a:pt x="653" y="676"/>
                  <a:pt x="655" y="680"/>
                  <a:pt x="655" y="685"/>
                </a:cubicBezTo>
                <a:cubicBezTo>
                  <a:pt x="655" y="692"/>
                  <a:pt x="653" y="698"/>
                  <a:pt x="651" y="702"/>
                </a:cubicBezTo>
                <a:close/>
                <a:moveTo>
                  <a:pt x="722" y="368"/>
                </a:moveTo>
                <a:cubicBezTo>
                  <a:pt x="612" y="368"/>
                  <a:pt x="523" y="400"/>
                  <a:pt x="523" y="440"/>
                </a:cubicBezTo>
                <a:lnTo>
                  <a:pt x="523" y="824"/>
                </a:lnTo>
                <a:cubicBezTo>
                  <a:pt x="523" y="864"/>
                  <a:pt x="611" y="896"/>
                  <a:pt x="719" y="896"/>
                </a:cubicBezTo>
                <a:lnTo>
                  <a:pt x="719" y="897"/>
                </a:lnTo>
                <a:lnTo>
                  <a:pt x="722" y="897"/>
                </a:lnTo>
                <a:cubicBezTo>
                  <a:pt x="832" y="897"/>
                  <a:pt x="921" y="864"/>
                  <a:pt x="921" y="824"/>
                </a:cubicBezTo>
                <a:lnTo>
                  <a:pt x="921" y="440"/>
                </a:lnTo>
                <a:cubicBezTo>
                  <a:pt x="921" y="400"/>
                  <a:pt x="832" y="368"/>
                  <a:pt x="722" y="368"/>
                </a:cubicBezTo>
                <a:close/>
                <a:moveTo>
                  <a:pt x="402" y="609"/>
                </a:moveTo>
                <a:lnTo>
                  <a:pt x="490" y="609"/>
                </a:lnTo>
                <a:lnTo>
                  <a:pt x="490" y="521"/>
                </a:lnTo>
                <a:lnTo>
                  <a:pt x="402" y="521"/>
                </a:lnTo>
                <a:lnTo>
                  <a:pt x="402" y="609"/>
                </a:lnTo>
                <a:close/>
                <a:moveTo>
                  <a:pt x="277" y="489"/>
                </a:moveTo>
                <a:lnTo>
                  <a:pt x="366" y="489"/>
                </a:lnTo>
                <a:lnTo>
                  <a:pt x="366" y="401"/>
                </a:lnTo>
                <a:lnTo>
                  <a:pt x="277" y="401"/>
                </a:lnTo>
                <a:lnTo>
                  <a:pt x="277" y="489"/>
                </a:lnTo>
                <a:close/>
                <a:moveTo>
                  <a:pt x="277" y="609"/>
                </a:moveTo>
                <a:lnTo>
                  <a:pt x="366" y="609"/>
                </a:lnTo>
                <a:lnTo>
                  <a:pt x="366" y="521"/>
                </a:lnTo>
                <a:lnTo>
                  <a:pt x="277" y="521"/>
                </a:lnTo>
                <a:lnTo>
                  <a:pt x="277" y="609"/>
                </a:lnTo>
                <a:close/>
                <a:moveTo>
                  <a:pt x="222" y="370"/>
                </a:moveTo>
                <a:lnTo>
                  <a:pt x="310" y="370"/>
                </a:lnTo>
                <a:lnTo>
                  <a:pt x="310" y="281"/>
                </a:lnTo>
                <a:lnTo>
                  <a:pt x="222" y="281"/>
                </a:lnTo>
                <a:lnTo>
                  <a:pt x="222" y="370"/>
                </a:lnTo>
                <a:close/>
                <a:moveTo>
                  <a:pt x="152" y="489"/>
                </a:moveTo>
                <a:lnTo>
                  <a:pt x="240" y="489"/>
                </a:lnTo>
                <a:lnTo>
                  <a:pt x="240" y="401"/>
                </a:lnTo>
                <a:lnTo>
                  <a:pt x="152" y="401"/>
                </a:lnTo>
                <a:lnTo>
                  <a:pt x="152" y="489"/>
                </a:lnTo>
                <a:close/>
                <a:moveTo>
                  <a:pt x="152" y="609"/>
                </a:moveTo>
                <a:lnTo>
                  <a:pt x="240" y="609"/>
                </a:lnTo>
                <a:lnTo>
                  <a:pt x="240" y="521"/>
                </a:lnTo>
                <a:lnTo>
                  <a:pt x="152" y="521"/>
                </a:lnTo>
                <a:lnTo>
                  <a:pt x="152" y="609"/>
                </a:lnTo>
                <a:close/>
                <a:moveTo>
                  <a:pt x="562" y="375"/>
                </a:moveTo>
                <a:cubicBezTo>
                  <a:pt x="581" y="367"/>
                  <a:pt x="603" y="361"/>
                  <a:pt x="627" y="357"/>
                </a:cubicBezTo>
                <a:lnTo>
                  <a:pt x="627" y="239"/>
                </a:lnTo>
                <a:lnTo>
                  <a:pt x="692" y="239"/>
                </a:lnTo>
                <a:lnTo>
                  <a:pt x="692" y="185"/>
                </a:lnTo>
                <a:lnTo>
                  <a:pt x="347" y="0"/>
                </a:lnTo>
                <a:lnTo>
                  <a:pt x="0" y="185"/>
                </a:lnTo>
                <a:lnTo>
                  <a:pt x="0" y="239"/>
                </a:lnTo>
                <a:lnTo>
                  <a:pt x="71" y="239"/>
                </a:lnTo>
                <a:lnTo>
                  <a:pt x="71" y="612"/>
                </a:lnTo>
                <a:lnTo>
                  <a:pt x="130" y="612"/>
                </a:lnTo>
                <a:lnTo>
                  <a:pt x="130" y="239"/>
                </a:lnTo>
                <a:lnTo>
                  <a:pt x="562" y="239"/>
                </a:lnTo>
                <a:lnTo>
                  <a:pt x="562" y="375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5">
            <a:extLst>
              <a:ext uri="{FF2B5EF4-FFF2-40B4-BE49-F238E27FC236}">
                <a16:creationId xmlns:a16="http://schemas.microsoft.com/office/drawing/2014/main" id="{D5267E41-C45B-4D70-86B3-EF3A162D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756" y="2790192"/>
            <a:ext cx="369266" cy="1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SQL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286">
            <a:extLst>
              <a:ext uri="{FF2B5EF4-FFF2-40B4-BE49-F238E27FC236}">
                <a16:creationId xmlns:a16="http://schemas.microsoft.com/office/drawing/2014/main" id="{154AF937-FBFA-4639-B6E4-7C4D06C8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468" y="2871774"/>
            <a:ext cx="503805" cy="1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Datawarehouse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Freeform 287">
            <a:extLst>
              <a:ext uri="{FF2B5EF4-FFF2-40B4-BE49-F238E27FC236}">
                <a16:creationId xmlns:a16="http://schemas.microsoft.com/office/drawing/2014/main" id="{F666E4BB-CDD5-4094-B324-5390D3BE77E5}"/>
              </a:ext>
            </a:extLst>
          </p:cNvPr>
          <p:cNvSpPr>
            <a:spLocks/>
          </p:cNvSpPr>
          <p:nvPr/>
        </p:nvSpPr>
        <p:spPr bwMode="auto">
          <a:xfrm>
            <a:off x="10967769" y="3115090"/>
            <a:ext cx="81582" cy="134539"/>
          </a:xfrm>
          <a:custGeom>
            <a:avLst/>
            <a:gdLst>
              <a:gd name="T0" fmla="*/ 57 w 57"/>
              <a:gd name="T1" fmla="*/ 47 h 94"/>
              <a:gd name="T2" fmla="*/ 6 w 57"/>
              <a:gd name="T3" fmla="*/ 0 h 94"/>
              <a:gd name="T4" fmla="*/ 0 w 57"/>
              <a:gd name="T5" fmla="*/ 6 h 94"/>
              <a:gd name="T6" fmla="*/ 44 w 57"/>
              <a:gd name="T7" fmla="*/ 47 h 94"/>
              <a:gd name="T8" fmla="*/ 0 w 57"/>
              <a:gd name="T9" fmla="*/ 87 h 94"/>
              <a:gd name="T10" fmla="*/ 6 w 57"/>
              <a:gd name="T11" fmla="*/ 94 h 94"/>
              <a:gd name="T12" fmla="*/ 57 w 57"/>
              <a:gd name="T13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94">
                <a:moveTo>
                  <a:pt x="57" y="47"/>
                </a:moveTo>
                <a:lnTo>
                  <a:pt x="6" y="0"/>
                </a:lnTo>
                <a:lnTo>
                  <a:pt x="0" y="6"/>
                </a:lnTo>
                <a:lnTo>
                  <a:pt x="44" y="47"/>
                </a:lnTo>
                <a:lnTo>
                  <a:pt x="0" y="87"/>
                </a:lnTo>
                <a:lnTo>
                  <a:pt x="6" y="94"/>
                </a:lnTo>
                <a:lnTo>
                  <a:pt x="57" y="47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88">
            <a:extLst>
              <a:ext uri="{FF2B5EF4-FFF2-40B4-BE49-F238E27FC236}">
                <a16:creationId xmlns:a16="http://schemas.microsoft.com/office/drawing/2014/main" id="{644D17A2-96E8-40F3-95F2-C6A5ED232548}"/>
              </a:ext>
            </a:extLst>
          </p:cNvPr>
          <p:cNvSpPr>
            <a:spLocks/>
          </p:cNvSpPr>
          <p:nvPr/>
        </p:nvSpPr>
        <p:spPr bwMode="auto">
          <a:xfrm>
            <a:off x="10783136" y="3115090"/>
            <a:ext cx="80151" cy="134539"/>
          </a:xfrm>
          <a:custGeom>
            <a:avLst/>
            <a:gdLst>
              <a:gd name="T0" fmla="*/ 0 w 56"/>
              <a:gd name="T1" fmla="*/ 47 h 94"/>
              <a:gd name="T2" fmla="*/ 50 w 56"/>
              <a:gd name="T3" fmla="*/ 0 h 94"/>
              <a:gd name="T4" fmla="*/ 56 w 56"/>
              <a:gd name="T5" fmla="*/ 6 h 94"/>
              <a:gd name="T6" fmla="*/ 13 w 56"/>
              <a:gd name="T7" fmla="*/ 47 h 94"/>
              <a:gd name="T8" fmla="*/ 56 w 56"/>
              <a:gd name="T9" fmla="*/ 87 h 94"/>
              <a:gd name="T10" fmla="*/ 50 w 56"/>
              <a:gd name="T11" fmla="*/ 94 h 94"/>
              <a:gd name="T12" fmla="*/ 0 w 56"/>
              <a:gd name="T13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94">
                <a:moveTo>
                  <a:pt x="0" y="47"/>
                </a:moveTo>
                <a:lnTo>
                  <a:pt x="50" y="0"/>
                </a:lnTo>
                <a:lnTo>
                  <a:pt x="56" y="6"/>
                </a:lnTo>
                <a:lnTo>
                  <a:pt x="13" y="47"/>
                </a:lnTo>
                <a:lnTo>
                  <a:pt x="56" y="87"/>
                </a:lnTo>
                <a:lnTo>
                  <a:pt x="50" y="94"/>
                </a:lnTo>
                <a:lnTo>
                  <a:pt x="0" y="47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89">
            <a:extLst>
              <a:ext uri="{FF2B5EF4-FFF2-40B4-BE49-F238E27FC236}">
                <a16:creationId xmlns:a16="http://schemas.microsoft.com/office/drawing/2014/main" id="{97B1F1CE-3823-4BE6-81EB-572E7A3D25F7}"/>
              </a:ext>
            </a:extLst>
          </p:cNvPr>
          <p:cNvSpPr>
            <a:spLocks/>
          </p:cNvSpPr>
          <p:nvPr/>
        </p:nvSpPr>
        <p:spPr bwMode="auto">
          <a:xfrm>
            <a:off x="10851837" y="3166615"/>
            <a:ext cx="32919" cy="30057"/>
          </a:xfrm>
          <a:custGeom>
            <a:avLst/>
            <a:gdLst>
              <a:gd name="T0" fmla="*/ 60 w 60"/>
              <a:gd name="T1" fmla="*/ 28 h 57"/>
              <a:gd name="T2" fmla="*/ 30 w 60"/>
              <a:gd name="T3" fmla="*/ 57 h 57"/>
              <a:gd name="T4" fmla="*/ 0 w 60"/>
              <a:gd name="T5" fmla="*/ 28 h 57"/>
              <a:gd name="T6" fmla="*/ 30 w 60"/>
              <a:gd name="T7" fmla="*/ 0 h 57"/>
              <a:gd name="T8" fmla="*/ 60 w 60"/>
              <a:gd name="T9" fmla="*/ 2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7">
                <a:moveTo>
                  <a:pt x="60" y="28"/>
                </a:moveTo>
                <a:cubicBezTo>
                  <a:pt x="60" y="44"/>
                  <a:pt x="46" y="57"/>
                  <a:pt x="30" y="57"/>
                </a:cubicBezTo>
                <a:cubicBezTo>
                  <a:pt x="12" y="57"/>
                  <a:pt x="0" y="44"/>
                  <a:pt x="0" y="28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60" y="12"/>
                  <a:pt x="60" y="28"/>
                </a:cubicBezTo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290">
            <a:extLst>
              <a:ext uri="{FF2B5EF4-FFF2-40B4-BE49-F238E27FC236}">
                <a16:creationId xmlns:a16="http://schemas.microsoft.com/office/drawing/2014/main" id="{E73171A9-4AD5-4250-AC26-0BA8537E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500" y="3166615"/>
            <a:ext cx="31488" cy="30057"/>
          </a:xfrm>
          <a:prstGeom prst="ellipse">
            <a:avLst/>
          </a:pr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291">
            <a:extLst>
              <a:ext uri="{FF2B5EF4-FFF2-40B4-BE49-F238E27FC236}">
                <a16:creationId xmlns:a16="http://schemas.microsoft.com/office/drawing/2014/main" id="{B5CBEBCB-A75A-419F-8B03-6154F207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163" y="3166615"/>
            <a:ext cx="31488" cy="30057"/>
          </a:xfrm>
          <a:prstGeom prst="ellipse">
            <a:avLst/>
          </a:pr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292">
            <a:extLst>
              <a:ext uri="{FF2B5EF4-FFF2-40B4-BE49-F238E27FC236}">
                <a16:creationId xmlns:a16="http://schemas.microsoft.com/office/drawing/2014/main" id="{BE1CC685-11F3-4272-A536-F5BAB1DF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460" y="3263941"/>
            <a:ext cx="631188" cy="1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Virtual Network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0" name="Rectangle 293">
            <a:extLst>
              <a:ext uri="{FF2B5EF4-FFF2-40B4-BE49-F238E27FC236}">
                <a16:creationId xmlns:a16="http://schemas.microsoft.com/office/drawing/2014/main" id="{F7FF5D49-8017-4DF7-9B53-27366F6B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284" y="3355542"/>
            <a:ext cx="645501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Service Endpoint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1" name="Freeform 294">
            <a:extLst>
              <a:ext uri="{FF2B5EF4-FFF2-40B4-BE49-F238E27FC236}">
                <a16:creationId xmlns:a16="http://schemas.microsoft.com/office/drawing/2014/main" id="{B19EB221-54C6-4897-9183-D1F82CAC8DD8}"/>
              </a:ext>
            </a:extLst>
          </p:cNvPr>
          <p:cNvSpPr>
            <a:spLocks/>
          </p:cNvSpPr>
          <p:nvPr/>
        </p:nvSpPr>
        <p:spPr bwMode="auto">
          <a:xfrm>
            <a:off x="4927829" y="2438101"/>
            <a:ext cx="20038" cy="21469"/>
          </a:xfrm>
          <a:custGeom>
            <a:avLst/>
            <a:gdLst>
              <a:gd name="T0" fmla="*/ 29 w 150"/>
              <a:gd name="T1" fmla="*/ 22 h 157"/>
              <a:gd name="T2" fmla="*/ 4 w 150"/>
              <a:gd name="T3" fmla="*/ 127 h 157"/>
              <a:gd name="T4" fmla="*/ 27 w 150"/>
              <a:gd name="T5" fmla="*/ 152 h 157"/>
              <a:gd name="T6" fmla="*/ 130 w 150"/>
              <a:gd name="T7" fmla="*/ 126 h 157"/>
              <a:gd name="T8" fmla="*/ 139 w 150"/>
              <a:gd name="T9" fmla="*/ 94 h 157"/>
              <a:gd name="T10" fmla="*/ 60 w 150"/>
              <a:gd name="T11" fmla="*/ 14 h 157"/>
              <a:gd name="T12" fmla="*/ 29 w 150"/>
              <a:gd name="T13" fmla="*/ 2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57">
                <a:moveTo>
                  <a:pt x="29" y="22"/>
                </a:moveTo>
                <a:lnTo>
                  <a:pt x="4" y="127"/>
                </a:lnTo>
                <a:cubicBezTo>
                  <a:pt x="0" y="145"/>
                  <a:pt x="11" y="157"/>
                  <a:pt x="27" y="152"/>
                </a:cubicBezTo>
                <a:lnTo>
                  <a:pt x="130" y="126"/>
                </a:lnTo>
                <a:cubicBezTo>
                  <a:pt x="147" y="121"/>
                  <a:pt x="150" y="107"/>
                  <a:pt x="139" y="94"/>
                </a:cubicBezTo>
                <a:lnTo>
                  <a:pt x="60" y="14"/>
                </a:lnTo>
                <a:cubicBezTo>
                  <a:pt x="47" y="0"/>
                  <a:pt x="33" y="4"/>
                  <a:pt x="29" y="22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Freeform 295">
            <a:extLst>
              <a:ext uri="{FF2B5EF4-FFF2-40B4-BE49-F238E27FC236}">
                <a16:creationId xmlns:a16="http://schemas.microsoft.com/office/drawing/2014/main" id="{F05638F2-8323-48F5-983E-2F56D3A006A5}"/>
              </a:ext>
            </a:extLst>
          </p:cNvPr>
          <p:cNvSpPr>
            <a:spLocks/>
          </p:cNvSpPr>
          <p:nvPr/>
        </p:nvSpPr>
        <p:spPr bwMode="auto">
          <a:xfrm>
            <a:off x="4940711" y="2316443"/>
            <a:ext cx="124520" cy="128814"/>
          </a:xfrm>
          <a:custGeom>
            <a:avLst/>
            <a:gdLst>
              <a:gd name="T0" fmla="*/ 12 w 929"/>
              <a:gd name="T1" fmla="*/ 794 h 966"/>
              <a:gd name="T2" fmla="*/ 164 w 929"/>
              <a:gd name="T3" fmla="*/ 952 h 966"/>
              <a:gd name="T4" fmla="*/ 211 w 929"/>
              <a:gd name="T5" fmla="*/ 952 h 966"/>
              <a:gd name="T6" fmla="*/ 917 w 929"/>
              <a:gd name="T7" fmla="*/ 219 h 966"/>
              <a:gd name="T8" fmla="*/ 917 w 929"/>
              <a:gd name="T9" fmla="*/ 171 h 966"/>
              <a:gd name="T10" fmla="*/ 765 w 929"/>
              <a:gd name="T11" fmla="*/ 14 h 966"/>
              <a:gd name="T12" fmla="*/ 719 w 929"/>
              <a:gd name="T13" fmla="*/ 14 h 966"/>
              <a:gd name="T14" fmla="*/ 12 w 929"/>
              <a:gd name="T15" fmla="*/ 747 h 966"/>
              <a:gd name="T16" fmla="*/ 12 w 929"/>
              <a:gd name="T17" fmla="*/ 794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9" h="966">
                <a:moveTo>
                  <a:pt x="12" y="794"/>
                </a:moveTo>
                <a:lnTo>
                  <a:pt x="164" y="952"/>
                </a:lnTo>
                <a:cubicBezTo>
                  <a:pt x="177" y="966"/>
                  <a:pt x="198" y="966"/>
                  <a:pt x="211" y="952"/>
                </a:cubicBezTo>
                <a:lnTo>
                  <a:pt x="917" y="219"/>
                </a:lnTo>
                <a:cubicBezTo>
                  <a:pt x="929" y="206"/>
                  <a:pt x="929" y="184"/>
                  <a:pt x="917" y="171"/>
                </a:cubicBezTo>
                <a:lnTo>
                  <a:pt x="765" y="14"/>
                </a:lnTo>
                <a:cubicBezTo>
                  <a:pt x="752" y="0"/>
                  <a:pt x="732" y="0"/>
                  <a:pt x="719" y="14"/>
                </a:cubicBezTo>
                <a:lnTo>
                  <a:pt x="12" y="747"/>
                </a:lnTo>
                <a:cubicBezTo>
                  <a:pt x="0" y="759"/>
                  <a:pt x="0" y="782"/>
                  <a:pt x="12" y="794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Freeform 296">
            <a:extLst>
              <a:ext uri="{FF2B5EF4-FFF2-40B4-BE49-F238E27FC236}">
                <a16:creationId xmlns:a16="http://schemas.microsoft.com/office/drawing/2014/main" id="{FF6CF75D-7AB5-4D00-83DC-D9D35B9D1A3D}"/>
              </a:ext>
            </a:extLst>
          </p:cNvPr>
          <p:cNvSpPr>
            <a:spLocks/>
          </p:cNvSpPr>
          <p:nvPr/>
        </p:nvSpPr>
        <p:spPr bwMode="auto">
          <a:xfrm>
            <a:off x="5048056" y="2290681"/>
            <a:ext cx="42938" cy="44369"/>
          </a:xfrm>
          <a:custGeom>
            <a:avLst/>
            <a:gdLst>
              <a:gd name="T0" fmla="*/ 116 w 160"/>
              <a:gd name="T1" fmla="*/ 45 h 166"/>
              <a:gd name="T2" fmla="*/ 30 w 160"/>
              <a:gd name="T3" fmla="*/ 35 h 166"/>
              <a:gd name="T4" fmla="*/ 6 w 160"/>
              <a:gd name="T5" fmla="*/ 56 h 166"/>
              <a:gd name="T6" fmla="*/ 6 w 160"/>
              <a:gd name="T7" fmla="*/ 80 h 166"/>
              <a:gd name="T8" fmla="*/ 83 w 160"/>
              <a:gd name="T9" fmla="*/ 159 h 166"/>
              <a:gd name="T10" fmla="*/ 105 w 160"/>
              <a:gd name="T11" fmla="*/ 159 h 166"/>
              <a:gd name="T12" fmla="*/ 127 w 160"/>
              <a:gd name="T13" fmla="*/ 134 h 166"/>
              <a:gd name="T14" fmla="*/ 116 w 160"/>
              <a:gd name="T15" fmla="*/ 4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" h="166">
                <a:moveTo>
                  <a:pt x="116" y="45"/>
                </a:moveTo>
                <a:cubicBezTo>
                  <a:pt x="73" y="0"/>
                  <a:pt x="30" y="35"/>
                  <a:pt x="30" y="35"/>
                </a:cubicBezTo>
                <a:cubicBezTo>
                  <a:pt x="24" y="40"/>
                  <a:pt x="13" y="50"/>
                  <a:pt x="6" y="56"/>
                </a:cubicBezTo>
                <a:cubicBezTo>
                  <a:pt x="0" y="63"/>
                  <a:pt x="0" y="73"/>
                  <a:pt x="6" y="80"/>
                </a:cubicBezTo>
                <a:lnTo>
                  <a:pt x="83" y="159"/>
                </a:lnTo>
                <a:cubicBezTo>
                  <a:pt x="88" y="166"/>
                  <a:pt x="99" y="166"/>
                  <a:pt x="105" y="159"/>
                </a:cubicBezTo>
                <a:cubicBezTo>
                  <a:pt x="112" y="153"/>
                  <a:pt x="121" y="141"/>
                  <a:pt x="127" y="134"/>
                </a:cubicBezTo>
                <a:cubicBezTo>
                  <a:pt x="127" y="134"/>
                  <a:pt x="160" y="90"/>
                  <a:pt x="116" y="45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Freeform 297">
            <a:extLst>
              <a:ext uri="{FF2B5EF4-FFF2-40B4-BE49-F238E27FC236}">
                <a16:creationId xmlns:a16="http://schemas.microsoft.com/office/drawing/2014/main" id="{0D75FB17-E5ED-4150-AE5E-FA80FADCB1F0}"/>
              </a:ext>
            </a:extLst>
          </p:cNvPr>
          <p:cNvSpPr>
            <a:spLocks/>
          </p:cNvSpPr>
          <p:nvPr/>
        </p:nvSpPr>
        <p:spPr bwMode="auto">
          <a:xfrm>
            <a:off x="4869147" y="2482470"/>
            <a:ext cx="10019" cy="17175"/>
          </a:xfrm>
          <a:custGeom>
            <a:avLst/>
            <a:gdLst>
              <a:gd name="T0" fmla="*/ 40 w 78"/>
              <a:gd name="T1" fmla="*/ 0 h 134"/>
              <a:gd name="T2" fmla="*/ 38 w 78"/>
              <a:gd name="T3" fmla="*/ 0 h 134"/>
              <a:gd name="T4" fmla="*/ 33 w 78"/>
              <a:gd name="T5" fmla="*/ 27 h 134"/>
              <a:gd name="T6" fmla="*/ 0 w 78"/>
              <a:gd name="T7" fmla="*/ 134 h 134"/>
              <a:gd name="T8" fmla="*/ 78 w 78"/>
              <a:gd name="T9" fmla="*/ 134 h 134"/>
              <a:gd name="T10" fmla="*/ 45 w 78"/>
              <a:gd name="T11" fmla="*/ 28 h 134"/>
              <a:gd name="T12" fmla="*/ 40 w 78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34">
                <a:moveTo>
                  <a:pt x="40" y="0"/>
                </a:moveTo>
                <a:lnTo>
                  <a:pt x="38" y="0"/>
                </a:lnTo>
                <a:cubicBezTo>
                  <a:pt x="38" y="9"/>
                  <a:pt x="36" y="19"/>
                  <a:pt x="33" y="27"/>
                </a:cubicBezTo>
                <a:lnTo>
                  <a:pt x="0" y="134"/>
                </a:lnTo>
                <a:lnTo>
                  <a:pt x="78" y="134"/>
                </a:lnTo>
                <a:lnTo>
                  <a:pt x="45" y="28"/>
                </a:lnTo>
                <a:cubicBezTo>
                  <a:pt x="43" y="20"/>
                  <a:pt x="41" y="10"/>
                  <a:pt x="40" y="0"/>
                </a:cubicBez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Freeform 298">
            <a:extLst>
              <a:ext uri="{FF2B5EF4-FFF2-40B4-BE49-F238E27FC236}">
                <a16:creationId xmlns:a16="http://schemas.microsoft.com/office/drawing/2014/main" id="{D3996F23-950A-44F8-8687-1BE74FD4DB35}"/>
              </a:ext>
            </a:extLst>
          </p:cNvPr>
          <p:cNvSpPr>
            <a:spLocks/>
          </p:cNvSpPr>
          <p:nvPr/>
        </p:nvSpPr>
        <p:spPr bwMode="auto">
          <a:xfrm>
            <a:off x="4992236" y="2492489"/>
            <a:ext cx="10019" cy="5725"/>
          </a:xfrm>
          <a:custGeom>
            <a:avLst/>
            <a:gdLst>
              <a:gd name="T0" fmla="*/ 42 w 79"/>
              <a:gd name="T1" fmla="*/ 0 h 48"/>
              <a:gd name="T2" fmla="*/ 13 w 79"/>
              <a:gd name="T3" fmla="*/ 15 h 48"/>
              <a:gd name="T4" fmla="*/ 0 w 79"/>
              <a:gd name="T5" fmla="*/ 48 h 48"/>
              <a:gd name="T6" fmla="*/ 79 w 79"/>
              <a:gd name="T7" fmla="*/ 48 h 48"/>
              <a:gd name="T8" fmla="*/ 42 w 79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48">
                <a:moveTo>
                  <a:pt x="42" y="0"/>
                </a:moveTo>
                <a:cubicBezTo>
                  <a:pt x="31" y="0"/>
                  <a:pt x="21" y="5"/>
                  <a:pt x="13" y="15"/>
                </a:cubicBezTo>
                <a:cubicBezTo>
                  <a:pt x="5" y="24"/>
                  <a:pt x="1" y="35"/>
                  <a:pt x="0" y="48"/>
                </a:cubicBezTo>
                <a:lnTo>
                  <a:pt x="79" y="48"/>
                </a:lnTo>
                <a:cubicBezTo>
                  <a:pt x="79" y="16"/>
                  <a:pt x="67" y="0"/>
                  <a:pt x="42" y="0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Freeform 299">
            <a:extLst>
              <a:ext uri="{FF2B5EF4-FFF2-40B4-BE49-F238E27FC236}">
                <a16:creationId xmlns:a16="http://schemas.microsoft.com/office/drawing/2014/main" id="{104A017C-00D7-448F-B07D-FB52B3401C7E}"/>
              </a:ext>
            </a:extLst>
          </p:cNvPr>
          <p:cNvSpPr>
            <a:spLocks noEditPoints="1"/>
          </p:cNvSpPr>
          <p:nvPr/>
        </p:nvSpPr>
        <p:spPr bwMode="auto">
          <a:xfrm>
            <a:off x="4783272" y="2340775"/>
            <a:ext cx="289116" cy="186064"/>
          </a:xfrm>
          <a:custGeom>
            <a:avLst/>
            <a:gdLst>
              <a:gd name="T0" fmla="*/ 944 w 1085"/>
              <a:gd name="T1" fmla="*/ 440 h 699"/>
              <a:gd name="T2" fmla="*/ 928 w 1085"/>
              <a:gd name="T3" fmla="*/ 209 h 699"/>
              <a:gd name="T4" fmla="*/ 618 w 1085"/>
              <a:gd name="T5" fmla="*/ 472 h 699"/>
              <a:gd name="T6" fmla="*/ 617 w 1085"/>
              <a:gd name="T7" fmla="*/ 472 h 699"/>
              <a:gd name="T8" fmla="*/ 552 w 1085"/>
              <a:gd name="T9" fmla="*/ 487 h 699"/>
              <a:gd name="T10" fmla="*/ 501 w 1085"/>
              <a:gd name="T11" fmla="*/ 419 h 699"/>
              <a:gd name="T12" fmla="*/ 514 w 1085"/>
              <a:gd name="T13" fmla="*/ 366 h 699"/>
              <a:gd name="T14" fmla="*/ 773 w 1085"/>
              <a:gd name="T15" fmla="*/ 38 h 699"/>
              <a:gd name="T16" fmla="*/ 304 w 1085"/>
              <a:gd name="T17" fmla="*/ 237 h 699"/>
              <a:gd name="T18" fmla="*/ 0 w 1085"/>
              <a:gd name="T19" fmla="*/ 462 h 699"/>
              <a:gd name="T20" fmla="*/ 229 w 1085"/>
              <a:gd name="T21" fmla="*/ 699 h 699"/>
              <a:gd name="T22" fmla="*/ 970 w 1085"/>
              <a:gd name="T23" fmla="*/ 699 h 699"/>
              <a:gd name="T24" fmla="*/ 960 w 1085"/>
              <a:gd name="T25" fmla="*/ 439 h 699"/>
              <a:gd name="T26" fmla="*/ 369 w 1085"/>
              <a:gd name="T27" fmla="*/ 626 h 699"/>
              <a:gd name="T28" fmla="*/ 304 w 1085"/>
              <a:gd name="T29" fmla="*/ 661 h 699"/>
              <a:gd name="T30" fmla="*/ 322 w 1085"/>
              <a:gd name="T31" fmla="*/ 503 h 699"/>
              <a:gd name="T32" fmla="*/ 417 w 1085"/>
              <a:gd name="T33" fmla="*/ 661 h 699"/>
              <a:gd name="T34" fmla="*/ 519 w 1085"/>
              <a:gd name="T35" fmla="*/ 661 h 699"/>
              <a:gd name="T36" fmla="*/ 421 w 1085"/>
              <a:gd name="T37" fmla="*/ 647 h 699"/>
              <a:gd name="T38" fmla="*/ 427 w 1085"/>
              <a:gd name="T39" fmla="*/ 574 h 699"/>
              <a:gd name="T40" fmla="*/ 518 w 1085"/>
              <a:gd name="T41" fmla="*/ 548 h 699"/>
              <a:gd name="T42" fmla="*/ 467 w 1085"/>
              <a:gd name="T43" fmla="*/ 636 h 699"/>
              <a:gd name="T44" fmla="*/ 519 w 1085"/>
              <a:gd name="T45" fmla="*/ 661 h 699"/>
              <a:gd name="T46" fmla="*/ 607 w 1085"/>
              <a:gd name="T47" fmla="*/ 661 h 699"/>
              <a:gd name="T48" fmla="*/ 606 w 1085"/>
              <a:gd name="T49" fmla="*/ 644 h 699"/>
              <a:gd name="T50" fmla="*/ 535 w 1085"/>
              <a:gd name="T51" fmla="*/ 617 h 699"/>
              <a:gd name="T52" fmla="*/ 569 w 1085"/>
              <a:gd name="T53" fmla="*/ 549 h 699"/>
              <a:gd name="T54" fmla="*/ 587 w 1085"/>
              <a:gd name="T55" fmla="*/ 637 h 699"/>
              <a:gd name="T56" fmla="*/ 607 w 1085"/>
              <a:gd name="T57" fmla="*/ 613 h 699"/>
              <a:gd name="T58" fmla="*/ 640 w 1085"/>
              <a:gd name="T59" fmla="*/ 549 h 699"/>
              <a:gd name="T60" fmla="*/ 640 w 1085"/>
              <a:gd name="T61" fmla="*/ 661 h 699"/>
              <a:gd name="T62" fmla="*/ 725 w 1085"/>
              <a:gd name="T63" fmla="*/ 576 h 699"/>
              <a:gd name="T64" fmla="*/ 702 w 1085"/>
              <a:gd name="T65" fmla="*/ 607 h 699"/>
              <a:gd name="T66" fmla="*/ 668 w 1085"/>
              <a:gd name="T67" fmla="*/ 661 h 699"/>
              <a:gd name="T68" fmla="*/ 702 w 1085"/>
              <a:gd name="T69" fmla="*/ 549 h 699"/>
              <a:gd name="T70" fmla="*/ 702 w 1085"/>
              <a:gd name="T71" fmla="*/ 569 h 699"/>
              <a:gd name="T72" fmla="*/ 739 w 1085"/>
              <a:gd name="T73" fmla="*/ 548 h 699"/>
              <a:gd name="T74" fmla="*/ 852 w 1085"/>
              <a:gd name="T75" fmla="*/ 615 h 699"/>
              <a:gd name="T76" fmla="*/ 810 w 1085"/>
              <a:gd name="T77" fmla="*/ 639 h 699"/>
              <a:gd name="T78" fmla="*/ 842 w 1085"/>
              <a:gd name="T79" fmla="*/ 656 h 699"/>
              <a:gd name="T80" fmla="*/ 762 w 1085"/>
              <a:gd name="T81" fmla="*/ 649 h 699"/>
              <a:gd name="T82" fmla="*/ 765 w 1085"/>
              <a:gd name="T83" fmla="*/ 560 h 699"/>
              <a:gd name="T84" fmla="*/ 840 w 1085"/>
              <a:gd name="T85" fmla="*/ 562 h 699"/>
              <a:gd name="T86" fmla="*/ 852 w 1085"/>
              <a:gd name="T87" fmla="*/ 615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85" h="699">
                <a:moveTo>
                  <a:pt x="960" y="439"/>
                </a:moveTo>
                <a:cubicBezTo>
                  <a:pt x="955" y="439"/>
                  <a:pt x="949" y="439"/>
                  <a:pt x="944" y="440"/>
                </a:cubicBezTo>
                <a:cubicBezTo>
                  <a:pt x="952" y="410"/>
                  <a:pt x="956" y="380"/>
                  <a:pt x="956" y="348"/>
                </a:cubicBezTo>
                <a:cubicBezTo>
                  <a:pt x="956" y="299"/>
                  <a:pt x="946" y="252"/>
                  <a:pt x="928" y="209"/>
                </a:cubicBezTo>
                <a:lnTo>
                  <a:pt x="727" y="419"/>
                </a:lnTo>
                <a:cubicBezTo>
                  <a:pt x="716" y="430"/>
                  <a:pt x="637" y="467"/>
                  <a:pt x="618" y="472"/>
                </a:cubicBezTo>
                <a:lnTo>
                  <a:pt x="617" y="472"/>
                </a:lnTo>
                <a:lnTo>
                  <a:pt x="617" y="472"/>
                </a:lnTo>
                <a:lnTo>
                  <a:pt x="565" y="486"/>
                </a:lnTo>
                <a:cubicBezTo>
                  <a:pt x="561" y="487"/>
                  <a:pt x="556" y="487"/>
                  <a:pt x="552" y="487"/>
                </a:cubicBezTo>
                <a:cubicBezTo>
                  <a:pt x="536" y="487"/>
                  <a:pt x="521" y="480"/>
                  <a:pt x="511" y="467"/>
                </a:cubicBezTo>
                <a:cubicBezTo>
                  <a:pt x="501" y="454"/>
                  <a:pt x="497" y="437"/>
                  <a:pt x="501" y="419"/>
                </a:cubicBezTo>
                <a:lnTo>
                  <a:pt x="501" y="418"/>
                </a:lnTo>
                <a:lnTo>
                  <a:pt x="514" y="366"/>
                </a:lnTo>
                <a:cubicBezTo>
                  <a:pt x="519" y="344"/>
                  <a:pt x="555" y="264"/>
                  <a:pt x="566" y="252"/>
                </a:cubicBezTo>
                <a:lnTo>
                  <a:pt x="773" y="38"/>
                </a:lnTo>
                <a:cubicBezTo>
                  <a:pt x="727" y="14"/>
                  <a:pt x="676" y="0"/>
                  <a:pt x="621" y="0"/>
                </a:cubicBezTo>
                <a:cubicBezTo>
                  <a:pt x="474" y="0"/>
                  <a:pt x="348" y="100"/>
                  <a:pt x="304" y="237"/>
                </a:cubicBezTo>
                <a:cubicBezTo>
                  <a:pt x="281" y="229"/>
                  <a:pt x="255" y="224"/>
                  <a:pt x="229" y="224"/>
                </a:cubicBezTo>
                <a:cubicBezTo>
                  <a:pt x="103" y="224"/>
                  <a:pt x="0" y="331"/>
                  <a:pt x="0" y="462"/>
                </a:cubicBezTo>
                <a:cubicBezTo>
                  <a:pt x="0" y="593"/>
                  <a:pt x="103" y="699"/>
                  <a:pt x="229" y="699"/>
                </a:cubicBezTo>
                <a:cubicBezTo>
                  <a:pt x="229" y="699"/>
                  <a:pt x="229" y="699"/>
                  <a:pt x="229" y="699"/>
                </a:cubicBezTo>
                <a:lnTo>
                  <a:pt x="970" y="699"/>
                </a:lnTo>
                <a:lnTo>
                  <a:pt x="970" y="699"/>
                </a:lnTo>
                <a:cubicBezTo>
                  <a:pt x="1035" y="694"/>
                  <a:pt x="1085" y="638"/>
                  <a:pt x="1085" y="569"/>
                </a:cubicBezTo>
                <a:cubicBezTo>
                  <a:pt x="1085" y="497"/>
                  <a:pt x="1029" y="439"/>
                  <a:pt x="960" y="439"/>
                </a:cubicBezTo>
                <a:close/>
                <a:moveTo>
                  <a:pt x="380" y="661"/>
                </a:moveTo>
                <a:lnTo>
                  <a:pt x="369" y="626"/>
                </a:lnTo>
                <a:lnTo>
                  <a:pt x="315" y="626"/>
                </a:lnTo>
                <a:lnTo>
                  <a:pt x="304" y="661"/>
                </a:lnTo>
                <a:lnTo>
                  <a:pt x="267" y="661"/>
                </a:lnTo>
                <a:lnTo>
                  <a:pt x="322" y="503"/>
                </a:lnTo>
                <a:lnTo>
                  <a:pt x="363" y="503"/>
                </a:lnTo>
                <a:lnTo>
                  <a:pt x="417" y="661"/>
                </a:lnTo>
                <a:lnTo>
                  <a:pt x="380" y="661"/>
                </a:lnTo>
                <a:close/>
                <a:moveTo>
                  <a:pt x="519" y="661"/>
                </a:moveTo>
                <a:lnTo>
                  <a:pt x="421" y="661"/>
                </a:lnTo>
                <a:lnTo>
                  <a:pt x="421" y="647"/>
                </a:lnTo>
                <a:lnTo>
                  <a:pt x="476" y="574"/>
                </a:lnTo>
                <a:lnTo>
                  <a:pt x="427" y="574"/>
                </a:lnTo>
                <a:lnTo>
                  <a:pt x="427" y="548"/>
                </a:lnTo>
                <a:lnTo>
                  <a:pt x="518" y="548"/>
                </a:lnTo>
                <a:lnTo>
                  <a:pt x="518" y="566"/>
                </a:lnTo>
                <a:lnTo>
                  <a:pt x="467" y="636"/>
                </a:lnTo>
                <a:lnTo>
                  <a:pt x="519" y="636"/>
                </a:lnTo>
                <a:lnTo>
                  <a:pt x="519" y="661"/>
                </a:lnTo>
                <a:close/>
                <a:moveTo>
                  <a:pt x="640" y="661"/>
                </a:moveTo>
                <a:lnTo>
                  <a:pt x="607" y="661"/>
                </a:lnTo>
                <a:lnTo>
                  <a:pt x="607" y="644"/>
                </a:lnTo>
                <a:lnTo>
                  <a:pt x="606" y="644"/>
                </a:lnTo>
                <a:cubicBezTo>
                  <a:pt x="598" y="657"/>
                  <a:pt x="587" y="664"/>
                  <a:pt x="573" y="664"/>
                </a:cubicBezTo>
                <a:cubicBezTo>
                  <a:pt x="548" y="664"/>
                  <a:pt x="535" y="648"/>
                  <a:pt x="535" y="617"/>
                </a:cubicBezTo>
                <a:lnTo>
                  <a:pt x="535" y="549"/>
                </a:lnTo>
                <a:lnTo>
                  <a:pt x="569" y="549"/>
                </a:lnTo>
                <a:lnTo>
                  <a:pt x="569" y="613"/>
                </a:lnTo>
                <a:cubicBezTo>
                  <a:pt x="569" y="629"/>
                  <a:pt x="575" y="637"/>
                  <a:pt x="587" y="637"/>
                </a:cubicBezTo>
                <a:cubicBezTo>
                  <a:pt x="593" y="637"/>
                  <a:pt x="598" y="635"/>
                  <a:pt x="601" y="631"/>
                </a:cubicBezTo>
                <a:cubicBezTo>
                  <a:pt x="605" y="627"/>
                  <a:pt x="607" y="621"/>
                  <a:pt x="607" y="613"/>
                </a:cubicBezTo>
                <a:lnTo>
                  <a:pt x="607" y="549"/>
                </a:lnTo>
                <a:lnTo>
                  <a:pt x="640" y="549"/>
                </a:lnTo>
                <a:lnTo>
                  <a:pt x="640" y="661"/>
                </a:lnTo>
                <a:lnTo>
                  <a:pt x="640" y="661"/>
                </a:lnTo>
                <a:close/>
                <a:moveTo>
                  <a:pt x="739" y="580"/>
                </a:moveTo>
                <a:cubicBezTo>
                  <a:pt x="735" y="578"/>
                  <a:pt x="730" y="576"/>
                  <a:pt x="725" y="576"/>
                </a:cubicBezTo>
                <a:cubicBezTo>
                  <a:pt x="718" y="576"/>
                  <a:pt x="712" y="579"/>
                  <a:pt x="708" y="585"/>
                </a:cubicBezTo>
                <a:cubicBezTo>
                  <a:pt x="704" y="590"/>
                  <a:pt x="702" y="598"/>
                  <a:pt x="702" y="607"/>
                </a:cubicBezTo>
                <a:lnTo>
                  <a:pt x="702" y="661"/>
                </a:lnTo>
                <a:lnTo>
                  <a:pt x="668" y="661"/>
                </a:lnTo>
                <a:lnTo>
                  <a:pt x="668" y="549"/>
                </a:lnTo>
                <a:lnTo>
                  <a:pt x="702" y="549"/>
                </a:lnTo>
                <a:lnTo>
                  <a:pt x="702" y="569"/>
                </a:lnTo>
                <a:lnTo>
                  <a:pt x="702" y="569"/>
                </a:lnTo>
                <a:cubicBezTo>
                  <a:pt x="708" y="554"/>
                  <a:pt x="717" y="547"/>
                  <a:pt x="731" y="547"/>
                </a:cubicBezTo>
                <a:cubicBezTo>
                  <a:pt x="734" y="547"/>
                  <a:pt x="737" y="547"/>
                  <a:pt x="739" y="548"/>
                </a:cubicBezTo>
                <a:lnTo>
                  <a:pt x="739" y="580"/>
                </a:lnTo>
                <a:close/>
                <a:moveTo>
                  <a:pt x="852" y="615"/>
                </a:moveTo>
                <a:lnTo>
                  <a:pt x="781" y="615"/>
                </a:lnTo>
                <a:cubicBezTo>
                  <a:pt x="782" y="631"/>
                  <a:pt x="792" y="639"/>
                  <a:pt x="810" y="639"/>
                </a:cubicBezTo>
                <a:cubicBezTo>
                  <a:pt x="822" y="639"/>
                  <a:pt x="833" y="636"/>
                  <a:pt x="842" y="631"/>
                </a:cubicBezTo>
                <a:lnTo>
                  <a:pt x="842" y="656"/>
                </a:lnTo>
                <a:cubicBezTo>
                  <a:pt x="832" y="661"/>
                  <a:pt x="819" y="664"/>
                  <a:pt x="803" y="664"/>
                </a:cubicBezTo>
                <a:cubicBezTo>
                  <a:pt x="785" y="664"/>
                  <a:pt x="771" y="659"/>
                  <a:pt x="762" y="649"/>
                </a:cubicBezTo>
                <a:cubicBezTo>
                  <a:pt x="752" y="639"/>
                  <a:pt x="747" y="625"/>
                  <a:pt x="747" y="607"/>
                </a:cubicBezTo>
                <a:cubicBezTo>
                  <a:pt x="747" y="587"/>
                  <a:pt x="753" y="571"/>
                  <a:pt x="765" y="560"/>
                </a:cubicBezTo>
                <a:cubicBezTo>
                  <a:pt x="775" y="551"/>
                  <a:pt x="787" y="546"/>
                  <a:pt x="802" y="546"/>
                </a:cubicBezTo>
                <a:cubicBezTo>
                  <a:pt x="818" y="546"/>
                  <a:pt x="831" y="551"/>
                  <a:pt x="840" y="562"/>
                </a:cubicBezTo>
                <a:cubicBezTo>
                  <a:pt x="848" y="571"/>
                  <a:pt x="852" y="584"/>
                  <a:pt x="852" y="600"/>
                </a:cubicBezTo>
                <a:lnTo>
                  <a:pt x="852" y="615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Rectangle 300">
            <a:extLst>
              <a:ext uri="{FF2B5EF4-FFF2-40B4-BE49-F238E27FC236}">
                <a16:creationId xmlns:a16="http://schemas.microsoft.com/office/drawing/2014/main" id="{0C794BEB-F377-4EC9-B1E5-C836F18D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31" y="2325031"/>
            <a:ext cx="274803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Azure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8" name="Rectangle 301">
            <a:extLst>
              <a:ext uri="{FF2B5EF4-FFF2-40B4-BE49-F238E27FC236}">
                <a16:creationId xmlns:a16="http://schemas.microsoft.com/office/drawing/2014/main" id="{6D1BBAEA-D207-43AF-86DE-979BC280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31" y="2419495"/>
            <a:ext cx="480905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78D7"/>
                </a:solidFill>
                <a:effectLst/>
                <a:latin typeface="Segoe UI" panose="020B0502040204020203" pitchFamily="34" charset="0"/>
              </a:rPr>
              <a:t>subscription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9" name="Freeform 302">
            <a:extLst>
              <a:ext uri="{FF2B5EF4-FFF2-40B4-BE49-F238E27FC236}">
                <a16:creationId xmlns:a16="http://schemas.microsoft.com/office/drawing/2014/main" id="{821CE1FB-80EE-430D-A2DB-1AB16FEDC733}"/>
              </a:ext>
            </a:extLst>
          </p:cNvPr>
          <p:cNvSpPr>
            <a:spLocks/>
          </p:cNvSpPr>
          <p:nvPr/>
        </p:nvSpPr>
        <p:spPr bwMode="auto">
          <a:xfrm>
            <a:off x="9772663" y="3189515"/>
            <a:ext cx="11450" cy="387873"/>
          </a:xfrm>
          <a:custGeom>
            <a:avLst/>
            <a:gdLst>
              <a:gd name="T0" fmla="*/ 0 w 8"/>
              <a:gd name="T1" fmla="*/ 271 h 271"/>
              <a:gd name="T2" fmla="*/ 8 w 8"/>
              <a:gd name="T3" fmla="*/ 231 h 271"/>
              <a:gd name="T4" fmla="*/ 8 w 8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271">
                <a:moveTo>
                  <a:pt x="0" y="271"/>
                </a:moveTo>
                <a:lnTo>
                  <a:pt x="8" y="231"/>
                </a:lnTo>
                <a:lnTo>
                  <a:pt x="8" y="0"/>
                </a:lnTo>
              </a:path>
            </a:pathLst>
          </a:custGeom>
          <a:noFill/>
          <a:ln w="95250" cap="flat">
            <a:solidFill>
              <a:srgbClr val="54426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Rectangle 303">
            <a:extLst>
              <a:ext uri="{FF2B5EF4-FFF2-40B4-BE49-F238E27FC236}">
                <a16:creationId xmlns:a16="http://schemas.microsoft.com/office/drawing/2014/main" id="{E55E3776-F91F-43F3-AEBF-138554F2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029" y="6130766"/>
            <a:ext cx="1419815" cy="53672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Freeform 304">
            <a:extLst>
              <a:ext uri="{FF2B5EF4-FFF2-40B4-BE49-F238E27FC236}">
                <a16:creationId xmlns:a16="http://schemas.microsoft.com/office/drawing/2014/main" id="{CEC388D8-B5B1-44EF-84D4-30CB723773EC}"/>
              </a:ext>
            </a:extLst>
          </p:cNvPr>
          <p:cNvSpPr>
            <a:spLocks noEditPoints="1"/>
          </p:cNvSpPr>
          <p:nvPr/>
        </p:nvSpPr>
        <p:spPr bwMode="auto">
          <a:xfrm>
            <a:off x="10194886" y="6206623"/>
            <a:ext cx="230434" cy="230434"/>
          </a:xfrm>
          <a:custGeom>
            <a:avLst/>
            <a:gdLst>
              <a:gd name="T0" fmla="*/ 382 w 432"/>
              <a:gd name="T1" fmla="*/ 169 h 432"/>
              <a:gd name="T2" fmla="*/ 375 w 432"/>
              <a:gd name="T3" fmla="*/ 169 h 432"/>
              <a:gd name="T4" fmla="*/ 381 w 432"/>
              <a:gd name="T5" fmla="*/ 134 h 432"/>
              <a:gd name="T6" fmla="*/ 247 w 432"/>
              <a:gd name="T7" fmla="*/ 0 h 432"/>
              <a:gd name="T8" fmla="*/ 121 w 432"/>
              <a:gd name="T9" fmla="*/ 92 h 432"/>
              <a:gd name="T10" fmla="*/ 92 w 432"/>
              <a:gd name="T11" fmla="*/ 87 h 432"/>
              <a:gd name="T12" fmla="*/ 0 w 432"/>
              <a:gd name="T13" fmla="*/ 178 h 432"/>
              <a:gd name="T14" fmla="*/ 91 w 432"/>
              <a:gd name="T15" fmla="*/ 271 h 432"/>
              <a:gd name="T16" fmla="*/ 157 w 432"/>
              <a:gd name="T17" fmla="*/ 271 h 432"/>
              <a:gd name="T18" fmla="*/ 146 w 432"/>
              <a:gd name="T19" fmla="*/ 223 h 432"/>
              <a:gd name="T20" fmla="*/ 254 w 432"/>
              <a:gd name="T21" fmla="*/ 114 h 432"/>
              <a:gd name="T22" fmla="*/ 363 w 432"/>
              <a:gd name="T23" fmla="*/ 222 h 432"/>
              <a:gd name="T24" fmla="*/ 352 w 432"/>
              <a:gd name="T25" fmla="*/ 270 h 432"/>
              <a:gd name="T26" fmla="*/ 387 w 432"/>
              <a:gd name="T27" fmla="*/ 270 h 432"/>
              <a:gd name="T28" fmla="*/ 432 w 432"/>
              <a:gd name="T29" fmla="*/ 218 h 432"/>
              <a:gd name="T30" fmla="*/ 382 w 432"/>
              <a:gd name="T31" fmla="*/ 169 h 432"/>
              <a:gd name="T32" fmla="*/ 254 w 432"/>
              <a:gd name="T33" fmla="*/ 331 h 432"/>
              <a:gd name="T34" fmla="*/ 201 w 432"/>
              <a:gd name="T35" fmla="*/ 318 h 432"/>
              <a:gd name="T36" fmla="*/ 195 w 432"/>
              <a:gd name="T37" fmla="*/ 432 h 432"/>
              <a:gd name="T38" fmla="*/ 254 w 432"/>
              <a:gd name="T39" fmla="*/ 372 h 432"/>
              <a:gd name="T40" fmla="*/ 312 w 432"/>
              <a:gd name="T41" fmla="*/ 432 h 432"/>
              <a:gd name="T42" fmla="*/ 307 w 432"/>
              <a:gd name="T43" fmla="*/ 317 h 432"/>
              <a:gd name="T44" fmla="*/ 254 w 432"/>
              <a:gd name="T45" fmla="*/ 331 h 432"/>
              <a:gd name="T46" fmla="*/ 254 w 432"/>
              <a:gd name="T47" fmla="*/ 130 h 432"/>
              <a:gd name="T48" fmla="*/ 163 w 432"/>
              <a:gd name="T49" fmla="*/ 222 h 432"/>
              <a:gd name="T50" fmla="*/ 254 w 432"/>
              <a:gd name="T51" fmla="*/ 313 h 432"/>
              <a:gd name="T52" fmla="*/ 346 w 432"/>
              <a:gd name="T53" fmla="*/ 222 h 432"/>
              <a:gd name="T54" fmla="*/ 254 w 432"/>
              <a:gd name="T55" fmla="*/ 13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32" h="432">
                <a:moveTo>
                  <a:pt x="382" y="169"/>
                </a:moveTo>
                <a:lnTo>
                  <a:pt x="375" y="169"/>
                </a:lnTo>
                <a:cubicBezTo>
                  <a:pt x="378" y="158"/>
                  <a:pt x="381" y="146"/>
                  <a:pt x="381" y="134"/>
                </a:cubicBezTo>
                <a:cubicBezTo>
                  <a:pt x="381" y="59"/>
                  <a:pt x="321" y="0"/>
                  <a:pt x="247" y="0"/>
                </a:cubicBezTo>
                <a:cubicBezTo>
                  <a:pt x="189" y="0"/>
                  <a:pt x="139" y="38"/>
                  <a:pt x="121" y="92"/>
                </a:cubicBezTo>
                <a:cubicBezTo>
                  <a:pt x="112" y="90"/>
                  <a:pt x="102" y="87"/>
                  <a:pt x="92" y="87"/>
                </a:cubicBezTo>
                <a:cubicBezTo>
                  <a:pt x="41" y="86"/>
                  <a:pt x="0" y="127"/>
                  <a:pt x="0" y="178"/>
                </a:cubicBezTo>
                <a:cubicBezTo>
                  <a:pt x="0" y="230"/>
                  <a:pt x="41" y="271"/>
                  <a:pt x="91" y="271"/>
                </a:cubicBezTo>
                <a:lnTo>
                  <a:pt x="157" y="271"/>
                </a:lnTo>
                <a:cubicBezTo>
                  <a:pt x="150" y="256"/>
                  <a:pt x="146" y="240"/>
                  <a:pt x="146" y="223"/>
                </a:cubicBezTo>
                <a:cubicBezTo>
                  <a:pt x="146" y="162"/>
                  <a:pt x="195" y="114"/>
                  <a:pt x="254" y="114"/>
                </a:cubicBezTo>
                <a:cubicBezTo>
                  <a:pt x="314" y="114"/>
                  <a:pt x="363" y="162"/>
                  <a:pt x="363" y="222"/>
                </a:cubicBezTo>
                <a:cubicBezTo>
                  <a:pt x="363" y="239"/>
                  <a:pt x="359" y="255"/>
                  <a:pt x="352" y="270"/>
                </a:cubicBezTo>
                <a:lnTo>
                  <a:pt x="387" y="270"/>
                </a:lnTo>
                <a:cubicBezTo>
                  <a:pt x="412" y="267"/>
                  <a:pt x="432" y="246"/>
                  <a:pt x="432" y="218"/>
                </a:cubicBezTo>
                <a:cubicBezTo>
                  <a:pt x="432" y="191"/>
                  <a:pt x="409" y="169"/>
                  <a:pt x="382" y="169"/>
                </a:cubicBezTo>
                <a:close/>
                <a:moveTo>
                  <a:pt x="254" y="331"/>
                </a:moveTo>
                <a:cubicBezTo>
                  <a:pt x="235" y="331"/>
                  <a:pt x="216" y="326"/>
                  <a:pt x="201" y="318"/>
                </a:cubicBezTo>
                <a:lnTo>
                  <a:pt x="195" y="432"/>
                </a:lnTo>
                <a:lnTo>
                  <a:pt x="254" y="372"/>
                </a:lnTo>
                <a:lnTo>
                  <a:pt x="312" y="432"/>
                </a:lnTo>
                <a:lnTo>
                  <a:pt x="307" y="317"/>
                </a:lnTo>
                <a:cubicBezTo>
                  <a:pt x="292" y="326"/>
                  <a:pt x="273" y="331"/>
                  <a:pt x="254" y="331"/>
                </a:cubicBezTo>
                <a:close/>
                <a:moveTo>
                  <a:pt x="254" y="130"/>
                </a:moveTo>
                <a:cubicBezTo>
                  <a:pt x="203" y="130"/>
                  <a:pt x="163" y="172"/>
                  <a:pt x="163" y="222"/>
                </a:cubicBezTo>
                <a:cubicBezTo>
                  <a:pt x="163" y="273"/>
                  <a:pt x="204" y="313"/>
                  <a:pt x="254" y="313"/>
                </a:cubicBezTo>
                <a:cubicBezTo>
                  <a:pt x="304" y="313"/>
                  <a:pt x="346" y="273"/>
                  <a:pt x="346" y="222"/>
                </a:cubicBezTo>
                <a:cubicBezTo>
                  <a:pt x="346" y="171"/>
                  <a:pt x="304" y="130"/>
                  <a:pt x="254" y="130"/>
                </a:cubicBezTo>
                <a:close/>
              </a:path>
            </a:pathLst>
          </a:custGeom>
          <a:solidFill>
            <a:srgbClr val="0078D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305">
            <a:extLst>
              <a:ext uri="{FF2B5EF4-FFF2-40B4-BE49-F238E27FC236}">
                <a16:creationId xmlns:a16="http://schemas.microsoft.com/office/drawing/2014/main" id="{2A8B63AF-15CE-4DDB-80D4-49DCD01F6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1214" y="6232385"/>
            <a:ext cx="921735" cy="0"/>
          </a:xfrm>
          <a:prstGeom prst="line">
            <a:avLst/>
          </a:prstGeom>
          <a:noFill/>
          <a:ln w="95250" cap="flat">
            <a:solidFill>
              <a:srgbClr val="00CC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Rectangle 306">
            <a:extLst>
              <a:ext uri="{FF2B5EF4-FFF2-40B4-BE49-F238E27FC236}">
                <a16:creationId xmlns:a16="http://schemas.microsoft.com/office/drawing/2014/main" id="{84A67E1A-F630-4474-A723-8A1251E6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1214" y="6173704"/>
            <a:ext cx="712770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Forced Tunneling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5" name="Line 307">
            <a:extLst>
              <a:ext uri="{FF2B5EF4-FFF2-40B4-BE49-F238E27FC236}">
                <a16:creationId xmlns:a16="http://schemas.microsoft.com/office/drawing/2014/main" id="{A5F1268D-D07F-45DF-B1A0-C8E4504D0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1214" y="6348318"/>
            <a:ext cx="921735" cy="0"/>
          </a:xfrm>
          <a:prstGeom prst="line">
            <a:avLst/>
          </a:prstGeom>
          <a:noFill/>
          <a:ln w="95250" cap="flat">
            <a:solidFill>
              <a:srgbClr val="C0504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Rectangle 308">
            <a:extLst>
              <a:ext uri="{FF2B5EF4-FFF2-40B4-BE49-F238E27FC236}">
                <a16:creationId xmlns:a16="http://schemas.microsoft.com/office/drawing/2014/main" id="{563CC085-3454-4047-BC89-A3609C00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233" y="6289636"/>
            <a:ext cx="694164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Internet Banking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7" name="Line 309">
            <a:extLst>
              <a:ext uri="{FF2B5EF4-FFF2-40B4-BE49-F238E27FC236}">
                <a16:creationId xmlns:a16="http://schemas.microsoft.com/office/drawing/2014/main" id="{63C120CA-0D09-4142-84FA-99AE987FC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1214" y="6462819"/>
            <a:ext cx="921735" cy="0"/>
          </a:xfrm>
          <a:prstGeom prst="line">
            <a:avLst/>
          </a:prstGeom>
          <a:noFill/>
          <a:ln w="95250" cap="flat">
            <a:solidFill>
              <a:srgbClr val="5959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8" name="Rectangle 310">
            <a:extLst>
              <a:ext uri="{FF2B5EF4-FFF2-40B4-BE49-F238E27FC236}">
                <a16:creationId xmlns:a16="http://schemas.microsoft.com/office/drawing/2014/main" id="{126CBDCE-73ED-4199-A00D-2D3D34AB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665" y="6404137"/>
            <a:ext cx="691301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Inspected Traffic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9" name="Line 311">
            <a:extLst>
              <a:ext uri="{FF2B5EF4-FFF2-40B4-BE49-F238E27FC236}">
                <a16:creationId xmlns:a16="http://schemas.microsoft.com/office/drawing/2014/main" id="{E6ECE156-C8E5-448A-B4DE-881D8093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1214" y="6571595"/>
            <a:ext cx="921735" cy="0"/>
          </a:xfrm>
          <a:prstGeom prst="line">
            <a:avLst/>
          </a:prstGeom>
          <a:noFill/>
          <a:ln w="95250" cap="flat">
            <a:solidFill>
              <a:srgbClr val="54426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Rectangle 312">
            <a:extLst>
              <a:ext uri="{FF2B5EF4-FFF2-40B4-BE49-F238E27FC236}">
                <a16:creationId xmlns:a16="http://schemas.microsoft.com/office/drawing/2014/main" id="{4A0532C0-1881-47D7-8E58-0A132107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233" y="6512913"/>
            <a:ext cx="961810" cy="1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Service Endpoint Traffic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1" name="Freeform 313">
            <a:extLst>
              <a:ext uri="{FF2B5EF4-FFF2-40B4-BE49-F238E27FC236}">
                <a16:creationId xmlns:a16="http://schemas.microsoft.com/office/drawing/2014/main" id="{72C1BD49-1590-48E9-9B3A-978F5CAB749D}"/>
              </a:ext>
            </a:extLst>
          </p:cNvPr>
          <p:cNvSpPr>
            <a:spLocks noEditPoints="1"/>
          </p:cNvSpPr>
          <p:nvPr/>
        </p:nvSpPr>
        <p:spPr bwMode="auto">
          <a:xfrm>
            <a:off x="8238346" y="4210008"/>
            <a:ext cx="95895" cy="121658"/>
          </a:xfrm>
          <a:custGeom>
            <a:avLst/>
            <a:gdLst>
              <a:gd name="T0" fmla="*/ 34 w 360"/>
              <a:gd name="T1" fmla="*/ 457 h 457"/>
              <a:gd name="T2" fmla="*/ 0 w 360"/>
              <a:gd name="T3" fmla="*/ 423 h 457"/>
              <a:gd name="T4" fmla="*/ 0 w 360"/>
              <a:gd name="T5" fmla="*/ 204 h 457"/>
              <a:gd name="T6" fmla="*/ 34 w 360"/>
              <a:gd name="T7" fmla="*/ 171 h 457"/>
              <a:gd name="T8" fmla="*/ 44 w 360"/>
              <a:gd name="T9" fmla="*/ 171 h 457"/>
              <a:gd name="T10" fmla="*/ 44 w 360"/>
              <a:gd name="T11" fmla="*/ 142 h 457"/>
              <a:gd name="T12" fmla="*/ 175 w 360"/>
              <a:gd name="T13" fmla="*/ 0 h 457"/>
              <a:gd name="T14" fmla="*/ 186 w 360"/>
              <a:gd name="T15" fmla="*/ 0 h 457"/>
              <a:gd name="T16" fmla="*/ 317 w 360"/>
              <a:gd name="T17" fmla="*/ 142 h 457"/>
              <a:gd name="T18" fmla="*/ 317 w 360"/>
              <a:gd name="T19" fmla="*/ 171 h 457"/>
              <a:gd name="T20" fmla="*/ 326 w 360"/>
              <a:gd name="T21" fmla="*/ 171 h 457"/>
              <a:gd name="T22" fmla="*/ 360 w 360"/>
              <a:gd name="T23" fmla="*/ 204 h 457"/>
              <a:gd name="T24" fmla="*/ 360 w 360"/>
              <a:gd name="T25" fmla="*/ 423 h 457"/>
              <a:gd name="T26" fmla="*/ 326 w 360"/>
              <a:gd name="T27" fmla="*/ 457 h 457"/>
              <a:gd name="T28" fmla="*/ 34 w 360"/>
              <a:gd name="T29" fmla="*/ 457 h 457"/>
              <a:gd name="T30" fmla="*/ 251 w 360"/>
              <a:gd name="T31" fmla="*/ 171 h 457"/>
              <a:gd name="T32" fmla="*/ 251 w 360"/>
              <a:gd name="T33" fmla="*/ 142 h 457"/>
              <a:gd name="T34" fmla="*/ 186 w 360"/>
              <a:gd name="T35" fmla="*/ 63 h 457"/>
              <a:gd name="T36" fmla="*/ 175 w 360"/>
              <a:gd name="T37" fmla="*/ 63 h 457"/>
              <a:gd name="T38" fmla="*/ 109 w 360"/>
              <a:gd name="T39" fmla="*/ 142 h 457"/>
              <a:gd name="T40" fmla="*/ 109 w 360"/>
              <a:gd name="T41" fmla="*/ 171 h 457"/>
              <a:gd name="T42" fmla="*/ 251 w 360"/>
              <a:gd name="T43" fmla="*/ 17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0" h="457">
                <a:moveTo>
                  <a:pt x="34" y="457"/>
                </a:moveTo>
                <a:cubicBezTo>
                  <a:pt x="18" y="457"/>
                  <a:pt x="0" y="439"/>
                  <a:pt x="0" y="423"/>
                </a:cubicBezTo>
                <a:lnTo>
                  <a:pt x="0" y="204"/>
                </a:lnTo>
                <a:cubicBezTo>
                  <a:pt x="0" y="189"/>
                  <a:pt x="18" y="171"/>
                  <a:pt x="34" y="171"/>
                </a:cubicBezTo>
                <a:lnTo>
                  <a:pt x="44" y="171"/>
                </a:lnTo>
                <a:lnTo>
                  <a:pt x="44" y="142"/>
                </a:lnTo>
                <a:cubicBezTo>
                  <a:pt x="44" y="44"/>
                  <a:pt x="109" y="0"/>
                  <a:pt x="175" y="0"/>
                </a:cubicBezTo>
                <a:lnTo>
                  <a:pt x="186" y="0"/>
                </a:lnTo>
                <a:cubicBezTo>
                  <a:pt x="251" y="0"/>
                  <a:pt x="317" y="44"/>
                  <a:pt x="317" y="142"/>
                </a:cubicBezTo>
                <a:lnTo>
                  <a:pt x="317" y="171"/>
                </a:lnTo>
                <a:lnTo>
                  <a:pt x="326" y="171"/>
                </a:lnTo>
                <a:cubicBezTo>
                  <a:pt x="342" y="171"/>
                  <a:pt x="360" y="189"/>
                  <a:pt x="360" y="204"/>
                </a:cubicBezTo>
                <a:lnTo>
                  <a:pt x="360" y="423"/>
                </a:lnTo>
                <a:cubicBezTo>
                  <a:pt x="360" y="439"/>
                  <a:pt x="342" y="457"/>
                  <a:pt x="326" y="457"/>
                </a:cubicBezTo>
                <a:lnTo>
                  <a:pt x="34" y="457"/>
                </a:lnTo>
                <a:close/>
                <a:moveTo>
                  <a:pt x="251" y="171"/>
                </a:moveTo>
                <a:lnTo>
                  <a:pt x="251" y="142"/>
                </a:lnTo>
                <a:cubicBezTo>
                  <a:pt x="251" y="92"/>
                  <a:pt x="227" y="63"/>
                  <a:pt x="186" y="63"/>
                </a:cubicBezTo>
                <a:lnTo>
                  <a:pt x="175" y="63"/>
                </a:lnTo>
                <a:cubicBezTo>
                  <a:pt x="135" y="63"/>
                  <a:pt x="109" y="93"/>
                  <a:pt x="109" y="142"/>
                </a:cubicBezTo>
                <a:lnTo>
                  <a:pt x="109" y="171"/>
                </a:lnTo>
                <a:lnTo>
                  <a:pt x="251" y="171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Freeform 314">
            <a:extLst>
              <a:ext uri="{FF2B5EF4-FFF2-40B4-BE49-F238E27FC236}">
                <a16:creationId xmlns:a16="http://schemas.microsoft.com/office/drawing/2014/main" id="{84C708EB-FD7A-4DDE-BBC5-003DEA2CE601}"/>
              </a:ext>
            </a:extLst>
          </p:cNvPr>
          <p:cNvSpPr>
            <a:spLocks noEditPoints="1"/>
          </p:cNvSpPr>
          <p:nvPr/>
        </p:nvSpPr>
        <p:spPr bwMode="auto">
          <a:xfrm>
            <a:off x="8241209" y="4212870"/>
            <a:ext cx="88738" cy="115932"/>
          </a:xfrm>
          <a:custGeom>
            <a:avLst/>
            <a:gdLst>
              <a:gd name="T0" fmla="*/ 314 w 336"/>
              <a:gd name="T1" fmla="*/ 171 h 433"/>
              <a:gd name="T2" fmla="*/ 293 w 336"/>
              <a:gd name="T3" fmla="*/ 171 h 433"/>
              <a:gd name="T4" fmla="*/ 293 w 336"/>
              <a:gd name="T5" fmla="*/ 130 h 433"/>
              <a:gd name="T6" fmla="*/ 174 w 336"/>
              <a:gd name="T7" fmla="*/ 0 h 433"/>
              <a:gd name="T8" fmla="*/ 163 w 336"/>
              <a:gd name="T9" fmla="*/ 0 h 433"/>
              <a:gd name="T10" fmla="*/ 44 w 336"/>
              <a:gd name="T11" fmla="*/ 130 h 433"/>
              <a:gd name="T12" fmla="*/ 44 w 336"/>
              <a:gd name="T13" fmla="*/ 171 h 433"/>
              <a:gd name="T14" fmla="*/ 22 w 336"/>
              <a:gd name="T15" fmla="*/ 171 h 433"/>
              <a:gd name="T16" fmla="*/ 0 w 336"/>
              <a:gd name="T17" fmla="*/ 192 h 433"/>
              <a:gd name="T18" fmla="*/ 0 w 336"/>
              <a:gd name="T19" fmla="*/ 411 h 433"/>
              <a:gd name="T20" fmla="*/ 22 w 336"/>
              <a:gd name="T21" fmla="*/ 433 h 433"/>
              <a:gd name="T22" fmla="*/ 314 w 336"/>
              <a:gd name="T23" fmla="*/ 433 h 433"/>
              <a:gd name="T24" fmla="*/ 336 w 336"/>
              <a:gd name="T25" fmla="*/ 411 h 433"/>
              <a:gd name="T26" fmla="*/ 336 w 336"/>
              <a:gd name="T27" fmla="*/ 192 h 433"/>
              <a:gd name="T28" fmla="*/ 314 w 336"/>
              <a:gd name="T29" fmla="*/ 171 h 433"/>
              <a:gd name="T30" fmla="*/ 184 w 336"/>
              <a:gd name="T31" fmla="*/ 299 h 433"/>
              <a:gd name="T32" fmla="*/ 184 w 336"/>
              <a:gd name="T33" fmla="*/ 390 h 433"/>
              <a:gd name="T34" fmla="*/ 152 w 336"/>
              <a:gd name="T35" fmla="*/ 390 h 433"/>
              <a:gd name="T36" fmla="*/ 152 w 336"/>
              <a:gd name="T37" fmla="*/ 299 h 433"/>
              <a:gd name="T38" fmla="*/ 130 w 336"/>
              <a:gd name="T39" fmla="*/ 265 h 433"/>
              <a:gd name="T40" fmla="*/ 168 w 336"/>
              <a:gd name="T41" fmla="*/ 227 h 433"/>
              <a:gd name="T42" fmla="*/ 206 w 336"/>
              <a:gd name="T43" fmla="*/ 265 h 433"/>
              <a:gd name="T44" fmla="*/ 184 w 336"/>
              <a:gd name="T45" fmla="*/ 299 h 433"/>
              <a:gd name="T46" fmla="*/ 251 w 336"/>
              <a:gd name="T47" fmla="*/ 171 h 433"/>
              <a:gd name="T48" fmla="*/ 85 w 336"/>
              <a:gd name="T49" fmla="*/ 171 h 433"/>
              <a:gd name="T50" fmla="*/ 85 w 336"/>
              <a:gd name="T51" fmla="*/ 130 h 433"/>
              <a:gd name="T52" fmla="*/ 163 w 336"/>
              <a:gd name="T53" fmla="*/ 38 h 433"/>
              <a:gd name="T54" fmla="*/ 174 w 336"/>
              <a:gd name="T55" fmla="*/ 38 h 433"/>
              <a:gd name="T56" fmla="*/ 251 w 336"/>
              <a:gd name="T57" fmla="*/ 130 h 433"/>
              <a:gd name="T58" fmla="*/ 251 w 336"/>
              <a:gd name="T59" fmla="*/ 17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6" h="433">
                <a:moveTo>
                  <a:pt x="314" y="171"/>
                </a:moveTo>
                <a:lnTo>
                  <a:pt x="293" y="171"/>
                </a:lnTo>
                <a:lnTo>
                  <a:pt x="293" y="130"/>
                </a:lnTo>
                <a:cubicBezTo>
                  <a:pt x="293" y="43"/>
                  <a:pt x="239" y="0"/>
                  <a:pt x="174" y="0"/>
                </a:cubicBezTo>
                <a:lnTo>
                  <a:pt x="163" y="0"/>
                </a:lnTo>
                <a:cubicBezTo>
                  <a:pt x="98" y="0"/>
                  <a:pt x="44" y="43"/>
                  <a:pt x="44" y="130"/>
                </a:cubicBezTo>
                <a:lnTo>
                  <a:pt x="44" y="171"/>
                </a:lnTo>
                <a:lnTo>
                  <a:pt x="22" y="171"/>
                </a:lnTo>
                <a:cubicBezTo>
                  <a:pt x="13" y="171"/>
                  <a:pt x="0" y="183"/>
                  <a:pt x="0" y="192"/>
                </a:cubicBezTo>
                <a:lnTo>
                  <a:pt x="0" y="411"/>
                </a:lnTo>
                <a:cubicBezTo>
                  <a:pt x="0" y="421"/>
                  <a:pt x="13" y="433"/>
                  <a:pt x="22" y="433"/>
                </a:cubicBezTo>
                <a:lnTo>
                  <a:pt x="314" y="433"/>
                </a:lnTo>
                <a:cubicBezTo>
                  <a:pt x="323" y="433"/>
                  <a:pt x="336" y="421"/>
                  <a:pt x="336" y="411"/>
                </a:cubicBezTo>
                <a:lnTo>
                  <a:pt x="336" y="192"/>
                </a:lnTo>
                <a:cubicBezTo>
                  <a:pt x="336" y="183"/>
                  <a:pt x="323" y="171"/>
                  <a:pt x="314" y="171"/>
                </a:cubicBezTo>
                <a:close/>
                <a:moveTo>
                  <a:pt x="184" y="299"/>
                </a:moveTo>
                <a:lnTo>
                  <a:pt x="184" y="390"/>
                </a:lnTo>
                <a:lnTo>
                  <a:pt x="152" y="390"/>
                </a:lnTo>
                <a:lnTo>
                  <a:pt x="152" y="299"/>
                </a:lnTo>
                <a:cubicBezTo>
                  <a:pt x="139" y="293"/>
                  <a:pt x="130" y="280"/>
                  <a:pt x="130" y="265"/>
                </a:cubicBezTo>
                <a:cubicBezTo>
                  <a:pt x="130" y="244"/>
                  <a:pt x="147" y="227"/>
                  <a:pt x="168" y="227"/>
                </a:cubicBezTo>
                <a:cubicBezTo>
                  <a:pt x="189" y="227"/>
                  <a:pt x="206" y="244"/>
                  <a:pt x="206" y="265"/>
                </a:cubicBezTo>
                <a:cubicBezTo>
                  <a:pt x="206" y="280"/>
                  <a:pt x="197" y="293"/>
                  <a:pt x="184" y="299"/>
                </a:cubicBezTo>
                <a:close/>
                <a:moveTo>
                  <a:pt x="251" y="171"/>
                </a:moveTo>
                <a:lnTo>
                  <a:pt x="85" y="171"/>
                </a:lnTo>
                <a:lnTo>
                  <a:pt x="85" y="130"/>
                </a:lnTo>
                <a:cubicBezTo>
                  <a:pt x="85" y="76"/>
                  <a:pt x="114" y="38"/>
                  <a:pt x="163" y="38"/>
                </a:cubicBezTo>
                <a:lnTo>
                  <a:pt x="174" y="38"/>
                </a:lnTo>
                <a:cubicBezTo>
                  <a:pt x="224" y="38"/>
                  <a:pt x="251" y="76"/>
                  <a:pt x="251" y="130"/>
                </a:cubicBezTo>
                <a:lnTo>
                  <a:pt x="251" y="171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3" name="Freeform 315">
            <a:extLst>
              <a:ext uri="{FF2B5EF4-FFF2-40B4-BE49-F238E27FC236}">
                <a16:creationId xmlns:a16="http://schemas.microsoft.com/office/drawing/2014/main" id="{DCFAD06A-C446-4643-878B-DCCA05289E54}"/>
              </a:ext>
            </a:extLst>
          </p:cNvPr>
          <p:cNvSpPr>
            <a:spLocks noEditPoints="1"/>
          </p:cNvSpPr>
          <p:nvPr/>
        </p:nvSpPr>
        <p:spPr bwMode="auto">
          <a:xfrm>
            <a:off x="9370477" y="4210008"/>
            <a:ext cx="95895" cy="121658"/>
          </a:xfrm>
          <a:custGeom>
            <a:avLst/>
            <a:gdLst>
              <a:gd name="T0" fmla="*/ 17 w 180"/>
              <a:gd name="T1" fmla="*/ 228 h 228"/>
              <a:gd name="T2" fmla="*/ 0 w 180"/>
              <a:gd name="T3" fmla="*/ 211 h 228"/>
              <a:gd name="T4" fmla="*/ 0 w 180"/>
              <a:gd name="T5" fmla="*/ 102 h 228"/>
              <a:gd name="T6" fmla="*/ 17 w 180"/>
              <a:gd name="T7" fmla="*/ 85 h 228"/>
              <a:gd name="T8" fmla="*/ 22 w 180"/>
              <a:gd name="T9" fmla="*/ 85 h 228"/>
              <a:gd name="T10" fmla="*/ 22 w 180"/>
              <a:gd name="T11" fmla="*/ 71 h 228"/>
              <a:gd name="T12" fmla="*/ 88 w 180"/>
              <a:gd name="T13" fmla="*/ 0 h 228"/>
              <a:gd name="T14" fmla="*/ 93 w 180"/>
              <a:gd name="T15" fmla="*/ 0 h 228"/>
              <a:gd name="T16" fmla="*/ 159 w 180"/>
              <a:gd name="T17" fmla="*/ 71 h 228"/>
              <a:gd name="T18" fmla="*/ 159 w 180"/>
              <a:gd name="T19" fmla="*/ 85 h 228"/>
              <a:gd name="T20" fmla="*/ 163 w 180"/>
              <a:gd name="T21" fmla="*/ 85 h 228"/>
              <a:gd name="T22" fmla="*/ 180 w 180"/>
              <a:gd name="T23" fmla="*/ 102 h 228"/>
              <a:gd name="T24" fmla="*/ 180 w 180"/>
              <a:gd name="T25" fmla="*/ 211 h 228"/>
              <a:gd name="T26" fmla="*/ 163 w 180"/>
              <a:gd name="T27" fmla="*/ 228 h 228"/>
              <a:gd name="T28" fmla="*/ 17 w 180"/>
              <a:gd name="T29" fmla="*/ 228 h 228"/>
              <a:gd name="T30" fmla="*/ 126 w 180"/>
              <a:gd name="T31" fmla="*/ 85 h 228"/>
              <a:gd name="T32" fmla="*/ 126 w 180"/>
              <a:gd name="T33" fmla="*/ 71 h 228"/>
              <a:gd name="T34" fmla="*/ 93 w 180"/>
              <a:gd name="T35" fmla="*/ 31 h 228"/>
              <a:gd name="T36" fmla="*/ 88 w 180"/>
              <a:gd name="T37" fmla="*/ 31 h 228"/>
              <a:gd name="T38" fmla="*/ 55 w 180"/>
              <a:gd name="T39" fmla="*/ 71 h 228"/>
              <a:gd name="T40" fmla="*/ 55 w 180"/>
              <a:gd name="T41" fmla="*/ 85 h 228"/>
              <a:gd name="T42" fmla="*/ 126 w 180"/>
              <a:gd name="T43" fmla="*/ 8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228">
                <a:moveTo>
                  <a:pt x="17" y="228"/>
                </a:moveTo>
                <a:cubicBezTo>
                  <a:pt x="9" y="228"/>
                  <a:pt x="0" y="219"/>
                  <a:pt x="0" y="211"/>
                </a:cubicBezTo>
                <a:lnTo>
                  <a:pt x="0" y="102"/>
                </a:lnTo>
                <a:cubicBezTo>
                  <a:pt x="0" y="94"/>
                  <a:pt x="9" y="85"/>
                  <a:pt x="17" y="85"/>
                </a:cubicBezTo>
                <a:lnTo>
                  <a:pt x="22" y="85"/>
                </a:lnTo>
                <a:lnTo>
                  <a:pt x="22" y="71"/>
                </a:lnTo>
                <a:cubicBezTo>
                  <a:pt x="22" y="22"/>
                  <a:pt x="55" y="0"/>
                  <a:pt x="88" y="0"/>
                </a:cubicBezTo>
                <a:lnTo>
                  <a:pt x="93" y="0"/>
                </a:lnTo>
                <a:cubicBezTo>
                  <a:pt x="126" y="0"/>
                  <a:pt x="159" y="22"/>
                  <a:pt x="159" y="71"/>
                </a:cubicBezTo>
                <a:lnTo>
                  <a:pt x="159" y="85"/>
                </a:lnTo>
                <a:lnTo>
                  <a:pt x="163" y="85"/>
                </a:lnTo>
                <a:cubicBezTo>
                  <a:pt x="171" y="85"/>
                  <a:pt x="180" y="94"/>
                  <a:pt x="180" y="102"/>
                </a:cubicBezTo>
                <a:lnTo>
                  <a:pt x="180" y="211"/>
                </a:lnTo>
                <a:cubicBezTo>
                  <a:pt x="180" y="219"/>
                  <a:pt x="171" y="228"/>
                  <a:pt x="163" y="228"/>
                </a:cubicBezTo>
                <a:lnTo>
                  <a:pt x="17" y="228"/>
                </a:lnTo>
                <a:close/>
                <a:moveTo>
                  <a:pt x="126" y="85"/>
                </a:moveTo>
                <a:lnTo>
                  <a:pt x="126" y="71"/>
                </a:lnTo>
                <a:cubicBezTo>
                  <a:pt x="126" y="46"/>
                  <a:pt x="114" y="31"/>
                  <a:pt x="93" y="31"/>
                </a:cubicBezTo>
                <a:lnTo>
                  <a:pt x="88" y="31"/>
                </a:lnTo>
                <a:cubicBezTo>
                  <a:pt x="67" y="31"/>
                  <a:pt x="55" y="46"/>
                  <a:pt x="55" y="71"/>
                </a:cubicBezTo>
                <a:lnTo>
                  <a:pt x="55" y="85"/>
                </a:lnTo>
                <a:lnTo>
                  <a:pt x="126" y="85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Freeform 316">
            <a:extLst>
              <a:ext uri="{FF2B5EF4-FFF2-40B4-BE49-F238E27FC236}">
                <a16:creationId xmlns:a16="http://schemas.microsoft.com/office/drawing/2014/main" id="{3C250C14-D714-4C82-8537-8C4BC6D16804}"/>
              </a:ext>
            </a:extLst>
          </p:cNvPr>
          <p:cNvSpPr>
            <a:spLocks noEditPoints="1"/>
          </p:cNvSpPr>
          <p:nvPr/>
        </p:nvSpPr>
        <p:spPr bwMode="auto">
          <a:xfrm>
            <a:off x="9373340" y="4212870"/>
            <a:ext cx="90170" cy="115932"/>
          </a:xfrm>
          <a:custGeom>
            <a:avLst/>
            <a:gdLst>
              <a:gd name="T0" fmla="*/ 157 w 168"/>
              <a:gd name="T1" fmla="*/ 85 h 216"/>
              <a:gd name="T2" fmla="*/ 147 w 168"/>
              <a:gd name="T3" fmla="*/ 85 h 216"/>
              <a:gd name="T4" fmla="*/ 147 w 168"/>
              <a:gd name="T5" fmla="*/ 65 h 216"/>
              <a:gd name="T6" fmla="*/ 87 w 168"/>
              <a:gd name="T7" fmla="*/ 0 h 216"/>
              <a:gd name="T8" fmla="*/ 82 w 168"/>
              <a:gd name="T9" fmla="*/ 0 h 216"/>
              <a:gd name="T10" fmla="*/ 22 w 168"/>
              <a:gd name="T11" fmla="*/ 65 h 216"/>
              <a:gd name="T12" fmla="*/ 22 w 168"/>
              <a:gd name="T13" fmla="*/ 85 h 216"/>
              <a:gd name="T14" fmla="*/ 11 w 168"/>
              <a:gd name="T15" fmla="*/ 85 h 216"/>
              <a:gd name="T16" fmla="*/ 0 w 168"/>
              <a:gd name="T17" fmla="*/ 96 h 216"/>
              <a:gd name="T18" fmla="*/ 0 w 168"/>
              <a:gd name="T19" fmla="*/ 205 h 216"/>
              <a:gd name="T20" fmla="*/ 11 w 168"/>
              <a:gd name="T21" fmla="*/ 216 h 216"/>
              <a:gd name="T22" fmla="*/ 157 w 168"/>
              <a:gd name="T23" fmla="*/ 216 h 216"/>
              <a:gd name="T24" fmla="*/ 168 w 168"/>
              <a:gd name="T25" fmla="*/ 205 h 216"/>
              <a:gd name="T26" fmla="*/ 168 w 168"/>
              <a:gd name="T27" fmla="*/ 96 h 216"/>
              <a:gd name="T28" fmla="*/ 157 w 168"/>
              <a:gd name="T29" fmla="*/ 85 h 216"/>
              <a:gd name="T30" fmla="*/ 92 w 168"/>
              <a:gd name="T31" fmla="*/ 149 h 216"/>
              <a:gd name="T32" fmla="*/ 92 w 168"/>
              <a:gd name="T33" fmla="*/ 195 h 216"/>
              <a:gd name="T34" fmla="*/ 76 w 168"/>
              <a:gd name="T35" fmla="*/ 195 h 216"/>
              <a:gd name="T36" fmla="*/ 76 w 168"/>
              <a:gd name="T37" fmla="*/ 149 h 216"/>
              <a:gd name="T38" fmla="*/ 65 w 168"/>
              <a:gd name="T39" fmla="*/ 132 h 216"/>
              <a:gd name="T40" fmla="*/ 84 w 168"/>
              <a:gd name="T41" fmla="*/ 113 h 216"/>
              <a:gd name="T42" fmla="*/ 103 w 168"/>
              <a:gd name="T43" fmla="*/ 132 h 216"/>
              <a:gd name="T44" fmla="*/ 92 w 168"/>
              <a:gd name="T45" fmla="*/ 149 h 216"/>
              <a:gd name="T46" fmla="*/ 126 w 168"/>
              <a:gd name="T47" fmla="*/ 85 h 216"/>
              <a:gd name="T48" fmla="*/ 43 w 168"/>
              <a:gd name="T49" fmla="*/ 85 h 216"/>
              <a:gd name="T50" fmla="*/ 43 w 168"/>
              <a:gd name="T51" fmla="*/ 65 h 216"/>
              <a:gd name="T52" fmla="*/ 82 w 168"/>
              <a:gd name="T53" fmla="*/ 19 h 216"/>
              <a:gd name="T54" fmla="*/ 87 w 168"/>
              <a:gd name="T55" fmla="*/ 19 h 216"/>
              <a:gd name="T56" fmla="*/ 126 w 168"/>
              <a:gd name="T57" fmla="*/ 65 h 216"/>
              <a:gd name="T58" fmla="*/ 126 w 168"/>
              <a:gd name="T59" fmla="*/ 8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8" h="216">
                <a:moveTo>
                  <a:pt x="157" y="85"/>
                </a:moveTo>
                <a:lnTo>
                  <a:pt x="147" y="85"/>
                </a:lnTo>
                <a:lnTo>
                  <a:pt x="147" y="65"/>
                </a:lnTo>
                <a:cubicBezTo>
                  <a:pt x="147" y="21"/>
                  <a:pt x="120" y="0"/>
                  <a:pt x="87" y="0"/>
                </a:cubicBezTo>
                <a:lnTo>
                  <a:pt x="82" y="0"/>
                </a:lnTo>
                <a:cubicBezTo>
                  <a:pt x="49" y="0"/>
                  <a:pt x="22" y="21"/>
                  <a:pt x="22" y="65"/>
                </a:cubicBezTo>
                <a:lnTo>
                  <a:pt x="22" y="85"/>
                </a:lnTo>
                <a:lnTo>
                  <a:pt x="11" y="85"/>
                </a:lnTo>
                <a:cubicBezTo>
                  <a:pt x="7" y="85"/>
                  <a:pt x="0" y="91"/>
                  <a:pt x="0" y="96"/>
                </a:cubicBezTo>
                <a:lnTo>
                  <a:pt x="0" y="205"/>
                </a:lnTo>
                <a:cubicBezTo>
                  <a:pt x="0" y="210"/>
                  <a:pt x="7" y="216"/>
                  <a:pt x="11" y="216"/>
                </a:cubicBezTo>
                <a:lnTo>
                  <a:pt x="157" y="216"/>
                </a:lnTo>
                <a:cubicBezTo>
                  <a:pt x="162" y="216"/>
                  <a:pt x="168" y="210"/>
                  <a:pt x="168" y="205"/>
                </a:cubicBezTo>
                <a:lnTo>
                  <a:pt x="168" y="96"/>
                </a:lnTo>
                <a:cubicBezTo>
                  <a:pt x="168" y="91"/>
                  <a:pt x="162" y="85"/>
                  <a:pt x="157" y="85"/>
                </a:cubicBezTo>
                <a:close/>
                <a:moveTo>
                  <a:pt x="92" y="149"/>
                </a:moveTo>
                <a:lnTo>
                  <a:pt x="92" y="195"/>
                </a:lnTo>
                <a:lnTo>
                  <a:pt x="76" y="195"/>
                </a:lnTo>
                <a:lnTo>
                  <a:pt x="76" y="149"/>
                </a:lnTo>
                <a:cubicBezTo>
                  <a:pt x="70" y="146"/>
                  <a:pt x="65" y="140"/>
                  <a:pt x="65" y="132"/>
                </a:cubicBezTo>
                <a:cubicBezTo>
                  <a:pt x="65" y="122"/>
                  <a:pt x="74" y="113"/>
                  <a:pt x="84" y="113"/>
                </a:cubicBezTo>
                <a:cubicBezTo>
                  <a:pt x="95" y="113"/>
                  <a:pt x="103" y="122"/>
                  <a:pt x="103" y="132"/>
                </a:cubicBezTo>
                <a:cubicBezTo>
                  <a:pt x="103" y="140"/>
                  <a:pt x="99" y="146"/>
                  <a:pt x="92" y="149"/>
                </a:cubicBezTo>
                <a:close/>
                <a:moveTo>
                  <a:pt x="126" y="85"/>
                </a:moveTo>
                <a:lnTo>
                  <a:pt x="43" y="85"/>
                </a:lnTo>
                <a:lnTo>
                  <a:pt x="43" y="65"/>
                </a:lnTo>
                <a:cubicBezTo>
                  <a:pt x="43" y="38"/>
                  <a:pt x="57" y="19"/>
                  <a:pt x="82" y="19"/>
                </a:cubicBezTo>
                <a:lnTo>
                  <a:pt x="87" y="19"/>
                </a:lnTo>
                <a:cubicBezTo>
                  <a:pt x="112" y="19"/>
                  <a:pt x="126" y="38"/>
                  <a:pt x="126" y="65"/>
                </a:cubicBezTo>
                <a:lnTo>
                  <a:pt x="126" y="85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5" name="Freeform 317">
            <a:extLst>
              <a:ext uri="{FF2B5EF4-FFF2-40B4-BE49-F238E27FC236}">
                <a16:creationId xmlns:a16="http://schemas.microsoft.com/office/drawing/2014/main" id="{DC4225AA-947D-4D33-B8D5-4FB74C241890}"/>
              </a:ext>
            </a:extLst>
          </p:cNvPr>
          <p:cNvSpPr>
            <a:spLocks noEditPoints="1"/>
          </p:cNvSpPr>
          <p:nvPr/>
        </p:nvSpPr>
        <p:spPr bwMode="auto">
          <a:xfrm>
            <a:off x="10502608" y="4210008"/>
            <a:ext cx="95895" cy="121658"/>
          </a:xfrm>
          <a:custGeom>
            <a:avLst/>
            <a:gdLst>
              <a:gd name="T0" fmla="*/ 17 w 180"/>
              <a:gd name="T1" fmla="*/ 228 h 228"/>
              <a:gd name="T2" fmla="*/ 0 w 180"/>
              <a:gd name="T3" fmla="*/ 211 h 228"/>
              <a:gd name="T4" fmla="*/ 0 w 180"/>
              <a:gd name="T5" fmla="*/ 102 h 228"/>
              <a:gd name="T6" fmla="*/ 17 w 180"/>
              <a:gd name="T7" fmla="*/ 85 h 228"/>
              <a:gd name="T8" fmla="*/ 22 w 180"/>
              <a:gd name="T9" fmla="*/ 85 h 228"/>
              <a:gd name="T10" fmla="*/ 22 w 180"/>
              <a:gd name="T11" fmla="*/ 71 h 228"/>
              <a:gd name="T12" fmla="*/ 88 w 180"/>
              <a:gd name="T13" fmla="*/ 0 h 228"/>
              <a:gd name="T14" fmla="*/ 93 w 180"/>
              <a:gd name="T15" fmla="*/ 0 h 228"/>
              <a:gd name="T16" fmla="*/ 159 w 180"/>
              <a:gd name="T17" fmla="*/ 71 h 228"/>
              <a:gd name="T18" fmla="*/ 159 w 180"/>
              <a:gd name="T19" fmla="*/ 85 h 228"/>
              <a:gd name="T20" fmla="*/ 163 w 180"/>
              <a:gd name="T21" fmla="*/ 85 h 228"/>
              <a:gd name="T22" fmla="*/ 180 w 180"/>
              <a:gd name="T23" fmla="*/ 102 h 228"/>
              <a:gd name="T24" fmla="*/ 180 w 180"/>
              <a:gd name="T25" fmla="*/ 211 h 228"/>
              <a:gd name="T26" fmla="*/ 163 w 180"/>
              <a:gd name="T27" fmla="*/ 228 h 228"/>
              <a:gd name="T28" fmla="*/ 17 w 180"/>
              <a:gd name="T29" fmla="*/ 228 h 228"/>
              <a:gd name="T30" fmla="*/ 126 w 180"/>
              <a:gd name="T31" fmla="*/ 85 h 228"/>
              <a:gd name="T32" fmla="*/ 126 w 180"/>
              <a:gd name="T33" fmla="*/ 71 h 228"/>
              <a:gd name="T34" fmla="*/ 93 w 180"/>
              <a:gd name="T35" fmla="*/ 31 h 228"/>
              <a:gd name="T36" fmla="*/ 88 w 180"/>
              <a:gd name="T37" fmla="*/ 31 h 228"/>
              <a:gd name="T38" fmla="*/ 55 w 180"/>
              <a:gd name="T39" fmla="*/ 71 h 228"/>
              <a:gd name="T40" fmla="*/ 55 w 180"/>
              <a:gd name="T41" fmla="*/ 85 h 228"/>
              <a:gd name="T42" fmla="*/ 126 w 180"/>
              <a:gd name="T43" fmla="*/ 8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228">
                <a:moveTo>
                  <a:pt x="17" y="228"/>
                </a:moveTo>
                <a:cubicBezTo>
                  <a:pt x="9" y="228"/>
                  <a:pt x="0" y="219"/>
                  <a:pt x="0" y="211"/>
                </a:cubicBezTo>
                <a:lnTo>
                  <a:pt x="0" y="102"/>
                </a:lnTo>
                <a:cubicBezTo>
                  <a:pt x="0" y="94"/>
                  <a:pt x="9" y="85"/>
                  <a:pt x="17" y="85"/>
                </a:cubicBezTo>
                <a:lnTo>
                  <a:pt x="22" y="85"/>
                </a:lnTo>
                <a:lnTo>
                  <a:pt x="22" y="71"/>
                </a:lnTo>
                <a:cubicBezTo>
                  <a:pt x="22" y="22"/>
                  <a:pt x="55" y="0"/>
                  <a:pt x="88" y="0"/>
                </a:cubicBezTo>
                <a:lnTo>
                  <a:pt x="93" y="0"/>
                </a:lnTo>
                <a:cubicBezTo>
                  <a:pt x="126" y="0"/>
                  <a:pt x="159" y="22"/>
                  <a:pt x="159" y="71"/>
                </a:cubicBezTo>
                <a:lnTo>
                  <a:pt x="159" y="85"/>
                </a:lnTo>
                <a:lnTo>
                  <a:pt x="163" y="85"/>
                </a:lnTo>
                <a:cubicBezTo>
                  <a:pt x="171" y="85"/>
                  <a:pt x="180" y="94"/>
                  <a:pt x="180" y="102"/>
                </a:cubicBezTo>
                <a:lnTo>
                  <a:pt x="180" y="211"/>
                </a:lnTo>
                <a:cubicBezTo>
                  <a:pt x="180" y="219"/>
                  <a:pt x="171" y="228"/>
                  <a:pt x="163" y="228"/>
                </a:cubicBezTo>
                <a:lnTo>
                  <a:pt x="17" y="228"/>
                </a:lnTo>
                <a:close/>
                <a:moveTo>
                  <a:pt x="126" y="85"/>
                </a:moveTo>
                <a:lnTo>
                  <a:pt x="126" y="71"/>
                </a:lnTo>
                <a:cubicBezTo>
                  <a:pt x="126" y="46"/>
                  <a:pt x="114" y="31"/>
                  <a:pt x="93" y="31"/>
                </a:cubicBezTo>
                <a:lnTo>
                  <a:pt x="88" y="31"/>
                </a:lnTo>
                <a:cubicBezTo>
                  <a:pt x="67" y="31"/>
                  <a:pt x="55" y="46"/>
                  <a:pt x="55" y="71"/>
                </a:cubicBezTo>
                <a:lnTo>
                  <a:pt x="55" y="85"/>
                </a:lnTo>
                <a:lnTo>
                  <a:pt x="126" y="85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Freeform 318">
            <a:extLst>
              <a:ext uri="{FF2B5EF4-FFF2-40B4-BE49-F238E27FC236}">
                <a16:creationId xmlns:a16="http://schemas.microsoft.com/office/drawing/2014/main" id="{31B19677-49B7-4FD8-8150-7C56D02E1CB0}"/>
              </a:ext>
            </a:extLst>
          </p:cNvPr>
          <p:cNvSpPr>
            <a:spLocks noEditPoints="1"/>
          </p:cNvSpPr>
          <p:nvPr/>
        </p:nvSpPr>
        <p:spPr bwMode="auto">
          <a:xfrm>
            <a:off x="10505470" y="4212870"/>
            <a:ext cx="90170" cy="115932"/>
          </a:xfrm>
          <a:custGeom>
            <a:avLst/>
            <a:gdLst>
              <a:gd name="T0" fmla="*/ 157 w 168"/>
              <a:gd name="T1" fmla="*/ 85 h 216"/>
              <a:gd name="T2" fmla="*/ 147 w 168"/>
              <a:gd name="T3" fmla="*/ 85 h 216"/>
              <a:gd name="T4" fmla="*/ 147 w 168"/>
              <a:gd name="T5" fmla="*/ 65 h 216"/>
              <a:gd name="T6" fmla="*/ 87 w 168"/>
              <a:gd name="T7" fmla="*/ 0 h 216"/>
              <a:gd name="T8" fmla="*/ 82 w 168"/>
              <a:gd name="T9" fmla="*/ 0 h 216"/>
              <a:gd name="T10" fmla="*/ 22 w 168"/>
              <a:gd name="T11" fmla="*/ 65 h 216"/>
              <a:gd name="T12" fmla="*/ 22 w 168"/>
              <a:gd name="T13" fmla="*/ 85 h 216"/>
              <a:gd name="T14" fmla="*/ 11 w 168"/>
              <a:gd name="T15" fmla="*/ 85 h 216"/>
              <a:gd name="T16" fmla="*/ 0 w 168"/>
              <a:gd name="T17" fmla="*/ 96 h 216"/>
              <a:gd name="T18" fmla="*/ 0 w 168"/>
              <a:gd name="T19" fmla="*/ 205 h 216"/>
              <a:gd name="T20" fmla="*/ 11 w 168"/>
              <a:gd name="T21" fmla="*/ 216 h 216"/>
              <a:gd name="T22" fmla="*/ 157 w 168"/>
              <a:gd name="T23" fmla="*/ 216 h 216"/>
              <a:gd name="T24" fmla="*/ 168 w 168"/>
              <a:gd name="T25" fmla="*/ 205 h 216"/>
              <a:gd name="T26" fmla="*/ 168 w 168"/>
              <a:gd name="T27" fmla="*/ 96 h 216"/>
              <a:gd name="T28" fmla="*/ 157 w 168"/>
              <a:gd name="T29" fmla="*/ 85 h 216"/>
              <a:gd name="T30" fmla="*/ 92 w 168"/>
              <a:gd name="T31" fmla="*/ 149 h 216"/>
              <a:gd name="T32" fmla="*/ 92 w 168"/>
              <a:gd name="T33" fmla="*/ 195 h 216"/>
              <a:gd name="T34" fmla="*/ 76 w 168"/>
              <a:gd name="T35" fmla="*/ 195 h 216"/>
              <a:gd name="T36" fmla="*/ 76 w 168"/>
              <a:gd name="T37" fmla="*/ 149 h 216"/>
              <a:gd name="T38" fmla="*/ 65 w 168"/>
              <a:gd name="T39" fmla="*/ 132 h 216"/>
              <a:gd name="T40" fmla="*/ 84 w 168"/>
              <a:gd name="T41" fmla="*/ 113 h 216"/>
              <a:gd name="T42" fmla="*/ 103 w 168"/>
              <a:gd name="T43" fmla="*/ 132 h 216"/>
              <a:gd name="T44" fmla="*/ 92 w 168"/>
              <a:gd name="T45" fmla="*/ 149 h 216"/>
              <a:gd name="T46" fmla="*/ 126 w 168"/>
              <a:gd name="T47" fmla="*/ 85 h 216"/>
              <a:gd name="T48" fmla="*/ 43 w 168"/>
              <a:gd name="T49" fmla="*/ 85 h 216"/>
              <a:gd name="T50" fmla="*/ 43 w 168"/>
              <a:gd name="T51" fmla="*/ 65 h 216"/>
              <a:gd name="T52" fmla="*/ 82 w 168"/>
              <a:gd name="T53" fmla="*/ 19 h 216"/>
              <a:gd name="T54" fmla="*/ 87 w 168"/>
              <a:gd name="T55" fmla="*/ 19 h 216"/>
              <a:gd name="T56" fmla="*/ 126 w 168"/>
              <a:gd name="T57" fmla="*/ 65 h 216"/>
              <a:gd name="T58" fmla="*/ 126 w 168"/>
              <a:gd name="T59" fmla="*/ 8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8" h="216">
                <a:moveTo>
                  <a:pt x="157" y="85"/>
                </a:moveTo>
                <a:lnTo>
                  <a:pt x="147" y="85"/>
                </a:lnTo>
                <a:lnTo>
                  <a:pt x="147" y="65"/>
                </a:lnTo>
                <a:cubicBezTo>
                  <a:pt x="147" y="21"/>
                  <a:pt x="120" y="0"/>
                  <a:pt x="87" y="0"/>
                </a:cubicBezTo>
                <a:lnTo>
                  <a:pt x="82" y="0"/>
                </a:lnTo>
                <a:cubicBezTo>
                  <a:pt x="49" y="0"/>
                  <a:pt x="22" y="21"/>
                  <a:pt x="22" y="65"/>
                </a:cubicBezTo>
                <a:lnTo>
                  <a:pt x="22" y="85"/>
                </a:lnTo>
                <a:lnTo>
                  <a:pt x="11" y="85"/>
                </a:lnTo>
                <a:cubicBezTo>
                  <a:pt x="7" y="85"/>
                  <a:pt x="0" y="91"/>
                  <a:pt x="0" y="96"/>
                </a:cubicBezTo>
                <a:lnTo>
                  <a:pt x="0" y="205"/>
                </a:lnTo>
                <a:cubicBezTo>
                  <a:pt x="0" y="210"/>
                  <a:pt x="7" y="216"/>
                  <a:pt x="11" y="216"/>
                </a:cubicBezTo>
                <a:lnTo>
                  <a:pt x="157" y="216"/>
                </a:lnTo>
                <a:cubicBezTo>
                  <a:pt x="162" y="216"/>
                  <a:pt x="168" y="210"/>
                  <a:pt x="168" y="205"/>
                </a:cubicBezTo>
                <a:lnTo>
                  <a:pt x="168" y="96"/>
                </a:lnTo>
                <a:cubicBezTo>
                  <a:pt x="168" y="91"/>
                  <a:pt x="162" y="85"/>
                  <a:pt x="157" y="85"/>
                </a:cubicBezTo>
                <a:close/>
                <a:moveTo>
                  <a:pt x="92" y="149"/>
                </a:moveTo>
                <a:lnTo>
                  <a:pt x="92" y="195"/>
                </a:lnTo>
                <a:lnTo>
                  <a:pt x="76" y="195"/>
                </a:lnTo>
                <a:lnTo>
                  <a:pt x="76" y="149"/>
                </a:lnTo>
                <a:cubicBezTo>
                  <a:pt x="70" y="146"/>
                  <a:pt x="65" y="140"/>
                  <a:pt x="65" y="132"/>
                </a:cubicBezTo>
                <a:cubicBezTo>
                  <a:pt x="65" y="122"/>
                  <a:pt x="74" y="113"/>
                  <a:pt x="84" y="113"/>
                </a:cubicBezTo>
                <a:cubicBezTo>
                  <a:pt x="95" y="113"/>
                  <a:pt x="103" y="122"/>
                  <a:pt x="103" y="132"/>
                </a:cubicBezTo>
                <a:cubicBezTo>
                  <a:pt x="103" y="140"/>
                  <a:pt x="99" y="146"/>
                  <a:pt x="92" y="149"/>
                </a:cubicBezTo>
                <a:close/>
                <a:moveTo>
                  <a:pt x="126" y="85"/>
                </a:moveTo>
                <a:lnTo>
                  <a:pt x="43" y="85"/>
                </a:lnTo>
                <a:lnTo>
                  <a:pt x="43" y="65"/>
                </a:lnTo>
                <a:cubicBezTo>
                  <a:pt x="43" y="38"/>
                  <a:pt x="57" y="19"/>
                  <a:pt x="82" y="19"/>
                </a:cubicBezTo>
                <a:lnTo>
                  <a:pt x="87" y="19"/>
                </a:lnTo>
                <a:cubicBezTo>
                  <a:pt x="112" y="19"/>
                  <a:pt x="126" y="38"/>
                  <a:pt x="126" y="65"/>
                </a:cubicBezTo>
                <a:lnTo>
                  <a:pt x="126" y="85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7" name="Freeform 319">
            <a:extLst>
              <a:ext uri="{FF2B5EF4-FFF2-40B4-BE49-F238E27FC236}">
                <a16:creationId xmlns:a16="http://schemas.microsoft.com/office/drawing/2014/main" id="{4DE47E22-CF2D-4E35-8180-F00729781428}"/>
              </a:ext>
            </a:extLst>
          </p:cNvPr>
          <p:cNvSpPr>
            <a:spLocks noEditPoints="1"/>
          </p:cNvSpPr>
          <p:nvPr/>
        </p:nvSpPr>
        <p:spPr bwMode="auto">
          <a:xfrm>
            <a:off x="6500790" y="4241495"/>
            <a:ext cx="95895" cy="121658"/>
          </a:xfrm>
          <a:custGeom>
            <a:avLst/>
            <a:gdLst>
              <a:gd name="T0" fmla="*/ 34 w 360"/>
              <a:gd name="T1" fmla="*/ 458 h 458"/>
              <a:gd name="T2" fmla="*/ 0 w 360"/>
              <a:gd name="T3" fmla="*/ 424 h 458"/>
              <a:gd name="T4" fmla="*/ 0 w 360"/>
              <a:gd name="T5" fmla="*/ 205 h 458"/>
              <a:gd name="T6" fmla="*/ 34 w 360"/>
              <a:gd name="T7" fmla="*/ 171 h 458"/>
              <a:gd name="T8" fmla="*/ 44 w 360"/>
              <a:gd name="T9" fmla="*/ 171 h 458"/>
              <a:gd name="T10" fmla="*/ 44 w 360"/>
              <a:gd name="T11" fmla="*/ 143 h 458"/>
              <a:gd name="T12" fmla="*/ 175 w 360"/>
              <a:gd name="T13" fmla="*/ 0 h 458"/>
              <a:gd name="T14" fmla="*/ 186 w 360"/>
              <a:gd name="T15" fmla="*/ 0 h 458"/>
              <a:gd name="T16" fmla="*/ 317 w 360"/>
              <a:gd name="T17" fmla="*/ 143 h 458"/>
              <a:gd name="T18" fmla="*/ 317 w 360"/>
              <a:gd name="T19" fmla="*/ 171 h 458"/>
              <a:gd name="T20" fmla="*/ 326 w 360"/>
              <a:gd name="T21" fmla="*/ 171 h 458"/>
              <a:gd name="T22" fmla="*/ 360 w 360"/>
              <a:gd name="T23" fmla="*/ 205 h 458"/>
              <a:gd name="T24" fmla="*/ 360 w 360"/>
              <a:gd name="T25" fmla="*/ 424 h 458"/>
              <a:gd name="T26" fmla="*/ 326 w 360"/>
              <a:gd name="T27" fmla="*/ 458 h 458"/>
              <a:gd name="T28" fmla="*/ 34 w 360"/>
              <a:gd name="T29" fmla="*/ 458 h 458"/>
              <a:gd name="T30" fmla="*/ 251 w 360"/>
              <a:gd name="T31" fmla="*/ 171 h 458"/>
              <a:gd name="T32" fmla="*/ 251 w 360"/>
              <a:gd name="T33" fmla="*/ 143 h 458"/>
              <a:gd name="T34" fmla="*/ 186 w 360"/>
              <a:gd name="T35" fmla="*/ 63 h 458"/>
              <a:gd name="T36" fmla="*/ 175 w 360"/>
              <a:gd name="T37" fmla="*/ 63 h 458"/>
              <a:gd name="T38" fmla="*/ 109 w 360"/>
              <a:gd name="T39" fmla="*/ 143 h 458"/>
              <a:gd name="T40" fmla="*/ 109 w 360"/>
              <a:gd name="T41" fmla="*/ 171 h 458"/>
              <a:gd name="T42" fmla="*/ 251 w 360"/>
              <a:gd name="T43" fmla="*/ 171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0" h="458">
                <a:moveTo>
                  <a:pt x="34" y="458"/>
                </a:moveTo>
                <a:cubicBezTo>
                  <a:pt x="18" y="458"/>
                  <a:pt x="0" y="440"/>
                  <a:pt x="0" y="424"/>
                </a:cubicBezTo>
                <a:lnTo>
                  <a:pt x="0" y="205"/>
                </a:lnTo>
                <a:cubicBezTo>
                  <a:pt x="0" y="189"/>
                  <a:pt x="18" y="171"/>
                  <a:pt x="34" y="171"/>
                </a:cubicBezTo>
                <a:lnTo>
                  <a:pt x="44" y="171"/>
                </a:lnTo>
                <a:lnTo>
                  <a:pt x="44" y="143"/>
                </a:lnTo>
                <a:cubicBezTo>
                  <a:pt x="44" y="44"/>
                  <a:pt x="109" y="0"/>
                  <a:pt x="175" y="0"/>
                </a:cubicBezTo>
                <a:lnTo>
                  <a:pt x="186" y="0"/>
                </a:lnTo>
                <a:cubicBezTo>
                  <a:pt x="251" y="0"/>
                  <a:pt x="317" y="44"/>
                  <a:pt x="317" y="143"/>
                </a:cubicBezTo>
                <a:lnTo>
                  <a:pt x="317" y="171"/>
                </a:lnTo>
                <a:lnTo>
                  <a:pt x="326" y="171"/>
                </a:lnTo>
                <a:cubicBezTo>
                  <a:pt x="342" y="171"/>
                  <a:pt x="360" y="189"/>
                  <a:pt x="360" y="205"/>
                </a:cubicBezTo>
                <a:lnTo>
                  <a:pt x="360" y="424"/>
                </a:lnTo>
                <a:cubicBezTo>
                  <a:pt x="360" y="440"/>
                  <a:pt x="342" y="458"/>
                  <a:pt x="326" y="458"/>
                </a:cubicBezTo>
                <a:lnTo>
                  <a:pt x="34" y="458"/>
                </a:lnTo>
                <a:close/>
                <a:moveTo>
                  <a:pt x="251" y="171"/>
                </a:moveTo>
                <a:lnTo>
                  <a:pt x="251" y="143"/>
                </a:lnTo>
                <a:cubicBezTo>
                  <a:pt x="251" y="93"/>
                  <a:pt x="227" y="63"/>
                  <a:pt x="186" y="63"/>
                </a:cubicBezTo>
                <a:lnTo>
                  <a:pt x="175" y="63"/>
                </a:lnTo>
                <a:cubicBezTo>
                  <a:pt x="135" y="63"/>
                  <a:pt x="109" y="94"/>
                  <a:pt x="109" y="143"/>
                </a:cubicBezTo>
                <a:lnTo>
                  <a:pt x="109" y="171"/>
                </a:lnTo>
                <a:lnTo>
                  <a:pt x="251" y="171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8" name="Freeform 320">
            <a:extLst>
              <a:ext uri="{FF2B5EF4-FFF2-40B4-BE49-F238E27FC236}">
                <a16:creationId xmlns:a16="http://schemas.microsoft.com/office/drawing/2014/main" id="{921DEFA8-C7A5-4395-A976-EA455FEA378E}"/>
              </a:ext>
            </a:extLst>
          </p:cNvPr>
          <p:cNvSpPr>
            <a:spLocks noEditPoints="1"/>
          </p:cNvSpPr>
          <p:nvPr/>
        </p:nvSpPr>
        <p:spPr bwMode="auto">
          <a:xfrm>
            <a:off x="6503653" y="4244358"/>
            <a:ext cx="90170" cy="115932"/>
          </a:xfrm>
          <a:custGeom>
            <a:avLst/>
            <a:gdLst>
              <a:gd name="T0" fmla="*/ 314 w 336"/>
              <a:gd name="T1" fmla="*/ 170 h 433"/>
              <a:gd name="T2" fmla="*/ 293 w 336"/>
              <a:gd name="T3" fmla="*/ 170 h 433"/>
              <a:gd name="T4" fmla="*/ 293 w 336"/>
              <a:gd name="T5" fmla="*/ 130 h 433"/>
              <a:gd name="T6" fmla="*/ 174 w 336"/>
              <a:gd name="T7" fmla="*/ 0 h 433"/>
              <a:gd name="T8" fmla="*/ 163 w 336"/>
              <a:gd name="T9" fmla="*/ 0 h 433"/>
              <a:gd name="T10" fmla="*/ 44 w 336"/>
              <a:gd name="T11" fmla="*/ 130 h 433"/>
              <a:gd name="T12" fmla="*/ 44 w 336"/>
              <a:gd name="T13" fmla="*/ 170 h 433"/>
              <a:gd name="T14" fmla="*/ 22 w 336"/>
              <a:gd name="T15" fmla="*/ 170 h 433"/>
              <a:gd name="T16" fmla="*/ 0 w 336"/>
              <a:gd name="T17" fmla="*/ 192 h 433"/>
              <a:gd name="T18" fmla="*/ 0 w 336"/>
              <a:gd name="T19" fmla="*/ 411 h 433"/>
              <a:gd name="T20" fmla="*/ 22 w 336"/>
              <a:gd name="T21" fmla="*/ 433 h 433"/>
              <a:gd name="T22" fmla="*/ 314 w 336"/>
              <a:gd name="T23" fmla="*/ 433 h 433"/>
              <a:gd name="T24" fmla="*/ 336 w 336"/>
              <a:gd name="T25" fmla="*/ 411 h 433"/>
              <a:gd name="T26" fmla="*/ 336 w 336"/>
              <a:gd name="T27" fmla="*/ 192 h 433"/>
              <a:gd name="T28" fmla="*/ 314 w 336"/>
              <a:gd name="T29" fmla="*/ 170 h 433"/>
              <a:gd name="T30" fmla="*/ 184 w 336"/>
              <a:gd name="T31" fmla="*/ 299 h 433"/>
              <a:gd name="T32" fmla="*/ 184 w 336"/>
              <a:gd name="T33" fmla="*/ 390 h 433"/>
              <a:gd name="T34" fmla="*/ 152 w 336"/>
              <a:gd name="T35" fmla="*/ 390 h 433"/>
              <a:gd name="T36" fmla="*/ 152 w 336"/>
              <a:gd name="T37" fmla="*/ 299 h 433"/>
              <a:gd name="T38" fmla="*/ 130 w 336"/>
              <a:gd name="T39" fmla="*/ 265 h 433"/>
              <a:gd name="T40" fmla="*/ 168 w 336"/>
              <a:gd name="T41" fmla="*/ 227 h 433"/>
              <a:gd name="T42" fmla="*/ 206 w 336"/>
              <a:gd name="T43" fmla="*/ 265 h 433"/>
              <a:gd name="T44" fmla="*/ 184 w 336"/>
              <a:gd name="T45" fmla="*/ 299 h 433"/>
              <a:gd name="T46" fmla="*/ 251 w 336"/>
              <a:gd name="T47" fmla="*/ 170 h 433"/>
              <a:gd name="T48" fmla="*/ 85 w 336"/>
              <a:gd name="T49" fmla="*/ 170 h 433"/>
              <a:gd name="T50" fmla="*/ 85 w 336"/>
              <a:gd name="T51" fmla="*/ 130 h 433"/>
              <a:gd name="T52" fmla="*/ 163 w 336"/>
              <a:gd name="T53" fmla="*/ 38 h 433"/>
              <a:gd name="T54" fmla="*/ 174 w 336"/>
              <a:gd name="T55" fmla="*/ 38 h 433"/>
              <a:gd name="T56" fmla="*/ 251 w 336"/>
              <a:gd name="T57" fmla="*/ 130 h 433"/>
              <a:gd name="T58" fmla="*/ 251 w 336"/>
              <a:gd name="T59" fmla="*/ 17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6" h="433">
                <a:moveTo>
                  <a:pt x="314" y="170"/>
                </a:moveTo>
                <a:lnTo>
                  <a:pt x="293" y="170"/>
                </a:lnTo>
                <a:lnTo>
                  <a:pt x="293" y="130"/>
                </a:lnTo>
                <a:cubicBezTo>
                  <a:pt x="293" y="43"/>
                  <a:pt x="239" y="0"/>
                  <a:pt x="174" y="0"/>
                </a:cubicBezTo>
                <a:lnTo>
                  <a:pt x="163" y="0"/>
                </a:lnTo>
                <a:cubicBezTo>
                  <a:pt x="98" y="0"/>
                  <a:pt x="44" y="43"/>
                  <a:pt x="44" y="130"/>
                </a:cubicBezTo>
                <a:lnTo>
                  <a:pt x="44" y="170"/>
                </a:lnTo>
                <a:lnTo>
                  <a:pt x="22" y="170"/>
                </a:lnTo>
                <a:cubicBezTo>
                  <a:pt x="13" y="170"/>
                  <a:pt x="0" y="183"/>
                  <a:pt x="0" y="192"/>
                </a:cubicBezTo>
                <a:lnTo>
                  <a:pt x="0" y="411"/>
                </a:lnTo>
                <a:cubicBezTo>
                  <a:pt x="0" y="420"/>
                  <a:pt x="13" y="433"/>
                  <a:pt x="22" y="433"/>
                </a:cubicBezTo>
                <a:lnTo>
                  <a:pt x="314" y="433"/>
                </a:lnTo>
                <a:cubicBezTo>
                  <a:pt x="323" y="433"/>
                  <a:pt x="336" y="420"/>
                  <a:pt x="336" y="411"/>
                </a:cubicBezTo>
                <a:lnTo>
                  <a:pt x="336" y="192"/>
                </a:lnTo>
                <a:cubicBezTo>
                  <a:pt x="336" y="183"/>
                  <a:pt x="323" y="170"/>
                  <a:pt x="314" y="170"/>
                </a:cubicBezTo>
                <a:close/>
                <a:moveTo>
                  <a:pt x="184" y="299"/>
                </a:moveTo>
                <a:lnTo>
                  <a:pt x="184" y="390"/>
                </a:lnTo>
                <a:lnTo>
                  <a:pt x="152" y="390"/>
                </a:lnTo>
                <a:lnTo>
                  <a:pt x="152" y="299"/>
                </a:lnTo>
                <a:cubicBezTo>
                  <a:pt x="139" y="293"/>
                  <a:pt x="130" y="280"/>
                  <a:pt x="130" y="265"/>
                </a:cubicBezTo>
                <a:cubicBezTo>
                  <a:pt x="130" y="244"/>
                  <a:pt x="147" y="227"/>
                  <a:pt x="168" y="227"/>
                </a:cubicBezTo>
                <a:cubicBezTo>
                  <a:pt x="189" y="227"/>
                  <a:pt x="206" y="244"/>
                  <a:pt x="206" y="265"/>
                </a:cubicBezTo>
                <a:cubicBezTo>
                  <a:pt x="206" y="280"/>
                  <a:pt x="197" y="293"/>
                  <a:pt x="184" y="299"/>
                </a:cubicBezTo>
                <a:close/>
                <a:moveTo>
                  <a:pt x="251" y="170"/>
                </a:moveTo>
                <a:lnTo>
                  <a:pt x="85" y="170"/>
                </a:lnTo>
                <a:lnTo>
                  <a:pt x="85" y="130"/>
                </a:lnTo>
                <a:cubicBezTo>
                  <a:pt x="85" y="75"/>
                  <a:pt x="114" y="38"/>
                  <a:pt x="163" y="38"/>
                </a:cubicBezTo>
                <a:lnTo>
                  <a:pt x="174" y="38"/>
                </a:lnTo>
                <a:cubicBezTo>
                  <a:pt x="224" y="38"/>
                  <a:pt x="251" y="75"/>
                  <a:pt x="251" y="130"/>
                </a:cubicBezTo>
                <a:lnTo>
                  <a:pt x="251" y="17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Freeform 321">
            <a:extLst>
              <a:ext uri="{FF2B5EF4-FFF2-40B4-BE49-F238E27FC236}">
                <a16:creationId xmlns:a16="http://schemas.microsoft.com/office/drawing/2014/main" id="{C7E7BE72-C852-466D-9179-34C3B7D986E8}"/>
              </a:ext>
            </a:extLst>
          </p:cNvPr>
          <p:cNvSpPr>
            <a:spLocks noEditPoints="1"/>
          </p:cNvSpPr>
          <p:nvPr/>
        </p:nvSpPr>
        <p:spPr bwMode="auto">
          <a:xfrm>
            <a:off x="5762257" y="5342138"/>
            <a:ext cx="95895" cy="123089"/>
          </a:xfrm>
          <a:custGeom>
            <a:avLst/>
            <a:gdLst>
              <a:gd name="T0" fmla="*/ 34 w 360"/>
              <a:gd name="T1" fmla="*/ 457 h 457"/>
              <a:gd name="T2" fmla="*/ 0 w 360"/>
              <a:gd name="T3" fmla="*/ 423 h 457"/>
              <a:gd name="T4" fmla="*/ 0 w 360"/>
              <a:gd name="T5" fmla="*/ 204 h 457"/>
              <a:gd name="T6" fmla="*/ 34 w 360"/>
              <a:gd name="T7" fmla="*/ 171 h 457"/>
              <a:gd name="T8" fmla="*/ 44 w 360"/>
              <a:gd name="T9" fmla="*/ 171 h 457"/>
              <a:gd name="T10" fmla="*/ 44 w 360"/>
              <a:gd name="T11" fmla="*/ 142 h 457"/>
              <a:gd name="T12" fmla="*/ 175 w 360"/>
              <a:gd name="T13" fmla="*/ 0 h 457"/>
              <a:gd name="T14" fmla="*/ 186 w 360"/>
              <a:gd name="T15" fmla="*/ 0 h 457"/>
              <a:gd name="T16" fmla="*/ 317 w 360"/>
              <a:gd name="T17" fmla="*/ 142 h 457"/>
              <a:gd name="T18" fmla="*/ 317 w 360"/>
              <a:gd name="T19" fmla="*/ 171 h 457"/>
              <a:gd name="T20" fmla="*/ 326 w 360"/>
              <a:gd name="T21" fmla="*/ 171 h 457"/>
              <a:gd name="T22" fmla="*/ 360 w 360"/>
              <a:gd name="T23" fmla="*/ 204 h 457"/>
              <a:gd name="T24" fmla="*/ 360 w 360"/>
              <a:gd name="T25" fmla="*/ 423 h 457"/>
              <a:gd name="T26" fmla="*/ 326 w 360"/>
              <a:gd name="T27" fmla="*/ 457 h 457"/>
              <a:gd name="T28" fmla="*/ 34 w 360"/>
              <a:gd name="T29" fmla="*/ 457 h 457"/>
              <a:gd name="T30" fmla="*/ 251 w 360"/>
              <a:gd name="T31" fmla="*/ 171 h 457"/>
              <a:gd name="T32" fmla="*/ 251 w 360"/>
              <a:gd name="T33" fmla="*/ 142 h 457"/>
              <a:gd name="T34" fmla="*/ 186 w 360"/>
              <a:gd name="T35" fmla="*/ 63 h 457"/>
              <a:gd name="T36" fmla="*/ 175 w 360"/>
              <a:gd name="T37" fmla="*/ 63 h 457"/>
              <a:gd name="T38" fmla="*/ 109 w 360"/>
              <a:gd name="T39" fmla="*/ 142 h 457"/>
              <a:gd name="T40" fmla="*/ 109 w 360"/>
              <a:gd name="T41" fmla="*/ 171 h 457"/>
              <a:gd name="T42" fmla="*/ 251 w 360"/>
              <a:gd name="T43" fmla="*/ 17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0" h="457">
                <a:moveTo>
                  <a:pt x="34" y="457"/>
                </a:moveTo>
                <a:cubicBezTo>
                  <a:pt x="18" y="457"/>
                  <a:pt x="0" y="439"/>
                  <a:pt x="0" y="423"/>
                </a:cubicBezTo>
                <a:lnTo>
                  <a:pt x="0" y="204"/>
                </a:lnTo>
                <a:cubicBezTo>
                  <a:pt x="0" y="189"/>
                  <a:pt x="18" y="171"/>
                  <a:pt x="34" y="171"/>
                </a:cubicBezTo>
                <a:lnTo>
                  <a:pt x="44" y="171"/>
                </a:lnTo>
                <a:lnTo>
                  <a:pt x="44" y="142"/>
                </a:lnTo>
                <a:cubicBezTo>
                  <a:pt x="44" y="44"/>
                  <a:pt x="109" y="0"/>
                  <a:pt x="175" y="0"/>
                </a:cubicBezTo>
                <a:lnTo>
                  <a:pt x="186" y="0"/>
                </a:lnTo>
                <a:cubicBezTo>
                  <a:pt x="251" y="0"/>
                  <a:pt x="317" y="44"/>
                  <a:pt x="317" y="142"/>
                </a:cubicBezTo>
                <a:lnTo>
                  <a:pt x="317" y="171"/>
                </a:lnTo>
                <a:lnTo>
                  <a:pt x="326" y="171"/>
                </a:lnTo>
                <a:cubicBezTo>
                  <a:pt x="342" y="171"/>
                  <a:pt x="360" y="189"/>
                  <a:pt x="360" y="204"/>
                </a:cubicBezTo>
                <a:lnTo>
                  <a:pt x="360" y="423"/>
                </a:lnTo>
                <a:cubicBezTo>
                  <a:pt x="360" y="439"/>
                  <a:pt x="342" y="457"/>
                  <a:pt x="326" y="457"/>
                </a:cubicBezTo>
                <a:lnTo>
                  <a:pt x="34" y="457"/>
                </a:lnTo>
                <a:close/>
                <a:moveTo>
                  <a:pt x="251" y="171"/>
                </a:moveTo>
                <a:lnTo>
                  <a:pt x="251" y="142"/>
                </a:lnTo>
                <a:cubicBezTo>
                  <a:pt x="251" y="92"/>
                  <a:pt x="227" y="63"/>
                  <a:pt x="186" y="63"/>
                </a:cubicBezTo>
                <a:lnTo>
                  <a:pt x="175" y="63"/>
                </a:lnTo>
                <a:cubicBezTo>
                  <a:pt x="135" y="63"/>
                  <a:pt x="109" y="93"/>
                  <a:pt x="109" y="142"/>
                </a:cubicBezTo>
                <a:lnTo>
                  <a:pt x="109" y="171"/>
                </a:lnTo>
                <a:lnTo>
                  <a:pt x="251" y="171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Freeform 322">
            <a:extLst>
              <a:ext uri="{FF2B5EF4-FFF2-40B4-BE49-F238E27FC236}">
                <a16:creationId xmlns:a16="http://schemas.microsoft.com/office/drawing/2014/main" id="{C425EE1B-1FB6-466F-8CF4-F63AEE3CB3A5}"/>
              </a:ext>
            </a:extLst>
          </p:cNvPr>
          <p:cNvSpPr>
            <a:spLocks noEditPoints="1"/>
          </p:cNvSpPr>
          <p:nvPr/>
        </p:nvSpPr>
        <p:spPr bwMode="auto">
          <a:xfrm>
            <a:off x="5765120" y="5346432"/>
            <a:ext cx="90170" cy="114501"/>
          </a:xfrm>
          <a:custGeom>
            <a:avLst/>
            <a:gdLst>
              <a:gd name="T0" fmla="*/ 314 w 336"/>
              <a:gd name="T1" fmla="*/ 171 h 433"/>
              <a:gd name="T2" fmla="*/ 293 w 336"/>
              <a:gd name="T3" fmla="*/ 171 h 433"/>
              <a:gd name="T4" fmla="*/ 293 w 336"/>
              <a:gd name="T5" fmla="*/ 130 h 433"/>
              <a:gd name="T6" fmla="*/ 174 w 336"/>
              <a:gd name="T7" fmla="*/ 0 h 433"/>
              <a:gd name="T8" fmla="*/ 163 w 336"/>
              <a:gd name="T9" fmla="*/ 0 h 433"/>
              <a:gd name="T10" fmla="*/ 44 w 336"/>
              <a:gd name="T11" fmla="*/ 130 h 433"/>
              <a:gd name="T12" fmla="*/ 44 w 336"/>
              <a:gd name="T13" fmla="*/ 171 h 433"/>
              <a:gd name="T14" fmla="*/ 22 w 336"/>
              <a:gd name="T15" fmla="*/ 171 h 433"/>
              <a:gd name="T16" fmla="*/ 0 w 336"/>
              <a:gd name="T17" fmla="*/ 192 h 433"/>
              <a:gd name="T18" fmla="*/ 0 w 336"/>
              <a:gd name="T19" fmla="*/ 411 h 433"/>
              <a:gd name="T20" fmla="*/ 22 w 336"/>
              <a:gd name="T21" fmla="*/ 433 h 433"/>
              <a:gd name="T22" fmla="*/ 314 w 336"/>
              <a:gd name="T23" fmla="*/ 433 h 433"/>
              <a:gd name="T24" fmla="*/ 336 w 336"/>
              <a:gd name="T25" fmla="*/ 411 h 433"/>
              <a:gd name="T26" fmla="*/ 336 w 336"/>
              <a:gd name="T27" fmla="*/ 192 h 433"/>
              <a:gd name="T28" fmla="*/ 314 w 336"/>
              <a:gd name="T29" fmla="*/ 171 h 433"/>
              <a:gd name="T30" fmla="*/ 184 w 336"/>
              <a:gd name="T31" fmla="*/ 299 h 433"/>
              <a:gd name="T32" fmla="*/ 184 w 336"/>
              <a:gd name="T33" fmla="*/ 390 h 433"/>
              <a:gd name="T34" fmla="*/ 152 w 336"/>
              <a:gd name="T35" fmla="*/ 390 h 433"/>
              <a:gd name="T36" fmla="*/ 152 w 336"/>
              <a:gd name="T37" fmla="*/ 299 h 433"/>
              <a:gd name="T38" fmla="*/ 130 w 336"/>
              <a:gd name="T39" fmla="*/ 265 h 433"/>
              <a:gd name="T40" fmla="*/ 168 w 336"/>
              <a:gd name="T41" fmla="*/ 227 h 433"/>
              <a:gd name="T42" fmla="*/ 206 w 336"/>
              <a:gd name="T43" fmla="*/ 265 h 433"/>
              <a:gd name="T44" fmla="*/ 184 w 336"/>
              <a:gd name="T45" fmla="*/ 299 h 433"/>
              <a:gd name="T46" fmla="*/ 251 w 336"/>
              <a:gd name="T47" fmla="*/ 171 h 433"/>
              <a:gd name="T48" fmla="*/ 85 w 336"/>
              <a:gd name="T49" fmla="*/ 171 h 433"/>
              <a:gd name="T50" fmla="*/ 85 w 336"/>
              <a:gd name="T51" fmla="*/ 130 h 433"/>
              <a:gd name="T52" fmla="*/ 163 w 336"/>
              <a:gd name="T53" fmla="*/ 38 h 433"/>
              <a:gd name="T54" fmla="*/ 174 w 336"/>
              <a:gd name="T55" fmla="*/ 38 h 433"/>
              <a:gd name="T56" fmla="*/ 251 w 336"/>
              <a:gd name="T57" fmla="*/ 130 h 433"/>
              <a:gd name="T58" fmla="*/ 251 w 336"/>
              <a:gd name="T59" fmla="*/ 17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6" h="433">
                <a:moveTo>
                  <a:pt x="314" y="171"/>
                </a:moveTo>
                <a:lnTo>
                  <a:pt x="293" y="171"/>
                </a:lnTo>
                <a:lnTo>
                  <a:pt x="293" y="130"/>
                </a:lnTo>
                <a:cubicBezTo>
                  <a:pt x="293" y="43"/>
                  <a:pt x="239" y="0"/>
                  <a:pt x="174" y="0"/>
                </a:cubicBezTo>
                <a:lnTo>
                  <a:pt x="163" y="0"/>
                </a:lnTo>
                <a:cubicBezTo>
                  <a:pt x="98" y="0"/>
                  <a:pt x="44" y="43"/>
                  <a:pt x="44" y="130"/>
                </a:cubicBezTo>
                <a:lnTo>
                  <a:pt x="44" y="171"/>
                </a:lnTo>
                <a:lnTo>
                  <a:pt x="22" y="171"/>
                </a:lnTo>
                <a:cubicBezTo>
                  <a:pt x="13" y="171"/>
                  <a:pt x="0" y="183"/>
                  <a:pt x="0" y="192"/>
                </a:cubicBezTo>
                <a:lnTo>
                  <a:pt x="0" y="411"/>
                </a:lnTo>
                <a:cubicBezTo>
                  <a:pt x="0" y="421"/>
                  <a:pt x="13" y="433"/>
                  <a:pt x="22" y="433"/>
                </a:cubicBezTo>
                <a:lnTo>
                  <a:pt x="314" y="433"/>
                </a:lnTo>
                <a:cubicBezTo>
                  <a:pt x="323" y="433"/>
                  <a:pt x="336" y="421"/>
                  <a:pt x="336" y="411"/>
                </a:cubicBezTo>
                <a:lnTo>
                  <a:pt x="336" y="192"/>
                </a:lnTo>
                <a:cubicBezTo>
                  <a:pt x="336" y="183"/>
                  <a:pt x="323" y="171"/>
                  <a:pt x="314" y="171"/>
                </a:cubicBezTo>
                <a:close/>
                <a:moveTo>
                  <a:pt x="184" y="299"/>
                </a:moveTo>
                <a:lnTo>
                  <a:pt x="184" y="390"/>
                </a:lnTo>
                <a:lnTo>
                  <a:pt x="152" y="390"/>
                </a:lnTo>
                <a:lnTo>
                  <a:pt x="152" y="299"/>
                </a:lnTo>
                <a:cubicBezTo>
                  <a:pt x="139" y="293"/>
                  <a:pt x="130" y="280"/>
                  <a:pt x="130" y="265"/>
                </a:cubicBezTo>
                <a:cubicBezTo>
                  <a:pt x="130" y="244"/>
                  <a:pt x="147" y="227"/>
                  <a:pt x="168" y="227"/>
                </a:cubicBezTo>
                <a:cubicBezTo>
                  <a:pt x="189" y="227"/>
                  <a:pt x="206" y="244"/>
                  <a:pt x="206" y="265"/>
                </a:cubicBezTo>
                <a:cubicBezTo>
                  <a:pt x="206" y="280"/>
                  <a:pt x="197" y="293"/>
                  <a:pt x="184" y="299"/>
                </a:cubicBezTo>
                <a:close/>
                <a:moveTo>
                  <a:pt x="251" y="171"/>
                </a:moveTo>
                <a:lnTo>
                  <a:pt x="85" y="171"/>
                </a:lnTo>
                <a:lnTo>
                  <a:pt x="85" y="130"/>
                </a:lnTo>
                <a:cubicBezTo>
                  <a:pt x="85" y="76"/>
                  <a:pt x="114" y="38"/>
                  <a:pt x="163" y="38"/>
                </a:cubicBezTo>
                <a:lnTo>
                  <a:pt x="174" y="38"/>
                </a:lnTo>
                <a:cubicBezTo>
                  <a:pt x="224" y="38"/>
                  <a:pt x="251" y="76"/>
                  <a:pt x="251" y="130"/>
                </a:cubicBezTo>
                <a:lnTo>
                  <a:pt x="251" y="171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3" name="Picture 322" descr="A close up of a logo&#10;&#10;Description generated with high confidence">
            <a:extLst>
              <a:ext uri="{FF2B5EF4-FFF2-40B4-BE49-F238E27FC236}">
                <a16:creationId xmlns:a16="http://schemas.microsoft.com/office/drawing/2014/main" id="{7CC4C63A-3E4F-4258-B19E-7B608EC52B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62" y="1279965"/>
            <a:ext cx="499481" cy="4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7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4420FB1-542B-465C-9C1C-8935774B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Web App Deployment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F0C04-EFA7-4FEB-9BC2-47D1A7E184E5}"/>
              </a:ext>
            </a:extLst>
          </p:cNvPr>
          <p:cNvSpPr/>
          <p:nvPr/>
        </p:nvSpPr>
        <p:spPr>
          <a:xfrm>
            <a:off x="2681909" y="1286687"/>
            <a:ext cx="6894443" cy="50192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F79B7-8324-4C72-A61B-6553FEB1FF0A}"/>
              </a:ext>
            </a:extLst>
          </p:cNvPr>
          <p:cNvSpPr/>
          <p:nvPr/>
        </p:nvSpPr>
        <p:spPr>
          <a:xfrm>
            <a:off x="5804451" y="3110948"/>
            <a:ext cx="3064565" cy="2577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02C8847-598A-4609-9844-753E5DCF4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3181751"/>
            <a:ext cx="780290" cy="780290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9041D6CF-E6BB-421E-8044-AF6915D10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88" y="4262592"/>
            <a:ext cx="780290" cy="780290"/>
          </a:xfrm>
          <a:prstGeom prst="rect">
            <a:avLst/>
          </a:prstGeom>
        </p:spPr>
      </p:pic>
      <p:pic>
        <p:nvPicPr>
          <p:cNvPr id="7" name="Picture 6" descr="A sign on a pole&#10;&#10;Description generated with very high confidence">
            <a:extLst>
              <a:ext uri="{FF2B5EF4-FFF2-40B4-BE49-F238E27FC236}">
                <a16:creationId xmlns:a16="http://schemas.microsoft.com/office/drawing/2014/main" id="{68682B15-FE61-46E8-9F27-DA18855BC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70" y="1557566"/>
            <a:ext cx="780290" cy="780290"/>
          </a:xfrm>
          <a:prstGeom prst="rect">
            <a:avLst/>
          </a:prstGeom>
        </p:spPr>
      </p:pic>
      <p:sp>
        <p:nvSpPr>
          <p:cNvPr id="8" name="Freeform 25">
            <a:extLst>
              <a:ext uri="{FF2B5EF4-FFF2-40B4-BE49-F238E27FC236}">
                <a16:creationId xmlns:a16="http://schemas.microsoft.com/office/drawing/2014/main" id="{2A7CA309-9DED-4A66-9301-782FEF57D4B5}"/>
              </a:ext>
            </a:extLst>
          </p:cNvPr>
          <p:cNvSpPr txBox="1">
            <a:spLocks/>
          </p:cNvSpPr>
          <p:nvPr/>
        </p:nvSpPr>
        <p:spPr bwMode="auto">
          <a:xfrm>
            <a:off x="3377168" y="1368364"/>
            <a:ext cx="1656521" cy="990600"/>
          </a:xfrm>
          <a:custGeom>
            <a:avLst/>
            <a:gdLst>
              <a:gd name="T0" fmla="*/ 2366 w 2705"/>
              <a:gd name="T1" fmla="*/ 1632 h 1632"/>
              <a:gd name="T2" fmla="*/ 412 w 2705"/>
              <a:gd name="T3" fmla="*/ 1632 h 1632"/>
              <a:gd name="T4" fmla="*/ 0 w 2705"/>
              <a:gd name="T5" fmla="*/ 1177 h 1632"/>
              <a:gd name="T6" fmla="*/ 412 w 2705"/>
              <a:gd name="T7" fmla="*/ 722 h 1632"/>
              <a:gd name="T8" fmla="*/ 460 w 2705"/>
              <a:gd name="T9" fmla="*/ 725 h 1632"/>
              <a:gd name="T10" fmla="*/ 772 w 2705"/>
              <a:gd name="T11" fmla="*/ 534 h 1632"/>
              <a:gd name="T12" fmla="*/ 876 w 2705"/>
              <a:gd name="T13" fmla="*/ 551 h 1632"/>
              <a:gd name="T14" fmla="*/ 875 w 2705"/>
              <a:gd name="T15" fmla="*/ 535 h 1632"/>
              <a:gd name="T16" fmla="*/ 1358 w 2705"/>
              <a:gd name="T17" fmla="*/ 0 h 1632"/>
              <a:gd name="T18" fmla="*/ 1792 w 2705"/>
              <a:gd name="T19" fmla="*/ 310 h 1632"/>
              <a:gd name="T20" fmla="*/ 2019 w 2705"/>
              <a:gd name="T21" fmla="*/ 244 h 1632"/>
              <a:gd name="T22" fmla="*/ 2484 w 2705"/>
              <a:gd name="T23" fmla="*/ 758 h 1632"/>
              <a:gd name="T24" fmla="*/ 2478 w 2705"/>
              <a:gd name="T25" fmla="*/ 842 h 1632"/>
              <a:gd name="T26" fmla="*/ 2705 w 2705"/>
              <a:gd name="T27" fmla="*/ 1220 h 1632"/>
              <a:gd name="T28" fmla="*/ 2422 w 2705"/>
              <a:gd name="T29" fmla="*/ 1621 h 1632"/>
              <a:gd name="T30" fmla="*/ 2366 w 2705"/>
              <a:gd name="T31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5" h="1632">
                <a:moveTo>
                  <a:pt x="2366" y="1632"/>
                </a:moveTo>
                <a:lnTo>
                  <a:pt x="412" y="1632"/>
                </a:lnTo>
                <a:cubicBezTo>
                  <a:pt x="184" y="1632"/>
                  <a:pt x="0" y="1428"/>
                  <a:pt x="0" y="1177"/>
                </a:cubicBezTo>
                <a:cubicBezTo>
                  <a:pt x="0" y="926"/>
                  <a:pt x="184" y="722"/>
                  <a:pt x="412" y="722"/>
                </a:cubicBezTo>
                <a:cubicBezTo>
                  <a:pt x="427" y="722"/>
                  <a:pt x="443" y="723"/>
                  <a:pt x="460" y="725"/>
                </a:cubicBezTo>
                <a:cubicBezTo>
                  <a:pt x="528" y="606"/>
                  <a:pt x="645" y="534"/>
                  <a:pt x="772" y="534"/>
                </a:cubicBezTo>
                <a:cubicBezTo>
                  <a:pt x="807" y="534"/>
                  <a:pt x="841" y="540"/>
                  <a:pt x="876" y="551"/>
                </a:cubicBezTo>
                <a:cubicBezTo>
                  <a:pt x="875" y="546"/>
                  <a:pt x="875" y="541"/>
                  <a:pt x="875" y="535"/>
                </a:cubicBezTo>
                <a:cubicBezTo>
                  <a:pt x="875" y="240"/>
                  <a:pt x="1092" y="0"/>
                  <a:pt x="1358" y="0"/>
                </a:cubicBezTo>
                <a:cubicBezTo>
                  <a:pt x="1545" y="0"/>
                  <a:pt x="1714" y="123"/>
                  <a:pt x="1792" y="310"/>
                </a:cubicBezTo>
                <a:cubicBezTo>
                  <a:pt x="1861" y="266"/>
                  <a:pt x="1939" y="244"/>
                  <a:pt x="2019" y="244"/>
                </a:cubicBezTo>
                <a:cubicBezTo>
                  <a:pt x="2276" y="244"/>
                  <a:pt x="2484" y="474"/>
                  <a:pt x="2484" y="758"/>
                </a:cubicBezTo>
                <a:cubicBezTo>
                  <a:pt x="2484" y="785"/>
                  <a:pt x="2482" y="813"/>
                  <a:pt x="2478" y="842"/>
                </a:cubicBezTo>
                <a:cubicBezTo>
                  <a:pt x="2615" y="906"/>
                  <a:pt x="2705" y="1054"/>
                  <a:pt x="2705" y="1220"/>
                </a:cubicBezTo>
                <a:cubicBezTo>
                  <a:pt x="2705" y="1412"/>
                  <a:pt x="2587" y="1575"/>
                  <a:pt x="2422" y="1621"/>
                </a:cubicBezTo>
                <a:lnTo>
                  <a:pt x="2366" y="163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Internet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F404AA-3613-44CC-841F-F49557A1CD0A}"/>
              </a:ext>
            </a:extLst>
          </p:cNvPr>
          <p:cNvSpPr/>
          <p:nvPr/>
        </p:nvSpPr>
        <p:spPr>
          <a:xfrm>
            <a:off x="5297557" y="1878137"/>
            <a:ext cx="1186069" cy="13914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86291E-3C85-4DBE-BEF9-8DF4B1E306A8}"/>
              </a:ext>
            </a:extLst>
          </p:cNvPr>
          <p:cNvSpPr/>
          <p:nvPr/>
        </p:nvSpPr>
        <p:spPr>
          <a:xfrm rot="5400000">
            <a:off x="6751430" y="2564798"/>
            <a:ext cx="600768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60BDF-D701-4918-9776-1ABAB9F56207}"/>
              </a:ext>
            </a:extLst>
          </p:cNvPr>
          <p:cNvSpPr txBox="1"/>
          <p:nvPr/>
        </p:nvSpPr>
        <p:spPr>
          <a:xfrm>
            <a:off x="7446216" y="1785052"/>
            <a:ext cx="153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Application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CDD5B-0EBB-4F67-A4EB-2D8B2F73939C}"/>
              </a:ext>
            </a:extLst>
          </p:cNvPr>
          <p:cNvSpPr txBox="1"/>
          <p:nvPr/>
        </p:nvSpPr>
        <p:spPr>
          <a:xfrm>
            <a:off x="6444218" y="5640265"/>
            <a:ext cx="19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Pass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2D7D1-398F-4F9F-9538-75933D10A24D}"/>
              </a:ext>
            </a:extLst>
          </p:cNvPr>
          <p:cNvSpPr txBox="1"/>
          <p:nvPr/>
        </p:nvSpPr>
        <p:spPr>
          <a:xfrm>
            <a:off x="7386431" y="3313627"/>
            <a:ext cx="107260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Web apps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A1219-E38F-45D1-89F3-7244F71CFB1E}"/>
              </a:ext>
            </a:extLst>
          </p:cNvPr>
          <p:cNvSpPr txBox="1"/>
          <p:nvPr/>
        </p:nvSpPr>
        <p:spPr>
          <a:xfrm>
            <a:off x="6630518" y="5010938"/>
            <a:ext cx="1292213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AFCE1-8813-4B11-88EA-1187A9DE4EAF}"/>
              </a:ext>
            </a:extLst>
          </p:cNvPr>
          <p:cNvSpPr txBox="1"/>
          <p:nvPr/>
        </p:nvSpPr>
        <p:spPr>
          <a:xfrm>
            <a:off x="4213100" y="5759299"/>
            <a:ext cx="29997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ighlight>
                  <a:srgbClr val="000000"/>
                </a:highlight>
              </a:rPr>
              <a:t>Azure PaaS Services</a:t>
            </a:r>
          </a:p>
        </p:txBody>
      </p:sp>
    </p:spTree>
    <p:extLst>
      <p:ext uri="{BB962C8B-B14F-4D97-AF65-F5344CB8AC3E}">
        <p14:creationId xmlns:p14="http://schemas.microsoft.com/office/powerpoint/2010/main" val="35180672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Preferred solution (continued)</vt:lpstr>
      <vt:lpstr>Cloud Web App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2018-02-06T02:13:18Z</dcterms:created>
  <dcterms:modified xsi:type="dcterms:W3CDTF">2018-06-28T10:12:34Z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v-tamat@microsoft.com</vt:lpwstr>
  </property>
  <property fmtid="{D5CDD505-2E9C-101B-9397-08002B2CF9AE}" pid="5" name="MSIP_Label_f42aa342-8706-4288-bd11-ebb85995028c_SetDate">
    <vt:lpwstr>2018-02-06T02:16:20.0314013Z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