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6" autoAdjust="0"/>
    <p:restoredTop sz="76871" autoAdjust="0"/>
  </p:normalViewPr>
  <p:slideViewPr>
    <p:cSldViewPr snapToGrid="0">
      <p:cViewPr varScale="1">
        <p:scale>
          <a:sx n="84" d="100"/>
          <a:sy n="84" d="100"/>
        </p:scale>
        <p:origin x="744" y="8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May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 - continued</a:t>
            </a:r>
          </a:p>
        </p:txBody>
      </p:sp>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Resiliency</a:t>
            </a:r>
          </a:p>
        </p:txBody>
      </p:sp>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Miami, Florida with various branch locations.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3365</Words>
  <Application>Microsoft Office PowerPoint</Application>
  <PresentationFormat>Widescreen</PresentationFormat>
  <Paragraphs>403</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2022-05-25T22:10:30Z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