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7200"/>
    <a:srgbClr val="7A5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093286-E8FE-4891-8556-42142AC43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34EE477-236F-465D-B214-E04199E9C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FA6833-CCBD-48A4-BCD9-6558F061F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6B55-CD9B-4EA8-B39D-99A36A3BD8B1}" type="datetimeFigureOut">
              <a:rPr lang="zh-TW" altLang="en-US" smtClean="0"/>
              <a:t>2020/4/2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F01429-6344-4686-8C1B-DCF38966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7C1742-66A3-4E25-8B68-DCC0A6E0A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3EB7-20E3-4960-854E-D97AAF8371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300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6B4931-98FC-4634-A4E8-66B48D34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67CA044-976B-4405-BA29-6CFF13A16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3AFFCC-24E0-44B6-A302-8F6A757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6B55-CD9B-4EA8-B39D-99A36A3BD8B1}" type="datetimeFigureOut">
              <a:rPr lang="zh-TW" altLang="en-US" smtClean="0"/>
              <a:t>2020/4/2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AD063E-DF93-4EAD-A9B8-ED0A1950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B7A559-A70F-4509-B5DA-0D032E9A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3EB7-20E3-4960-854E-D97AAF8371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80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B75D085-591A-4F9B-88AA-0A4DC9C8C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6327D17-E518-4187-8EE7-40F9D8864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F543F7-0AE4-4D07-8F09-E16C3A96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6B55-CD9B-4EA8-B39D-99A36A3BD8B1}" type="datetimeFigureOut">
              <a:rPr lang="zh-TW" altLang="en-US" smtClean="0"/>
              <a:t>2020/4/2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35A63E-8755-430D-B670-3FD6463C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342594-7B14-44E1-829F-38DDDFBE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3EB7-20E3-4960-854E-D97AAF8371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17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5B15CD-3781-4E44-8414-E6C6C905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6B5EE3-0678-4F84-B8FE-671E6BABC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9F44AB-5E70-47C1-9B0C-5DF0D3E8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6B55-CD9B-4EA8-B39D-99A36A3BD8B1}" type="datetimeFigureOut">
              <a:rPr lang="zh-TW" altLang="en-US" smtClean="0"/>
              <a:t>2020/4/2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5A9C46-920B-49DE-BBC1-488F0E156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797E93-B346-495D-ACC5-DE6B1C40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3EB7-20E3-4960-854E-D97AAF8371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80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B33C45-42D9-4571-9D18-1026A1EF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5CA5F1-F545-466D-B73F-D403D4A6B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6D337D-16DF-406C-91B9-7BADBF59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6B55-CD9B-4EA8-B39D-99A36A3BD8B1}" type="datetimeFigureOut">
              <a:rPr lang="zh-TW" altLang="en-US" smtClean="0"/>
              <a:t>2020/4/2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75C8BD-F4CA-45AA-AFD2-D71AB1EC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A339DF-6CFB-4CAE-A999-FFA2A25F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3EB7-20E3-4960-854E-D97AAF8371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29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E4F88-3FCC-4BC2-AB52-B1982BC0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BB46F1-B231-4AF3-9D36-D35AFB2E8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9C28D9-E64E-4C65-A11E-A6371F5F2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E798B6-FFED-407C-A140-FB54833D3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6B55-CD9B-4EA8-B39D-99A36A3BD8B1}" type="datetimeFigureOut">
              <a:rPr lang="zh-TW" altLang="en-US" smtClean="0"/>
              <a:t>2020/4/2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70A27E-A6D1-49E8-9FC7-09574CC6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AA2970-D3C0-48F7-A4C4-32ABFEFD9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3EB7-20E3-4960-854E-D97AAF8371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57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7A620E-8D06-493F-A9B8-5FC35A8A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F2DA75-0CC7-4C9D-8EC1-2E5014C91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76A76C-E59A-47E6-B426-829C603BF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230476E-0858-457A-8775-684EE55F4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4D5F13E-0DB2-4CD2-AEC5-04A2F00BA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80B3983-D719-402A-BDFF-35639EE1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6B55-CD9B-4EA8-B39D-99A36A3BD8B1}" type="datetimeFigureOut">
              <a:rPr lang="zh-TW" altLang="en-US" smtClean="0"/>
              <a:t>2020/4/2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0AF3182-36EB-493D-8F63-A27C9EE8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3E72C2-E1A0-40BF-AF1A-1E88F2AF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3EB7-20E3-4960-854E-D97AAF8371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3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279B6-AAFE-49B2-AB81-2D849736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967640-F146-48E8-A05C-47FB517E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6B55-CD9B-4EA8-B39D-99A36A3BD8B1}" type="datetimeFigureOut">
              <a:rPr lang="zh-TW" altLang="en-US" smtClean="0"/>
              <a:t>2020/4/2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38F863-3CC9-4462-8A7F-85303B76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320FBAF-BB6B-4128-AB4D-62A94808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3EB7-20E3-4960-854E-D97AAF8371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135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40D365-9EEC-4D87-805D-014A5746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6B55-CD9B-4EA8-B39D-99A36A3BD8B1}" type="datetimeFigureOut">
              <a:rPr lang="zh-TW" altLang="en-US" smtClean="0"/>
              <a:t>2020/4/2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CB23FF1-E889-4952-B78F-E757A9EF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5A5BAD-9D64-47F5-B134-05EB9001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3EB7-20E3-4960-854E-D97AAF8371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338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8C02AA-5173-42D7-925B-EE62358D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B62F48-FF1D-493E-A29C-DECD12D25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4FBCA6-2230-45E7-BCD4-2EB106369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608C3D-E55A-441F-B3BC-FB770B2B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6B55-CD9B-4EA8-B39D-99A36A3BD8B1}" type="datetimeFigureOut">
              <a:rPr lang="zh-TW" altLang="en-US" smtClean="0"/>
              <a:t>2020/4/2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63CE9C-BF87-44D5-9BAF-AA39D0EB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DF809E-8993-4013-8023-C4E0F36C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3EB7-20E3-4960-854E-D97AAF8371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89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6F277-C6E1-47ED-B64C-DDE2D252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6F1036F-67C5-4ECB-B49E-1E5D4290D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8A00AB-04CD-46A6-9530-C6242AAC9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B9A49B-ACEC-4F93-937D-B4336C3F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6B55-CD9B-4EA8-B39D-99A36A3BD8B1}" type="datetimeFigureOut">
              <a:rPr lang="zh-TW" altLang="en-US" smtClean="0"/>
              <a:t>2020/4/2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D96BBF-4D4E-4742-9EA7-10C2CAC0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0BF6D3-5AC1-439E-84DA-48B08EAFA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43EB7-20E3-4960-854E-D97AAF8371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84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A1435AA-064F-4181-ACB7-F36EBED26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A27058-631D-4C0F-B1FC-9F42F23AA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491437-A180-480F-8D9A-59C6F3AD1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6B55-CD9B-4EA8-B39D-99A36A3BD8B1}" type="datetimeFigureOut">
              <a:rPr lang="zh-TW" altLang="en-US" smtClean="0"/>
              <a:t>2020/4/2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07459A-64C1-45CB-BBC0-5FAE4869F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0AE108-9AA5-4595-B1AA-3057086BC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43EB7-20E3-4960-854E-D97AAF8371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34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40F5B4E1-9EEB-43B8-A5EC-3ACF0431DF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34B0108-5089-4EE3-A056-47293BED477E}"/>
              </a:ext>
            </a:extLst>
          </p:cNvPr>
          <p:cNvGrpSpPr/>
          <p:nvPr/>
        </p:nvGrpSpPr>
        <p:grpSpPr>
          <a:xfrm>
            <a:off x="6318790" y="2306279"/>
            <a:ext cx="2215586" cy="2219858"/>
            <a:chOff x="2526889" y="1917287"/>
            <a:chExt cx="3331029" cy="3331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987617AE-D0B7-4312-B8D6-0BE199C26215}"/>
                </a:ext>
              </a:extLst>
            </p:cNvPr>
            <p:cNvSpPr/>
            <p:nvPr/>
          </p:nvSpPr>
          <p:spPr>
            <a:xfrm>
              <a:off x="2526890" y="1917290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1B5FD5E-0970-42D2-A8DC-14E97D36CF46}"/>
                </a:ext>
              </a:extLst>
            </p:cNvPr>
            <p:cNvSpPr/>
            <p:nvPr/>
          </p:nvSpPr>
          <p:spPr>
            <a:xfrm>
              <a:off x="3637233" y="1917289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F059BEA5-59D5-43C8-859B-EC8B6C3D2F7E}"/>
                </a:ext>
              </a:extLst>
            </p:cNvPr>
            <p:cNvSpPr/>
            <p:nvPr/>
          </p:nvSpPr>
          <p:spPr>
            <a:xfrm>
              <a:off x="2526889" y="3027632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D21E391C-593B-47BB-B56A-12DE5E8BC037}"/>
                </a:ext>
              </a:extLst>
            </p:cNvPr>
            <p:cNvSpPr/>
            <p:nvPr/>
          </p:nvSpPr>
          <p:spPr>
            <a:xfrm>
              <a:off x="3637233" y="3027631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040A753B-4BB9-4A27-992A-5C7ED58C6FC5}"/>
                </a:ext>
              </a:extLst>
            </p:cNvPr>
            <p:cNvSpPr/>
            <p:nvPr/>
          </p:nvSpPr>
          <p:spPr>
            <a:xfrm>
              <a:off x="4747575" y="3027631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1F8CCF4E-C396-4771-81C2-C5842EE7113B}"/>
                </a:ext>
              </a:extLst>
            </p:cNvPr>
            <p:cNvSpPr/>
            <p:nvPr/>
          </p:nvSpPr>
          <p:spPr>
            <a:xfrm>
              <a:off x="4747574" y="1917287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ABA4EC8A-C83A-4005-8779-AAE8FB56D72D}"/>
                </a:ext>
              </a:extLst>
            </p:cNvPr>
            <p:cNvSpPr/>
            <p:nvPr/>
          </p:nvSpPr>
          <p:spPr>
            <a:xfrm>
              <a:off x="2566217" y="4137972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9F432D07-2EBB-4071-9077-1BA253CC475B}"/>
                </a:ext>
              </a:extLst>
            </p:cNvPr>
            <p:cNvSpPr/>
            <p:nvPr/>
          </p:nvSpPr>
          <p:spPr>
            <a:xfrm>
              <a:off x="3641093" y="4137969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22002B45-487A-464D-9F45-4565340B028A}"/>
                </a:ext>
              </a:extLst>
            </p:cNvPr>
            <p:cNvSpPr/>
            <p:nvPr/>
          </p:nvSpPr>
          <p:spPr>
            <a:xfrm>
              <a:off x="4712108" y="4137969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DA0F883-CA4E-4B40-B673-D419903A9131}"/>
              </a:ext>
            </a:extLst>
          </p:cNvPr>
          <p:cNvGrpSpPr/>
          <p:nvPr/>
        </p:nvGrpSpPr>
        <p:grpSpPr>
          <a:xfrm>
            <a:off x="2913004" y="2316353"/>
            <a:ext cx="2209787" cy="2209786"/>
            <a:chOff x="2526889" y="1917287"/>
            <a:chExt cx="3331029" cy="3331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A680F568-F322-4239-8CCD-09FF17FCBF78}"/>
                </a:ext>
              </a:extLst>
            </p:cNvPr>
            <p:cNvSpPr/>
            <p:nvPr/>
          </p:nvSpPr>
          <p:spPr>
            <a:xfrm>
              <a:off x="2526890" y="1917290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5EEC6C74-4954-4AAE-9526-D0A3737E5FB5}"/>
                </a:ext>
              </a:extLst>
            </p:cNvPr>
            <p:cNvSpPr/>
            <p:nvPr/>
          </p:nvSpPr>
          <p:spPr>
            <a:xfrm>
              <a:off x="3637233" y="1917289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A33E3069-C75D-4D6F-94D6-5BD0088ED12C}"/>
                </a:ext>
              </a:extLst>
            </p:cNvPr>
            <p:cNvSpPr/>
            <p:nvPr/>
          </p:nvSpPr>
          <p:spPr>
            <a:xfrm>
              <a:off x="2526889" y="3027632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382EEFC3-5601-4DB1-91A8-626814D1C8BD}"/>
                </a:ext>
              </a:extLst>
            </p:cNvPr>
            <p:cNvSpPr/>
            <p:nvPr/>
          </p:nvSpPr>
          <p:spPr>
            <a:xfrm>
              <a:off x="3637233" y="3027631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FF0717B4-1A4E-40AB-9E0B-B92D019FCE8B}"/>
                </a:ext>
              </a:extLst>
            </p:cNvPr>
            <p:cNvSpPr/>
            <p:nvPr/>
          </p:nvSpPr>
          <p:spPr>
            <a:xfrm>
              <a:off x="4747575" y="3027631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EE07E4D2-7BA7-4896-9408-BCFFBB853720}"/>
                </a:ext>
              </a:extLst>
            </p:cNvPr>
            <p:cNvSpPr/>
            <p:nvPr/>
          </p:nvSpPr>
          <p:spPr>
            <a:xfrm>
              <a:off x="4747574" y="1917287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6FDF5628-80A6-46F9-AA73-CA2886DC5F75}"/>
                </a:ext>
              </a:extLst>
            </p:cNvPr>
            <p:cNvSpPr/>
            <p:nvPr/>
          </p:nvSpPr>
          <p:spPr>
            <a:xfrm>
              <a:off x="2566217" y="4137972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8FD42CC-E45B-46C3-B7C4-7F828FF71885}"/>
                </a:ext>
              </a:extLst>
            </p:cNvPr>
            <p:cNvSpPr/>
            <p:nvPr/>
          </p:nvSpPr>
          <p:spPr>
            <a:xfrm>
              <a:off x="3641093" y="4137969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363810A0-FD58-4A9B-9134-5C67B1EE3660}"/>
                </a:ext>
              </a:extLst>
            </p:cNvPr>
            <p:cNvSpPr/>
            <p:nvPr/>
          </p:nvSpPr>
          <p:spPr>
            <a:xfrm>
              <a:off x="4712108" y="4137969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99275B7C-DE4C-409C-A689-6060FD1176C1}"/>
              </a:ext>
            </a:extLst>
          </p:cNvPr>
          <p:cNvSpPr/>
          <p:nvPr/>
        </p:nvSpPr>
        <p:spPr>
          <a:xfrm>
            <a:off x="10186220" y="1846005"/>
            <a:ext cx="1661652" cy="2458066"/>
          </a:xfrm>
          <a:prstGeom prst="roundRect">
            <a:avLst/>
          </a:prstGeom>
          <a:pattFill prst="solidDmnd">
            <a:fgClr>
              <a:srgbClr val="0070C0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0BE2CF5D-9329-4632-A57F-AD85EE77F822}"/>
              </a:ext>
            </a:extLst>
          </p:cNvPr>
          <p:cNvSpPr/>
          <p:nvPr/>
        </p:nvSpPr>
        <p:spPr>
          <a:xfrm>
            <a:off x="10078067" y="4660491"/>
            <a:ext cx="924230" cy="408786"/>
          </a:xfrm>
          <a:prstGeom prst="roundRect">
            <a:avLst/>
          </a:prstGeom>
          <a:gradFill>
            <a:gsLst>
              <a:gs pos="0">
                <a:srgbClr val="00B0F0"/>
              </a:gs>
              <a:gs pos="97000">
                <a:srgbClr val="0070C0"/>
              </a:gs>
            </a:gsLst>
            <a:lin ang="60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/>
              <a:t>Use</a:t>
            </a:r>
            <a:endParaRPr lang="zh-TW" altLang="en-US" b="1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C87F64A2-C0E9-4CC3-8F0F-C3EFC92C66D8}"/>
              </a:ext>
            </a:extLst>
          </p:cNvPr>
          <p:cNvSpPr/>
          <p:nvPr/>
        </p:nvSpPr>
        <p:spPr>
          <a:xfrm>
            <a:off x="11110453" y="4660491"/>
            <a:ext cx="924231" cy="408786"/>
          </a:xfrm>
          <a:prstGeom prst="roundRect">
            <a:avLst/>
          </a:prstGeom>
          <a:gradFill>
            <a:gsLst>
              <a:gs pos="0">
                <a:srgbClr val="00B0F0"/>
              </a:gs>
              <a:gs pos="97000">
                <a:srgbClr val="0070C0"/>
              </a:gs>
            </a:gsLst>
            <a:lin ang="60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/>
              <a:t>Discard</a:t>
            </a:r>
            <a:endParaRPr lang="zh-TW" altLang="en-US" b="1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B488EFF-2C08-4982-B0BC-B220E3909577}"/>
              </a:ext>
            </a:extLst>
          </p:cNvPr>
          <p:cNvGrpSpPr/>
          <p:nvPr/>
        </p:nvGrpSpPr>
        <p:grpSpPr>
          <a:xfrm>
            <a:off x="2913004" y="123369"/>
            <a:ext cx="5315975" cy="1905623"/>
            <a:chOff x="2844798" y="4764476"/>
            <a:chExt cx="5315975" cy="190562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5DBB820-0CB2-4646-A659-2BD65BD2FB2F}"/>
                </a:ext>
              </a:extLst>
            </p:cNvPr>
            <p:cNvSpPr/>
            <p:nvPr/>
          </p:nvSpPr>
          <p:spPr>
            <a:xfrm>
              <a:off x="2844798" y="4764476"/>
              <a:ext cx="1215924" cy="190562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EDF9B31-0E7A-481A-82FA-8A94DC407497}"/>
                </a:ext>
              </a:extLst>
            </p:cNvPr>
            <p:cNvSpPr/>
            <p:nvPr/>
          </p:nvSpPr>
          <p:spPr>
            <a:xfrm>
              <a:off x="4894824" y="4764476"/>
              <a:ext cx="1215924" cy="190562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B5E13B7-0C68-4450-900F-E755DD52F572}"/>
                </a:ext>
              </a:extLst>
            </p:cNvPr>
            <p:cNvSpPr/>
            <p:nvPr/>
          </p:nvSpPr>
          <p:spPr>
            <a:xfrm>
              <a:off x="6944849" y="4764476"/>
              <a:ext cx="1215924" cy="190562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4D6AF567-B819-4363-BC59-C6EA27BEF72B}"/>
              </a:ext>
            </a:extLst>
          </p:cNvPr>
          <p:cNvGrpSpPr/>
          <p:nvPr/>
        </p:nvGrpSpPr>
        <p:grpSpPr>
          <a:xfrm>
            <a:off x="2887096" y="4741155"/>
            <a:ext cx="5315975" cy="1905623"/>
            <a:chOff x="2844798" y="4764476"/>
            <a:chExt cx="5315975" cy="1905623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404254C-2A12-414F-AB7C-1D816E944396}"/>
                </a:ext>
              </a:extLst>
            </p:cNvPr>
            <p:cNvSpPr/>
            <p:nvPr/>
          </p:nvSpPr>
          <p:spPr>
            <a:xfrm>
              <a:off x="2844798" y="4764476"/>
              <a:ext cx="1215924" cy="190562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7DF79EA-5E0F-4AB1-BC6B-E28770526BB5}"/>
                </a:ext>
              </a:extLst>
            </p:cNvPr>
            <p:cNvSpPr/>
            <p:nvPr/>
          </p:nvSpPr>
          <p:spPr>
            <a:xfrm>
              <a:off x="4894824" y="4764476"/>
              <a:ext cx="1215924" cy="190562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572A2DF-04A1-455F-A6DF-4D88A0B59D43}"/>
                </a:ext>
              </a:extLst>
            </p:cNvPr>
            <p:cNvSpPr/>
            <p:nvPr/>
          </p:nvSpPr>
          <p:spPr>
            <a:xfrm>
              <a:off x="6944849" y="4764476"/>
              <a:ext cx="1215924" cy="190562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9" name="圖片 38" descr="一張含有 文字 的圖片&#10;&#10;自動產生的描述">
            <a:extLst>
              <a:ext uri="{FF2B5EF4-FFF2-40B4-BE49-F238E27FC236}">
                <a16:creationId xmlns:a16="http://schemas.microsoft.com/office/drawing/2014/main" id="{87DF9964-9D95-447B-9141-FC6EDD7308C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83" y="4768609"/>
            <a:ext cx="1266349" cy="1844962"/>
          </a:xfrm>
          <a:prstGeom prst="rect">
            <a:avLst/>
          </a:prstGeom>
        </p:spPr>
      </p:pic>
      <p:pic>
        <p:nvPicPr>
          <p:cNvPr id="40" name="圖片 39" descr="一張含有 文字 的圖片&#10;&#10;自動產生的描述">
            <a:extLst>
              <a:ext uri="{FF2B5EF4-FFF2-40B4-BE49-F238E27FC236}">
                <a16:creationId xmlns:a16="http://schemas.microsoft.com/office/drawing/2014/main" id="{BF180803-7432-4C86-999A-F1AEEA6913E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04" y="140107"/>
            <a:ext cx="1266349" cy="1844962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065B336F-CAB9-4175-B43A-55B3A360F65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395">
            <a:off x="3048277" y="2444847"/>
            <a:ext cx="509875" cy="509876"/>
          </a:xfrm>
          <a:prstGeom prst="rect">
            <a:avLst/>
          </a:prstGeom>
        </p:spPr>
      </p:pic>
      <p:sp>
        <p:nvSpPr>
          <p:cNvPr id="42" name="文字方塊 41">
            <a:extLst>
              <a:ext uri="{FF2B5EF4-FFF2-40B4-BE49-F238E27FC236}">
                <a16:creationId xmlns:a16="http://schemas.microsoft.com/office/drawing/2014/main" id="{1F1ED1E4-7338-4807-8D2E-1D26D9D9B8FE}"/>
              </a:ext>
            </a:extLst>
          </p:cNvPr>
          <p:cNvSpPr txBox="1"/>
          <p:nvPr/>
        </p:nvSpPr>
        <p:spPr>
          <a:xfrm>
            <a:off x="2775747" y="2266021"/>
            <a:ext cx="498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rgbClr val="FFFF00"/>
                </a:solidFill>
                <a:latin typeface="Comic Sans MS" panose="030F0702030302020204" pitchFamily="66" charset="0"/>
              </a:rPr>
              <a:t>1</a:t>
            </a:r>
            <a:endParaRPr lang="zh-TW" altLang="en-US" sz="2000" b="1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2D17006F-12D0-411C-9D0E-A2CB5454817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395">
            <a:off x="3756623" y="2415862"/>
            <a:ext cx="568000" cy="568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E61E85E0-4FC9-46A4-91C4-08A7807F2D30}"/>
              </a:ext>
            </a:extLst>
          </p:cNvPr>
          <p:cNvSpPr txBox="1"/>
          <p:nvPr/>
        </p:nvSpPr>
        <p:spPr>
          <a:xfrm>
            <a:off x="3608600" y="2307783"/>
            <a:ext cx="40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rgbClr val="FFFF00"/>
                </a:solidFill>
                <a:latin typeface="Comic Sans MS" panose="030F0702030302020204" pitchFamily="66" charset="0"/>
              </a:rPr>
              <a:t>2</a:t>
            </a:r>
            <a:endParaRPr lang="zh-TW" altLang="en-US" sz="2000" b="1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33E28013-5225-4B46-8DDD-F45D677F85E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395">
            <a:off x="4447530" y="2322119"/>
            <a:ext cx="708699" cy="708699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93937C04-3E69-45DE-BDB1-CD8E412F3AC8}"/>
              </a:ext>
            </a:extLst>
          </p:cNvPr>
          <p:cNvSpPr txBox="1"/>
          <p:nvPr/>
        </p:nvSpPr>
        <p:spPr>
          <a:xfrm>
            <a:off x="4364745" y="2307783"/>
            <a:ext cx="40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rgbClr val="FFFF00"/>
                </a:solidFill>
                <a:latin typeface="Comic Sans MS" panose="030F0702030302020204" pitchFamily="66" charset="0"/>
              </a:rPr>
              <a:t>3</a:t>
            </a:r>
            <a:endParaRPr lang="zh-TW" altLang="en-US" sz="2000" b="1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50FED8CE-40F5-46B4-8D2D-E723FDF12AD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395">
            <a:off x="2934834" y="3008085"/>
            <a:ext cx="810241" cy="810241"/>
          </a:xfrm>
          <a:prstGeom prst="rect">
            <a:avLst/>
          </a:prstGeom>
        </p:spPr>
      </p:pic>
      <p:sp>
        <p:nvSpPr>
          <p:cNvPr id="54" name="文字方塊 53">
            <a:extLst>
              <a:ext uri="{FF2B5EF4-FFF2-40B4-BE49-F238E27FC236}">
                <a16:creationId xmlns:a16="http://schemas.microsoft.com/office/drawing/2014/main" id="{7F19165F-F46A-42EC-8046-34FD5BB59209}"/>
              </a:ext>
            </a:extLst>
          </p:cNvPr>
          <p:cNvSpPr txBox="1"/>
          <p:nvPr/>
        </p:nvSpPr>
        <p:spPr>
          <a:xfrm>
            <a:off x="2856855" y="3017491"/>
            <a:ext cx="40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rgbClr val="FFFF00"/>
                </a:solidFill>
                <a:latin typeface="Comic Sans MS" panose="030F0702030302020204" pitchFamily="66" charset="0"/>
              </a:rPr>
              <a:t>4</a:t>
            </a:r>
            <a:endParaRPr lang="zh-TW" altLang="en-US" sz="2000" b="1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6" name="Picture 2" descr="龙卷风图片大全_龙卷风高清PNG素材【免费下载】-90设计网">
            <a:extLst>
              <a:ext uri="{FF2B5EF4-FFF2-40B4-BE49-F238E27FC236}">
                <a16:creationId xmlns:a16="http://schemas.microsoft.com/office/drawing/2014/main" id="{63FAAD8E-7E9B-4CC7-AC12-DAC37F244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794" y="1841882"/>
            <a:ext cx="2288106" cy="21261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群組 61">
            <a:extLst>
              <a:ext uri="{FF2B5EF4-FFF2-40B4-BE49-F238E27FC236}">
                <a16:creationId xmlns:a16="http://schemas.microsoft.com/office/drawing/2014/main" id="{6B3ED33D-945A-494D-B93D-656E7D9E4AFD}"/>
              </a:ext>
            </a:extLst>
          </p:cNvPr>
          <p:cNvGrpSpPr/>
          <p:nvPr/>
        </p:nvGrpSpPr>
        <p:grpSpPr>
          <a:xfrm>
            <a:off x="8554772" y="120231"/>
            <a:ext cx="1016466" cy="1358264"/>
            <a:chOff x="8541444" y="247368"/>
            <a:chExt cx="1016466" cy="1358264"/>
          </a:xfrm>
        </p:grpSpPr>
        <p:pic>
          <p:nvPicPr>
            <p:cNvPr id="58" name="圖片 57" descr="一張含有 畫畫 的圖片&#10;&#10;自動產生的描述">
              <a:extLst>
                <a:ext uri="{FF2B5EF4-FFF2-40B4-BE49-F238E27FC236}">
                  <a16:creationId xmlns:a16="http://schemas.microsoft.com/office/drawing/2014/main" id="{1E329929-B2B5-461D-A51A-CCE33F906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444" y="247368"/>
              <a:ext cx="997112" cy="997112"/>
            </a:xfrm>
            <a:prstGeom prst="rect">
              <a:avLst/>
            </a:prstGeom>
          </p:spPr>
        </p:pic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0032A8CE-D485-457D-8E0D-8E2BAD3A2C75}"/>
                </a:ext>
              </a:extLst>
            </p:cNvPr>
            <p:cNvSpPr txBox="1"/>
            <p:nvPr/>
          </p:nvSpPr>
          <p:spPr>
            <a:xfrm>
              <a:off x="8859821" y="682302"/>
              <a:ext cx="6980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5</a:t>
              </a:r>
              <a:endParaRPr lang="zh-TW" altLang="en-US" sz="5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4542CF-2C98-4D35-87F3-D43F2A0B3CF4}"/>
              </a:ext>
            </a:extLst>
          </p:cNvPr>
          <p:cNvGrpSpPr/>
          <p:nvPr/>
        </p:nvGrpSpPr>
        <p:grpSpPr>
          <a:xfrm>
            <a:off x="1448450" y="267263"/>
            <a:ext cx="1283923" cy="1386765"/>
            <a:chOff x="1343157" y="661138"/>
            <a:chExt cx="1283923" cy="1386765"/>
          </a:xfrm>
        </p:grpSpPr>
        <p:pic>
          <p:nvPicPr>
            <p:cNvPr id="1030" name="Picture 6" descr="卡通果篮素材】免费下载_卡通果篮图片大全png-90设计网">
              <a:extLst>
                <a:ext uri="{FF2B5EF4-FFF2-40B4-BE49-F238E27FC236}">
                  <a16:creationId xmlns:a16="http://schemas.microsoft.com/office/drawing/2014/main" id="{E13AC3D0-254A-4166-9CF7-49FFDED06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157" y="775832"/>
              <a:ext cx="1283923" cy="1272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A760451-98D9-417B-8001-F3D4D8B71C1E}"/>
                </a:ext>
              </a:extLst>
            </p:cNvPr>
            <p:cNvSpPr txBox="1"/>
            <p:nvPr/>
          </p:nvSpPr>
          <p:spPr>
            <a:xfrm>
              <a:off x="1685236" y="661138"/>
              <a:ext cx="6980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6</a:t>
              </a:r>
              <a:endParaRPr lang="zh-TW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6C125133-951C-4FF0-8EDD-C4F9E887FDE6}"/>
              </a:ext>
            </a:extLst>
          </p:cNvPr>
          <p:cNvGrpSpPr/>
          <p:nvPr/>
        </p:nvGrpSpPr>
        <p:grpSpPr>
          <a:xfrm>
            <a:off x="0" y="56770"/>
            <a:ext cx="1540488" cy="1540488"/>
            <a:chOff x="-167717" y="507415"/>
            <a:chExt cx="1540488" cy="1540488"/>
          </a:xfrm>
        </p:grpSpPr>
        <p:pic>
          <p:nvPicPr>
            <p:cNvPr id="1028" name="Picture 4" descr="金币卡通高清图片_087图库">
              <a:extLst>
                <a:ext uri="{FF2B5EF4-FFF2-40B4-BE49-F238E27FC236}">
                  <a16:creationId xmlns:a16="http://schemas.microsoft.com/office/drawing/2014/main" id="{17E3C118-4ED1-45D9-A53D-A1FAB7417C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7717" y="507415"/>
              <a:ext cx="1540488" cy="1540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C8622699-881B-4349-87FF-677B4FBD04CF}"/>
                </a:ext>
              </a:extLst>
            </p:cNvPr>
            <p:cNvSpPr txBox="1"/>
            <p:nvPr/>
          </p:nvSpPr>
          <p:spPr>
            <a:xfrm>
              <a:off x="509055" y="775832"/>
              <a:ext cx="4001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5</a:t>
              </a:r>
              <a:endParaRPr lang="zh-TW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EAC3976B-3B39-4F09-BB32-190705A49C4B}"/>
              </a:ext>
            </a:extLst>
          </p:cNvPr>
          <p:cNvGrpSpPr/>
          <p:nvPr/>
        </p:nvGrpSpPr>
        <p:grpSpPr>
          <a:xfrm>
            <a:off x="1426698" y="4955084"/>
            <a:ext cx="1283923" cy="1386765"/>
            <a:chOff x="1343157" y="661138"/>
            <a:chExt cx="1283923" cy="1386765"/>
          </a:xfrm>
        </p:grpSpPr>
        <p:pic>
          <p:nvPicPr>
            <p:cNvPr id="68" name="Picture 6" descr="卡通果篮素材】免费下载_卡通果篮图片大全png-90设计网">
              <a:extLst>
                <a:ext uri="{FF2B5EF4-FFF2-40B4-BE49-F238E27FC236}">
                  <a16:creationId xmlns:a16="http://schemas.microsoft.com/office/drawing/2014/main" id="{532B4144-2F14-4524-8E0E-F15759E9F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157" y="775832"/>
              <a:ext cx="1283923" cy="1272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FD5917F2-15C9-4741-83E8-23A0609F9ECB}"/>
                </a:ext>
              </a:extLst>
            </p:cNvPr>
            <p:cNvSpPr txBox="1"/>
            <p:nvPr/>
          </p:nvSpPr>
          <p:spPr>
            <a:xfrm>
              <a:off x="1685236" y="661138"/>
              <a:ext cx="6980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8</a:t>
              </a:r>
              <a:endParaRPr lang="zh-TW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490A3661-1072-490F-8F72-7B023A87BE05}"/>
              </a:ext>
            </a:extLst>
          </p:cNvPr>
          <p:cNvGrpSpPr/>
          <p:nvPr/>
        </p:nvGrpSpPr>
        <p:grpSpPr>
          <a:xfrm>
            <a:off x="-122153" y="4815108"/>
            <a:ext cx="1540488" cy="1540488"/>
            <a:chOff x="-167717" y="507415"/>
            <a:chExt cx="1540488" cy="1540488"/>
          </a:xfrm>
        </p:grpSpPr>
        <p:pic>
          <p:nvPicPr>
            <p:cNvPr id="71" name="Picture 4" descr="金币卡通高清图片_087图库">
              <a:extLst>
                <a:ext uri="{FF2B5EF4-FFF2-40B4-BE49-F238E27FC236}">
                  <a16:creationId xmlns:a16="http://schemas.microsoft.com/office/drawing/2014/main" id="{91A63F10-3F10-477C-B2AD-927A0D260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7717" y="507415"/>
              <a:ext cx="1540488" cy="1540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E6715584-F914-4857-A769-EDEE80CD9419}"/>
                </a:ext>
              </a:extLst>
            </p:cNvPr>
            <p:cNvSpPr txBox="1"/>
            <p:nvPr/>
          </p:nvSpPr>
          <p:spPr>
            <a:xfrm>
              <a:off x="509055" y="775832"/>
              <a:ext cx="4001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4</a:t>
              </a:r>
              <a:endParaRPr lang="zh-TW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46F3CB71-EDE4-4DAB-8666-2416826CD284}"/>
              </a:ext>
            </a:extLst>
          </p:cNvPr>
          <p:cNvGrpSpPr/>
          <p:nvPr/>
        </p:nvGrpSpPr>
        <p:grpSpPr>
          <a:xfrm>
            <a:off x="8722489" y="4741155"/>
            <a:ext cx="997112" cy="1284482"/>
            <a:chOff x="8541444" y="247368"/>
            <a:chExt cx="997112" cy="1284482"/>
          </a:xfrm>
        </p:grpSpPr>
        <p:pic>
          <p:nvPicPr>
            <p:cNvPr id="75" name="圖片 74" descr="一張含有 畫畫 的圖片&#10;&#10;自動產生的描述">
              <a:extLst>
                <a:ext uri="{FF2B5EF4-FFF2-40B4-BE49-F238E27FC236}">
                  <a16:creationId xmlns:a16="http://schemas.microsoft.com/office/drawing/2014/main" id="{5ED590CD-C9AD-45E0-8781-BB1835F66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444" y="247368"/>
              <a:ext cx="997112" cy="997112"/>
            </a:xfrm>
            <a:prstGeom prst="rect">
              <a:avLst/>
            </a:prstGeom>
          </p:spPr>
        </p:pic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62097F75-ADBD-4F93-8BB9-C703225556A3}"/>
                </a:ext>
              </a:extLst>
            </p:cNvPr>
            <p:cNvSpPr txBox="1"/>
            <p:nvPr/>
          </p:nvSpPr>
          <p:spPr>
            <a:xfrm>
              <a:off x="8826133" y="608520"/>
              <a:ext cx="6980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8</a:t>
              </a:r>
              <a:endParaRPr lang="zh-TW" altLang="en-US" sz="5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pic>
        <p:nvPicPr>
          <p:cNvPr id="78" name="圖片 77">
            <a:extLst>
              <a:ext uri="{FF2B5EF4-FFF2-40B4-BE49-F238E27FC236}">
                <a16:creationId xmlns:a16="http://schemas.microsoft.com/office/drawing/2014/main" id="{8B84EF85-AE38-4429-8CE6-C571BBAA1C5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395">
            <a:off x="4400144" y="2983720"/>
            <a:ext cx="708699" cy="708699"/>
          </a:xfrm>
          <a:prstGeom prst="rect">
            <a:avLst/>
          </a:prstGeom>
        </p:spPr>
      </p:pic>
      <p:pic>
        <p:nvPicPr>
          <p:cNvPr id="77" name="圖片 76">
            <a:extLst>
              <a:ext uri="{FF2B5EF4-FFF2-40B4-BE49-F238E27FC236}">
                <a16:creationId xmlns:a16="http://schemas.microsoft.com/office/drawing/2014/main" id="{19B10F5F-0B07-4431-B939-2C487E8EAD1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30" y="2924346"/>
            <a:ext cx="795646" cy="795646"/>
          </a:xfrm>
          <a:prstGeom prst="rect">
            <a:avLst/>
          </a:prstGeom>
        </p:spPr>
      </p:pic>
      <p:sp>
        <p:nvSpPr>
          <p:cNvPr id="79" name="文字方塊 78">
            <a:extLst>
              <a:ext uri="{FF2B5EF4-FFF2-40B4-BE49-F238E27FC236}">
                <a16:creationId xmlns:a16="http://schemas.microsoft.com/office/drawing/2014/main" id="{DBD8105F-F318-4169-BF13-BD93536CD609}"/>
              </a:ext>
            </a:extLst>
          </p:cNvPr>
          <p:cNvSpPr txBox="1"/>
          <p:nvPr/>
        </p:nvSpPr>
        <p:spPr>
          <a:xfrm>
            <a:off x="4324577" y="2985940"/>
            <a:ext cx="40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rgbClr val="FFFF00"/>
                </a:solidFill>
                <a:latin typeface="Comic Sans MS" panose="030F0702030302020204" pitchFamily="66" charset="0"/>
              </a:rPr>
              <a:t>3</a:t>
            </a:r>
            <a:endParaRPr lang="zh-TW" altLang="en-US" sz="2000" b="1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60D839EE-2BAC-430F-B703-0007CFA265D4}"/>
              </a:ext>
            </a:extLst>
          </p:cNvPr>
          <p:cNvSpPr/>
          <p:nvPr/>
        </p:nvSpPr>
        <p:spPr>
          <a:xfrm>
            <a:off x="4945485" y="4773877"/>
            <a:ext cx="1187969" cy="1839694"/>
          </a:xfrm>
          <a:prstGeom prst="roundRect">
            <a:avLst/>
          </a:prstGeom>
          <a:pattFill prst="solidDmnd">
            <a:fgClr>
              <a:srgbClr val="0070C0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84AF653E-2061-4FDF-8A19-121E3EEC5081}"/>
              </a:ext>
            </a:extLst>
          </p:cNvPr>
          <p:cNvSpPr/>
          <p:nvPr/>
        </p:nvSpPr>
        <p:spPr>
          <a:xfrm>
            <a:off x="7001124" y="4783404"/>
            <a:ext cx="1187969" cy="1839694"/>
          </a:xfrm>
          <a:prstGeom prst="roundRect">
            <a:avLst/>
          </a:prstGeom>
          <a:pattFill prst="solidDmnd">
            <a:fgClr>
              <a:srgbClr val="0070C0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718DBE68-316A-40DD-BE0B-15FAAC70F37A}"/>
              </a:ext>
            </a:extLst>
          </p:cNvPr>
          <p:cNvSpPr/>
          <p:nvPr/>
        </p:nvSpPr>
        <p:spPr>
          <a:xfrm>
            <a:off x="4990985" y="145375"/>
            <a:ext cx="1187969" cy="1839694"/>
          </a:xfrm>
          <a:prstGeom prst="roundRect">
            <a:avLst/>
          </a:prstGeom>
          <a:pattFill prst="solidDmnd">
            <a:fgClr>
              <a:srgbClr val="0070C0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0E84EDA8-F613-49A4-BBA4-D16EDBF8CF74}"/>
              </a:ext>
            </a:extLst>
          </p:cNvPr>
          <p:cNvSpPr/>
          <p:nvPr/>
        </p:nvSpPr>
        <p:spPr>
          <a:xfrm>
            <a:off x="7020587" y="169374"/>
            <a:ext cx="1187969" cy="1839694"/>
          </a:xfrm>
          <a:prstGeom prst="roundRect">
            <a:avLst/>
          </a:prstGeom>
          <a:pattFill prst="solidDmnd">
            <a:fgClr>
              <a:srgbClr val="0070C0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AutoShape 8" descr="赚钱卡通】素材_免费赚钱卡通图片素材_赚钱卡通素材大全_万素网">
            <a:extLst>
              <a:ext uri="{FF2B5EF4-FFF2-40B4-BE49-F238E27FC236}">
                <a16:creationId xmlns:a16="http://schemas.microsoft.com/office/drawing/2014/main" id="{B5FC925C-DD63-4A0C-A156-B25F82028A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4" name="Picture 10" descr="赚钱卡通】素材_免费赚钱卡通图片素材_赚钱卡通素材大全_万素网">
            <a:extLst>
              <a:ext uri="{FF2B5EF4-FFF2-40B4-BE49-F238E27FC236}">
                <a16:creationId xmlns:a16="http://schemas.microsoft.com/office/drawing/2014/main" id="{B800771A-0EB3-4B9A-9DE5-51DF9EF3B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154" y="-64267"/>
            <a:ext cx="1130594" cy="123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矩形: 圓角 88">
            <a:extLst>
              <a:ext uri="{FF2B5EF4-FFF2-40B4-BE49-F238E27FC236}">
                <a16:creationId xmlns:a16="http://schemas.microsoft.com/office/drawing/2014/main" id="{0CF1873D-776E-4B03-9F89-1019F5D1F700}"/>
              </a:ext>
            </a:extLst>
          </p:cNvPr>
          <p:cNvSpPr/>
          <p:nvPr/>
        </p:nvSpPr>
        <p:spPr>
          <a:xfrm>
            <a:off x="10237923" y="1126486"/>
            <a:ext cx="1321533" cy="408786"/>
          </a:xfrm>
          <a:prstGeom prst="roundRect">
            <a:avLst/>
          </a:prstGeom>
          <a:gradFill>
            <a:gsLst>
              <a:gs pos="0">
                <a:srgbClr val="00B0F0"/>
              </a:gs>
              <a:gs pos="97000">
                <a:srgbClr val="0070C0"/>
              </a:gs>
            </a:gsLst>
            <a:lin ang="60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/>
              <a:t>Withdraw</a:t>
            </a:r>
            <a:endParaRPr lang="zh-TW" altLang="en-US" b="1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591E2A5-AB8E-4FEA-8EDC-4E7C570742EE}"/>
              </a:ext>
            </a:extLst>
          </p:cNvPr>
          <p:cNvSpPr txBox="1"/>
          <p:nvPr/>
        </p:nvSpPr>
        <p:spPr>
          <a:xfrm>
            <a:off x="1944825" y="1968305"/>
            <a:ext cx="126311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dirty="0"/>
              <a:t>甜菜根</a:t>
            </a:r>
            <a:endParaRPr lang="en-US" altLang="zh-TW" dirty="0"/>
          </a:p>
          <a:p>
            <a:r>
              <a:rPr lang="zh-TW" altLang="en-US" dirty="0"/>
              <a:t>分數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</a:p>
          <a:p>
            <a:r>
              <a:rPr lang="zh-TW" altLang="en-US" dirty="0"/>
              <a:t>獲利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8694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40F5B4E1-9EEB-43B8-A5EC-3ACF0431DF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34B0108-5089-4EE3-A056-47293BED477E}"/>
              </a:ext>
            </a:extLst>
          </p:cNvPr>
          <p:cNvGrpSpPr/>
          <p:nvPr/>
        </p:nvGrpSpPr>
        <p:grpSpPr>
          <a:xfrm>
            <a:off x="6318790" y="2306279"/>
            <a:ext cx="2215586" cy="2219858"/>
            <a:chOff x="2526889" y="1917287"/>
            <a:chExt cx="3331029" cy="3331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987617AE-D0B7-4312-B8D6-0BE199C26215}"/>
                </a:ext>
              </a:extLst>
            </p:cNvPr>
            <p:cNvSpPr/>
            <p:nvPr/>
          </p:nvSpPr>
          <p:spPr>
            <a:xfrm>
              <a:off x="2526890" y="1917290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1B5FD5E-0970-42D2-A8DC-14E97D36CF46}"/>
                </a:ext>
              </a:extLst>
            </p:cNvPr>
            <p:cNvSpPr/>
            <p:nvPr/>
          </p:nvSpPr>
          <p:spPr>
            <a:xfrm>
              <a:off x="3637233" y="1917289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F059BEA5-59D5-43C8-859B-EC8B6C3D2F7E}"/>
                </a:ext>
              </a:extLst>
            </p:cNvPr>
            <p:cNvSpPr/>
            <p:nvPr/>
          </p:nvSpPr>
          <p:spPr>
            <a:xfrm>
              <a:off x="2526889" y="3027632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D21E391C-593B-47BB-B56A-12DE5E8BC037}"/>
                </a:ext>
              </a:extLst>
            </p:cNvPr>
            <p:cNvSpPr/>
            <p:nvPr/>
          </p:nvSpPr>
          <p:spPr>
            <a:xfrm>
              <a:off x="3637233" y="3027631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040A753B-4BB9-4A27-992A-5C7ED58C6FC5}"/>
                </a:ext>
              </a:extLst>
            </p:cNvPr>
            <p:cNvSpPr/>
            <p:nvPr/>
          </p:nvSpPr>
          <p:spPr>
            <a:xfrm>
              <a:off x="4747575" y="3027631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1F8CCF4E-C396-4771-81C2-C5842EE7113B}"/>
                </a:ext>
              </a:extLst>
            </p:cNvPr>
            <p:cNvSpPr/>
            <p:nvPr/>
          </p:nvSpPr>
          <p:spPr>
            <a:xfrm>
              <a:off x="4747574" y="1917287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ABA4EC8A-C83A-4005-8779-AAE8FB56D72D}"/>
                </a:ext>
              </a:extLst>
            </p:cNvPr>
            <p:cNvSpPr/>
            <p:nvPr/>
          </p:nvSpPr>
          <p:spPr>
            <a:xfrm>
              <a:off x="2566217" y="4137972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9F432D07-2EBB-4071-9077-1BA253CC475B}"/>
                </a:ext>
              </a:extLst>
            </p:cNvPr>
            <p:cNvSpPr/>
            <p:nvPr/>
          </p:nvSpPr>
          <p:spPr>
            <a:xfrm>
              <a:off x="3641093" y="4137969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22002B45-487A-464D-9F45-4565340B028A}"/>
                </a:ext>
              </a:extLst>
            </p:cNvPr>
            <p:cNvSpPr/>
            <p:nvPr/>
          </p:nvSpPr>
          <p:spPr>
            <a:xfrm>
              <a:off x="4712108" y="4137969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DA0F883-CA4E-4B40-B673-D419903A9131}"/>
              </a:ext>
            </a:extLst>
          </p:cNvPr>
          <p:cNvGrpSpPr/>
          <p:nvPr/>
        </p:nvGrpSpPr>
        <p:grpSpPr>
          <a:xfrm>
            <a:off x="2913004" y="2316353"/>
            <a:ext cx="2209787" cy="2209786"/>
            <a:chOff x="2526889" y="1917287"/>
            <a:chExt cx="3331029" cy="3331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A680F568-F322-4239-8CCD-09FF17FCBF78}"/>
                </a:ext>
              </a:extLst>
            </p:cNvPr>
            <p:cNvSpPr/>
            <p:nvPr/>
          </p:nvSpPr>
          <p:spPr>
            <a:xfrm>
              <a:off x="2526890" y="1917290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5EEC6C74-4954-4AAE-9526-D0A3737E5FB5}"/>
                </a:ext>
              </a:extLst>
            </p:cNvPr>
            <p:cNvSpPr/>
            <p:nvPr/>
          </p:nvSpPr>
          <p:spPr>
            <a:xfrm>
              <a:off x="3637233" y="1917289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A33E3069-C75D-4D6F-94D6-5BD0088ED12C}"/>
                </a:ext>
              </a:extLst>
            </p:cNvPr>
            <p:cNvSpPr/>
            <p:nvPr/>
          </p:nvSpPr>
          <p:spPr>
            <a:xfrm>
              <a:off x="2526889" y="3027632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382EEFC3-5601-4DB1-91A8-626814D1C8BD}"/>
                </a:ext>
              </a:extLst>
            </p:cNvPr>
            <p:cNvSpPr/>
            <p:nvPr/>
          </p:nvSpPr>
          <p:spPr>
            <a:xfrm>
              <a:off x="3637233" y="3027631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FF0717B4-1A4E-40AB-9E0B-B92D019FCE8B}"/>
                </a:ext>
              </a:extLst>
            </p:cNvPr>
            <p:cNvSpPr/>
            <p:nvPr/>
          </p:nvSpPr>
          <p:spPr>
            <a:xfrm>
              <a:off x="4747575" y="3027631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EE07E4D2-7BA7-4896-9408-BCFFBB853720}"/>
                </a:ext>
              </a:extLst>
            </p:cNvPr>
            <p:cNvSpPr/>
            <p:nvPr/>
          </p:nvSpPr>
          <p:spPr>
            <a:xfrm>
              <a:off x="4747574" y="1917287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6FDF5628-80A6-46F9-AA73-CA2886DC5F75}"/>
                </a:ext>
              </a:extLst>
            </p:cNvPr>
            <p:cNvSpPr/>
            <p:nvPr/>
          </p:nvSpPr>
          <p:spPr>
            <a:xfrm>
              <a:off x="2566217" y="4137972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8FD42CC-E45B-46C3-B7C4-7F828FF71885}"/>
                </a:ext>
              </a:extLst>
            </p:cNvPr>
            <p:cNvSpPr/>
            <p:nvPr/>
          </p:nvSpPr>
          <p:spPr>
            <a:xfrm>
              <a:off x="3641093" y="4137969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363810A0-FD58-4A9B-9134-5C67B1EE3660}"/>
                </a:ext>
              </a:extLst>
            </p:cNvPr>
            <p:cNvSpPr/>
            <p:nvPr/>
          </p:nvSpPr>
          <p:spPr>
            <a:xfrm>
              <a:off x="4712108" y="4137969"/>
              <a:ext cx="1110343" cy="1110343"/>
            </a:xfrm>
            <a:prstGeom prst="roundRect">
              <a:avLst/>
            </a:prstGeom>
            <a:gradFill flip="none" rotWithShape="1">
              <a:gsLst>
                <a:gs pos="0">
                  <a:schemeClr val="accent4">
                    <a:lumMod val="89000"/>
                  </a:schemeClr>
                </a:gs>
                <a:gs pos="23000">
                  <a:schemeClr val="accent4">
                    <a:lumMod val="89000"/>
                  </a:schemeClr>
                </a:gs>
                <a:gs pos="69000">
                  <a:srgbClr val="967200"/>
                </a:gs>
                <a:gs pos="97000">
                  <a:srgbClr val="7A5A00"/>
                </a:gs>
              </a:gsLst>
              <a:lin ang="6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99275B7C-DE4C-409C-A689-6060FD1176C1}"/>
              </a:ext>
            </a:extLst>
          </p:cNvPr>
          <p:cNvSpPr/>
          <p:nvPr/>
        </p:nvSpPr>
        <p:spPr>
          <a:xfrm>
            <a:off x="10186220" y="1846005"/>
            <a:ext cx="1661652" cy="2458066"/>
          </a:xfrm>
          <a:prstGeom prst="roundRect">
            <a:avLst/>
          </a:prstGeom>
          <a:pattFill prst="solidDmnd">
            <a:fgClr>
              <a:srgbClr val="0070C0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0BE2CF5D-9329-4632-A57F-AD85EE77F822}"/>
              </a:ext>
            </a:extLst>
          </p:cNvPr>
          <p:cNvSpPr/>
          <p:nvPr/>
        </p:nvSpPr>
        <p:spPr>
          <a:xfrm>
            <a:off x="10078067" y="4660491"/>
            <a:ext cx="924230" cy="408786"/>
          </a:xfrm>
          <a:prstGeom prst="roundRect">
            <a:avLst/>
          </a:prstGeom>
          <a:gradFill>
            <a:gsLst>
              <a:gs pos="0">
                <a:srgbClr val="00B0F0"/>
              </a:gs>
              <a:gs pos="97000">
                <a:srgbClr val="0070C0"/>
              </a:gs>
            </a:gsLst>
            <a:lin ang="60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/>
              <a:t>Use</a:t>
            </a:r>
            <a:endParaRPr lang="zh-TW" altLang="en-US" b="1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C87F64A2-C0E9-4CC3-8F0F-C3EFC92C66D8}"/>
              </a:ext>
            </a:extLst>
          </p:cNvPr>
          <p:cNvSpPr/>
          <p:nvPr/>
        </p:nvSpPr>
        <p:spPr>
          <a:xfrm>
            <a:off x="11110453" y="4660491"/>
            <a:ext cx="924231" cy="408786"/>
          </a:xfrm>
          <a:prstGeom prst="roundRect">
            <a:avLst/>
          </a:prstGeom>
          <a:gradFill>
            <a:gsLst>
              <a:gs pos="0">
                <a:srgbClr val="00B0F0"/>
              </a:gs>
              <a:gs pos="97000">
                <a:srgbClr val="0070C0"/>
              </a:gs>
            </a:gsLst>
            <a:lin ang="60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/>
              <a:t>Discard</a:t>
            </a:r>
            <a:endParaRPr lang="zh-TW" altLang="en-US" b="1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B488EFF-2C08-4982-B0BC-B220E3909577}"/>
              </a:ext>
            </a:extLst>
          </p:cNvPr>
          <p:cNvGrpSpPr/>
          <p:nvPr/>
        </p:nvGrpSpPr>
        <p:grpSpPr>
          <a:xfrm>
            <a:off x="2913004" y="123369"/>
            <a:ext cx="5315975" cy="1905623"/>
            <a:chOff x="2844798" y="4764476"/>
            <a:chExt cx="5315975" cy="190562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5DBB820-0CB2-4646-A659-2BD65BD2FB2F}"/>
                </a:ext>
              </a:extLst>
            </p:cNvPr>
            <p:cNvSpPr/>
            <p:nvPr/>
          </p:nvSpPr>
          <p:spPr>
            <a:xfrm>
              <a:off x="2844798" y="4764476"/>
              <a:ext cx="1215924" cy="190562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EDF9B31-0E7A-481A-82FA-8A94DC407497}"/>
                </a:ext>
              </a:extLst>
            </p:cNvPr>
            <p:cNvSpPr/>
            <p:nvPr/>
          </p:nvSpPr>
          <p:spPr>
            <a:xfrm>
              <a:off x="4894824" y="4764476"/>
              <a:ext cx="1215924" cy="190562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4B5E13B7-0C68-4450-900F-E755DD52F572}"/>
                </a:ext>
              </a:extLst>
            </p:cNvPr>
            <p:cNvSpPr/>
            <p:nvPr/>
          </p:nvSpPr>
          <p:spPr>
            <a:xfrm>
              <a:off x="6944849" y="4764476"/>
              <a:ext cx="1215924" cy="190562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4D6AF567-B819-4363-BC59-C6EA27BEF72B}"/>
              </a:ext>
            </a:extLst>
          </p:cNvPr>
          <p:cNvGrpSpPr/>
          <p:nvPr/>
        </p:nvGrpSpPr>
        <p:grpSpPr>
          <a:xfrm>
            <a:off x="2887096" y="4741155"/>
            <a:ext cx="5315975" cy="1905623"/>
            <a:chOff x="2844798" y="4764476"/>
            <a:chExt cx="5315975" cy="1905623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404254C-2A12-414F-AB7C-1D816E944396}"/>
                </a:ext>
              </a:extLst>
            </p:cNvPr>
            <p:cNvSpPr/>
            <p:nvPr/>
          </p:nvSpPr>
          <p:spPr>
            <a:xfrm>
              <a:off x="2844798" y="4764476"/>
              <a:ext cx="1215924" cy="190562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7DF79EA-5E0F-4AB1-BC6B-E28770526BB5}"/>
                </a:ext>
              </a:extLst>
            </p:cNvPr>
            <p:cNvSpPr/>
            <p:nvPr/>
          </p:nvSpPr>
          <p:spPr>
            <a:xfrm>
              <a:off x="4894824" y="4764476"/>
              <a:ext cx="1215924" cy="190562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572A2DF-04A1-455F-A6DF-4D88A0B59D43}"/>
                </a:ext>
              </a:extLst>
            </p:cNvPr>
            <p:cNvSpPr/>
            <p:nvPr/>
          </p:nvSpPr>
          <p:spPr>
            <a:xfrm>
              <a:off x="6944849" y="4764476"/>
              <a:ext cx="1215924" cy="190562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9" name="圖片 38" descr="一張含有 文字 的圖片&#10;&#10;自動產生的描述">
            <a:extLst>
              <a:ext uri="{FF2B5EF4-FFF2-40B4-BE49-F238E27FC236}">
                <a16:creationId xmlns:a16="http://schemas.microsoft.com/office/drawing/2014/main" id="{87DF9964-9D95-447B-9141-FC6EDD7308C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883" y="4768609"/>
            <a:ext cx="1266349" cy="1844962"/>
          </a:xfrm>
          <a:prstGeom prst="rect">
            <a:avLst/>
          </a:prstGeom>
        </p:spPr>
      </p:pic>
      <p:pic>
        <p:nvPicPr>
          <p:cNvPr id="40" name="圖片 39" descr="一張含有 文字 的圖片&#10;&#10;自動產生的描述">
            <a:extLst>
              <a:ext uri="{FF2B5EF4-FFF2-40B4-BE49-F238E27FC236}">
                <a16:creationId xmlns:a16="http://schemas.microsoft.com/office/drawing/2014/main" id="{BF180803-7432-4C86-999A-F1AEEA6913E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04" y="140107"/>
            <a:ext cx="1266349" cy="1844962"/>
          </a:xfrm>
          <a:prstGeom prst="rect">
            <a:avLst/>
          </a:prstGeom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065B336F-CAB9-4175-B43A-55B3A360F65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395">
            <a:off x="3048277" y="2444847"/>
            <a:ext cx="509875" cy="509876"/>
          </a:xfrm>
          <a:prstGeom prst="rect">
            <a:avLst/>
          </a:prstGeom>
        </p:spPr>
      </p:pic>
      <p:sp>
        <p:nvSpPr>
          <p:cNvPr id="42" name="文字方塊 41">
            <a:extLst>
              <a:ext uri="{FF2B5EF4-FFF2-40B4-BE49-F238E27FC236}">
                <a16:creationId xmlns:a16="http://schemas.microsoft.com/office/drawing/2014/main" id="{1F1ED1E4-7338-4807-8D2E-1D26D9D9B8FE}"/>
              </a:ext>
            </a:extLst>
          </p:cNvPr>
          <p:cNvSpPr txBox="1"/>
          <p:nvPr/>
        </p:nvSpPr>
        <p:spPr>
          <a:xfrm>
            <a:off x="2775747" y="2266021"/>
            <a:ext cx="498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rgbClr val="FFFF00"/>
                </a:solidFill>
                <a:latin typeface="Comic Sans MS" panose="030F0702030302020204" pitchFamily="66" charset="0"/>
              </a:rPr>
              <a:t>1</a:t>
            </a:r>
            <a:endParaRPr lang="zh-TW" altLang="en-US" sz="2000" b="1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5" name="圖片 44">
            <a:extLst>
              <a:ext uri="{FF2B5EF4-FFF2-40B4-BE49-F238E27FC236}">
                <a16:creationId xmlns:a16="http://schemas.microsoft.com/office/drawing/2014/main" id="{2D17006F-12D0-411C-9D0E-A2CB5454817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395">
            <a:off x="3756623" y="2415862"/>
            <a:ext cx="568000" cy="568000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E61E85E0-4FC9-46A4-91C4-08A7807F2D30}"/>
              </a:ext>
            </a:extLst>
          </p:cNvPr>
          <p:cNvSpPr txBox="1"/>
          <p:nvPr/>
        </p:nvSpPr>
        <p:spPr>
          <a:xfrm>
            <a:off x="3608600" y="2307783"/>
            <a:ext cx="40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rgbClr val="FFFF00"/>
                </a:solidFill>
                <a:latin typeface="Comic Sans MS" panose="030F0702030302020204" pitchFamily="66" charset="0"/>
              </a:rPr>
              <a:t>2</a:t>
            </a:r>
            <a:endParaRPr lang="zh-TW" altLang="en-US" sz="2000" b="1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33E28013-5225-4B46-8DDD-F45D677F85E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395">
            <a:off x="4447530" y="2322119"/>
            <a:ext cx="708699" cy="708699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93937C04-3E69-45DE-BDB1-CD8E412F3AC8}"/>
              </a:ext>
            </a:extLst>
          </p:cNvPr>
          <p:cNvSpPr txBox="1"/>
          <p:nvPr/>
        </p:nvSpPr>
        <p:spPr>
          <a:xfrm>
            <a:off x="4364745" y="2307783"/>
            <a:ext cx="40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rgbClr val="FFFF00"/>
                </a:solidFill>
                <a:latin typeface="Comic Sans MS" panose="030F0702030302020204" pitchFamily="66" charset="0"/>
              </a:rPr>
              <a:t>3</a:t>
            </a:r>
            <a:endParaRPr lang="zh-TW" altLang="en-US" sz="2000" b="1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50FED8CE-40F5-46B4-8D2D-E723FDF12AD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395">
            <a:off x="2934834" y="3008085"/>
            <a:ext cx="810241" cy="810241"/>
          </a:xfrm>
          <a:prstGeom prst="rect">
            <a:avLst/>
          </a:prstGeom>
        </p:spPr>
      </p:pic>
      <p:sp>
        <p:nvSpPr>
          <p:cNvPr id="54" name="文字方塊 53">
            <a:extLst>
              <a:ext uri="{FF2B5EF4-FFF2-40B4-BE49-F238E27FC236}">
                <a16:creationId xmlns:a16="http://schemas.microsoft.com/office/drawing/2014/main" id="{7F19165F-F46A-42EC-8046-34FD5BB59209}"/>
              </a:ext>
            </a:extLst>
          </p:cNvPr>
          <p:cNvSpPr txBox="1"/>
          <p:nvPr/>
        </p:nvSpPr>
        <p:spPr>
          <a:xfrm>
            <a:off x="2856855" y="3017491"/>
            <a:ext cx="40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rgbClr val="FFFF00"/>
                </a:solidFill>
                <a:latin typeface="Comic Sans MS" panose="030F0702030302020204" pitchFamily="66" charset="0"/>
              </a:rPr>
              <a:t>4</a:t>
            </a:r>
            <a:endParaRPr lang="zh-TW" altLang="en-US" sz="2000" b="1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26" name="Picture 2" descr="龙卷风图片大全_龙卷风高清PNG素材【免费下载】-90设计网">
            <a:extLst>
              <a:ext uri="{FF2B5EF4-FFF2-40B4-BE49-F238E27FC236}">
                <a16:creationId xmlns:a16="http://schemas.microsoft.com/office/drawing/2014/main" id="{63FAAD8E-7E9B-4CC7-AC12-DAC37F244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794" y="1841882"/>
            <a:ext cx="2288106" cy="21261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群組 61">
            <a:extLst>
              <a:ext uri="{FF2B5EF4-FFF2-40B4-BE49-F238E27FC236}">
                <a16:creationId xmlns:a16="http://schemas.microsoft.com/office/drawing/2014/main" id="{6B3ED33D-945A-494D-B93D-656E7D9E4AFD}"/>
              </a:ext>
            </a:extLst>
          </p:cNvPr>
          <p:cNvGrpSpPr/>
          <p:nvPr/>
        </p:nvGrpSpPr>
        <p:grpSpPr>
          <a:xfrm>
            <a:off x="8554772" y="120231"/>
            <a:ext cx="1016466" cy="1358264"/>
            <a:chOff x="8541444" y="247368"/>
            <a:chExt cx="1016466" cy="1358264"/>
          </a:xfrm>
        </p:grpSpPr>
        <p:pic>
          <p:nvPicPr>
            <p:cNvPr id="58" name="圖片 57" descr="一張含有 畫畫 的圖片&#10;&#10;自動產生的描述">
              <a:extLst>
                <a:ext uri="{FF2B5EF4-FFF2-40B4-BE49-F238E27FC236}">
                  <a16:creationId xmlns:a16="http://schemas.microsoft.com/office/drawing/2014/main" id="{1E329929-B2B5-461D-A51A-CCE33F906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444" y="247368"/>
              <a:ext cx="997112" cy="997112"/>
            </a:xfrm>
            <a:prstGeom prst="rect">
              <a:avLst/>
            </a:prstGeom>
          </p:spPr>
        </p:pic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0032A8CE-D485-457D-8E0D-8E2BAD3A2C75}"/>
                </a:ext>
              </a:extLst>
            </p:cNvPr>
            <p:cNvSpPr txBox="1"/>
            <p:nvPr/>
          </p:nvSpPr>
          <p:spPr>
            <a:xfrm>
              <a:off x="8859821" y="682302"/>
              <a:ext cx="6980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5</a:t>
              </a:r>
              <a:endParaRPr lang="zh-TW" altLang="en-US" sz="5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4542CF-2C98-4D35-87F3-D43F2A0B3CF4}"/>
              </a:ext>
            </a:extLst>
          </p:cNvPr>
          <p:cNvGrpSpPr/>
          <p:nvPr/>
        </p:nvGrpSpPr>
        <p:grpSpPr>
          <a:xfrm>
            <a:off x="1448450" y="267263"/>
            <a:ext cx="1283923" cy="1386765"/>
            <a:chOff x="1343157" y="661138"/>
            <a:chExt cx="1283923" cy="1386765"/>
          </a:xfrm>
        </p:grpSpPr>
        <p:pic>
          <p:nvPicPr>
            <p:cNvPr id="1030" name="Picture 6" descr="卡通果篮素材】免费下载_卡通果篮图片大全png-90设计网">
              <a:extLst>
                <a:ext uri="{FF2B5EF4-FFF2-40B4-BE49-F238E27FC236}">
                  <a16:creationId xmlns:a16="http://schemas.microsoft.com/office/drawing/2014/main" id="{E13AC3D0-254A-4166-9CF7-49FFDED06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157" y="775832"/>
              <a:ext cx="1283923" cy="1272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A760451-98D9-417B-8001-F3D4D8B71C1E}"/>
                </a:ext>
              </a:extLst>
            </p:cNvPr>
            <p:cNvSpPr txBox="1"/>
            <p:nvPr/>
          </p:nvSpPr>
          <p:spPr>
            <a:xfrm>
              <a:off x="1685236" y="661138"/>
              <a:ext cx="6980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6</a:t>
              </a:r>
              <a:endParaRPr lang="zh-TW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6C125133-951C-4FF0-8EDD-C4F9E887FDE6}"/>
              </a:ext>
            </a:extLst>
          </p:cNvPr>
          <p:cNvGrpSpPr/>
          <p:nvPr/>
        </p:nvGrpSpPr>
        <p:grpSpPr>
          <a:xfrm>
            <a:off x="0" y="56770"/>
            <a:ext cx="1540488" cy="1540488"/>
            <a:chOff x="-167717" y="507415"/>
            <a:chExt cx="1540488" cy="1540488"/>
          </a:xfrm>
        </p:grpSpPr>
        <p:pic>
          <p:nvPicPr>
            <p:cNvPr id="1028" name="Picture 4" descr="金币卡通高清图片_087图库">
              <a:extLst>
                <a:ext uri="{FF2B5EF4-FFF2-40B4-BE49-F238E27FC236}">
                  <a16:creationId xmlns:a16="http://schemas.microsoft.com/office/drawing/2014/main" id="{17E3C118-4ED1-45D9-A53D-A1FAB7417C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7717" y="507415"/>
              <a:ext cx="1540488" cy="1540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C8622699-881B-4349-87FF-677B4FBD04CF}"/>
                </a:ext>
              </a:extLst>
            </p:cNvPr>
            <p:cNvSpPr txBox="1"/>
            <p:nvPr/>
          </p:nvSpPr>
          <p:spPr>
            <a:xfrm>
              <a:off x="509055" y="775832"/>
              <a:ext cx="4001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5</a:t>
              </a:r>
              <a:endParaRPr lang="zh-TW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EAC3976B-3B39-4F09-BB32-190705A49C4B}"/>
              </a:ext>
            </a:extLst>
          </p:cNvPr>
          <p:cNvGrpSpPr/>
          <p:nvPr/>
        </p:nvGrpSpPr>
        <p:grpSpPr>
          <a:xfrm>
            <a:off x="1426698" y="4955084"/>
            <a:ext cx="1283923" cy="1386765"/>
            <a:chOff x="1343157" y="661138"/>
            <a:chExt cx="1283923" cy="1386765"/>
          </a:xfrm>
        </p:grpSpPr>
        <p:pic>
          <p:nvPicPr>
            <p:cNvPr id="68" name="Picture 6" descr="卡通果篮素材】免费下载_卡通果篮图片大全png-90设计网">
              <a:extLst>
                <a:ext uri="{FF2B5EF4-FFF2-40B4-BE49-F238E27FC236}">
                  <a16:creationId xmlns:a16="http://schemas.microsoft.com/office/drawing/2014/main" id="{532B4144-2F14-4524-8E0E-F15759E9F5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3157" y="775832"/>
              <a:ext cx="1283923" cy="1272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FD5917F2-15C9-4741-83E8-23A0609F9ECB}"/>
                </a:ext>
              </a:extLst>
            </p:cNvPr>
            <p:cNvSpPr txBox="1"/>
            <p:nvPr/>
          </p:nvSpPr>
          <p:spPr>
            <a:xfrm>
              <a:off x="1685236" y="661138"/>
              <a:ext cx="69808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8</a:t>
              </a:r>
              <a:endParaRPr lang="zh-TW" alt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490A3661-1072-490F-8F72-7B023A87BE05}"/>
              </a:ext>
            </a:extLst>
          </p:cNvPr>
          <p:cNvGrpSpPr/>
          <p:nvPr/>
        </p:nvGrpSpPr>
        <p:grpSpPr>
          <a:xfrm>
            <a:off x="-122153" y="4815108"/>
            <a:ext cx="1540488" cy="1540488"/>
            <a:chOff x="-167717" y="507415"/>
            <a:chExt cx="1540488" cy="1540488"/>
          </a:xfrm>
        </p:grpSpPr>
        <p:pic>
          <p:nvPicPr>
            <p:cNvPr id="71" name="Picture 4" descr="金币卡通高清图片_087图库">
              <a:extLst>
                <a:ext uri="{FF2B5EF4-FFF2-40B4-BE49-F238E27FC236}">
                  <a16:creationId xmlns:a16="http://schemas.microsoft.com/office/drawing/2014/main" id="{91A63F10-3F10-477C-B2AD-927A0D260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67717" y="507415"/>
              <a:ext cx="1540488" cy="1540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E6715584-F914-4857-A769-EDEE80CD9419}"/>
                </a:ext>
              </a:extLst>
            </p:cNvPr>
            <p:cNvSpPr txBox="1"/>
            <p:nvPr/>
          </p:nvSpPr>
          <p:spPr>
            <a:xfrm>
              <a:off x="509055" y="775832"/>
              <a:ext cx="4001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4</a:t>
              </a:r>
              <a:endParaRPr lang="zh-TW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46F3CB71-EDE4-4DAB-8666-2416826CD284}"/>
              </a:ext>
            </a:extLst>
          </p:cNvPr>
          <p:cNvGrpSpPr/>
          <p:nvPr/>
        </p:nvGrpSpPr>
        <p:grpSpPr>
          <a:xfrm>
            <a:off x="8722489" y="4741155"/>
            <a:ext cx="997112" cy="1284482"/>
            <a:chOff x="8541444" y="247368"/>
            <a:chExt cx="997112" cy="1284482"/>
          </a:xfrm>
        </p:grpSpPr>
        <p:pic>
          <p:nvPicPr>
            <p:cNvPr id="75" name="圖片 74" descr="一張含有 畫畫 的圖片&#10;&#10;自動產生的描述">
              <a:extLst>
                <a:ext uri="{FF2B5EF4-FFF2-40B4-BE49-F238E27FC236}">
                  <a16:creationId xmlns:a16="http://schemas.microsoft.com/office/drawing/2014/main" id="{5ED590CD-C9AD-45E0-8781-BB1835F66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444" y="247368"/>
              <a:ext cx="997112" cy="997112"/>
            </a:xfrm>
            <a:prstGeom prst="rect">
              <a:avLst/>
            </a:prstGeom>
          </p:spPr>
        </p:pic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62097F75-ADBD-4F93-8BB9-C703225556A3}"/>
                </a:ext>
              </a:extLst>
            </p:cNvPr>
            <p:cNvSpPr txBox="1"/>
            <p:nvPr/>
          </p:nvSpPr>
          <p:spPr>
            <a:xfrm>
              <a:off x="8826133" y="608520"/>
              <a:ext cx="6980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4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8</a:t>
              </a:r>
              <a:endParaRPr lang="zh-TW" altLang="en-US" sz="54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pic>
        <p:nvPicPr>
          <p:cNvPr id="78" name="圖片 77">
            <a:extLst>
              <a:ext uri="{FF2B5EF4-FFF2-40B4-BE49-F238E27FC236}">
                <a16:creationId xmlns:a16="http://schemas.microsoft.com/office/drawing/2014/main" id="{8B84EF85-AE38-4429-8CE6-C571BBAA1C5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395">
            <a:off x="4400144" y="2983720"/>
            <a:ext cx="708699" cy="708699"/>
          </a:xfrm>
          <a:prstGeom prst="rect">
            <a:avLst/>
          </a:prstGeom>
        </p:spPr>
      </p:pic>
      <p:pic>
        <p:nvPicPr>
          <p:cNvPr id="77" name="圖片 76">
            <a:extLst>
              <a:ext uri="{FF2B5EF4-FFF2-40B4-BE49-F238E27FC236}">
                <a16:creationId xmlns:a16="http://schemas.microsoft.com/office/drawing/2014/main" id="{19B10F5F-0B07-4431-B939-2C487E8EAD15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30" y="2924346"/>
            <a:ext cx="795646" cy="795646"/>
          </a:xfrm>
          <a:prstGeom prst="rect">
            <a:avLst/>
          </a:prstGeom>
        </p:spPr>
      </p:pic>
      <p:sp>
        <p:nvSpPr>
          <p:cNvPr id="79" name="文字方塊 78">
            <a:extLst>
              <a:ext uri="{FF2B5EF4-FFF2-40B4-BE49-F238E27FC236}">
                <a16:creationId xmlns:a16="http://schemas.microsoft.com/office/drawing/2014/main" id="{DBD8105F-F318-4169-BF13-BD93536CD609}"/>
              </a:ext>
            </a:extLst>
          </p:cNvPr>
          <p:cNvSpPr txBox="1"/>
          <p:nvPr/>
        </p:nvSpPr>
        <p:spPr>
          <a:xfrm>
            <a:off x="4324577" y="2985940"/>
            <a:ext cx="404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rgbClr val="FFFF00"/>
                </a:solidFill>
                <a:latin typeface="Comic Sans MS" panose="030F0702030302020204" pitchFamily="66" charset="0"/>
              </a:rPr>
              <a:t>3</a:t>
            </a:r>
            <a:endParaRPr lang="zh-TW" altLang="en-US" sz="2000" b="1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60D839EE-2BAC-430F-B703-0007CFA265D4}"/>
              </a:ext>
            </a:extLst>
          </p:cNvPr>
          <p:cNvSpPr/>
          <p:nvPr/>
        </p:nvSpPr>
        <p:spPr>
          <a:xfrm>
            <a:off x="4945485" y="4773877"/>
            <a:ext cx="1187969" cy="1839694"/>
          </a:xfrm>
          <a:prstGeom prst="roundRect">
            <a:avLst/>
          </a:prstGeom>
          <a:pattFill prst="solidDmnd">
            <a:fgClr>
              <a:srgbClr val="0070C0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84AF653E-2061-4FDF-8A19-121E3EEC5081}"/>
              </a:ext>
            </a:extLst>
          </p:cNvPr>
          <p:cNvSpPr/>
          <p:nvPr/>
        </p:nvSpPr>
        <p:spPr>
          <a:xfrm>
            <a:off x="7001124" y="4783404"/>
            <a:ext cx="1187969" cy="1839694"/>
          </a:xfrm>
          <a:prstGeom prst="roundRect">
            <a:avLst/>
          </a:prstGeom>
          <a:pattFill prst="solidDmnd">
            <a:fgClr>
              <a:srgbClr val="0070C0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718DBE68-316A-40DD-BE0B-15FAAC70F37A}"/>
              </a:ext>
            </a:extLst>
          </p:cNvPr>
          <p:cNvSpPr/>
          <p:nvPr/>
        </p:nvSpPr>
        <p:spPr>
          <a:xfrm>
            <a:off x="4990985" y="145375"/>
            <a:ext cx="1187969" cy="1839694"/>
          </a:xfrm>
          <a:prstGeom prst="roundRect">
            <a:avLst/>
          </a:prstGeom>
          <a:pattFill prst="solidDmnd">
            <a:fgClr>
              <a:srgbClr val="0070C0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0E84EDA8-F613-49A4-BBA4-D16EDBF8CF74}"/>
              </a:ext>
            </a:extLst>
          </p:cNvPr>
          <p:cNvSpPr/>
          <p:nvPr/>
        </p:nvSpPr>
        <p:spPr>
          <a:xfrm>
            <a:off x="7020587" y="169374"/>
            <a:ext cx="1187969" cy="1839694"/>
          </a:xfrm>
          <a:prstGeom prst="roundRect">
            <a:avLst/>
          </a:prstGeom>
          <a:pattFill prst="solidDmnd">
            <a:fgClr>
              <a:srgbClr val="0070C0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AutoShape 8" descr="赚钱卡通】素材_免费赚钱卡通图片素材_赚钱卡通素材大全_万素网">
            <a:extLst>
              <a:ext uri="{FF2B5EF4-FFF2-40B4-BE49-F238E27FC236}">
                <a16:creationId xmlns:a16="http://schemas.microsoft.com/office/drawing/2014/main" id="{B5FC925C-DD63-4A0C-A156-B25F82028A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034" name="Picture 10" descr="赚钱卡通】素材_免费赚钱卡通图片素材_赚钱卡通素材大全_万素网">
            <a:extLst>
              <a:ext uri="{FF2B5EF4-FFF2-40B4-BE49-F238E27FC236}">
                <a16:creationId xmlns:a16="http://schemas.microsoft.com/office/drawing/2014/main" id="{B800771A-0EB3-4B9A-9DE5-51DF9EF3B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6154" y="-64267"/>
            <a:ext cx="1130594" cy="123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矩形: 圓角 88">
            <a:extLst>
              <a:ext uri="{FF2B5EF4-FFF2-40B4-BE49-F238E27FC236}">
                <a16:creationId xmlns:a16="http://schemas.microsoft.com/office/drawing/2014/main" id="{0CF1873D-776E-4B03-9F89-1019F5D1F700}"/>
              </a:ext>
            </a:extLst>
          </p:cNvPr>
          <p:cNvSpPr/>
          <p:nvPr/>
        </p:nvSpPr>
        <p:spPr>
          <a:xfrm>
            <a:off x="10237923" y="1126486"/>
            <a:ext cx="1321533" cy="408786"/>
          </a:xfrm>
          <a:prstGeom prst="roundRect">
            <a:avLst/>
          </a:prstGeom>
          <a:gradFill>
            <a:gsLst>
              <a:gs pos="0">
                <a:srgbClr val="00B0F0"/>
              </a:gs>
              <a:gs pos="97000">
                <a:srgbClr val="0070C0"/>
              </a:gs>
            </a:gsLst>
            <a:lin ang="60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b="1"/>
              <a:t>Withdraw</a:t>
            </a:r>
            <a:endParaRPr lang="zh-TW" altLang="en-US" b="1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591E2A5-AB8E-4FEA-8EDC-4E7C570742EE}"/>
              </a:ext>
            </a:extLst>
          </p:cNvPr>
          <p:cNvSpPr txBox="1"/>
          <p:nvPr/>
        </p:nvSpPr>
        <p:spPr>
          <a:xfrm>
            <a:off x="1944825" y="1968305"/>
            <a:ext cx="1263111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TW" altLang="en-US" dirty="0"/>
              <a:t>甜菜根</a:t>
            </a:r>
            <a:endParaRPr lang="en-US" altLang="zh-TW" dirty="0"/>
          </a:p>
          <a:p>
            <a:r>
              <a:rPr lang="zh-TW" altLang="en-US" dirty="0"/>
              <a:t>分數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</a:p>
          <a:p>
            <a:r>
              <a:rPr lang="zh-TW" altLang="en-US" dirty="0"/>
              <a:t>獲利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3348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44</Words>
  <Application>Microsoft Office PowerPoint</Application>
  <PresentationFormat>寬螢幕</PresentationFormat>
  <Paragraphs>34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Comic Sans MS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chung ct</dc:creator>
  <cp:lastModifiedBy>張康維</cp:lastModifiedBy>
  <cp:revision>13</cp:revision>
  <dcterms:created xsi:type="dcterms:W3CDTF">2020-04-01T14:20:01Z</dcterms:created>
  <dcterms:modified xsi:type="dcterms:W3CDTF">2020-04-03T06:23:57Z</dcterms:modified>
</cp:coreProperties>
</file>