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2" r:id="rId6"/>
    <p:sldId id="263" r:id="rId7"/>
    <p:sldId id="261" r:id="rId8"/>
    <p:sldId id="265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7CBE-9FB7-40FA-9AB3-7483840C9AA8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59F1-42FE-45D3-8AEA-4AC137D1D0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93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7CBE-9FB7-40FA-9AB3-7483840C9AA8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59F1-42FE-45D3-8AEA-4AC137D1D0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663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7CBE-9FB7-40FA-9AB3-7483840C9AA8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59F1-42FE-45D3-8AEA-4AC137D1D0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891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7CBE-9FB7-40FA-9AB3-7483840C9AA8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59F1-42FE-45D3-8AEA-4AC137D1D0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299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7CBE-9FB7-40FA-9AB3-7483840C9AA8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59F1-42FE-45D3-8AEA-4AC137D1D0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18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7CBE-9FB7-40FA-9AB3-7483840C9AA8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59F1-42FE-45D3-8AEA-4AC137D1D0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576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7CBE-9FB7-40FA-9AB3-7483840C9AA8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59F1-42FE-45D3-8AEA-4AC137D1D0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71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7CBE-9FB7-40FA-9AB3-7483840C9AA8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59F1-42FE-45D3-8AEA-4AC137D1D0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005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7CBE-9FB7-40FA-9AB3-7483840C9AA8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59F1-42FE-45D3-8AEA-4AC137D1D0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46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7CBE-9FB7-40FA-9AB3-7483840C9AA8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59F1-42FE-45D3-8AEA-4AC137D1D0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928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7CBE-9FB7-40FA-9AB3-7483840C9AA8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59F1-42FE-45D3-8AEA-4AC137D1D0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257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77CBE-9FB7-40FA-9AB3-7483840C9AA8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B59F1-42FE-45D3-8AEA-4AC137D1D0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63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" y="0"/>
            <a:ext cx="12191999" cy="6858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177800" dist="76200" dir="2640000" sx="88000" sy="88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635000" h="6350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0" dirty="0">
                <a:latin typeface="標楷體" panose="03000509000000000000" pitchFamily="65" charset="-120"/>
                <a:ea typeface="標楷體" panose="03000509000000000000" pitchFamily="65" charset="-120"/>
              </a:rPr>
              <a:t>完成</a:t>
            </a:r>
          </a:p>
        </p:txBody>
      </p:sp>
    </p:spTree>
    <p:extLst>
      <p:ext uri="{BB962C8B-B14F-4D97-AF65-F5344CB8AC3E}">
        <p14:creationId xmlns:p14="http://schemas.microsoft.com/office/powerpoint/2010/main" val="2353414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" y="0"/>
            <a:ext cx="12191999" cy="6858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177800" dist="76200" dir="2640000" sx="88000" sy="88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635000" h="6350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0" dirty="0">
                <a:latin typeface="標楷體" panose="03000509000000000000" pitchFamily="65" charset="-120"/>
                <a:ea typeface="標楷體" panose="03000509000000000000" pitchFamily="65" charset="-120"/>
              </a:rPr>
              <a:t>棄牌</a:t>
            </a:r>
          </a:p>
        </p:txBody>
      </p:sp>
    </p:spTree>
    <p:extLst>
      <p:ext uri="{BB962C8B-B14F-4D97-AF65-F5344CB8AC3E}">
        <p14:creationId xmlns:p14="http://schemas.microsoft.com/office/powerpoint/2010/main" val="77266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" y="0"/>
            <a:ext cx="12192000" cy="6858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177800" dist="76200" dir="2640000" sx="88000" sy="88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635000" h="6350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</a:t>
            </a:r>
            <a:r>
              <a:rPr lang="zh-TW" altLang="en-US" sz="30000" dirty="0">
                <a:latin typeface="標楷體" panose="03000509000000000000" pitchFamily="65" charset="-120"/>
                <a:ea typeface="標楷體" panose="03000509000000000000" pitchFamily="65" charset="-120"/>
              </a:rPr>
              <a:t>用</a:t>
            </a:r>
          </a:p>
        </p:txBody>
      </p:sp>
    </p:spTree>
    <p:extLst>
      <p:ext uri="{BB962C8B-B14F-4D97-AF65-F5344CB8AC3E}">
        <p14:creationId xmlns:p14="http://schemas.microsoft.com/office/powerpoint/2010/main" val="275720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" y="0"/>
            <a:ext cx="12192000" cy="6858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177800" dist="76200" dir="2640000" sx="88000" sy="88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635000" h="6350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領</a:t>
            </a:r>
            <a:r>
              <a:rPr lang="zh-TW" altLang="en-US" sz="30000" dirty="0">
                <a:latin typeface="標楷體" panose="03000509000000000000" pitchFamily="65" charset="-120"/>
                <a:ea typeface="標楷體" panose="03000509000000000000" pitchFamily="65" charset="-120"/>
              </a:rPr>
              <a:t>錢</a:t>
            </a:r>
          </a:p>
        </p:txBody>
      </p:sp>
    </p:spTree>
    <p:extLst>
      <p:ext uri="{BB962C8B-B14F-4D97-AF65-F5344CB8AC3E}">
        <p14:creationId xmlns:p14="http://schemas.microsoft.com/office/powerpoint/2010/main" val="106757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/>
          <p:cNvGrpSpPr>
            <a:grpSpLocks noChangeAspect="1"/>
          </p:cNvGrpSpPr>
          <p:nvPr/>
        </p:nvGrpSpPr>
        <p:grpSpPr>
          <a:xfrm>
            <a:off x="104503" y="1240972"/>
            <a:ext cx="11991703" cy="3464269"/>
            <a:chOff x="-197616" y="1240972"/>
            <a:chExt cx="12389615" cy="3579222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616" y="1240972"/>
              <a:ext cx="2477923" cy="3579222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0307" y="1240972"/>
              <a:ext cx="2477923" cy="3579222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8230" y="1240972"/>
              <a:ext cx="2477923" cy="3579222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6153" y="1240972"/>
              <a:ext cx="2477923" cy="3579222"/>
            </a:xfrm>
            <a:prstGeom prst="rect">
              <a:avLst/>
            </a:prstGeom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4076" y="1240972"/>
              <a:ext cx="2477923" cy="35792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141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/>
          <p:cNvGrpSpPr/>
          <p:nvPr/>
        </p:nvGrpSpPr>
        <p:grpSpPr>
          <a:xfrm>
            <a:off x="389039" y="966650"/>
            <a:ext cx="11033090" cy="3187338"/>
            <a:chOff x="389039" y="966650"/>
            <a:chExt cx="11033090" cy="3187338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039" y="966651"/>
              <a:ext cx="2206618" cy="3187337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5657" y="966651"/>
              <a:ext cx="2206618" cy="3187337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275" y="966651"/>
              <a:ext cx="2206618" cy="3187337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8893" y="966650"/>
              <a:ext cx="2206618" cy="3187337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5511" y="966651"/>
              <a:ext cx="2206618" cy="31873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810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/>
          <p:cNvGrpSpPr/>
          <p:nvPr/>
        </p:nvGrpSpPr>
        <p:grpSpPr>
          <a:xfrm>
            <a:off x="300446" y="1254035"/>
            <a:ext cx="10868130" cy="3139682"/>
            <a:chOff x="0" y="0"/>
            <a:chExt cx="10868130" cy="3139682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173626" cy="3139682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3626" y="0"/>
              <a:ext cx="2173626" cy="3139682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7252" y="0"/>
              <a:ext cx="2173626" cy="3139682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0878" y="0"/>
              <a:ext cx="2173626" cy="3139682"/>
            </a:xfrm>
            <a:prstGeom prst="rect">
              <a:avLst/>
            </a:prstGeom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4504" y="0"/>
              <a:ext cx="2173626" cy="31396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827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/>
          <p:cNvGrpSpPr/>
          <p:nvPr/>
        </p:nvGrpSpPr>
        <p:grpSpPr>
          <a:xfrm>
            <a:off x="909040" y="1854922"/>
            <a:ext cx="10146828" cy="2442759"/>
            <a:chOff x="895978" y="1946362"/>
            <a:chExt cx="10146828" cy="2442759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7116" y="1946365"/>
              <a:ext cx="1691138" cy="2442755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978" y="1946366"/>
              <a:ext cx="1691138" cy="2442755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8254" y="1946364"/>
              <a:ext cx="1691138" cy="2442755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9392" y="1946363"/>
              <a:ext cx="1691138" cy="2442755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1668" y="1946362"/>
              <a:ext cx="1691138" cy="2442755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0530" y="1946362"/>
              <a:ext cx="1691138" cy="24427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10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/>
        </p:nvSpPr>
        <p:spPr>
          <a:xfrm>
            <a:off x="2795450" y="1436913"/>
            <a:ext cx="4833259" cy="487680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/>
        </p:nvSpPr>
        <p:spPr>
          <a:xfrm>
            <a:off x="3095895" y="3008810"/>
            <a:ext cx="4833259" cy="48768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68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3559</TotalTime>
  <Words>6</Words>
  <Application>Microsoft Office PowerPoint</Application>
  <PresentationFormat>寬螢幕</PresentationFormat>
  <Paragraphs>4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新細明體</vt:lpstr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張康維</dc:creator>
  <cp:lastModifiedBy>張康維</cp:lastModifiedBy>
  <cp:revision>19</cp:revision>
  <dcterms:created xsi:type="dcterms:W3CDTF">2020-04-23T14:12:44Z</dcterms:created>
  <dcterms:modified xsi:type="dcterms:W3CDTF">2020-05-02T02:22:29Z</dcterms:modified>
</cp:coreProperties>
</file>