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94" r:id="rId2"/>
    <p:sldId id="295" r:id="rId3"/>
    <p:sldId id="297" r:id="rId4"/>
    <p:sldId id="298" r:id="rId5"/>
    <p:sldId id="266" r:id="rId6"/>
    <p:sldId id="276" r:id="rId7"/>
    <p:sldId id="281" r:id="rId8"/>
    <p:sldId id="277" r:id="rId9"/>
    <p:sldId id="273" r:id="rId10"/>
    <p:sldId id="282" r:id="rId11"/>
    <p:sldId id="283" r:id="rId12"/>
    <p:sldId id="287" r:id="rId13"/>
    <p:sldId id="289" r:id="rId14"/>
    <p:sldId id="290" r:id="rId15"/>
    <p:sldId id="292" r:id="rId16"/>
    <p:sldId id="291" r:id="rId17"/>
  </p:sldIdLst>
  <p:sldSz cx="6858000" cy="9906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CC5F"/>
    <a:srgbClr val="A6FB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 snapToGrid="0">
      <p:cViewPr varScale="1">
        <p:scale>
          <a:sx n="51" d="100"/>
          <a:sy n="51" d="100"/>
        </p:scale>
        <p:origin x="2346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CAC9D-2DBB-41E9-A556-E4F87C5088A4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92AA7-18E6-4498-945C-90BF0268B7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390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DA19-47FF-4BAB-A335-25821D666DB1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200"/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ACA76-DB44-41BA-A1CA-53932E90CE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911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DA19-47FF-4BAB-A335-25821D666DB1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ACA76-DB44-41BA-A1CA-53932E90CE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983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DA19-47FF-4BAB-A335-25821D666DB1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ACA76-DB44-41BA-A1CA-53932E90CE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77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DA19-47FF-4BAB-A335-25821D666DB1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ACA76-DB44-41BA-A1CA-53932E90CE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5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DA19-47FF-4BAB-A335-25821D666DB1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ACA76-DB44-41BA-A1CA-53932E90CE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4761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DA19-47FF-4BAB-A335-25821D666DB1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ACA76-DB44-41BA-A1CA-53932E90CE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45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DA19-47FF-4BAB-A335-25821D666DB1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ACA76-DB44-41BA-A1CA-53932E90CE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93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DA19-47FF-4BAB-A335-25821D666DB1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ACA76-DB44-41BA-A1CA-53932E90CE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483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DA19-47FF-4BAB-A335-25821D666DB1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ACA76-DB44-41BA-A1CA-53932E90CE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04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DA19-47FF-4BAB-A335-25821D666DB1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ACA76-DB44-41BA-A1CA-53932E90CE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871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DA19-47FF-4BAB-A335-25821D666DB1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ACA76-DB44-41BA-A1CA-53932E90CE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59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7DA19-47FF-4BAB-A335-25821D666DB1}" type="datetimeFigureOut">
              <a:rPr lang="zh-TW" altLang="en-US" smtClean="0"/>
              <a:t>2020/4/30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ACA76-DB44-41BA-A1CA-53932E90CE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25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spect="1"/>
          </p:cNvSpPr>
          <p:nvPr/>
        </p:nvSpPr>
        <p:spPr>
          <a:xfrm>
            <a:off x="0" y="0"/>
            <a:ext cx="1080000" cy="1080000"/>
          </a:xfrm>
          <a:prstGeom prst="rect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>
            <a:spLocks noChangeAspect="1"/>
          </p:cNvSpPr>
          <p:nvPr/>
        </p:nvSpPr>
        <p:spPr>
          <a:xfrm>
            <a:off x="5759698" y="270000"/>
            <a:ext cx="895352" cy="895352"/>
          </a:xfrm>
          <a:prstGeom prst="star5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03727" y="8279466"/>
            <a:ext cx="60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0" dirty="0"/>
              <a:t>0</a:t>
            </a:r>
            <a:endParaRPr lang="zh-TW" altLang="en-US" sz="100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-57112" y="7362246"/>
            <a:ext cx="1789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花費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080000" y="8082466"/>
            <a:ext cx="45344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600" dirty="0" smtClean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櫻桃</a:t>
            </a:r>
            <a:r>
              <a:rPr lang="zh-TW" altLang="en-US" sz="6600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蘿蔔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5547753" y="8279466"/>
            <a:ext cx="60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0" dirty="0"/>
              <a:t>2</a:t>
            </a:r>
            <a:endParaRPr lang="zh-TW" altLang="en-US" sz="10000" dirty="0"/>
          </a:p>
        </p:txBody>
      </p:sp>
      <p:grpSp>
        <p:nvGrpSpPr>
          <p:cNvPr id="2" name="群組 1"/>
          <p:cNvGrpSpPr/>
          <p:nvPr/>
        </p:nvGrpSpPr>
        <p:grpSpPr>
          <a:xfrm>
            <a:off x="1176777" y="2739242"/>
            <a:ext cx="4332836" cy="4168914"/>
            <a:chOff x="1176777" y="2739242"/>
            <a:chExt cx="4332836" cy="4168914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9356">
              <a:off x="3541684" y="4940227"/>
              <a:ext cx="1967929" cy="1967929"/>
            </a:xfrm>
            <a:prstGeom prst="rect">
              <a:avLst/>
            </a:prstGeom>
          </p:spPr>
        </p:pic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48944">
              <a:off x="1176777" y="2739242"/>
              <a:ext cx="3245164" cy="3245164"/>
            </a:xfrm>
            <a:prstGeom prst="rect">
              <a:avLst/>
            </a:prstGeom>
          </p:spPr>
        </p:pic>
      </p:grpSp>
      <p:sp>
        <p:nvSpPr>
          <p:cNvPr id="13" name="文字方塊 12"/>
          <p:cNvSpPr txBox="1"/>
          <p:nvPr/>
        </p:nvSpPr>
        <p:spPr>
          <a:xfrm>
            <a:off x="4957577" y="7362246"/>
            <a:ext cx="1789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獲利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9363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999188"/>
            <a:ext cx="563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殺死蟲子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207" y="3444753"/>
            <a:ext cx="3515586" cy="3515586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>
            <a:off x="5125724" y="270000"/>
            <a:ext cx="1529326" cy="895352"/>
            <a:chOff x="5125724" y="270000"/>
            <a:chExt cx="1529326" cy="895352"/>
          </a:xfrm>
        </p:grpSpPr>
        <p:sp>
          <p:nvSpPr>
            <p:cNvPr id="11" name="五角星形 10"/>
            <p:cNvSpPr>
              <a:spLocks noChangeAspect="1"/>
            </p:cNvSpPr>
            <p:nvPr/>
          </p:nvSpPr>
          <p:spPr>
            <a:xfrm>
              <a:off x="5759698" y="270000"/>
              <a:ext cx="895352" cy="895352"/>
            </a:xfrm>
            <a:prstGeom prst="star5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5125724" y="800100"/>
              <a:ext cx="347477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字方塊 12"/>
          <p:cNvSpPr txBox="1"/>
          <p:nvPr/>
        </p:nvSpPr>
        <p:spPr>
          <a:xfrm>
            <a:off x="1568701" y="8082466"/>
            <a:ext cx="3557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0" dirty="0" smtClean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殺蟲</a:t>
            </a:r>
            <a:r>
              <a:rPr lang="zh-TW" altLang="en-US" sz="8000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劑</a:t>
            </a:r>
            <a:endParaRPr lang="zh-TW" altLang="en-US" sz="8000" dirty="0">
              <a:solidFill>
                <a:schemeClr val="accent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03727" y="8279466"/>
            <a:ext cx="60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0" dirty="0"/>
              <a:t>0</a:t>
            </a:r>
            <a:endParaRPr lang="zh-TW" altLang="en-US" sz="10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-57112" y="7362246"/>
            <a:ext cx="1789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花費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9508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609600" y="857250"/>
            <a:ext cx="5638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吃掉一個蘿蔔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839" y="3252359"/>
            <a:ext cx="3542994" cy="354299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568701" y="8082466"/>
            <a:ext cx="3557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0" dirty="0" smtClean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蟲子</a:t>
            </a:r>
            <a:endParaRPr lang="zh-TW" altLang="en-US" sz="8000" dirty="0">
              <a:solidFill>
                <a:schemeClr val="accent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03727" y="8279466"/>
            <a:ext cx="60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0" dirty="0"/>
              <a:t>2</a:t>
            </a:r>
            <a:endParaRPr lang="zh-TW" altLang="en-US" sz="10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-57112" y="7362246"/>
            <a:ext cx="1789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花費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7121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/>
          <p:cNvSpPr txBox="1"/>
          <p:nvPr/>
        </p:nvSpPr>
        <p:spPr>
          <a:xfrm>
            <a:off x="2057400" y="8744185"/>
            <a:ext cx="2579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龍捲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風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662249" y="555479"/>
            <a:ext cx="5638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所有人損失一個已種植的蘿蔔</a:t>
            </a:r>
            <a:endParaRPr lang="zh-TW" altLang="en-US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五邊形 5"/>
          <p:cNvSpPr/>
          <p:nvPr/>
        </p:nvSpPr>
        <p:spPr>
          <a:xfrm>
            <a:off x="0" y="7874490"/>
            <a:ext cx="2057400" cy="838201"/>
          </a:xfrm>
          <a:prstGeom prst="homePlate">
            <a:avLst/>
          </a:prstGeom>
          <a:solidFill>
            <a:srgbClr val="D1C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天氣卡</a:t>
            </a:r>
            <a:endParaRPr lang="zh-TW" altLang="en-US" sz="4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1" y="2628899"/>
            <a:ext cx="3752660" cy="451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23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/>
          <p:cNvSpPr txBox="1"/>
          <p:nvPr/>
        </p:nvSpPr>
        <p:spPr>
          <a:xfrm>
            <a:off x="1409701" y="8744185"/>
            <a:ext cx="3875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播種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季節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662249" y="555479"/>
            <a:ext cx="5638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免費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種</a:t>
            </a: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下所有的蘿蔔</a:t>
            </a:r>
            <a:endParaRPr lang="zh-TW" altLang="en-US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五邊形 6"/>
          <p:cNvSpPr/>
          <p:nvPr/>
        </p:nvSpPr>
        <p:spPr>
          <a:xfrm>
            <a:off x="0" y="7874490"/>
            <a:ext cx="2057400" cy="838201"/>
          </a:xfrm>
          <a:prstGeom prst="homePlate">
            <a:avLst/>
          </a:prstGeom>
          <a:solidFill>
            <a:srgbClr val="D1C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天氣卡</a:t>
            </a:r>
            <a:endParaRPr lang="zh-TW" altLang="en-US" sz="4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49" y="2235690"/>
            <a:ext cx="5638800" cy="56388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899" y="5134855"/>
            <a:ext cx="605775" cy="60577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057" y="5667962"/>
            <a:ext cx="605775" cy="605775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581" y="6017636"/>
            <a:ext cx="605775" cy="605775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978" y="5625779"/>
            <a:ext cx="605775" cy="605775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117" y="5055089"/>
            <a:ext cx="605775" cy="605775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693" y="6576626"/>
            <a:ext cx="605775" cy="605775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95" y="5970850"/>
            <a:ext cx="605775" cy="605775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437" y="5536722"/>
            <a:ext cx="605775" cy="605775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806" y="5055090"/>
            <a:ext cx="605775" cy="605775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300" y="6635633"/>
            <a:ext cx="605775" cy="60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5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/>
          <p:cNvSpPr txBox="1"/>
          <p:nvPr/>
        </p:nvSpPr>
        <p:spPr>
          <a:xfrm>
            <a:off x="1409701" y="8744185"/>
            <a:ext cx="3875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蘿蔔大</a:t>
            </a:r>
            <a:r>
              <a:rPr lang="en-US" altLang="zh-TW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PK</a:t>
            </a:r>
            <a:endParaRPr lang="zh-TW" altLang="en-US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五邊形 6"/>
          <p:cNvSpPr/>
          <p:nvPr/>
        </p:nvSpPr>
        <p:spPr>
          <a:xfrm>
            <a:off x="0" y="7874490"/>
            <a:ext cx="2057400" cy="838201"/>
          </a:xfrm>
          <a:prstGeom prst="homePlate">
            <a:avLst/>
          </a:prstGeom>
          <a:solidFill>
            <a:srgbClr val="D1C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天氣卡</a:t>
            </a:r>
            <a:endParaRPr lang="zh-TW" altLang="en-US" sz="4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五角星形 5"/>
          <p:cNvSpPr>
            <a:spLocks noChangeAspect="1"/>
          </p:cNvSpPr>
          <p:nvPr/>
        </p:nvSpPr>
        <p:spPr>
          <a:xfrm>
            <a:off x="6115050" y="270000"/>
            <a:ext cx="540000" cy="540000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>
            <a:spLocks noChangeAspect="1"/>
          </p:cNvSpPr>
          <p:nvPr/>
        </p:nvSpPr>
        <p:spPr>
          <a:xfrm>
            <a:off x="4663950" y="270000"/>
            <a:ext cx="540000" cy="540000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>
            <a:spLocks noChangeAspect="1"/>
          </p:cNvSpPr>
          <p:nvPr/>
        </p:nvSpPr>
        <p:spPr>
          <a:xfrm>
            <a:off x="5406900" y="270000"/>
            <a:ext cx="540000" cy="540000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873999" y="270000"/>
            <a:ext cx="1587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accent3"/>
                </a:solidFill>
              </a:rPr>
              <a:t>收成第一多</a:t>
            </a:r>
            <a:endParaRPr lang="en-US" altLang="zh-TW" sz="2000" dirty="0" smtClean="0">
              <a:solidFill>
                <a:schemeClr val="accent3"/>
              </a:solidFill>
            </a:endParaRPr>
          </a:p>
        </p:txBody>
      </p:sp>
      <p:sp>
        <p:nvSpPr>
          <p:cNvPr id="11" name="五角星形 10"/>
          <p:cNvSpPr>
            <a:spLocks noChangeAspect="1"/>
          </p:cNvSpPr>
          <p:nvPr/>
        </p:nvSpPr>
        <p:spPr>
          <a:xfrm>
            <a:off x="4663950" y="1070100"/>
            <a:ext cx="540000" cy="540000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五角星形 11"/>
          <p:cNvSpPr>
            <a:spLocks noChangeAspect="1"/>
          </p:cNvSpPr>
          <p:nvPr/>
        </p:nvSpPr>
        <p:spPr>
          <a:xfrm>
            <a:off x="5406900" y="1070100"/>
            <a:ext cx="540000" cy="540000"/>
          </a:xfrm>
          <a:prstGeom prst="star5">
            <a:avLst/>
          </a:prstGeom>
          <a:solidFill>
            <a:srgbClr val="FFFF00"/>
          </a:solidFill>
          <a:ln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2873998" y="1070100"/>
            <a:ext cx="1587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accent3"/>
                </a:solidFill>
              </a:rPr>
              <a:t>收成第二多</a:t>
            </a:r>
            <a:endParaRPr lang="en-US" altLang="zh-TW" sz="2000" dirty="0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755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/>
          <p:cNvSpPr txBox="1"/>
          <p:nvPr/>
        </p:nvSpPr>
        <p:spPr>
          <a:xfrm>
            <a:off x="1409701" y="8744185"/>
            <a:ext cx="3875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收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成</a:t>
            </a: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季節</a:t>
            </a:r>
            <a:endParaRPr lang="zh-TW" altLang="en-US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62249" y="555479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所有蘿蔔立刻收成</a:t>
            </a:r>
            <a:endParaRPr lang="zh-TW" altLang="en-US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五邊形 6"/>
          <p:cNvSpPr/>
          <p:nvPr/>
        </p:nvSpPr>
        <p:spPr>
          <a:xfrm>
            <a:off x="0" y="7874490"/>
            <a:ext cx="2057400" cy="838201"/>
          </a:xfrm>
          <a:prstGeom prst="homePlate">
            <a:avLst/>
          </a:prstGeom>
          <a:solidFill>
            <a:srgbClr val="D1C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天氣卡</a:t>
            </a:r>
            <a:endParaRPr lang="zh-TW" altLang="en-US" sz="4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8664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/>
          <p:cNvSpPr txBox="1"/>
          <p:nvPr/>
        </p:nvSpPr>
        <p:spPr>
          <a:xfrm>
            <a:off x="1409701" y="8744185"/>
            <a:ext cx="3875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寒冬將近</a:t>
            </a:r>
            <a:endParaRPr lang="zh-TW" altLang="en-US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62249" y="555479"/>
            <a:ext cx="563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遊戲結束</a:t>
            </a:r>
            <a:endParaRPr lang="zh-TW" altLang="en-US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五邊形 6"/>
          <p:cNvSpPr/>
          <p:nvPr/>
        </p:nvSpPr>
        <p:spPr>
          <a:xfrm>
            <a:off x="0" y="7874490"/>
            <a:ext cx="2057400" cy="838201"/>
          </a:xfrm>
          <a:prstGeom prst="homePlate">
            <a:avLst/>
          </a:prstGeom>
          <a:solidFill>
            <a:srgbClr val="D1C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天氣卡</a:t>
            </a:r>
            <a:endParaRPr lang="zh-TW" altLang="en-US" sz="4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53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spect="1"/>
          </p:cNvSpPr>
          <p:nvPr/>
        </p:nvSpPr>
        <p:spPr>
          <a:xfrm>
            <a:off x="0" y="0"/>
            <a:ext cx="1080000" cy="1080000"/>
          </a:xfrm>
          <a:prstGeom prst="rect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>
            <a:spLocks noChangeAspect="1"/>
          </p:cNvSpPr>
          <p:nvPr/>
        </p:nvSpPr>
        <p:spPr>
          <a:xfrm>
            <a:off x="0" y="1080000"/>
            <a:ext cx="1080000" cy="1080000"/>
          </a:xfrm>
          <a:prstGeom prst="rect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03727" y="8279466"/>
            <a:ext cx="60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0" dirty="0"/>
              <a:t>1</a:t>
            </a:r>
            <a:endParaRPr lang="zh-TW" altLang="en-US" sz="10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568701" y="8082466"/>
            <a:ext cx="3557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0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藍蘿蔔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5125724" y="8279466"/>
            <a:ext cx="14536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0" dirty="0" smtClean="0"/>
              <a:t>-1</a:t>
            </a:r>
            <a:endParaRPr lang="zh-TW" altLang="en-US" sz="10000" dirty="0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59590">
            <a:off x="1841361" y="3154819"/>
            <a:ext cx="3478952" cy="3478952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-57112" y="7362246"/>
            <a:ext cx="1789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花費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957577" y="7362246"/>
            <a:ext cx="1789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獲利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5125724" y="270000"/>
            <a:ext cx="1529326" cy="895352"/>
            <a:chOff x="5125724" y="270000"/>
            <a:chExt cx="1529326" cy="895352"/>
          </a:xfrm>
        </p:grpSpPr>
        <p:sp>
          <p:nvSpPr>
            <p:cNvPr id="10" name="五角星形 9"/>
            <p:cNvSpPr>
              <a:spLocks noChangeAspect="1"/>
            </p:cNvSpPr>
            <p:nvPr/>
          </p:nvSpPr>
          <p:spPr>
            <a:xfrm>
              <a:off x="5759698" y="270000"/>
              <a:ext cx="895352" cy="895352"/>
            </a:xfrm>
            <a:prstGeom prst="star5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" name="直線接點 2"/>
            <p:cNvCxnSpPr/>
            <p:nvPr/>
          </p:nvCxnSpPr>
          <p:spPr>
            <a:xfrm>
              <a:off x="5125724" y="800100"/>
              <a:ext cx="347477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9185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spect="1"/>
          </p:cNvSpPr>
          <p:nvPr/>
        </p:nvSpPr>
        <p:spPr>
          <a:xfrm>
            <a:off x="0" y="0"/>
            <a:ext cx="1080000" cy="1080000"/>
          </a:xfrm>
          <a:prstGeom prst="rect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>
            <a:spLocks noChangeAspect="1"/>
          </p:cNvSpPr>
          <p:nvPr/>
        </p:nvSpPr>
        <p:spPr>
          <a:xfrm>
            <a:off x="0" y="1080000"/>
            <a:ext cx="1080000" cy="1080000"/>
          </a:xfrm>
          <a:prstGeom prst="rect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五角星形 9"/>
          <p:cNvSpPr>
            <a:spLocks noChangeAspect="1"/>
          </p:cNvSpPr>
          <p:nvPr/>
        </p:nvSpPr>
        <p:spPr>
          <a:xfrm>
            <a:off x="5759698" y="270000"/>
            <a:ext cx="895352" cy="895352"/>
          </a:xfrm>
          <a:prstGeom prst="star5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03727" y="8279466"/>
            <a:ext cx="60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0" dirty="0"/>
              <a:t>1</a:t>
            </a:r>
            <a:endParaRPr lang="zh-TW" altLang="en-US" sz="10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568701" y="8082466"/>
            <a:ext cx="3557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0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胡蘿蔔</a:t>
            </a:r>
          </a:p>
        </p:txBody>
      </p:sp>
      <p:sp>
        <p:nvSpPr>
          <p:cNvPr id="27" name="五角星形 26"/>
          <p:cNvSpPr>
            <a:spLocks noChangeAspect="1"/>
          </p:cNvSpPr>
          <p:nvPr/>
        </p:nvSpPr>
        <p:spPr>
          <a:xfrm>
            <a:off x="4678049" y="270000"/>
            <a:ext cx="895352" cy="895352"/>
          </a:xfrm>
          <a:prstGeom prst="star5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5547753" y="8279466"/>
            <a:ext cx="60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0" dirty="0"/>
              <a:t>4</a:t>
            </a:r>
            <a:endParaRPr lang="zh-TW" altLang="en-US" sz="10000" dirty="0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205" y="3240000"/>
            <a:ext cx="3673045" cy="3673045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-57112" y="7362246"/>
            <a:ext cx="1789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花費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957577" y="7362246"/>
            <a:ext cx="1789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獲利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009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spect="1"/>
          </p:cNvSpPr>
          <p:nvPr/>
        </p:nvSpPr>
        <p:spPr>
          <a:xfrm>
            <a:off x="0" y="0"/>
            <a:ext cx="1080000" cy="1080000"/>
          </a:xfrm>
          <a:prstGeom prst="rect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>
            <a:spLocks noChangeAspect="1"/>
          </p:cNvSpPr>
          <p:nvPr/>
        </p:nvSpPr>
        <p:spPr>
          <a:xfrm>
            <a:off x="0" y="1080000"/>
            <a:ext cx="1080000" cy="1080000"/>
          </a:xfrm>
          <a:prstGeom prst="rect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/>
          <p:cNvSpPr>
            <a:spLocks noChangeAspect="1"/>
          </p:cNvSpPr>
          <p:nvPr/>
        </p:nvSpPr>
        <p:spPr>
          <a:xfrm>
            <a:off x="0" y="2160000"/>
            <a:ext cx="1080000" cy="1080000"/>
          </a:xfrm>
          <a:prstGeom prst="rect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>
            <a:spLocks noChangeAspect="1"/>
          </p:cNvSpPr>
          <p:nvPr/>
        </p:nvSpPr>
        <p:spPr>
          <a:xfrm>
            <a:off x="5759698" y="270000"/>
            <a:ext cx="895352" cy="895352"/>
          </a:xfrm>
          <a:prstGeom prst="star5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03727" y="8279466"/>
            <a:ext cx="60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0" dirty="0"/>
              <a:t>2</a:t>
            </a:r>
            <a:endParaRPr lang="zh-TW" altLang="en-US" sz="10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568701" y="8082466"/>
            <a:ext cx="3557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0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白蘿蔔</a:t>
            </a:r>
          </a:p>
        </p:txBody>
      </p:sp>
      <p:sp>
        <p:nvSpPr>
          <p:cNvPr id="26" name="五角星形 25"/>
          <p:cNvSpPr>
            <a:spLocks noChangeAspect="1"/>
          </p:cNvSpPr>
          <p:nvPr/>
        </p:nvSpPr>
        <p:spPr>
          <a:xfrm>
            <a:off x="3630297" y="270000"/>
            <a:ext cx="895352" cy="895352"/>
          </a:xfrm>
          <a:prstGeom prst="star5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>
            <a:spLocks noChangeAspect="1"/>
          </p:cNvSpPr>
          <p:nvPr/>
        </p:nvSpPr>
        <p:spPr>
          <a:xfrm>
            <a:off x="4678049" y="270000"/>
            <a:ext cx="895352" cy="895352"/>
          </a:xfrm>
          <a:prstGeom prst="star5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5547753" y="8279466"/>
            <a:ext cx="60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0" dirty="0"/>
              <a:t>6</a:t>
            </a:r>
            <a:endParaRPr lang="zh-TW" altLang="en-US" sz="10000" dirty="0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28364">
            <a:off x="1721403" y="2700000"/>
            <a:ext cx="4038295" cy="4038295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-57112" y="7362246"/>
            <a:ext cx="1789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花費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957577" y="7362246"/>
            <a:ext cx="1789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獲利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7648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spect="1"/>
          </p:cNvSpPr>
          <p:nvPr/>
        </p:nvSpPr>
        <p:spPr>
          <a:xfrm>
            <a:off x="0" y="0"/>
            <a:ext cx="1080000" cy="1080000"/>
          </a:xfrm>
          <a:prstGeom prst="rect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>
            <a:spLocks noChangeAspect="1"/>
          </p:cNvSpPr>
          <p:nvPr/>
        </p:nvSpPr>
        <p:spPr>
          <a:xfrm>
            <a:off x="0" y="1080000"/>
            <a:ext cx="1080000" cy="1080000"/>
          </a:xfrm>
          <a:prstGeom prst="rect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/>
          <p:cNvSpPr>
            <a:spLocks noChangeAspect="1"/>
          </p:cNvSpPr>
          <p:nvPr/>
        </p:nvSpPr>
        <p:spPr>
          <a:xfrm>
            <a:off x="0" y="2160000"/>
            <a:ext cx="1080000" cy="1080000"/>
          </a:xfrm>
          <a:prstGeom prst="rect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>
            <a:spLocks noChangeAspect="1"/>
          </p:cNvSpPr>
          <p:nvPr/>
        </p:nvSpPr>
        <p:spPr>
          <a:xfrm>
            <a:off x="0" y="3240000"/>
            <a:ext cx="1080000" cy="1080000"/>
          </a:xfrm>
          <a:prstGeom prst="rect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>
            <a:spLocks noChangeAspect="1"/>
          </p:cNvSpPr>
          <p:nvPr/>
        </p:nvSpPr>
        <p:spPr>
          <a:xfrm>
            <a:off x="5759698" y="270000"/>
            <a:ext cx="895352" cy="895352"/>
          </a:xfrm>
          <a:prstGeom prst="star5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03727" y="8279466"/>
            <a:ext cx="60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0" dirty="0"/>
              <a:t>3</a:t>
            </a:r>
            <a:endParaRPr lang="zh-TW" altLang="en-US" sz="10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568701" y="8082466"/>
            <a:ext cx="3557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0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甜菜根</a:t>
            </a: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4496">
            <a:off x="831797" y="1865041"/>
            <a:ext cx="5423993" cy="5423993"/>
          </a:xfrm>
          <a:prstGeom prst="rect">
            <a:avLst/>
          </a:prstGeom>
        </p:spPr>
      </p:pic>
      <p:sp>
        <p:nvSpPr>
          <p:cNvPr id="25" name="五角星形 24"/>
          <p:cNvSpPr>
            <a:spLocks noChangeAspect="1"/>
          </p:cNvSpPr>
          <p:nvPr/>
        </p:nvSpPr>
        <p:spPr>
          <a:xfrm>
            <a:off x="2577460" y="270000"/>
            <a:ext cx="895352" cy="895352"/>
          </a:xfrm>
          <a:prstGeom prst="star5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五角星形 25"/>
          <p:cNvSpPr>
            <a:spLocks noChangeAspect="1"/>
          </p:cNvSpPr>
          <p:nvPr/>
        </p:nvSpPr>
        <p:spPr>
          <a:xfrm>
            <a:off x="3630297" y="270000"/>
            <a:ext cx="895352" cy="895352"/>
          </a:xfrm>
          <a:prstGeom prst="star5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>
            <a:spLocks noChangeAspect="1"/>
          </p:cNvSpPr>
          <p:nvPr/>
        </p:nvSpPr>
        <p:spPr>
          <a:xfrm>
            <a:off x="4678049" y="270000"/>
            <a:ext cx="895352" cy="895352"/>
          </a:xfrm>
          <a:prstGeom prst="star5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5547753" y="8279466"/>
            <a:ext cx="60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0" dirty="0"/>
              <a:t>8</a:t>
            </a:r>
            <a:endParaRPr lang="zh-TW" altLang="en-US" sz="100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-57112" y="7362246"/>
            <a:ext cx="1789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花費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957577" y="7362246"/>
            <a:ext cx="1789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獲利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7783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89" y="2914650"/>
            <a:ext cx="3973186" cy="397318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09600" y="857250"/>
            <a:ext cx="563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停止生長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一回合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568701" y="8082466"/>
            <a:ext cx="3557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0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雜草</a:t>
            </a:r>
            <a:endParaRPr lang="zh-TW" altLang="en-US" sz="8000" dirty="0">
              <a:solidFill>
                <a:schemeClr val="accent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03727" y="8279466"/>
            <a:ext cx="60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0" dirty="0"/>
              <a:t>1</a:t>
            </a:r>
            <a:endParaRPr lang="zh-TW" altLang="en-US" sz="10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-57112" y="7362246"/>
            <a:ext cx="1789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花費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7928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857250"/>
            <a:ext cx="563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加速生長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一回合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59789" flipH="1">
            <a:off x="1985101" y="3262328"/>
            <a:ext cx="3600000" cy="36000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568701" y="8082466"/>
            <a:ext cx="3557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0" dirty="0" smtClean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澆水</a:t>
            </a:r>
            <a:r>
              <a:rPr lang="zh-TW" altLang="en-US" sz="8000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桶</a:t>
            </a:r>
            <a:endParaRPr lang="zh-TW" altLang="en-US" sz="8000" dirty="0">
              <a:solidFill>
                <a:schemeClr val="accent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03727" y="8279466"/>
            <a:ext cx="60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0" dirty="0"/>
              <a:t>2</a:t>
            </a:r>
            <a:endParaRPr lang="zh-TW" altLang="en-US" sz="10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-57112" y="7362246"/>
            <a:ext cx="1789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花費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3323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857250"/>
            <a:ext cx="5638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</a:rPr>
              <a:t>吃掉一個蘿蔔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028" y="3227411"/>
            <a:ext cx="4069943" cy="4069943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568701" y="8082466"/>
            <a:ext cx="3557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0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兔子</a:t>
            </a:r>
            <a:endParaRPr lang="zh-TW" altLang="en-US" sz="8000" dirty="0">
              <a:solidFill>
                <a:schemeClr val="accent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03727" y="8279466"/>
            <a:ext cx="60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0" dirty="0"/>
              <a:t>3</a:t>
            </a:r>
            <a:endParaRPr lang="zh-TW" altLang="en-US" sz="10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57112" y="7362246"/>
            <a:ext cx="1789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花費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五角星形 11"/>
          <p:cNvSpPr>
            <a:spLocks noChangeAspect="1"/>
          </p:cNvSpPr>
          <p:nvPr/>
        </p:nvSpPr>
        <p:spPr>
          <a:xfrm>
            <a:off x="5759698" y="270000"/>
            <a:ext cx="895352" cy="895352"/>
          </a:xfrm>
          <a:prstGeom prst="star5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947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857250"/>
            <a:ext cx="563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防止兔子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932" y="2957837"/>
            <a:ext cx="4106136" cy="4106136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568701" y="8082466"/>
            <a:ext cx="3557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0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柵欄</a:t>
            </a:r>
            <a:endParaRPr lang="zh-TW" altLang="en-US" sz="8000" dirty="0">
              <a:solidFill>
                <a:schemeClr val="accent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03727" y="8279466"/>
            <a:ext cx="60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0" dirty="0"/>
              <a:t>2</a:t>
            </a:r>
            <a:endParaRPr lang="zh-TW" altLang="en-US" sz="10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-57112" y="7362246"/>
            <a:ext cx="1789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花費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3139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8597</TotalTime>
  <Words>115</Words>
  <Application>Microsoft Office PowerPoint</Application>
  <PresentationFormat>A4 紙張 (210x297 公釐)</PresentationFormat>
  <Paragraphs>65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張康維</dc:creator>
  <cp:lastModifiedBy>張康維</cp:lastModifiedBy>
  <cp:revision>47</cp:revision>
  <dcterms:created xsi:type="dcterms:W3CDTF">2020-03-14T07:35:28Z</dcterms:created>
  <dcterms:modified xsi:type="dcterms:W3CDTF">2020-04-30T13:41:42Z</dcterms:modified>
</cp:coreProperties>
</file>