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3" r:id="rId2"/>
    <p:sldId id="307" r:id="rId3"/>
    <p:sldId id="316" r:id="rId4"/>
    <p:sldId id="313" r:id="rId5"/>
    <p:sldId id="31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8" r:id="rId19"/>
    <p:sldId id="309" r:id="rId20"/>
    <p:sldId id="310" r:id="rId21"/>
    <p:sldId id="311" r:id="rId22"/>
    <p:sldId id="312" r:id="rId23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C5F"/>
    <a:srgbClr val="A6F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11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98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7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5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76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45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93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48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04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7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5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DA19-47FF-4BAB-A335-25821D666DB1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25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如何玩蘿蔔農場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每個人都是一位農夫</a:t>
            </a:r>
            <a:endParaRPr lang="en-US" altLang="zh-TW" sz="2000" dirty="0" smtClean="0"/>
          </a:p>
          <a:p>
            <a:r>
              <a:rPr lang="zh-TW" altLang="en-US" sz="2000" dirty="0" smtClean="0"/>
              <a:t>開始時資源：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元資金、三張卡片（若抽到天氣卡請重發）</a:t>
            </a:r>
            <a:endParaRPr lang="en-US" altLang="zh-TW" sz="2000" dirty="0" smtClean="0"/>
          </a:p>
          <a:p>
            <a:r>
              <a:rPr lang="zh-TW" altLang="en-US" sz="2000" dirty="0" smtClean="0"/>
              <a:t>由年紀最小的玩家開始</a:t>
            </a:r>
            <a:endParaRPr lang="en-US" altLang="zh-TW" sz="2000" dirty="0" smtClean="0"/>
          </a:p>
          <a:p>
            <a:r>
              <a:rPr lang="zh-TW" altLang="en-US" sz="2000" dirty="0" smtClean="0"/>
              <a:t>開始回合：將你的每個蘿蔔成熟度增加一格</a:t>
            </a:r>
            <a:endParaRPr lang="en-US" altLang="zh-TW" sz="2000" dirty="0" smtClean="0"/>
          </a:p>
          <a:p>
            <a:r>
              <a:rPr lang="zh-TW" altLang="en-US" sz="2000" dirty="0" smtClean="0"/>
              <a:t>收成：若有蘿蔔成熟度已滿，進行以下事項：</a:t>
            </a:r>
            <a:endParaRPr lang="en-US" altLang="zh-TW" sz="2000" dirty="0" smtClean="0"/>
          </a:p>
          <a:p>
            <a:pPr marL="342900" lvl="1" indent="0">
              <a:buNone/>
            </a:pPr>
            <a:r>
              <a:rPr lang="zh-TW" altLang="en-US" sz="1700" dirty="0" smtClean="0"/>
              <a:t>（１）你的分數加上收成蘿蔔的星星數</a:t>
            </a:r>
            <a:endParaRPr lang="en-US" altLang="zh-TW" sz="1700" dirty="0" smtClean="0"/>
          </a:p>
          <a:p>
            <a:pPr marL="342900" lvl="1" indent="0">
              <a:buNone/>
            </a:pPr>
            <a:r>
              <a:rPr lang="zh-TW" altLang="en-US" sz="1700" dirty="0" smtClean="0"/>
              <a:t>（２）</a:t>
            </a:r>
            <a:r>
              <a:rPr lang="zh-TW" altLang="en-US" sz="1700" dirty="0"/>
              <a:t>你</a:t>
            </a:r>
            <a:r>
              <a:rPr lang="zh-TW" altLang="en-US" sz="1700" dirty="0" smtClean="0"/>
              <a:t>金錢加上蘿蔔的收成獲利</a:t>
            </a:r>
            <a:endParaRPr lang="en-US" altLang="zh-TW" sz="1700" dirty="0" smtClean="0"/>
          </a:p>
          <a:p>
            <a:pPr marL="342900" lvl="1" indent="0">
              <a:buNone/>
            </a:pPr>
            <a:r>
              <a:rPr lang="zh-TW" altLang="en-US" sz="1700" dirty="0" smtClean="0"/>
              <a:t>（３）</a:t>
            </a:r>
            <a:r>
              <a:rPr lang="zh-TW" altLang="en-US" sz="1700" dirty="0"/>
              <a:t>你</a:t>
            </a:r>
            <a:r>
              <a:rPr lang="zh-TW" altLang="en-US" sz="1700" dirty="0" smtClean="0"/>
              <a:t>蘿蔔收成量</a:t>
            </a:r>
            <a:r>
              <a:rPr lang="en-US" altLang="zh-TW" dirty="0"/>
              <a:t>+1 </a:t>
            </a:r>
            <a:endParaRPr lang="en-US" altLang="zh-TW" dirty="0" smtClean="0"/>
          </a:p>
          <a:p>
            <a:pPr marL="342900" lvl="1" indent="0">
              <a:buNone/>
            </a:pPr>
            <a:r>
              <a:rPr lang="zh-TW" altLang="en-US" sz="1700" dirty="0" smtClean="0"/>
              <a:t>（４）丟棄蘿蔔</a:t>
            </a:r>
            <a:r>
              <a:rPr lang="zh-TW" altLang="en-US" sz="1700" dirty="0"/>
              <a:t>卡</a:t>
            </a:r>
            <a:endParaRPr lang="en-US" altLang="zh-TW" sz="1700" dirty="0"/>
          </a:p>
          <a:p>
            <a:r>
              <a:rPr lang="zh-TW" altLang="en-US" sz="2000" dirty="0" smtClean="0"/>
              <a:t>在你的回合，可由下面三樣中選一樣進行：</a:t>
            </a:r>
            <a:endParaRPr lang="en-US" altLang="zh-TW" sz="2000" dirty="0" smtClean="0"/>
          </a:p>
          <a:p>
            <a:pPr marL="342900" lvl="1" indent="0">
              <a:buNone/>
            </a:pPr>
            <a:r>
              <a:rPr lang="zh-TW" altLang="en-US" sz="1700" dirty="0" smtClean="0"/>
              <a:t>（１）出牌：出牌數沒有限制（最多將手中的牌出完）</a:t>
            </a:r>
            <a:endParaRPr lang="en-US" altLang="zh-TW" sz="1700" dirty="0" smtClean="0"/>
          </a:p>
          <a:p>
            <a:pPr marL="342900" lvl="1" indent="0">
              <a:buNone/>
            </a:pPr>
            <a:r>
              <a:rPr lang="zh-TW" altLang="en-US" sz="1700" dirty="0" smtClean="0"/>
              <a:t>（２）棄牌：可棄置手中任意數量的牌</a:t>
            </a:r>
            <a:endParaRPr lang="en-US" altLang="zh-TW" sz="1700" dirty="0" smtClean="0"/>
          </a:p>
          <a:p>
            <a:pPr marL="342900" lvl="1" indent="0">
              <a:buNone/>
            </a:pPr>
            <a:r>
              <a:rPr lang="zh-TW" altLang="en-US" sz="1700" dirty="0" smtClean="0"/>
              <a:t>（３）領錢：領取２元</a:t>
            </a:r>
            <a:endParaRPr lang="en-US" altLang="zh-TW" sz="1700" dirty="0" smtClean="0"/>
          </a:p>
          <a:p>
            <a:pPr marL="171450" lvl="1">
              <a:spcBef>
                <a:spcPts val="750"/>
              </a:spcBef>
            </a:pPr>
            <a:r>
              <a:rPr lang="zh-TW" altLang="en-US" sz="2000" dirty="0"/>
              <a:t>在結束你的回合</a:t>
            </a:r>
            <a:r>
              <a:rPr lang="zh-TW" altLang="en-US" sz="2000" dirty="0" smtClean="0"/>
              <a:t>時，將手中的牌補至３張</a:t>
            </a:r>
            <a:endParaRPr lang="en-US" altLang="zh-TW" sz="2000" dirty="0" smtClean="0"/>
          </a:p>
          <a:p>
            <a:pPr marL="171450" lvl="1">
              <a:spcBef>
                <a:spcPts val="750"/>
              </a:spcBef>
            </a:pPr>
            <a:r>
              <a:rPr lang="zh-TW" altLang="en-US" sz="2000" dirty="0" smtClean="0"/>
              <a:t>依順</a:t>
            </a:r>
            <a:r>
              <a:rPr lang="zh-TW" altLang="en-US" sz="2000" dirty="0"/>
              <a:t>時針</a:t>
            </a:r>
            <a:r>
              <a:rPr lang="zh-TW" altLang="en-US" sz="2000" dirty="0" smtClean="0"/>
              <a:t>輪流進行玩家的回合</a:t>
            </a:r>
            <a:endParaRPr lang="en-US" altLang="zh-TW" sz="2000" dirty="0" smtClean="0"/>
          </a:p>
          <a:p>
            <a:pPr marL="171450" lvl="1">
              <a:spcBef>
                <a:spcPts val="750"/>
              </a:spcBef>
            </a:pPr>
            <a:r>
              <a:rPr lang="zh-TW" altLang="en-US" sz="2000" dirty="0" smtClean="0"/>
              <a:t>遊戲結束：按照順序抽到</a:t>
            </a:r>
            <a:r>
              <a:rPr lang="en-US" altLang="zh-TW" sz="2000" dirty="0" smtClean="0"/>
              <a:t>“</a:t>
            </a:r>
            <a:r>
              <a:rPr lang="zh-TW" altLang="en-US" sz="2000" dirty="0" smtClean="0"/>
              <a:t>寒冬將近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，或有人獲得</a:t>
            </a:r>
            <a:r>
              <a:rPr lang="en-US" altLang="zh-TW" sz="2000" dirty="0" smtClean="0"/>
              <a:t>15</a:t>
            </a:r>
            <a:r>
              <a:rPr lang="zh-TW" altLang="en-US" sz="2000" dirty="0" smtClean="0"/>
              <a:t>分，則遊戲結束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772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65810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甜菜根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名稱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(string):“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甜菜根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成熟週期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):5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花費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獲利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):8</a:t>
                      </a:r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得分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):4</a:t>
                      </a:r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82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50919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分數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):0</a:t>
                      </a:r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7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05264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澆水桶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名稱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(string):“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澆水桶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花費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):2</a:t>
                      </a:r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目標腳色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使目標角色的所有蘿蔔額外生長一回合</a:t>
                      </a:r>
                      <a:endParaRPr lang="en-US" altLang="zh-TW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P.S.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出在目標角色身上，立即生效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65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90244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雜草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名稱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(string):“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雜草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花費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):1</a:t>
                      </a:r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目標腳色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使目標角色的所有蘿蔔停止生長一回合</a:t>
                      </a:r>
                      <a:endParaRPr lang="en-US" altLang="zh-TW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P.S.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出在目標角色身上，輪到該角色時生效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58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27087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兔子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名稱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(string):“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兔子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花費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分數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目標腳色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,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目標蘿蔔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吃掉目標蘿蔔</a:t>
                      </a:r>
                      <a:endParaRPr lang="en-US" altLang="zh-TW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P.S.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立即生效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46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85025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柵欄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名稱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(string):“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柵欄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花費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目標腳色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保護目標角色不受兔子攻擊</a:t>
                      </a:r>
                      <a:endParaRPr lang="en-US" altLang="zh-TW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P.S.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出牌階段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or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被兔子攻擊時皆可使用，可替別人出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19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80413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蟲子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名稱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(string):“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蟲子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花費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目標腳色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,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目標蘿蔔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吃掉目標蘿蔔</a:t>
                      </a:r>
                      <a:endParaRPr lang="en-US" altLang="zh-TW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P.S.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立即生效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42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32502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殺蟲劑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名稱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(string):“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殺蟲劑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花費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分數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目標腳色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,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目標蘿蔔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保護目標角色不受蟲子攻擊</a:t>
                      </a:r>
                      <a:endParaRPr lang="en-US" altLang="zh-TW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P.S.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出牌階段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or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被兔子攻擊時皆可使用，可替別人出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431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94712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天氣卡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下個季節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str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播種季節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季節順序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(list</a:t>
                      </a:r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):[“</a:t>
                      </a:r>
                      <a:r>
                        <a:rPr lang="zh-TW" altLang="en-US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播種季節</a:t>
                      </a:r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”,“</a:t>
                      </a:r>
                      <a:r>
                        <a:rPr lang="zh-TW" altLang="en-US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蘿蔔大</a:t>
                      </a:r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PK”,“</a:t>
                      </a:r>
                      <a:r>
                        <a:rPr lang="zh-TW" altLang="en-US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收成季節</a:t>
                      </a:r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”,“</a:t>
                      </a:r>
                      <a:r>
                        <a:rPr lang="zh-TW" altLang="en-US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寒冬將近</a:t>
                      </a:r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過去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天氣卡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更改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下個季節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的內容，並刪除供給站中該天氣卡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29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71704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播種季節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名稱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(string):“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播種季節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每個人免費種下手中的蘿蔔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86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季</a:t>
            </a:r>
            <a:r>
              <a:rPr lang="zh-TW" altLang="en-US" sz="4000" dirty="0"/>
              <a:t>節</a:t>
            </a:r>
            <a:r>
              <a:rPr lang="zh-TW" altLang="en-US" sz="4000" dirty="0" smtClean="0"/>
              <a:t>順序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抽到天氣卡時不會加入手牌中，必須立刻出示並照規則使用該牌的功能</a:t>
            </a:r>
            <a:endParaRPr lang="en-US" altLang="zh-TW" sz="2000" dirty="0" smtClean="0"/>
          </a:p>
          <a:p>
            <a:r>
              <a:rPr lang="zh-TW" altLang="en-US" sz="2000" dirty="0" smtClean="0"/>
              <a:t>在</a:t>
            </a:r>
            <a:r>
              <a:rPr lang="zh-TW" altLang="en-US" sz="2000" dirty="0"/>
              <a:t>遊戲中</a:t>
            </a:r>
            <a:r>
              <a:rPr lang="zh-TW" altLang="en-US" sz="2000" dirty="0" smtClean="0"/>
              <a:t>，有四張分別代表春、夏、秋、冬的牌分別是：</a:t>
            </a:r>
            <a:endParaRPr lang="en-US" altLang="zh-TW" sz="2000" dirty="0" smtClean="0"/>
          </a:p>
          <a:p>
            <a:pPr lvl="1"/>
            <a:r>
              <a:rPr lang="zh-TW" altLang="en-US" sz="1700" dirty="0" smtClean="0"/>
              <a:t>播種季節</a:t>
            </a:r>
            <a:r>
              <a:rPr lang="en-US" altLang="zh-TW" sz="1700" dirty="0" smtClean="0"/>
              <a:t>(</a:t>
            </a:r>
            <a:r>
              <a:rPr lang="zh-TW" altLang="en-US" sz="1700" dirty="0"/>
              <a:t>春</a:t>
            </a:r>
            <a:r>
              <a:rPr lang="en-US" altLang="zh-TW" sz="1700" dirty="0" smtClean="0"/>
              <a:t>)</a:t>
            </a:r>
            <a:r>
              <a:rPr lang="zh-TW" altLang="en-US" sz="1700" dirty="0" smtClean="0"/>
              <a:t>：所有人免費種下手中的蘿蔔</a:t>
            </a:r>
            <a:endParaRPr lang="en-US" altLang="zh-TW" sz="1700" dirty="0" smtClean="0"/>
          </a:p>
          <a:p>
            <a:pPr lvl="1"/>
            <a:r>
              <a:rPr lang="zh-TW" altLang="en-US" sz="1700" dirty="0" smtClean="0"/>
              <a:t>蘿蔔大</a:t>
            </a:r>
            <a:r>
              <a:rPr lang="en-US" altLang="zh-TW" sz="1700" dirty="0" smtClean="0"/>
              <a:t>PK(</a:t>
            </a:r>
            <a:r>
              <a:rPr lang="zh-TW" altLang="en-US" sz="1700" dirty="0"/>
              <a:t>夏</a:t>
            </a:r>
            <a:r>
              <a:rPr lang="en-US" altLang="zh-TW" sz="1700" dirty="0" smtClean="0"/>
              <a:t>)</a:t>
            </a:r>
            <a:r>
              <a:rPr lang="zh-TW" altLang="en-US" sz="1700" dirty="0" smtClean="0"/>
              <a:t>：比誰的蘿蔔收成量最多</a:t>
            </a:r>
            <a:r>
              <a:rPr lang="en-US" altLang="zh-TW" sz="1700" dirty="0" smtClean="0"/>
              <a:t>(</a:t>
            </a:r>
            <a:r>
              <a:rPr lang="zh-TW" altLang="en-US" sz="1700" dirty="0" smtClean="0"/>
              <a:t>詳細請見該卡</a:t>
            </a:r>
            <a:r>
              <a:rPr lang="en-US" altLang="zh-TW" sz="1700" dirty="0" smtClean="0"/>
              <a:t>)</a:t>
            </a:r>
          </a:p>
          <a:p>
            <a:pPr lvl="1"/>
            <a:r>
              <a:rPr lang="zh-TW" altLang="en-US" sz="1700" dirty="0" smtClean="0"/>
              <a:t>收成季節</a:t>
            </a:r>
            <a:r>
              <a:rPr lang="en-US" altLang="zh-TW" sz="1700" dirty="0" smtClean="0"/>
              <a:t>(</a:t>
            </a:r>
            <a:r>
              <a:rPr lang="zh-TW" altLang="en-US" sz="1700" dirty="0"/>
              <a:t>秋</a:t>
            </a:r>
            <a:r>
              <a:rPr lang="en-US" altLang="zh-TW" sz="1700" dirty="0" smtClean="0"/>
              <a:t>)</a:t>
            </a:r>
            <a:r>
              <a:rPr lang="zh-TW" altLang="en-US" sz="1700" dirty="0" smtClean="0"/>
              <a:t>：所有人立刻收成所有蘿蔔</a:t>
            </a:r>
            <a:endParaRPr lang="en-US" altLang="zh-TW" sz="1700" dirty="0" smtClean="0"/>
          </a:p>
          <a:p>
            <a:pPr lvl="1"/>
            <a:r>
              <a:rPr lang="zh-TW" altLang="en-US" sz="1700" dirty="0" smtClean="0"/>
              <a:t>寒冬將近</a:t>
            </a:r>
            <a:r>
              <a:rPr lang="en-US" altLang="zh-TW" sz="1700" dirty="0" smtClean="0"/>
              <a:t>(</a:t>
            </a:r>
            <a:r>
              <a:rPr lang="zh-TW" altLang="en-US" sz="1700" dirty="0"/>
              <a:t>冬</a:t>
            </a:r>
            <a:r>
              <a:rPr lang="en-US" altLang="zh-TW" sz="1700" dirty="0" smtClean="0"/>
              <a:t>)</a:t>
            </a:r>
            <a:r>
              <a:rPr lang="zh-TW" altLang="en-US" sz="1700" dirty="0" smtClean="0"/>
              <a:t>：遊戲結束</a:t>
            </a:r>
            <a:endParaRPr lang="en-US" altLang="zh-TW" sz="1700" dirty="0" smtClean="0"/>
          </a:p>
          <a:p>
            <a:r>
              <a:rPr lang="zh-TW" altLang="en-US" sz="2000" dirty="0" smtClean="0"/>
              <a:t>這四張天氣卡必須依照順序發揮作用</a:t>
            </a:r>
            <a:endParaRPr lang="en-US" altLang="zh-TW" sz="2000" dirty="0"/>
          </a:p>
          <a:p>
            <a:r>
              <a:rPr lang="zh-TW" altLang="en-US" sz="2000" dirty="0" smtClean="0"/>
              <a:t>若在</a:t>
            </a:r>
            <a:r>
              <a:rPr lang="en-US" altLang="zh-TW" sz="2000" dirty="0" smtClean="0"/>
              <a:t>”</a:t>
            </a:r>
            <a:r>
              <a:rPr lang="zh-TW" altLang="en-US" sz="2000" dirty="0"/>
              <a:t>播種季節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出現前抽到</a:t>
            </a:r>
            <a:r>
              <a:rPr lang="en-US" altLang="zh-TW" sz="2000" dirty="0" smtClean="0"/>
              <a:t>”</a:t>
            </a:r>
            <a:r>
              <a:rPr lang="zh-TW" altLang="en-US" sz="2000" dirty="0"/>
              <a:t>蘿蔔大</a:t>
            </a:r>
            <a:r>
              <a:rPr lang="en-US" altLang="zh-TW" sz="2000" dirty="0"/>
              <a:t>PK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”</a:t>
            </a:r>
            <a:r>
              <a:rPr lang="zh-TW" altLang="en-US" sz="2000" dirty="0"/>
              <a:t>收成季節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、或</a:t>
            </a:r>
            <a:r>
              <a:rPr lang="en-US" altLang="zh-TW" sz="2000" dirty="0" smtClean="0"/>
              <a:t>”</a:t>
            </a:r>
            <a:r>
              <a:rPr lang="zh-TW" altLang="en-US" sz="2000" dirty="0"/>
              <a:t>寒冬將近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，則不發生作用，直接丟入棄牌</a:t>
            </a:r>
            <a:r>
              <a:rPr lang="zh-TW" altLang="en-US" sz="2000" dirty="0"/>
              <a:t>堆</a:t>
            </a:r>
            <a:r>
              <a:rPr lang="zh-TW" altLang="en-US" sz="2000" dirty="0" smtClean="0"/>
              <a:t>，直到棄牌堆重洗後才有機會再次被抽到</a:t>
            </a:r>
            <a:endParaRPr lang="en-US" altLang="zh-TW" sz="2000" dirty="0" smtClean="0"/>
          </a:p>
          <a:p>
            <a:r>
              <a:rPr lang="zh-TW" altLang="en-US" sz="2000" dirty="0" smtClean="0"/>
              <a:t>抽到</a:t>
            </a:r>
            <a:r>
              <a:rPr lang="en-US" altLang="zh-TW" sz="2000" dirty="0"/>
              <a:t>”</a:t>
            </a:r>
            <a:r>
              <a:rPr lang="zh-TW" altLang="en-US" sz="2000" dirty="0"/>
              <a:t>播種季節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後，只有</a:t>
            </a:r>
            <a:r>
              <a:rPr lang="en-US" altLang="zh-TW" sz="2000" dirty="0"/>
              <a:t>”</a:t>
            </a:r>
            <a:r>
              <a:rPr lang="zh-TW" altLang="en-US" sz="2000" dirty="0"/>
              <a:t>蘿蔔大</a:t>
            </a:r>
            <a:r>
              <a:rPr lang="en-US" altLang="zh-TW" sz="2000" dirty="0"/>
              <a:t>PK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可發生作用，抽到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”</a:t>
            </a:r>
            <a:r>
              <a:rPr lang="zh-TW" altLang="en-US" sz="2000" dirty="0"/>
              <a:t>收成季節</a:t>
            </a:r>
            <a:r>
              <a:rPr lang="en-US" altLang="zh-TW" sz="2000" dirty="0"/>
              <a:t>”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”</a:t>
            </a:r>
            <a:r>
              <a:rPr lang="zh-TW" altLang="en-US" sz="2000" dirty="0"/>
              <a:t>寒冬將近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都會被丟入棄牌堆</a:t>
            </a:r>
            <a:endParaRPr lang="en-US" altLang="zh-TW" sz="2000" dirty="0" smtClean="0"/>
          </a:p>
          <a:p>
            <a:r>
              <a:rPr lang="zh-TW" altLang="en-US" sz="2000" dirty="0" smtClean="0"/>
              <a:t>這四張天氣卡在發生作用後，及移出遊戲，不會再次出現在牌堆中</a:t>
            </a:r>
            <a:endParaRPr lang="en-US" altLang="zh-TW" sz="2000" dirty="0" smtClean="0"/>
          </a:p>
          <a:p>
            <a:r>
              <a:rPr lang="en-US" altLang="zh-TW" sz="2000" dirty="0" smtClean="0"/>
              <a:t>“</a:t>
            </a:r>
            <a:r>
              <a:rPr lang="zh-TW" altLang="en-US" sz="2000" dirty="0" smtClean="0"/>
              <a:t>龍捲風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雖屬於天氣卡，但沒有順序限制，抽到立即發生作用，也不會被移出遊戲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5468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04168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蘿蔔大</a:t>
                      </a:r>
                      <a:r>
                        <a:rPr lang="en-US" altLang="zh-TW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PK</a:t>
                      </a:r>
                      <a:endParaRPr lang="zh-TW" altLang="en-US" sz="4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名稱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(string):“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蘿蔔大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PK”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收成最多蘿蔔的分數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收成第二多蘿蔔的分數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比較收成蘿蔔數，最多的人可得三分，第二多的可得兩分，若有平手狀態則平分，若無法平分則無分</a:t>
                      </a:r>
                      <a:endParaRPr lang="en-US" altLang="zh-TW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556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28766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收成季節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名稱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(string):“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收成季節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每個人立刻收成所有蘿蔔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76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28578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寒冬將近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名稱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(string):“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寒冬將近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遊戲結束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23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卡牌數量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（種下金幣</a:t>
            </a:r>
            <a:r>
              <a:rPr lang="en-US" altLang="zh-TW" sz="2800" dirty="0"/>
              <a:t>.</a:t>
            </a:r>
            <a:r>
              <a:rPr lang="zh-TW" altLang="en-US" sz="2800" dirty="0"/>
              <a:t>收成金幣</a:t>
            </a:r>
            <a:r>
              <a:rPr lang="en-US" altLang="zh-TW" sz="2800" dirty="0"/>
              <a:t>.</a:t>
            </a:r>
            <a:r>
              <a:rPr lang="zh-TW" altLang="en-US" sz="2800" dirty="0"/>
              <a:t>收成分數）</a:t>
            </a:r>
          </a:p>
          <a:p>
            <a:r>
              <a:rPr lang="zh-TW" altLang="en-US" sz="2800" dirty="0"/>
              <a:t>櫻桃蘿蔔：</a:t>
            </a:r>
            <a:r>
              <a:rPr lang="en-US" altLang="zh-TW" sz="2800" dirty="0"/>
              <a:t>5</a:t>
            </a:r>
            <a:r>
              <a:rPr lang="zh-TW" altLang="en-US" sz="2800" dirty="0"/>
              <a:t>（</a:t>
            </a:r>
            <a:r>
              <a:rPr lang="en-US" altLang="zh-TW" sz="2800" dirty="0"/>
              <a:t>0.2.1</a:t>
            </a:r>
            <a:r>
              <a:rPr lang="zh-TW" altLang="en-US" sz="2800" dirty="0"/>
              <a:t>）兩格</a:t>
            </a:r>
          </a:p>
          <a:p>
            <a:r>
              <a:rPr lang="zh-TW" altLang="en-US" sz="2800" dirty="0"/>
              <a:t>胡蘿蔔：</a:t>
            </a:r>
            <a:r>
              <a:rPr lang="en-US" altLang="zh-TW" sz="2800" dirty="0"/>
              <a:t>4</a:t>
            </a:r>
            <a:r>
              <a:rPr lang="zh-TW" altLang="en-US" sz="2800" dirty="0"/>
              <a:t>（</a:t>
            </a:r>
            <a:r>
              <a:rPr lang="en-US" altLang="zh-TW" sz="2800" dirty="0"/>
              <a:t>1.4.2</a:t>
            </a:r>
            <a:r>
              <a:rPr lang="zh-TW" altLang="en-US" sz="2800" dirty="0"/>
              <a:t>）三格</a:t>
            </a:r>
          </a:p>
          <a:p>
            <a:r>
              <a:rPr lang="zh-TW" altLang="en-US" sz="2800" dirty="0"/>
              <a:t>白蘿蔔：</a:t>
            </a:r>
            <a:r>
              <a:rPr lang="en-US" altLang="zh-TW" sz="2800" dirty="0"/>
              <a:t>4</a:t>
            </a:r>
            <a:r>
              <a:rPr lang="zh-TW" altLang="en-US" sz="2800" dirty="0"/>
              <a:t>（</a:t>
            </a:r>
            <a:r>
              <a:rPr lang="en-US" altLang="zh-TW" sz="2800" dirty="0"/>
              <a:t>2.6.3</a:t>
            </a:r>
            <a:r>
              <a:rPr lang="zh-TW" altLang="en-US" sz="2800" dirty="0"/>
              <a:t>）四格</a:t>
            </a:r>
          </a:p>
          <a:p>
            <a:r>
              <a:rPr lang="zh-TW" altLang="en-US" sz="2800" dirty="0"/>
              <a:t>甜菜根：</a:t>
            </a:r>
            <a:r>
              <a:rPr lang="en-US" altLang="zh-TW" sz="2800" dirty="0"/>
              <a:t>3</a:t>
            </a:r>
            <a:r>
              <a:rPr lang="zh-TW" altLang="en-US" sz="2800" dirty="0"/>
              <a:t>（</a:t>
            </a:r>
            <a:r>
              <a:rPr lang="en-US" altLang="zh-TW" sz="2800" dirty="0"/>
              <a:t>3.8.4</a:t>
            </a:r>
            <a:r>
              <a:rPr lang="zh-TW" altLang="en-US" sz="2800" dirty="0"/>
              <a:t>）五格</a:t>
            </a:r>
          </a:p>
          <a:p>
            <a:r>
              <a:rPr lang="zh-TW" altLang="en-US" sz="2800" dirty="0"/>
              <a:t>藍蘿蔔：</a:t>
            </a:r>
            <a:r>
              <a:rPr lang="en-US" altLang="zh-TW" sz="2800" dirty="0"/>
              <a:t>3</a:t>
            </a:r>
            <a:r>
              <a:rPr lang="zh-TW" altLang="en-US" sz="2800" dirty="0"/>
              <a:t>（</a:t>
            </a:r>
            <a:r>
              <a:rPr lang="en-US" altLang="zh-TW" sz="2800" dirty="0"/>
              <a:t>1.-1.-1</a:t>
            </a:r>
            <a:r>
              <a:rPr lang="zh-TW" altLang="en-US" sz="2800" dirty="0"/>
              <a:t>）三格</a:t>
            </a:r>
          </a:p>
          <a:p>
            <a:r>
              <a:rPr lang="zh-TW" altLang="en-US" sz="2800" dirty="0"/>
              <a:t>兔子：</a:t>
            </a:r>
            <a:r>
              <a:rPr lang="en-US" altLang="zh-TW" sz="2800" dirty="0"/>
              <a:t>4</a:t>
            </a:r>
          </a:p>
          <a:p>
            <a:r>
              <a:rPr lang="zh-TW" altLang="en-US" sz="2800" dirty="0"/>
              <a:t>柵欄：</a:t>
            </a:r>
            <a:r>
              <a:rPr lang="en-US" altLang="zh-TW" sz="2800" dirty="0"/>
              <a:t>3</a:t>
            </a:r>
          </a:p>
          <a:p>
            <a:r>
              <a:rPr lang="zh-TW" altLang="en-US" sz="2800" dirty="0"/>
              <a:t>澆水桶：</a:t>
            </a:r>
            <a:r>
              <a:rPr lang="en-US" altLang="zh-TW" sz="2800" dirty="0"/>
              <a:t>3</a:t>
            </a:r>
          </a:p>
          <a:p>
            <a:r>
              <a:rPr lang="zh-TW" altLang="en-US" sz="2800" dirty="0"/>
              <a:t>雜草：</a:t>
            </a:r>
            <a:r>
              <a:rPr lang="en-US" altLang="zh-TW" sz="2800" dirty="0"/>
              <a:t>2</a:t>
            </a:r>
          </a:p>
          <a:p>
            <a:r>
              <a:rPr lang="zh-TW" altLang="en-US" sz="2800" dirty="0"/>
              <a:t>蟲子：</a:t>
            </a:r>
            <a:r>
              <a:rPr lang="en-US" altLang="zh-TW" sz="2800" dirty="0"/>
              <a:t>3</a:t>
            </a:r>
          </a:p>
          <a:p>
            <a:r>
              <a:rPr lang="zh-TW" altLang="en-US" sz="2800" dirty="0"/>
              <a:t>殺蟲劑：</a:t>
            </a:r>
            <a:r>
              <a:rPr lang="en-US" altLang="zh-TW" sz="2800" dirty="0"/>
              <a:t>2</a:t>
            </a:r>
          </a:p>
          <a:p>
            <a:r>
              <a:rPr lang="zh-TW" altLang="en-US" sz="2800" dirty="0"/>
              <a:t>龍捲風：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281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36118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供給站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準備抽取的卡牌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(list):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略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~~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棄牌堆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(list):[]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已用過的天氣卡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(list):[]</a:t>
                      </a:r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下一個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從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準備抽取的卡牌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中隨機抽出一張回傳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71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57200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農場主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分數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錢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):5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手中的牌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(list):[]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已種植的蘿蔔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(list):[]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已收成數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雜草數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柵欄數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殺蟲劑數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不要的牌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(list):[]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蘿蔔生長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+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收成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():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種植蘿蔔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農場主，蘿蔔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使用功能卡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功能卡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4.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棄牌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卡牌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領錢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抽牌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補給站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回收牌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補給站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9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85616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蘿蔔卡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狀態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(string):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分為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未種植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與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生長中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時間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目前生長了幾個回合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生長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成熟度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+1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清除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():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恢復成未抽取時的數值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03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42763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胡蘿蔔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名稱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(string):“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胡蘿蔔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成熟週期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花費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獲利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):4</a:t>
                      </a:r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得分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):2</a:t>
                      </a:r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12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49485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藍蘿蔔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名稱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(string):“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藍蘿蔔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成熟週期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花費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獲利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):-1</a:t>
                      </a:r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得分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):-1</a:t>
                      </a:r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7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10871"/>
              </p:ext>
            </p:extLst>
          </p:nvPr>
        </p:nvGraphicFramePr>
        <p:xfrm>
          <a:off x="400050" y="342902"/>
          <a:ext cx="6057900" cy="91820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602975"/>
                    </a:ext>
                  </a:extLst>
                </a:gridCol>
              </a:tblGrid>
              <a:tr h="111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白蘿蔔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7573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名稱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(string):“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白蘿蔔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成熟週期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):4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花費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獲利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):6</a:t>
                      </a:r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得分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):3</a:t>
                      </a:r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8904"/>
                  </a:ext>
                </a:extLst>
              </a:tr>
              <a:tr h="403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2800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38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6000</TotalTime>
  <Words>1360</Words>
  <Application>Microsoft Office PowerPoint</Application>
  <PresentationFormat>A4 紙張 (210x297 公釐)</PresentationFormat>
  <Paragraphs>146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Calibri Light</vt:lpstr>
      <vt:lpstr>Office 佈景主題</vt:lpstr>
      <vt:lpstr>如何玩蘿蔔農場</vt:lpstr>
      <vt:lpstr>季節順序</vt:lpstr>
      <vt:lpstr>卡牌數量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張康維</dc:creator>
  <cp:lastModifiedBy>張康維</cp:lastModifiedBy>
  <cp:revision>43</cp:revision>
  <dcterms:created xsi:type="dcterms:W3CDTF">2020-03-14T07:35:28Z</dcterms:created>
  <dcterms:modified xsi:type="dcterms:W3CDTF">2020-04-09T02:46:46Z</dcterms:modified>
</cp:coreProperties>
</file>