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2" r:id="rId6"/>
    <p:sldId id="263" r:id="rId7"/>
    <p:sldId id="261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63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9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18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76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7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00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92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2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7CBE-9FB7-40FA-9AB3-7483840C9AA8}" type="datetimeFigureOut">
              <a:rPr lang="zh-TW" altLang="en-US" smtClean="0"/>
              <a:t>2020/5/9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B59F1-42FE-45D3-8AEA-4AC137D1D0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63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1999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</a:p>
        </p:txBody>
      </p:sp>
    </p:spTree>
    <p:extLst>
      <p:ext uri="{BB962C8B-B14F-4D97-AF65-F5344CB8AC3E}">
        <p14:creationId xmlns:p14="http://schemas.microsoft.com/office/powerpoint/2010/main" val="235341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向右箭號 1"/>
          <p:cNvSpPr/>
          <p:nvPr/>
        </p:nvSpPr>
        <p:spPr>
          <a:xfrm rot="676016">
            <a:off x="3461658" y="2429691"/>
            <a:ext cx="2991394" cy="16067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我的農場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8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1999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棄牌</a:t>
            </a:r>
          </a:p>
        </p:txBody>
      </p:sp>
    </p:spTree>
    <p:extLst>
      <p:ext uri="{BB962C8B-B14F-4D97-AF65-F5344CB8AC3E}">
        <p14:creationId xmlns:p14="http://schemas.microsoft.com/office/powerpoint/2010/main" val="7726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2000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</a:p>
        </p:txBody>
      </p:sp>
    </p:spTree>
    <p:extLst>
      <p:ext uri="{BB962C8B-B14F-4D97-AF65-F5344CB8AC3E}">
        <p14:creationId xmlns:p14="http://schemas.microsoft.com/office/powerpoint/2010/main" val="27572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" y="0"/>
            <a:ext cx="12192000" cy="685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177800" dist="76200" dir="2640000" sx="88000" sy="880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/>
          </a:scene3d>
          <a:sp3d>
            <a:bevelT w="635000" h="635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0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領</a:t>
            </a:r>
            <a:r>
              <a:rPr lang="zh-TW" altLang="en-US" sz="30000" dirty="0">
                <a:latin typeface="標楷體" panose="03000509000000000000" pitchFamily="65" charset="-120"/>
                <a:ea typeface="標楷體" panose="03000509000000000000" pitchFamily="65" charset="-120"/>
              </a:rPr>
              <a:t>錢</a:t>
            </a:r>
          </a:p>
        </p:txBody>
      </p:sp>
    </p:spTree>
    <p:extLst>
      <p:ext uri="{BB962C8B-B14F-4D97-AF65-F5344CB8AC3E}">
        <p14:creationId xmlns:p14="http://schemas.microsoft.com/office/powerpoint/2010/main" val="1067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>
            <a:grpSpLocks noChangeAspect="1"/>
          </p:cNvGrpSpPr>
          <p:nvPr/>
        </p:nvGrpSpPr>
        <p:grpSpPr>
          <a:xfrm>
            <a:off x="104503" y="1240972"/>
            <a:ext cx="11991703" cy="3464269"/>
            <a:chOff x="-197616" y="1240972"/>
            <a:chExt cx="12389615" cy="357922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97616" y="1240972"/>
              <a:ext cx="2477923" cy="357922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307" y="1240972"/>
              <a:ext cx="2477923" cy="3579222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230" y="1240972"/>
              <a:ext cx="2477923" cy="3579222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6153" y="1240972"/>
              <a:ext cx="2477923" cy="3579222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76" y="1240972"/>
              <a:ext cx="2477923" cy="3579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4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89039" y="966650"/>
            <a:ext cx="11033090" cy="3187338"/>
            <a:chOff x="389039" y="966650"/>
            <a:chExt cx="11033090" cy="318733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039" y="966651"/>
              <a:ext cx="2206618" cy="318733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5657" y="966651"/>
              <a:ext cx="2206618" cy="3187337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2275" y="966651"/>
              <a:ext cx="2206618" cy="3187337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93" y="966650"/>
              <a:ext cx="2206618" cy="3187337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5511" y="966651"/>
              <a:ext cx="2206618" cy="318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1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300446" y="1254035"/>
            <a:ext cx="10868130" cy="3139682"/>
            <a:chOff x="0" y="0"/>
            <a:chExt cx="10868130" cy="313968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173626" cy="3139682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626" y="0"/>
              <a:ext cx="2173626" cy="3139682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252" y="0"/>
              <a:ext cx="2173626" cy="3139682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0878" y="0"/>
              <a:ext cx="2173626" cy="3139682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4504" y="0"/>
              <a:ext cx="2173626" cy="3139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2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909040" y="1854922"/>
            <a:ext cx="10146828" cy="2442759"/>
            <a:chOff x="895978" y="1946362"/>
            <a:chExt cx="10146828" cy="2442759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116" y="1946365"/>
              <a:ext cx="1691138" cy="2442755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978" y="1946366"/>
              <a:ext cx="1691138" cy="2442755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8254" y="1946364"/>
              <a:ext cx="1691138" cy="2442755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392" y="1946363"/>
              <a:ext cx="1691138" cy="2442755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668" y="1946362"/>
              <a:ext cx="1691138" cy="2442755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0530" y="1946362"/>
              <a:ext cx="1691138" cy="2442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10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2795451" y="1436913"/>
            <a:ext cx="979716" cy="487680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3095896" y="3008810"/>
            <a:ext cx="979716" cy="4876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五角星形 3"/>
          <p:cNvSpPr>
            <a:spLocks noChangeAspect="1"/>
          </p:cNvSpPr>
          <p:nvPr/>
        </p:nvSpPr>
        <p:spPr>
          <a:xfrm>
            <a:off x="6647970" y="1436913"/>
            <a:ext cx="2352337" cy="2352337"/>
          </a:xfrm>
          <a:prstGeom prst="star5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68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8396</TotalTime>
  <Words>9</Words>
  <Application>Microsoft Office PowerPoint</Application>
  <PresentationFormat>寬螢幕</PresentationFormat>
  <Paragraphs>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張康維</dc:creator>
  <cp:lastModifiedBy>張康維</cp:lastModifiedBy>
  <cp:revision>26</cp:revision>
  <dcterms:created xsi:type="dcterms:W3CDTF">2020-04-23T14:12:44Z</dcterms:created>
  <dcterms:modified xsi:type="dcterms:W3CDTF">2020-05-10T06:07:59Z</dcterms:modified>
</cp:coreProperties>
</file>