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94" r:id="rId2"/>
    <p:sldId id="295" r:id="rId3"/>
    <p:sldId id="297" r:id="rId4"/>
    <p:sldId id="298" r:id="rId5"/>
    <p:sldId id="266" r:id="rId6"/>
    <p:sldId id="276" r:id="rId7"/>
    <p:sldId id="281" r:id="rId8"/>
    <p:sldId id="277" r:id="rId9"/>
    <p:sldId id="273" r:id="rId10"/>
    <p:sldId id="282" r:id="rId11"/>
    <p:sldId id="283" r:id="rId12"/>
    <p:sldId id="287" r:id="rId13"/>
    <p:sldId id="289" r:id="rId14"/>
    <p:sldId id="290" r:id="rId15"/>
    <p:sldId id="292" r:id="rId16"/>
    <p:sldId id="291" r:id="rId17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5F"/>
    <a:srgbClr val="A6F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CAC9D-2DBB-41E9-A556-E4F87C5088A4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92AA7-18E6-4498-945C-90BF0268B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200"/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DA19-47FF-4BAB-A335-25821D666D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0</a:t>
            </a:r>
            <a:endParaRPr lang="zh-TW" altLang="en-US" sz="1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80000" y="8082466"/>
            <a:ext cx="4534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櫻桃</a:t>
            </a:r>
            <a:r>
              <a:rPr lang="zh-TW" altLang="en-US" sz="6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蘿蔔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1176777" y="2739242"/>
            <a:ext cx="4332836" cy="4168914"/>
            <a:chOff x="1176777" y="2739242"/>
            <a:chExt cx="4332836" cy="416891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9356">
              <a:off x="3541684" y="4940227"/>
              <a:ext cx="1967929" cy="1967929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8944">
              <a:off x="1176777" y="2739242"/>
              <a:ext cx="3245164" cy="3245164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93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999188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殺死蟲子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07" y="3444753"/>
            <a:ext cx="3515586" cy="351558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5125724" y="270000"/>
            <a:ext cx="1529326" cy="895352"/>
            <a:chOff x="5125724" y="270000"/>
            <a:chExt cx="1529326" cy="895352"/>
          </a:xfrm>
        </p:grpSpPr>
        <p:sp>
          <p:nvSpPr>
            <p:cNvPr id="11" name="五角星形 10"/>
            <p:cNvSpPr>
              <a:spLocks noChangeAspect="1"/>
            </p:cNvSpPr>
            <p:nvPr/>
          </p:nvSpPr>
          <p:spPr>
            <a:xfrm>
              <a:off x="5759698" y="270000"/>
              <a:ext cx="895352" cy="895352"/>
            </a:xfrm>
            <a:prstGeom prst="star5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5125724" y="800100"/>
              <a:ext cx="34747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殺蟲</a:t>
            </a:r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劑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0</a:t>
            </a:r>
            <a:endParaRPr lang="zh-TW" altLang="en-US" sz="1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50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09600" y="85725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吃掉一個蘿蔔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39" y="3252359"/>
            <a:ext cx="3542994" cy="35429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蟲子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2057400" y="8744185"/>
            <a:ext cx="257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龍捲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所有人損失一個已種植的蘿蔔</a:t>
            </a:r>
          </a:p>
        </p:txBody>
      </p:sp>
      <p:sp>
        <p:nvSpPr>
          <p:cNvPr id="6" name="五邊形 5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2628899"/>
            <a:ext cx="3752660" cy="45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播種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季節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免費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下所有的蘿蔔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9" y="2235690"/>
            <a:ext cx="5638800" cy="5638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99" y="5134855"/>
            <a:ext cx="605775" cy="6057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7" y="5667962"/>
            <a:ext cx="605775" cy="6057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81" y="6017636"/>
            <a:ext cx="605775" cy="60577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78" y="5625779"/>
            <a:ext cx="605775" cy="6057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17" y="5055089"/>
            <a:ext cx="605775" cy="6057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3" y="6576626"/>
            <a:ext cx="605775" cy="6057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95" y="5970850"/>
            <a:ext cx="605775" cy="60577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37" y="5536722"/>
            <a:ext cx="605775" cy="60577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06" y="5055090"/>
            <a:ext cx="605775" cy="60577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0" y="6635633"/>
            <a:ext cx="605775" cy="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5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蘿蔔大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PK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五角星形 5"/>
          <p:cNvSpPr>
            <a:spLocks noChangeAspect="1"/>
          </p:cNvSpPr>
          <p:nvPr/>
        </p:nvSpPr>
        <p:spPr>
          <a:xfrm>
            <a:off x="611505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>
            <a:spLocks noChangeAspect="1"/>
          </p:cNvSpPr>
          <p:nvPr/>
        </p:nvSpPr>
        <p:spPr>
          <a:xfrm>
            <a:off x="466395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>
            <a:spLocks noChangeAspect="1"/>
          </p:cNvSpPr>
          <p:nvPr/>
        </p:nvSpPr>
        <p:spPr>
          <a:xfrm>
            <a:off x="540690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73999" y="270000"/>
            <a:ext cx="15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3"/>
                </a:solidFill>
              </a:rPr>
              <a:t>收成第一多</a:t>
            </a:r>
            <a:endParaRPr lang="en-US" altLang="zh-TW" sz="2000" dirty="0" smtClean="0">
              <a:solidFill>
                <a:schemeClr val="accent3"/>
              </a:solidFill>
            </a:endParaRPr>
          </a:p>
        </p:txBody>
      </p:sp>
      <p:sp>
        <p:nvSpPr>
          <p:cNvPr id="11" name="五角星形 10"/>
          <p:cNvSpPr>
            <a:spLocks noChangeAspect="1"/>
          </p:cNvSpPr>
          <p:nvPr/>
        </p:nvSpPr>
        <p:spPr>
          <a:xfrm>
            <a:off x="4663950" y="10701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>
            <a:spLocks noChangeAspect="1"/>
          </p:cNvSpPr>
          <p:nvPr/>
        </p:nvSpPr>
        <p:spPr>
          <a:xfrm>
            <a:off x="5406900" y="10701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873998" y="1070100"/>
            <a:ext cx="15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3"/>
                </a:solidFill>
              </a:rPr>
              <a:t>收成第二多</a:t>
            </a:r>
            <a:endParaRPr lang="en-US" altLang="zh-TW" sz="20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季節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所有蘿蔔立刻收成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66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寒冬將近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藍蘿蔔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25724" y="8279466"/>
            <a:ext cx="1453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smtClean="0"/>
              <a:t>-1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9590">
            <a:off x="1841361" y="3154819"/>
            <a:ext cx="3478952" cy="347895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125724" y="270000"/>
            <a:ext cx="1529326" cy="895352"/>
            <a:chOff x="5125724" y="270000"/>
            <a:chExt cx="1529326" cy="895352"/>
          </a:xfrm>
        </p:grpSpPr>
        <p:sp>
          <p:nvSpPr>
            <p:cNvPr id="10" name="五角星形 9"/>
            <p:cNvSpPr>
              <a:spLocks noChangeAspect="1"/>
            </p:cNvSpPr>
            <p:nvPr/>
          </p:nvSpPr>
          <p:spPr>
            <a:xfrm>
              <a:off x="5759698" y="270000"/>
              <a:ext cx="895352" cy="895352"/>
            </a:xfrm>
            <a:prstGeom prst="star5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" name="直線接點 2"/>
            <p:cNvCxnSpPr/>
            <p:nvPr/>
          </p:nvCxnSpPr>
          <p:spPr>
            <a:xfrm>
              <a:off x="5125724" y="800100"/>
              <a:ext cx="34747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胡蘿蔔</a:t>
            </a:r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4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05" y="3240000"/>
            <a:ext cx="3673045" cy="367304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0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216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白蘿蔔</a:t>
            </a:r>
          </a:p>
        </p:txBody>
      </p:sp>
      <p:sp>
        <p:nvSpPr>
          <p:cNvPr id="26" name="五角星形 25"/>
          <p:cNvSpPr>
            <a:spLocks noChangeAspect="1"/>
          </p:cNvSpPr>
          <p:nvPr/>
        </p:nvSpPr>
        <p:spPr>
          <a:xfrm>
            <a:off x="3630297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6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8364">
            <a:off x="1721403" y="2700000"/>
            <a:ext cx="4038295" cy="40382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6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216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0" y="324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3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甜菜根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496">
            <a:off x="831797" y="1865041"/>
            <a:ext cx="5423993" cy="5423993"/>
          </a:xfrm>
          <a:prstGeom prst="rect">
            <a:avLst/>
          </a:prstGeom>
        </p:spPr>
      </p:pic>
      <p:sp>
        <p:nvSpPr>
          <p:cNvPr id="25" name="五角星形 24"/>
          <p:cNvSpPr>
            <a:spLocks noChangeAspect="1"/>
          </p:cNvSpPr>
          <p:nvPr/>
        </p:nvSpPr>
        <p:spPr>
          <a:xfrm>
            <a:off x="2577460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>
            <a:spLocks noChangeAspect="1"/>
          </p:cNvSpPr>
          <p:nvPr/>
        </p:nvSpPr>
        <p:spPr>
          <a:xfrm>
            <a:off x="3630297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8</a:t>
            </a:r>
            <a:endParaRPr lang="zh-TW" altLang="en-US" sz="10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7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89" y="2914650"/>
            <a:ext cx="3973186" cy="39731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" y="85725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停止生長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一回合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雜草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9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加速生長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一回合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789" flipH="1">
            <a:off x="1985101" y="3262328"/>
            <a:ext cx="3600000" cy="360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澆水</a:t>
            </a:r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吃掉一個蘿蔔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28" y="3227411"/>
            <a:ext cx="4069943" cy="40699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兔子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3</a:t>
            </a:r>
            <a:endParaRPr lang="zh-TW" altLang="en-US" sz="1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五角星形 11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4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防止兔子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32" y="2957837"/>
            <a:ext cx="4106136" cy="410613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柵欄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13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12999</TotalTime>
  <Words>115</Words>
  <Application>Microsoft Office PowerPoint</Application>
  <PresentationFormat>A4 紙張 (210x297 公釐)</PresentationFormat>
  <Paragraphs>65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張康維</dc:creator>
  <cp:lastModifiedBy>張康維</cp:lastModifiedBy>
  <cp:revision>49</cp:revision>
  <dcterms:created xsi:type="dcterms:W3CDTF">2020-03-14T07:35:28Z</dcterms:created>
  <dcterms:modified xsi:type="dcterms:W3CDTF">2020-05-08T15:09:29Z</dcterms:modified>
</cp:coreProperties>
</file>