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60" r:id="rId3"/>
    <p:sldId id="271" r:id="rId4"/>
    <p:sldId id="301" r:id="rId5"/>
    <p:sldId id="303" r:id="rId6"/>
    <p:sldId id="302" r:id="rId7"/>
    <p:sldId id="305" r:id="rId8"/>
    <p:sldId id="304" r:id="rId9"/>
    <p:sldId id="266" r:id="rId10"/>
  </p:sldIdLst>
  <p:sldSz cx="9144000" cy="5143500" type="screen16x9"/>
  <p:notesSz cx="6858000" cy="9144000"/>
  <p:embeddedFontLst>
    <p:embeddedFont>
      <p:font typeface="Anybody" panose="020B0604020202020204" charset="0"/>
      <p:regular r:id="rId12"/>
      <p:bold r:id="rId13"/>
      <p:italic r:id="rId14"/>
      <p:boldItalic r:id="rId15"/>
    </p:embeddedFont>
    <p:embeddedFont>
      <p:font typeface="Nunito Light" pitchFamily="2" charset="-5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3FCE10-03EA-4CF3-9D48-CB0488C828AA}">
  <a:tblStyle styleId="{DA3FCE10-03EA-4CF3-9D48-CB0488C828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FC579C-EA70-4049-BF2E-5D9720D573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75" autoAdjust="0"/>
  </p:normalViewPr>
  <p:slideViewPr>
    <p:cSldViewPr snapToGrid="0">
      <p:cViewPr>
        <p:scale>
          <a:sx n="125" d="100"/>
          <a:sy n="125" d="100"/>
        </p:scale>
        <p:origin x="379" y="-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8bb9d62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8bb9d62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60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98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4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Расстояние Левенштейна, или редакционное расстояние, — метрика </a:t>
            </a:r>
            <a:r>
              <a:rPr lang="ru-RU" dirty="0" err="1"/>
              <a:t>cходства</a:t>
            </a:r>
            <a:r>
              <a:rPr lang="ru-RU" dirty="0"/>
              <a:t> между двумя строковыми последовательностями. Чем больше расстояние, тем более различны строки. Для двух одинаковых последовательностей расстояние равно нулю. По сути, это минимальное число </a:t>
            </a:r>
            <a:r>
              <a:rPr lang="ru-RU" dirty="0" err="1"/>
              <a:t>односимвольных</a:t>
            </a:r>
            <a:r>
              <a:rPr lang="ru-RU" dirty="0"/>
              <a:t> преобразований (удаления, вставки или замены), необходимых, чтобы превратить одну последовательность в другую.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31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-3396324">
            <a:off x="6499386" y="2974595"/>
            <a:ext cx="4291772" cy="269937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78" name="Google Shape;478;p2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79" name="Google Shape;479;p2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2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2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2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85" name="Google Shape;485;p2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2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2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rot="3182898">
            <a:off x="-1789955" y="3811828"/>
            <a:ext cx="3362103" cy="211434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811975" y="1627825"/>
            <a:ext cx="4575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634025" y="1064975"/>
            <a:ext cx="2858400" cy="3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33" name="Google Shape;133;p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6" name="Google Shape;136;p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39" name="Google Shape;139;p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142;p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144;p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45" name="Google Shape;145;p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4915376" y="416739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56" name="Google Shape;156;p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57" name="Google Shape;157;p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" name="Google Shape;162;p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166;p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-4080314">
            <a:off x="-2065524" y="1779314"/>
            <a:ext cx="4291871" cy="269937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81" name="Google Shape;181;p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87" name="Google Shape;187;p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92175"/>
            <a:ext cx="6576000" cy="9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subTitle" idx="1"/>
          </p:nvPr>
        </p:nvSpPr>
        <p:spPr>
          <a:xfrm>
            <a:off x="1284000" y="2681575"/>
            <a:ext cx="6576000" cy="429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05" name="Google Shape;205;p1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06" name="Google Shape;206;p1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1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1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" name="Google Shape;209;p1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" name="Google Shape;211;p1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12" name="Google Shape;212;p1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1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5" name="Google Shape;215;p1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16" name="Google Shape;216;p1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217;p1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18" name="Google Shape;218;p1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/>
          <p:nvPr/>
        </p:nvSpPr>
        <p:spPr>
          <a:xfrm rot="1866243">
            <a:off x="-1730113" y="4329296"/>
            <a:ext cx="3361828" cy="2114481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15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87" name="Google Shape;287;p15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88" name="Google Shape;288;p15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5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1" name="Google Shape;291;p15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293;p15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94" name="Google Shape;294;p15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5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15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98" name="Google Shape;298;p15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15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00" name="Google Shape;300;p15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5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5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5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5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"/>
          <p:cNvSpPr/>
          <p:nvPr/>
        </p:nvSpPr>
        <p:spPr>
          <a:xfrm rot="1917429">
            <a:off x="-740302" y="3859619"/>
            <a:ext cx="3362272" cy="211437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56" name="Google Shape;456;p2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" name="Google Shape;460;p2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2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2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2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69" name="Google Shape;469;p2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ctrTitle"/>
          </p:nvPr>
        </p:nvSpPr>
        <p:spPr>
          <a:xfrm>
            <a:off x="1094224" y="1127051"/>
            <a:ext cx="7589031" cy="1828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err="1"/>
              <a:t>Хакатон</a:t>
            </a:r>
            <a:r>
              <a:rPr lang="ru-RU" sz="4400" dirty="0"/>
              <a:t> «Всем в </a:t>
            </a:r>
            <a:r>
              <a:rPr lang="en-US" sz="4400" dirty="0"/>
              <a:t>IT</a:t>
            </a:r>
            <a:r>
              <a:rPr lang="ru-RU" sz="4400" dirty="0"/>
              <a:t>!» </a:t>
            </a:r>
            <a:r>
              <a:rPr lang="en" sz="4400" dirty="0"/>
              <a:t> </a:t>
            </a:r>
            <a:r>
              <a:rPr lang="ru-RU" sz="4400" b="0" dirty="0"/>
              <a:t>Секция 2. Интеллектуальный поиск</a:t>
            </a:r>
            <a:endParaRPr sz="4400" b="0" dirty="0"/>
          </a:p>
        </p:txBody>
      </p:sp>
      <p:sp>
        <p:nvSpPr>
          <p:cNvPr id="507" name="Google Shape;507;p26"/>
          <p:cNvSpPr txBox="1">
            <a:spLocks noGrp="1"/>
          </p:cNvSpPr>
          <p:nvPr>
            <p:ph type="subTitle" idx="1"/>
          </p:nvPr>
        </p:nvSpPr>
        <p:spPr>
          <a:xfrm>
            <a:off x="1094224" y="3187580"/>
            <a:ext cx="4528800" cy="8801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Мусин А. М.,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Мошков Н. А.</a:t>
            </a:r>
            <a:endParaRPr dirty="0"/>
          </a:p>
        </p:txBody>
      </p:sp>
      <p:sp>
        <p:nvSpPr>
          <p:cNvPr id="508" name="Google Shape;508;p26"/>
          <p:cNvSpPr/>
          <p:nvPr/>
        </p:nvSpPr>
        <p:spPr>
          <a:xfrm rot="-1563061">
            <a:off x="6284801" y="3140198"/>
            <a:ext cx="4291947" cy="269948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10" name="Google Shape;510;p2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1" name="Google Shape;511;p2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Задание 1</a:t>
            </a:r>
            <a:endParaRPr dirty="0"/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"/>
          </p:nvPr>
        </p:nvSpPr>
        <p:spPr>
          <a:xfrm>
            <a:off x="791028" y="1422600"/>
            <a:ext cx="7445978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600" dirty="0"/>
              <a:t>С сайта «https://bspu.ru/» получить ФИО профессорско-</a:t>
            </a:r>
          </a:p>
          <a:p>
            <a:pPr marL="0" lvl="0" indent="0">
              <a:buNone/>
            </a:pPr>
            <a:r>
              <a:rPr lang="ru-RU" sz="1600" dirty="0"/>
              <a:t>преподавательского состава (кафедры / факультета / института /</a:t>
            </a:r>
          </a:p>
          <a:p>
            <a:pPr marL="0" lvl="0" indent="0">
              <a:buNone/>
            </a:pPr>
            <a:r>
              <a:rPr lang="ru-RU" sz="1600" dirty="0"/>
              <a:t>университета, определенной группы - на выбор)</a:t>
            </a:r>
            <a:endParaRPr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5FD1D2-7236-43BC-9B74-3CB9F414B28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37" r="737"/>
          <a:stretch>
            <a:fillRect/>
          </a:stretch>
        </p:blipFill>
        <p:spPr>
          <a:xfrm>
            <a:off x="3662005" y="2375562"/>
            <a:ext cx="4575001" cy="22050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Блок-схема алгоритма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CB6948-B97E-4B63-BFA7-822AC7BC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08" y="1340584"/>
            <a:ext cx="6087182" cy="3074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Задание 2</a:t>
            </a:r>
            <a:endParaRPr dirty="0"/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"/>
          </p:nvPr>
        </p:nvSpPr>
        <p:spPr>
          <a:xfrm>
            <a:off x="791028" y="1422600"/>
            <a:ext cx="7445978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600" dirty="0"/>
              <a:t>С сайта «https://scholar.google.com/» получить n результатов поиска</a:t>
            </a:r>
          </a:p>
          <a:p>
            <a:pPr marL="0" lvl="0" indent="0">
              <a:buNone/>
            </a:pPr>
            <a:r>
              <a:rPr lang="ru-RU" sz="1600" dirty="0"/>
              <a:t>по ФИО или </a:t>
            </a:r>
            <a:r>
              <a:rPr lang="ru-RU" sz="1600" dirty="0" err="1"/>
              <a:t>author_id</a:t>
            </a:r>
            <a:r>
              <a:rPr lang="ru-RU" sz="1600" dirty="0"/>
              <a:t> (включая формулировки названий научной</a:t>
            </a:r>
          </a:p>
          <a:p>
            <a:pPr marL="0" lvl="0" indent="0">
              <a:buNone/>
            </a:pPr>
            <a:r>
              <a:rPr lang="ru-RU" sz="1600" dirty="0"/>
              <a:t>работы). Была выбран сайт «</a:t>
            </a:r>
            <a:r>
              <a:rPr lang="en-US" sz="1600" dirty="0"/>
              <a:t>https://elibrary.ru</a:t>
            </a:r>
            <a:r>
              <a:rPr lang="ru-RU" sz="1600" dirty="0"/>
              <a:t>»</a:t>
            </a:r>
            <a:endParaRPr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952323-6D4E-405B-B060-8CA0BC9E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51" y="2278129"/>
            <a:ext cx="3522139" cy="229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7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25264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Блок-схема алгоритма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8DCC36-7402-4332-AC3B-11E5FA8D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32" y="382771"/>
            <a:ext cx="3771802" cy="42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Задание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"/>
          </p:nvPr>
        </p:nvSpPr>
        <p:spPr>
          <a:xfrm>
            <a:off x="791028" y="1422600"/>
            <a:ext cx="7445978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600" dirty="0"/>
              <a:t>В таблице ФИО авторов и названий работ организовать поиск по</a:t>
            </a:r>
          </a:p>
          <a:p>
            <a:pPr marL="0" lvl="0" indent="0">
              <a:buNone/>
            </a:pPr>
            <a:r>
              <a:rPr lang="ru-RU" sz="1600" dirty="0"/>
              <a:t>неполному или искаженному названию статьи (например,</a:t>
            </a:r>
          </a:p>
          <a:p>
            <a:pPr marL="0" lvl="0" indent="0">
              <a:buNone/>
            </a:pPr>
            <a:r>
              <a:rPr lang="ru-RU" sz="1600" dirty="0"/>
              <a:t>пропущена буква или слово)</a:t>
            </a:r>
            <a:endParaRPr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1E815-4B1B-4AFF-90F2-236276C8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558" y="2042427"/>
            <a:ext cx="4685414" cy="25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9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Fuzzywuzzy</a:t>
            </a:r>
            <a:endParaRPr dirty="0"/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"/>
          </p:nvPr>
        </p:nvSpPr>
        <p:spPr>
          <a:xfrm>
            <a:off x="791028" y="1422600"/>
            <a:ext cx="7445978" cy="938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600" dirty="0"/>
              <a:t>Библиотека </a:t>
            </a:r>
            <a:r>
              <a:rPr lang="en-US" sz="1600" dirty="0"/>
              <a:t>Python</a:t>
            </a:r>
            <a:r>
              <a:rPr lang="ru-RU" sz="1600" dirty="0"/>
              <a:t> основанная на «Расстояние Левенштейна», чтобы рассчитать расстояние между строковыми последовательностями, чем больше расстояние, тем больше разницы.</a:t>
            </a:r>
            <a:endParaRPr sz="1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5C1EE7-450F-4139-8B7F-01F7F5B4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83" y="2361139"/>
            <a:ext cx="4223621" cy="18844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B9230C-36F0-4101-981F-D36EF742E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359" y="2361139"/>
            <a:ext cx="3164978" cy="22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8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Блок-схема алгоритма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214DEF-D42E-4CB8-9644-D5DD97F4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51" y="1712076"/>
            <a:ext cx="5276064" cy="26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4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"/>
          <p:cNvSpPr/>
          <p:nvPr/>
        </p:nvSpPr>
        <p:spPr>
          <a:xfrm rot="480228">
            <a:off x="5251639" y="3657807"/>
            <a:ext cx="4291908" cy="2699557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627" name="Google Shape;627;p3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8" name="Google Shape;628;p3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" name="Google Shape;808;p45">
            <a:extLst>
              <a:ext uri="{FF2B5EF4-FFF2-40B4-BE49-F238E27FC236}">
                <a16:creationId xmlns:a16="http://schemas.microsoft.com/office/drawing/2014/main" id="{1C20D764-BE97-4274-8F2F-35340F844775}"/>
              </a:ext>
            </a:extLst>
          </p:cNvPr>
          <p:cNvSpPr txBox="1">
            <a:spLocks/>
          </p:cNvSpPr>
          <p:nvPr/>
        </p:nvSpPr>
        <p:spPr>
          <a:xfrm>
            <a:off x="877118" y="1730165"/>
            <a:ext cx="7389761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nybody"/>
              <a:buNone/>
              <a:defRPr sz="6000" b="1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ybody"/>
              <a:buNone/>
              <a:defRPr sz="96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</a:rPr>
              <a:t>Спасибо за внимание!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commerce Pitch Deck by Slidesgo">
  <a:themeElements>
    <a:clrScheme name="Simple Light">
      <a:dk1>
        <a:srgbClr val="191919"/>
      </a:dk1>
      <a:lt1>
        <a:srgbClr val="F3F3F3"/>
      </a:lt1>
      <a:dk2>
        <a:srgbClr val="FFFFFF"/>
      </a:dk2>
      <a:lt2>
        <a:srgbClr val="2F2F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209</Words>
  <Application>Microsoft Office PowerPoint</Application>
  <PresentationFormat>Экран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Nunito Light</vt:lpstr>
      <vt:lpstr>Anybody</vt:lpstr>
      <vt:lpstr>Arial</vt:lpstr>
      <vt:lpstr>E-commerce Pitch Deck by Slidesgo</vt:lpstr>
      <vt:lpstr>Хакатон «Всем в IT!»  Секция 2. Интеллектуальный поиск</vt:lpstr>
      <vt:lpstr>Задание 1</vt:lpstr>
      <vt:lpstr>Блок-схема алгоритма</vt:lpstr>
      <vt:lpstr>Задание 2</vt:lpstr>
      <vt:lpstr>Блок-схема алгоритма</vt:lpstr>
      <vt:lpstr>Задание 3</vt:lpstr>
      <vt:lpstr>Fuzzywuzzy</vt:lpstr>
      <vt:lpstr>Блок-схема алгоритма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Pitch Deck</dc:title>
  <dc:creator>Nak Nak</dc:creator>
  <cp:lastModifiedBy>Harvey Wood</cp:lastModifiedBy>
  <cp:revision>13</cp:revision>
  <dcterms:modified xsi:type="dcterms:W3CDTF">2024-05-17T07:40:27Z</dcterms:modified>
</cp:coreProperties>
</file>