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41DFD-ACA2-43BF-A9AB-8BD5D0AF8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83F3FF-626D-4297-8B6D-FFC8D2E9F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AFCAA5-8014-4C37-BA68-E94A81E3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12A8BF-C588-4D6B-8115-6AD0BF6F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691D77-C7E1-4089-9516-9EF2B1AC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59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FF04BC-5A55-4EB0-BDCB-2966DF47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7D93AB-92A2-49D8-8731-BE1318EBC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1E42CE-6AC6-421C-901C-7C94685E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F9E77A-FF06-4C0C-9ABD-F33021E9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EB5133-D3AC-4E26-82F4-48EB6A95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664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5B2C88E-838D-4F15-B375-0CD542F0D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102F771-875E-4175-81D7-865240E5F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ED3475-548A-478C-9ABC-ACF6B38E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5D8ADE-9472-4DB2-9E05-6FDFC92D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3FE822-4E09-4D04-96CB-711563F5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470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459AF-2BAF-47CB-89C6-7D989E84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00A415-2E6B-4FE9-B21C-64FDDF81F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FA72A9-BA8D-4163-B4BC-E42E448B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BC0D02-97A0-4673-A6CF-C21AC532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107294-55F5-4D4B-8550-FA151641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02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890B7-3783-4842-A3A7-046ABDE3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D56103-8114-4F21-B172-75BE502BF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4777B8-E24D-4C38-8955-A9FCC79A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96B0FB-B98A-414F-B599-DD6939D1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8D2941-CEC3-4CFF-971E-2FDC7262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534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72BA3F-5AAD-44F6-A569-C46D080C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F8E267-E216-469D-9B21-455324A4D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8EA4A04-8C58-4FF8-A3A9-C6D8B3D77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981E59-3888-41C7-B10D-E31FF9EF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4F14EF-82FD-4190-B984-3ACBC85A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64F88F-6C48-4477-B30A-641C110D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164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A216B2-13D2-45B2-9D6E-1462045ED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AC6658-741D-4F4E-807E-BCDB39D98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3465F03-ED44-4B41-84F0-626DB86D9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7E70ADD-F9FA-451C-9887-E842338C5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E52F3CA-4538-42CB-91CC-01D2751E6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64CA0C8-94EF-4F33-883B-DA7C6403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1CFCB1-9DFF-4BCD-9176-6981C509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A261A58-BB41-44F6-8A86-51A3D1CC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556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D1DDD3-3F99-458C-BB11-351893E3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1B27114-57CE-44D8-91DD-C0D6A25C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7D14A5-E658-4391-83B1-8283B878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FBD060-B8A5-42C4-8B17-75E93E4B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395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915AD4-8CCE-4065-85B7-39AE5C95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C761DFD-5999-40D1-8086-CD09C443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992F79-2CB6-4390-8EEE-33D8A2CD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72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85B591-9D82-41B1-B7A0-3D975A0C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EC630-6313-4B3F-8D69-5E377D630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060B5E-80C6-4E67-8BC0-69444F257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A1C87E-4A33-44EF-A921-8D094F18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4BFD74-F63E-47BF-89A9-D69AB1AA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E731A4-B592-4532-9C84-2ADFFD65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312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F712B2-9EF2-403C-B0A1-50C84BFA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83D4A3E-2325-42ED-8170-7C1A45A0B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23847F-A985-4E89-8FB1-8E0BEE931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FA0C147-7186-458C-ABE7-1E3C80DE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C561C1-B789-4F20-A6FE-F1F1608B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1FD1A4-BDC7-442F-ABD5-75FE5934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77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D441ED-FF86-4BB3-A1FF-1B922BF7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E4FFF1-010B-46CA-8046-156442568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4D0A89-9AD7-4196-9E26-CD2E63ABF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BED98-3B5E-4B9B-A895-4B552719D125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898CEB-03C0-4A59-82C8-CA59927F5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ED4FA6-0438-45B2-87D4-D2413A861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37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30E8A9-1CFF-41A0-918B-688FAF57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Compito Di Alternativa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A965BF5-404D-4E53-9F01-D16697CB04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0472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D850D0-BB77-4C2C-AA45-DE27B9F5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3 oscar va a: la mamma di </a:t>
            </a:r>
            <a:r>
              <a:rPr lang="it-IT" dirty="0" err="1"/>
              <a:t>Jojo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B60B89-B89E-4A9F-9C50-A144325F6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averci fatto capire di permettere a nostro figlio di avere le sue idee e rispettarle anche se non ci piacciono</a:t>
            </a:r>
          </a:p>
        </p:txBody>
      </p:sp>
    </p:spTree>
    <p:extLst>
      <p:ext uri="{BB962C8B-B14F-4D97-AF65-F5344CB8AC3E}">
        <p14:creationId xmlns:p14="http://schemas.microsoft.com/office/powerpoint/2010/main" val="230513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E5A545-5ACA-459A-9482-286E8AC2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2 oscar va a: Katherine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964F42-BCC5-4D5D-99CE-187E34423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averci insegnato che nonostante le persone potrebbero discriminarti di continuare imperterrito a fare ciò che vorresti</a:t>
            </a:r>
          </a:p>
        </p:txBody>
      </p:sp>
    </p:spTree>
    <p:extLst>
      <p:ext uri="{BB962C8B-B14F-4D97-AF65-F5344CB8AC3E}">
        <p14:creationId xmlns:p14="http://schemas.microsoft.com/office/powerpoint/2010/main" val="95551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9D6BD6-A6B9-4B8E-AC6B-34C7A76D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L’oscar numero 1 va a: Mendez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F57C09-7D55-401D-88F5-53639CE3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averci insegnato che dobbiamo riconoscere ciò che ci da valore come persone. Che è </a:t>
            </a:r>
            <a:r>
              <a:rPr lang="it-IT"/>
              <a:t>molto importante</a:t>
            </a:r>
          </a:p>
        </p:txBody>
      </p:sp>
    </p:spTree>
    <p:extLst>
      <p:ext uri="{BB962C8B-B14F-4D97-AF65-F5344CB8AC3E}">
        <p14:creationId xmlns:p14="http://schemas.microsoft.com/office/powerpoint/2010/main" val="155151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7348F2-7B86-4ED3-963E-A5414F8D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Assegnazione oscar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BBFBBB7-DC9F-4B1D-8DB2-59A96E19D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D1E0A-365E-42E0-B508-63932F80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10 oscar va a: </a:t>
            </a:r>
            <a:r>
              <a:rPr lang="it-IT" dirty="0" err="1"/>
              <a:t>Purl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45D981-0920-4064-92F5-D12317597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averci insegnato che per sentirci in pace con noi stessi non dobbiamo fingerci qualcun altro con i nostri "amici " ma essere i veri noi stessi con un nostro vero amico.</a:t>
            </a:r>
          </a:p>
        </p:txBody>
      </p:sp>
    </p:spTree>
    <p:extLst>
      <p:ext uri="{BB962C8B-B14F-4D97-AF65-F5344CB8AC3E}">
        <p14:creationId xmlns:p14="http://schemas.microsoft.com/office/powerpoint/2010/main" val="140503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E5EFBF-8D5D-4376-9589-9F4D721E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9 oscar va a: </a:t>
            </a:r>
            <a:r>
              <a:rPr lang="it-IT" dirty="0" err="1"/>
              <a:t>alike</a:t>
            </a:r>
            <a:r>
              <a:rPr lang="it-IT" dirty="0"/>
              <a:t> il padre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693965-8640-405A-88AE-5DB91442C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averci insegnato che senza la famiglia e le persone a cui vogliamo bene non saremo mai felici </a:t>
            </a:r>
          </a:p>
        </p:txBody>
      </p:sp>
    </p:spTree>
    <p:extLst>
      <p:ext uri="{BB962C8B-B14F-4D97-AF65-F5344CB8AC3E}">
        <p14:creationId xmlns:p14="http://schemas.microsoft.com/office/powerpoint/2010/main" val="195943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08B947-80DD-4A2F-A2EB-C53D236C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L’8 oscar va a: il bambino de piedi sinistri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E22650-2AE0-4B3E-8DC0-0EE1F7AA3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averci fatto notare come (a parer mio) il calcio rovina molte possibili amicizie e piccoli amori</a:t>
            </a:r>
          </a:p>
        </p:txBody>
      </p:sp>
    </p:spTree>
    <p:extLst>
      <p:ext uri="{BB962C8B-B14F-4D97-AF65-F5344CB8AC3E}">
        <p14:creationId xmlns:p14="http://schemas.microsoft.com/office/powerpoint/2010/main" val="51453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71CBD1-4B24-4E2D-8B19-6B3B3986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7 oscar va a: Tony, </a:t>
            </a:r>
            <a:r>
              <a:rPr lang="it-IT" dirty="0" err="1"/>
              <a:t>Greenbook</a:t>
            </a:r>
            <a:r>
              <a:rPr lang="it-IT" dirty="0"/>
              <a:t> (non lo abbiamo ancora finito però)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F5CE4F-A074-467E-AFE5-9370BEBC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averci insegnato che nonostante il colore della pelle le persone sono tutte uguali.</a:t>
            </a:r>
          </a:p>
        </p:txBody>
      </p:sp>
    </p:spTree>
    <p:extLst>
      <p:ext uri="{BB962C8B-B14F-4D97-AF65-F5344CB8AC3E}">
        <p14:creationId xmlns:p14="http://schemas.microsoft.com/office/powerpoint/2010/main" val="248214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4034A2-F844-4081-A564-B7B8014E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6 oscar va a: il direttore de il concerto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E099BD-9E0F-4369-B671-994C8F78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averci fatto capire che anche se le perone cercheranno di infrangere i nostri sogni noi dobbiamo continuare a cercare di realizzarli</a:t>
            </a:r>
          </a:p>
        </p:txBody>
      </p:sp>
    </p:spTree>
    <p:extLst>
      <p:ext uri="{BB962C8B-B14F-4D97-AF65-F5344CB8AC3E}">
        <p14:creationId xmlns:p14="http://schemas.microsoft.com/office/powerpoint/2010/main" val="128054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ABBF68-F2E9-4F0D-A417-8346B848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5 oscar va a: Mary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07E133-017C-4D7A-B436-00A4849A0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averci dimostrato che puoi arrivare a non arrenderci e studiare per poter fare il lavoro che ci piace</a:t>
            </a:r>
          </a:p>
        </p:txBody>
      </p:sp>
    </p:spTree>
    <p:extLst>
      <p:ext uri="{BB962C8B-B14F-4D97-AF65-F5344CB8AC3E}">
        <p14:creationId xmlns:p14="http://schemas.microsoft.com/office/powerpoint/2010/main" val="205385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23F001-77E8-4207-95B6-7DBA6C00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4 oscar va a: </a:t>
            </a:r>
            <a:r>
              <a:rPr lang="it-IT" dirty="0" err="1"/>
              <a:t>Jojo</a:t>
            </a:r>
            <a:r>
              <a:rPr lang="it-IT" dirty="0"/>
              <a:t> de </a:t>
            </a:r>
            <a:r>
              <a:rPr lang="it-IT" dirty="0" err="1"/>
              <a:t>Jojo</a:t>
            </a:r>
            <a:r>
              <a:rPr lang="it-IT" dirty="0"/>
              <a:t> </a:t>
            </a:r>
            <a:r>
              <a:rPr lang="it-IT" dirty="0" err="1"/>
              <a:t>rabbit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2E14C7-73F5-4CEF-A0EE-B2AF0AFE4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averci fatto capire che non bisogna seguire le idee degli </a:t>
            </a:r>
            <a:r>
              <a:rPr lang="it-IT" dirty="0" err="1"/>
              <a:t>sltri</a:t>
            </a:r>
            <a:r>
              <a:rPr lang="it-IT" dirty="0"/>
              <a:t> anche se ci sembrano giuste ma di pensare e avere la nostra opinione</a:t>
            </a:r>
          </a:p>
        </p:txBody>
      </p:sp>
    </p:spTree>
    <p:extLst>
      <p:ext uri="{BB962C8B-B14F-4D97-AF65-F5344CB8AC3E}">
        <p14:creationId xmlns:p14="http://schemas.microsoft.com/office/powerpoint/2010/main" val="37531264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308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Compito Di Alternativa</vt:lpstr>
      <vt:lpstr>Assegnazione oscar</vt:lpstr>
      <vt:lpstr>Il 10 oscar va a: Purl</vt:lpstr>
      <vt:lpstr>Il 9 oscar va a: alike il padre</vt:lpstr>
      <vt:lpstr>L’8 oscar va a: il bambino de piedi sinistri</vt:lpstr>
      <vt:lpstr>Il 7 oscar va a: Tony, Greenbook (non lo abbiamo ancora finito però)</vt:lpstr>
      <vt:lpstr>Il 6 oscar va a: il direttore de il concerto</vt:lpstr>
      <vt:lpstr>Il 5 oscar va a: Mary</vt:lpstr>
      <vt:lpstr>Il 4 oscar va a: Jojo de Jojo rabbit</vt:lpstr>
      <vt:lpstr>Il 3 oscar va a: la mamma di Jojo</vt:lpstr>
      <vt:lpstr>Il 2 oscar va a: Katherine </vt:lpstr>
      <vt:lpstr>L’oscar numero 1 va a: Mendez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Compito Di Alternativa</dc:title>
  <dc:creator>antonella masala</dc:creator>
  <cp:lastModifiedBy>antonella masala</cp:lastModifiedBy>
  <cp:revision>6</cp:revision>
  <dcterms:created xsi:type="dcterms:W3CDTF">2021-05-18T15:50:41Z</dcterms:created>
  <dcterms:modified xsi:type="dcterms:W3CDTF">2021-05-18T17:06:09Z</dcterms:modified>
</cp:coreProperties>
</file>