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
      <p:font typeface="Magnolia Script" charset="1" panose="020005030700000200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684479">
            <a:off x="14695182" y="6516833"/>
            <a:ext cx="5137453" cy="4804757"/>
          </a:xfrm>
          <a:custGeom>
            <a:avLst/>
            <a:gdLst/>
            <a:ahLst/>
            <a:cxnLst/>
            <a:rect r="r" b="b" t="t" l="l"/>
            <a:pathLst>
              <a:path h="4804757" w="5137453">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0660" y="-989201"/>
            <a:ext cx="5619589" cy="5255670"/>
          </a:xfrm>
          <a:custGeom>
            <a:avLst/>
            <a:gdLst/>
            <a:ahLst/>
            <a:cxnLst/>
            <a:rect r="r" b="b" t="t" l="l"/>
            <a:pathLst>
              <a:path h="5255670" w="5619589">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16550">
            <a:off x="-1712897" y="8499236"/>
            <a:ext cx="8718707" cy="3760358"/>
          </a:xfrm>
          <a:custGeom>
            <a:avLst/>
            <a:gdLst/>
            <a:ahLst/>
            <a:cxnLst/>
            <a:rect r="r" b="b" t="t" l="l"/>
            <a:pathLst>
              <a:path h="3760358" w="8718707">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277046">
            <a:off x="12472299" y="-847192"/>
            <a:ext cx="8698829" cy="3751785"/>
          </a:xfrm>
          <a:custGeom>
            <a:avLst/>
            <a:gdLst/>
            <a:ahLst/>
            <a:cxnLst/>
            <a:rect r="r" b="b" t="t" l="l"/>
            <a:pathLst>
              <a:path h="3751785" w="8698829">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00893" y="4171950"/>
            <a:ext cx="11086213" cy="1943100"/>
          </a:xfrm>
          <a:prstGeom prst="rect">
            <a:avLst/>
          </a:prstGeom>
        </p:spPr>
        <p:txBody>
          <a:bodyPr anchor="t" rtlCol="false" tIns="0" lIns="0" bIns="0" rIns="0">
            <a:spAutoFit/>
          </a:bodyPr>
          <a:lstStyle/>
          <a:p>
            <a:pPr algn="ctr">
              <a:lnSpc>
                <a:spcPts val="15360"/>
              </a:lnSpc>
            </a:pPr>
            <a:r>
              <a:rPr lang="en-US" sz="12800">
                <a:solidFill>
                  <a:srgbClr val="343434"/>
                </a:solidFill>
                <a:latin typeface="Magnolia Script Bold"/>
              </a:rPr>
              <a:t>Kelompok 13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9602">
            <a:off x="-2743616" y="4292169"/>
            <a:ext cx="5487232" cy="5522305"/>
          </a:xfrm>
          <a:custGeom>
            <a:avLst/>
            <a:gdLst/>
            <a:ahLst/>
            <a:cxnLst/>
            <a:rect r="r" b="b" t="t" l="l"/>
            <a:pathLst>
              <a:path h="5522305" w="5487232">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5605">
            <a:off x="-941976" y="6201286"/>
            <a:ext cx="6075197" cy="6114027"/>
          </a:xfrm>
          <a:custGeom>
            <a:avLst/>
            <a:gdLst/>
            <a:ahLst/>
            <a:cxnLst/>
            <a:rect r="r" b="b" t="t" l="l"/>
            <a:pathLst>
              <a:path h="6114027" w="607519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16306" y="-2506522"/>
            <a:ext cx="6285988" cy="6326165"/>
          </a:xfrm>
          <a:custGeom>
            <a:avLst/>
            <a:gdLst/>
            <a:ahLst/>
            <a:cxnLst/>
            <a:rect r="r" b="b" t="t" l="l"/>
            <a:pathLst>
              <a:path h="6326165" w="6285988">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321959">
            <a:off x="15358330" y="1019438"/>
            <a:ext cx="5923564" cy="5961426"/>
          </a:xfrm>
          <a:custGeom>
            <a:avLst/>
            <a:gdLst/>
            <a:ahLst/>
            <a:cxnLst/>
            <a:rect r="r" b="b" t="t" l="l"/>
            <a:pathLst>
              <a:path h="5961426" w="5923564">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922224" y="4798598"/>
            <a:ext cx="465072" cy="465072"/>
            <a:chOff x="0" y="0"/>
            <a:chExt cx="620096" cy="620096"/>
          </a:xfrm>
        </p:grpSpPr>
        <p:grpSp>
          <p:nvGrpSpPr>
            <p:cNvPr name="Group 7" id="7"/>
            <p:cNvGrpSpPr/>
            <p:nvPr/>
          </p:nvGrpSpPr>
          <p:grpSpPr>
            <a:xfrm rot="0">
              <a:off x="0" y="0"/>
              <a:ext cx="620096" cy="62009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40334" y="40334"/>
              <a:ext cx="539429" cy="539429"/>
            </a:xfrm>
            <a:custGeom>
              <a:avLst/>
              <a:gdLst/>
              <a:ahLst/>
              <a:cxnLst/>
              <a:rect r="r" b="b" t="t" l="l"/>
              <a:pathLst>
                <a:path h="539429" w="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1" id="11"/>
          <p:cNvGrpSpPr/>
          <p:nvPr/>
        </p:nvGrpSpPr>
        <p:grpSpPr>
          <a:xfrm rot="0">
            <a:off x="3952474" y="5597045"/>
            <a:ext cx="465072" cy="465072"/>
            <a:chOff x="0" y="0"/>
            <a:chExt cx="620096" cy="620096"/>
          </a:xfrm>
        </p:grpSpPr>
        <p:grpSp>
          <p:nvGrpSpPr>
            <p:cNvPr name="Group 12" id="12"/>
            <p:cNvGrpSpPr/>
            <p:nvPr/>
          </p:nvGrpSpPr>
          <p:grpSpPr>
            <a:xfrm rot="0">
              <a:off x="0" y="0"/>
              <a:ext cx="620096" cy="6200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40334" y="40334"/>
              <a:ext cx="539429" cy="539429"/>
            </a:xfrm>
            <a:custGeom>
              <a:avLst/>
              <a:gdLst/>
              <a:ahLst/>
              <a:cxnLst/>
              <a:rect r="r" b="b" t="t" l="l"/>
              <a:pathLst>
                <a:path h="539429" w="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6" id="16"/>
          <p:cNvGrpSpPr/>
          <p:nvPr/>
        </p:nvGrpSpPr>
        <p:grpSpPr>
          <a:xfrm rot="0">
            <a:off x="3922224" y="4000151"/>
            <a:ext cx="465072" cy="465072"/>
            <a:chOff x="0" y="0"/>
            <a:chExt cx="620096" cy="620096"/>
          </a:xfrm>
        </p:grpSpPr>
        <p:grpSp>
          <p:nvGrpSpPr>
            <p:cNvPr name="Group 17" id="17"/>
            <p:cNvGrpSpPr/>
            <p:nvPr/>
          </p:nvGrpSpPr>
          <p:grpSpPr>
            <a:xfrm rot="0">
              <a:off x="0" y="0"/>
              <a:ext cx="620096" cy="62009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40334" y="40334"/>
              <a:ext cx="539429" cy="539429"/>
            </a:xfrm>
            <a:custGeom>
              <a:avLst/>
              <a:gdLst/>
              <a:ahLst/>
              <a:cxnLst/>
              <a:rect r="r" b="b" t="t" l="l"/>
              <a:pathLst>
                <a:path h="539429" w="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21" id="21"/>
          <p:cNvSpPr txBox="true"/>
          <p:nvPr/>
        </p:nvSpPr>
        <p:spPr>
          <a:xfrm rot="0">
            <a:off x="4248508" y="1855848"/>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Anggota Kelompok</a:t>
            </a:r>
          </a:p>
        </p:txBody>
      </p:sp>
      <p:sp>
        <p:nvSpPr>
          <p:cNvPr name="TextBox 22" id="22"/>
          <p:cNvSpPr txBox="true"/>
          <p:nvPr/>
        </p:nvSpPr>
        <p:spPr>
          <a:xfrm rot="0">
            <a:off x="4684235" y="3933476"/>
            <a:ext cx="5976363" cy="580390"/>
          </a:xfrm>
          <a:prstGeom prst="rect">
            <a:avLst/>
          </a:prstGeom>
        </p:spPr>
        <p:txBody>
          <a:bodyPr anchor="t" rtlCol="false" tIns="0" lIns="0" bIns="0" rIns="0">
            <a:spAutoFit/>
          </a:bodyPr>
          <a:lstStyle/>
          <a:p>
            <a:pPr>
              <a:lnSpc>
                <a:spcPts val="4759"/>
              </a:lnSpc>
            </a:pPr>
            <a:r>
              <a:rPr lang="en-US" sz="3399">
                <a:solidFill>
                  <a:srgbClr val="343434"/>
                </a:solidFill>
                <a:latin typeface="Open Sans"/>
              </a:rPr>
              <a:t>Ilham Putranto (5220411428)</a:t>
            </a:r>
          </a:p>
        </p:txBody>
      </p:sp>
      <p:sp>
        <p:nvSpPr>
          <p:cNvPr name="TextBox 23" id="23"/>
          <p:cNvSpPr txBox="true"/>
          <p:nvPr/>
        </p:nvSpPr>
        <p:spPr>
          <a:xfrm rot="0">
            <a:off x="4684235" y="4707601"/>
            <a:ext cx="7720609" cy="580390"/>
          </a:xfrm>
          <a:prstGeom prst="rect">
            <a:avLst/>
          </a:prstGeom>
        </p:spPr>
        <p:txBody>
          <a:bodyPr anchor="t" rtlCol="false" tIns="0" lIns="0" bIns="0" rIns="0">
            <a:spAutoFit/>
          </a:bodyPr>
          <a:lstStyle/>
          <a:p>
            <a:pPr>
              <a:lnSpc>
                <a:spcPts val="4759"/>
              </a:lnSpc>
            </a:pPr>
            <a:r>
              <a:rPr lang="en-US" sz="3399">
                <a:solidFill>
                  <a:srgbClr val="343434"/>
                </a:solidFill>
                <a:latin typeface="Open Sans"/>
              </a:rPr>
              <a:t>Widani Dwi Septyan (5220411455)</a:t>
            </a:r>
          </a:p>
        </p:txBody>
      </p:sp>
      <p:sp>
        <p:nvSpPr>
          <p:cNvPr name="TextBox 24" id="24"/>
          <p:cNvSpPr txBox="true"/>
          <p:nvPr/>
        </p:nvSpPr>
        <p:spPr>
          <a:xfrm rot="0">
            <a:off x="4684235" y="5530370"/>
            <a:ext cx="9005251" cy="580390"/>
          </a:xfrm>
          <a:prstGeom prst="rect">
            <a:avLst/>
          </a:prstGeom>
        </p:spPr>
        <p:txBody>
          <a:bodyPr anchor="t" rtlCol="false" tIns="0" lIns="0" bIns="0" rIns="0">
            <a:spAutoFit/>
          </a:bodyPr>
          <a:lstStyle/>
          <a:p>
            <a:pPr>
              <a:lnSpc>
                <a:spcPts val="4759"/>
              </a:lnSpc>
            </a:pPr>
            <a:r>
              <a:rPr lang="en-US" sz="3399">
                <a:solidFill>
                  <a:srgbClr val="343434"/>
                </a:solidFill>
                <a:latin typeface="Open Sans"/>
              </a:rPr>
              <a:t>Vincentius Jovanca K.M. (5220411458)</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364634">
            <a:off x="15077921" y="5376978"/>
            <a:ext cx="5976261" cy="6843940"/>
          </a:xfrm>
          <a:custGeom>
            <a:avLst/>
            <a:gdLst/>
            <a:ahLst/>
            <a:cxnLst/>
            <a:rect r="r" b="b" t="t" l="l"/>
            <a:pathLst>
              <a:path h="6843940" w="5976261">
                <a:moveTo>
                  <a:pt x="0" y="0"/>
                </a:moveTo>
                <a:lnTo>
                  <a:pt x="5976261" y="0"/>
                </a:lnTo>
                <a:lnTo>
                  <a:pt x="5976261" y="6843939"/>
                </a:lnTo>
                <a:lnTo>
                  <a:pt x="0" y="6843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5213">
            <a:off x="-2684687" y="-1744908"/>
            <a:ext cx="5172524" cy="5923510"/>
          </a:xfrm>
          <a:custGeom>
            <a:avLst/>
            <a:gdLst/>
            <a:ahLst/>
            <a:cxnLst/>
            <a:rect r="r" b="b" t="t" l="l"/>
            <a:pathLst>
              <a:path h="5923510" w="5172524">
                <a:moveTo>
                  <a:pt x="0" y="0"/>
                </a:moveTo>
                <a:lnTo>
                  <a:pt x="5172524" y="0"/>
                </a:lnTo>
                <a:lnTo>
                  <a:pt x="5172524" y="5923510"/>
                </a:lnTo>
                <a:lnTo>
                  <a:pt x="0" y="5923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4300" y="304955"/>
            <a:ext cx="4429909" cy="3372546"/>
          </a:xfrm>
          <a:custGeom>
            <a:avLst/>
            <a:gdLst/>
            <a:ahLst/>
            <a:cxnLst/>
            <a:rect r="r" b="b" t="t" l="l"/>
            <a:pathLst>
              <a:path h="3372546" w="4429909">
                <a:moveTo>
                  <a:pt x="0" y="0"/>
                </a:moveTo>
                <a:lnTo>
                  <a:pt x="4429909" y="0"/>
                </a:lnTo>
                <a:lnTo>
                  <a:pt x="4429909" y="3372546"/>
                </a:lnTo>
                <a:lnTo>
                  <a:pt x="0" y="3372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299356" y="7945901"/>
            <a:ext cx="4813527" cy="3664600"/>
          </a:xfrm>
          <a:custGeom>
            <a:avLst/>
            <a:gdLst/>
            <a:ahLst/>
            <a:cxnLst/>
            <a:rect r="r" b="b" t="t" l="l"/>
            <a:pathLst>
              <a:path h="3664600" w="4813527">
                <a:moveTo>
                  <a:pt x="0" y="0"/>
                </a:moveTo>
                <a:lnTo>
                  <a:pt x="4813527" y="0"/>
                </a:lnTo>
                <a:lnTo>
                  <a:pt x="4813527" y="3664600"/>
                </a:lnTo>
                <a:lnTo>
                  <a:pt x="0" y="3664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458906" y="485775"/>
            <a:ext cx="11370187" cy="1000125"/>
          </a:xfrm>
          <a:prstGeom prst="rect">
            <a:avLst/>
          </a:prstGeom>
        </p:spPr>
        <p:txBody>
          <a:bodyPr anchor="t" rtlCol="false" tIns="0" lIns="0" bIns="0" rIns="0">
            <a:spAutoFit/>
          </a:bodyPr>
          <a:lstStyle/>
          <a:p>
            <a:pPr algn="ctr">
              <a:lnSpc>
                <a:spcPts val="7800"/>
              </a:lnSpc>
            </a:pPr>
            <a:r>
              <a:rPr lang="en-US" sz="6500">
                <a:solidFill>
                  <a:srgbClr val="343434"/>
                </a:solidFill>
                <a:latin typeface="Magnolia Script Bold"/>
              </a:rPr>
              <a:t>Studi Kasus Kendaraan Darat</a:t>
            </a:r>
          </a:p>
        </p:txBody>
      </p:sp>
      <p:sp>
        <p:nvSpPr>
          <p:cNvPr name="TextBox 7" id="7"/>
          <p:cNvSpPr txBox="true"/>
          <p:nvPr/>
        </p:nvSpPr>
        <p:spPr>
          <a:xfrm rot="0">
            <a:off x="1925609" y="1934078"/>
            <a:ext cx="14817782" cy="6656070"/>
          </a:xfrm>
          <a:prstGeom prst="rect">
            <a:avLst/>
          </a:prstGeom>
        </p:spPr>
        <p:txBody>
          <a:bodyPr anchor="t" rtlCol="false" tIns="0" lIns="0" bIns="0" rIns="0">
            <a:spAutoFit/>
          </a:bodyPr>
          <a:lstStyle/>
          <a:p>
            <a:pPr algn="just">
              <a:lnSpc>
                <a:spcPts val="3779"/>
              </a:lnSpc>
            </a:pPr>
            <a:r>
              <a:rPr lang="en-US" sz="2700">
                <a:solidFill>
                  <a:srgbClr val="343434"/>
                </a:solidFill>
                <a:latin typeface="Open Sans"/>
              </a:rPr>
              <a:t>           Dalam  klasifikasi kendaraan, pembentukan Kelas Kendaraan Darat menjadi landasan utama yang mencakup atribut umum untuk setiap kendaraan darat. Kelas ini memberikan identitas dan karakteristik umum, seperti TahunKeluaran, Nama, Warna, Kecepatan, BahanBakar, JumlahRoda, dan KapasitasPenumpang. </a:t>
            </a:r>
            <a:r>
              <a:rPr lang="en-US" sz="2700">
                <a:solidFill>
                  <a:srgbClr val="343434"/>
                </a:solidFill>
                <a:latin typeface="Open Sans"/>
              </a:rPr>
              <a:t>Selanjutnya, Kelas Kereta dan Kelas Mobil merupakan kelompok-kelompok khusus yang memperinci atribut dan metode khusus sesuai dengan jenis kendaraan. Kelas Kereta memiliki atribut seperti Gerbong, JumlahKursi, JenisLayananKereta, dan Rute, sementara Kelas Mobil memiliki kemampuan seperti startEngine, stopEngine, Maju, Mundur, dan Belok.</a:t>
            </a:r>
          </a:p>
          <a:p>
            <a:pPr algn="just">
              <a:lnSpc>
                <a:spcPts val="3779"/>
              </a:lnSpc>
            </a:pPr>
            <a:r>
              <a:rPr lang="en-US" sz="2700">
                <a:solidFill>
                  <a:srgbClr val="343434"/>
                </a:solidFill>
                <a:latin typeface="Open Sans"/>
              </a:rPr>
              <a:t>                Dalam Kelas Mobil, terdapat lagi sub-kelas seperti Kelas Mobil Balap dan Kelas Mobil Crossroad, yang memiliki atribut dan metode spesifik untuk kebutuhan mereka. Kelas Mobil Balap memiliki FrontWing dan RearWing, bersama dengan metode race, sementara Kelas Mobil Crossroad memiliki fitur seperti SunroofType dan ShockBreaker, dengan metode sunroofTerbuka dan sunroofTertutup.</a:t>
            </a:r>
          </a:p>
          <a:p>
            <a:pPr algn="just">
              <a:lnSpc>
                <a:spcPts val="3779"/>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76285">
            <a:off x="-2806917" y="-4256124"/>
            <a:ext cx="7906493" cy="9054418"/>
          </a:xfrm>
          <a:custGeom>
            <a:avLst/>
            <a:gdLst/>
            <a:ahLst/>
            <a:cxnLst/>
            <a:rect r="r" b="b" t="t" l="l"/>
            <a:pathLst>
              <a:path h="9054418" w="7906493">
                <a:moveTo>
                  <a:pt x="0" y="0"/>
                </a:moveTo>
                <a:lnTo>
                  <a:pt x="7906493" y="0"/>
                </a:lnTo>
                <a:lnTo>
                  <a:pt x="7906493" y="9054417"/>
                </a:lnTo>
                <a:lnTo>
                  <a:pt x="0" y="9054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79074" y="-779705"/>
            <a:ext cx="6815548" cy="4634573"/>
          </a:xfrm>
          <a:custGeom>
            <a:avLst/>
            <a:gdLst/>
            <a:ahLst/>
            <a:cxnLst/>
            <a:rect r="r" b="b" t="t" l="l"/>
            <a:pathLst>
              <a:path h="4634573" w="6815548">
                <a:moveTo>
                  <a:pt x="0" y="0"/>
                </a:moveTo>
                <a:lnTo>
                  <a:pt x="6815548" y="0"/>
                </a:lnTo>
                <a:lnTo>
                  <a:pt x="6815548" y="4634573"/>
                </a:lnTo>
                <a:lnTo>
                  <a:pt x="0" y="46345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65030" y="6462587"/>
            <a:ext cx="6685401" cy="5591426"/>
          </a:xfrm>
          <a:custGeom>
            <a:avLst/>
            <a:gdLst/>
            <a:ahLst/>
            <a:cxnLst/>
            <a:rect r="r" b="b" t="t" l="l"/>
            <a:pathLst>
              <a:path h="5591426" w="6685401">
                <a:moveTo>
                  <a:pt x="0" y="0"/>
                </a:moveTo>
                <a:lnTo>
                  <a:pt x="6685401" y="0"/>
                </a:lnTo>
                <a:lnTo>
                  <a:pt x="6685401" y="5591426"/>
                </a:lnTo>
                <a:lnTo>
                  <a:pt x="0" y="5591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032487" y="1619250"/>
            <a:ext cx="8223025" cy="8522649"/>
          </a:xfrm>
          <a:custGeom>
            <a:avLst/>
            <a:gdLst/>
            <a:ahLst/>
            <a:cxnLst/>
            <a:rect r="r" b="b" t="t" l="l"/>
            <a:pathLst>
              <a:path h="8522649" w="8223025">
                <a:moveTo>
                  <a:pt x="0" y="0"/>
                </a:moveTo>
                <a:lnTo>
                  <a:pt x="8223026" y="0"/>
                </a:lnTo>
                <a:lnTo>
                  <a:pt x="8223026" y="8522649"/>
                </a:lnTo>
                <a:lnTo>
                  <a:pt x="0" y="8522649"/>
                </a:lnTo>
                <a:lnTo>
                  <a:pt x="0" y="0"/>
                </a:lnTo>
                <a:close/>
              </a:path>
            </a:pathLst>
          </a:custGeom>
          <a:blipFill>
            <a:blip r:embed="rId8"/>
            <a:stretch>
              <a:fillRect l="0" t="0" r="0" b="0"/>
            </a:stretch>
          </a:blipFill>
          <a:ln w="66675" cap="rnd">
            <a:solidFill>
              <a:srgbClr val="000000"/>
            </a:solidFill>
            <a:prstDash val="solid"/>
            <a:round/>
          </a:ln>
        </p:spPr>
      </p:sp>
      <p:sp>
        <p:nvSpPr>
          <p:cNvPr name="TextBox 6" id="6"/>
          <p:cNvSpPr txBox="true"/>
          <p:nvPr/>
        </p:nvSpPr>
        <p:spPr>
          <a:xfrm rot="0">
            <a:off x="4324094" y="271085"/>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Diagram UML</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5091736" y="-2315843"/>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3672186" y="3452388"/>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3824757" y="1262551"/>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3067802" y="825501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7184871" y="636935"/>
            <a:ext cx="3372052" cy="4893479"/>
          </a:xfrm>
          <a:custGeom>
            <a:avLst/>
            <a:gdLst/>
            <a:ahLst/>
            <a:cxnLst/>
            <a:rect r="r" b="b" t="t" l="l"/>
            <a:pathLst>
              <a:path h="4893479" w="3372052">
                <a:moveTo>
                  <a:pt x="0" y="0"/>
                </a:moveTo>
                <a:lnTo>
                  <a:pt x="3372052" y="0"/>
                </a:lnTo>
                <a:lnTo>
                  <a:pt x="3372052" y="4893478"/>
                </a:lnTo>
                <a:lnTo>
                  <a:pt x="0" y="48934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003230" y="1670496"/>
            <a:ext cx="12281540" cy="8315626"/>
          </a:xfrm>
          <a:custGeom>
            <a:avLst/>
            <a:gdLst/>
            <a:ahLst/>
            <a:cxnLst/>
            <a:rect r="r" b="b" t="t" l="l"/>
            <a:pathLst>
              <a:path h="8315626" w="12281540">
                <a:moveTo>
                  <a:pt x="0" y="0"/>
                </a:moveTo>
                <a:lnTo>
                  <a:pt x="12281540" y="0"/>
                </a:lnTo>
                <a:lnTo>
                  <a:pt x="12281540" y="8315626"/>
                </a:lnTo>
                <a:lnTo>
                  <a:pt x="0" y="8315626"/>
                </a:lnTo>
                <a:lnTo>
                  <a:pt x="0" y="0"/>
                </a:lnTo>
                <a:close/>
              </a:path>
            </a:pathLst>
          </a:custGeom>
          <a:blipFill>
            <a:blip r:embed="rId6"/>
            <a:stretch>
              <a:fillRect l="0" t="0" r="0" b="0"/>
            </a:stretch>
          </a:blipFill>
        </p:spPr>
      </p:sp>
      <p:sp>
        <p:nvSpPr>
          <p:cNvPr name="TextBox 9" id="9"/>
          <p:cNvSpPr txBox="true"/>
          <p:nvPr/>
        </p:nvSpPr>
        <p:spPr>
          <a:xfrm rot="0">
            <a:off x="4324094" y="43815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Program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5091736" y="-2315843"/>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3672186" y="3452388"/>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3824757" y="1262551"/>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3067802" y="825501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7184871" y="636935"/>
            <a:ext cx="3372052" cy="4893479"/>
          </a:xfrm>
          <a:custGeom>
            <a:avLst/>
            <a:gdLst/>
            <a:ahLst/>
            <a:cxnLst/>
            <a:rect r="r" b="b" t="t" l="l"/>
            <a:pathLst>
              <a:path h="4893479" w="3372052">
                <a:moveTo>
                  <a:pt x="0" y="0"/>
                </a:moveTo>
                <a:lnTo>
                  <a:pt x="3372052" y="0"/>
                </a:lnTo>
                <a:lnTo>
                  <a:pt x="3372052" y="4893478"/>
                </a:lnTo>
                <a:lnTo>
                  <a:pt x="0" y="48934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000873" y="1619250"/>
            <a:ext cx="10286254" cy="8507589"/>
          </a:xfrm>
          <a:custGeom>
            <a:avLst/>
            <a:gdLst/>
            <a:ahLst/>
            <a:cxnLst/>
            <a:rect r="r" b="b" t="t" l="l"/>
            <a:pathLst>
              <a:path h="8507589" w="10286254">
                <a:moveTo>
                  <a:pt x="0" y="0"/>
                </a:moveTo>
                <a:lnTo>
                  <a:pt x="10286254" y="0"/>
                </a:lnTo>
                <a:lnTo>
                  <a:pt x="10286254" y="8507589"/>
                </a:lnTo>
                <a:lnTo>
                  <a:pt x="0" y="8507589"/>
                </a:lnTo>
                <a:lnTo>
                  <a:pt x="0" y="0"/>
                </a:lnTo>
                <a:close/>
              </a:path>
            </a:pathLst>
          </a:custGeom>
          <a:blipFill>
            <a:blip r:embed="rId6"/>
            <a:stretch>
              <a:fillRect l="0" t="0" r="0" b="0"/>
            </a:stretch>
          </a:blipFill>
        </p:spPr>
      </p:sp>
      <p:sp>
        <p:nvSpPr>
          <p:cNvPr name="TextBox 9" id="9"/>
          <p:cNvSpPr txBox="true"/>
          <p:nvPr/>
        </p:nvSpPr>
        <p:spPr>
          <a:xfrm rot="0">
            <a:off x="4324094" y="43815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Program</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63906" y="6466194"/>
            <a:ext cx="6626110" cy="5084033"/>
          </a:xfrm>
          <a:custGeom>
            <a:avLst/>
            <a:gdLst/>
            <a:ahLst/>
            <a:cxnLst/>
            <a:rect r="r" b="b" t="t" l="l"/>
            <a:pathLst>
              <a:path h="5084033" w="6626110">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88818" y="8195613"/>
            <a:ext cx="6740964" cy="4583855"/>
          </a:xfrm>
          <a:custGeom>
            <a:avLst/>
            <a:gdLst/>
            <a:ahLst/>
            <a:cxnLst/>
            <a:rect r="r" b="b" t="t" l="l"/>
            <a:pathLst>
              <a:path h="4583855" w="6740964">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2745" y="6700722"/>
            <a:ext cx="6014782" cy="4614978"/>
          </a:xfrm>
          <a:custGeom>
            <a:avLst/>
            <a:gdLst/>
            <a:ahLst/>
            <a:cxnLst/>
            <a:rect r="r" b="b" t="t" l="l"/>
            <a:pathLst>
              <a:path h="4614978" w="6014782">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704782" y="7185338"/>
            <a:ext cx="6051176" cy="4114800"/>
          </a:xfrm>
          <a:custGeom>
            <a:avLst/>
            <a:gdLst/>
            <a:ahLst/>
            <a:cxnLst/>
            <a:rect r="r" b="b" t="t" l="l"/>
            <a:pathLst>
              <a:path h="4114800" w="6051176">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31858" y="3491145"/>
            <a:ext cx="13024284" cy="2832573"/>
          </a:xfrm>
          <a:custGeom>
            <a:avLst/>
            <a:gdLst/>
            <a:ahLst/>
            <a:cxnLst/>
            <a:rect r="r" b="b" t="t" l="l"/>
            <a:pathLst>
              <a:path h="2832573" w="13024284">
                <a:moveTo>
                  <a:pt x="0" y="0"/>
                </a:moveTo>
                <a:lnTo>
                  <a:pt x="13024284" y="0"/>
                </a:lnTo>
                <a:lnTo>
                  <a:pt x="13024284" y="2832573"/>
                </a:lnTo>
                <a:lnTo>
                  <a:pt x="0" y="2832573"/>
                </a:lnTo>
                <a:lnTo>
                  <a:pt x="0" y="0"/>
                </a:lnTo>
                <a:close/>
              </a:path>
            </a:pathLst>
          </a:custGeom>
          <a:blipFill>
            <a:blip r:embed="rId6"/>
            <a:stretch>
              <a:fillRect l="0" t="0" r="0" b="0"/>
            </a:stretch>
          </a:blipFill>
        </p:spPr>
      </p:sp>
      <p:sp>
        <p:nvSpPr>
          <p:cNvPr name="TextBox 7" id="7"/>
          <p:cNvSpPr txBox="true"/>
          <p:nvPr/>
        </p:nvSpPr>
        <p:spPr>
          <a:xfrm rot="0">
            <a:off x="4249006" y="102870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Output</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DAF29xTByAU</dc:identifier>
  <dcterms:modified xsi:type="dcterms:W3CDTF">2011-08-01T06:04:30Z</dcterms:modified>
  <cp:revision>1</cp:revision>
  <dc:title>Kelompok 13</dc:title>
</cp:coreProperties>
</file>