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8" r:id="rId5"/>
    <p:sldId id="269" r:id="rId6"/>
    <p:sldId id="270" r:id="rId7"/>
    <p:sldId id="260" r:id="rId8"/>
    <p:sldId id="262" r:id="rId9"/>
    <p:sldId id="263" r:id="rId10"/>
    <p:sldId id="264" r:id="rId11"/>
    <p:sldId id="265" r:id="rId12"/>
    <p:sldId id="266" r:id="rId13"/>
    <p:sldId id="259" r:id="rId14"/>
    <p:sldId id="261" r:id="rId15"/>
    <p:sldId id="267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F14489-6B15-4938-B20F-DA83B9C5192B}" type="doc">
      <dgm:prSet loTypeId="urn:microsoft.com/office/officeart/2005/8/layout/hierarchy5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TW" altLang="en-US"/>
        </a:p>
      </dgm:t>
    </dgm:pt>
    <dgm:pt modelId="{D2BCC30E-DFB5-45C5-995C-53357E3371E5}">
      <dgm:prSet phldrT="[文字]"/>
      <dgm:spPr/>
      <dgm:t>
        <a:bodyPr/>
        <a:lstStyle/>
        <a:p>
          <a:r>
            <a:rPr lang="zh-TW" altLang="en-US" dirty="0" smtClean="0">
              <a:latin typeface="標楷體" pitchFamily="65" charset="-120"/>
              <a:ea typeface="標楷體" pitchFamily="65" charset="-120"/>
            </a:rPr>
            <a:t>歡迎頁</a:t>
          </a:r>
          <a:endParaRPr lang="zh-TW" altLang="en-US" dirty="0">
            <a:latin typeface="標楷體" pitchFamily="65" charset="-120"/>
            <a:ea typeface="標楷體" pitchFamily="65" charset="-120"/>
          </a:endParaRPr>
        </a:p>
      </dgm:t>
    </dgm:pt>
    <dgm:pt modelId="{240146E5-B6A5-416A-B938-59866FC3A3F1}" type="parTrans" cxnId="{5DC4851B-8435-4E3A-80ED-8C90F4AA8EE5}">
      <dgm:prSet/>
      <dgm:spPr/>
      <dgm:t>
        <a:bodyPr/>
        <a:lstStyle/>
        <a:p>
          <a:endParaRPr lang="zh-TW" altLang="en-US"/>
        </a:p>
      </dgm:t>
    </dgm:pt>
    <dgm:pt modelId="{12C50177-0F76-4C39-9629-E96CBBE623C0}" type="sibTrans" cxnId="{5DC4851B-8435-4E3A-80ED-8C90F4AA8EE5}">
      <dgm:prSet/>
      <dgm:spPr/>
      <dgm:t>
        <a:bodyPr/>
        <a:lstStyle/>
        <a:p>
          <a:endParaRPr lang="zh-TW" altLang="en-US"/>
        </a:p>
      </dgm:t>
    </dgm:pt>
    <dgm:pt modelId="{3CD31FC2-5536-4AED-8681-273CB69EFBB1}">
      <dgm:prSet phldrT="[文字]"/>
      <dgm:spPr/>
      <dgm:t>
        <a:bodyPr/>
        <a:lstStyle/>
        <a:p>
          <a:r>
            <a:rPr lang="zh-TW" altLang="en-US" dirty="0" smtClean="0">
              <a:latin typeface="標楷體" pitchFamily="65" charset="-120"/>
              <a:ea typeface="標楷體" pitchFamily="65" charset="-120"/>
            </a:rPr>
            <a:t>平假名</a:t>
          </a:r>
          <a:endParaRPr lang="zh-TW" altLang="en-US" dirty="0">
            <a:latin typeface="標楷體" pitchFamily="65" charset="-120"/>
            <a:ea typeface="標楷體" pitchFamily="65" charset="-120"/>
          </a:endParaRPr>
        </a:p>
      </dgm:t>
    </dgm:pt>
    <dgm:pt modelId="{26C3901F-F06C-4950-AE17-ED9A2F0C520C}" type="parTrans" cxnId="{5239AEB4-A9A5-420B-B108-C9F51D06A725}">
      <dgm:prSet/>
      <dgm:spPr/>
      <dgm:t>
        <a:bodyPr/>
        <a:lstStyle/>
        <a:p>
          <a:endParaRPr lang="zh-TW" altLang="en-US"/>
        </a:p>
      </dgm:t>
    </dgm:pt>
    <dgm:pt modelId="{8D20AA37-A9FD-4257-B7BA-B90432A1C9A9}" type="sibTrans" cxnId="{5239AEB4-A9A5-420B-B108-C9F51D06A725}">
      <dgm:prSet/>
      <dgm:spPr/>
      <dgm:t>
        <a:bodyPr/>
        <a:lstStyle/>
        <a:p>
          <a:endParaRPr lang="zh-TW" altLang="en-US"/>
        </a:p>
      </dgm:t>
    </dgm:pt>
    <dgm:pt modelId="{74F97F9A-1B96-4EDF-8CF2-59D0EC77662B}">
      <dgm:prSet phldrT="[文字]"/>
      <dgm:spPr/>
      <dgm:t>
        <a:bodyPr/>
        <a:lstStyle/>
        <a:p>
          <a:r>
            <a:rPr lang="zh-TW" altLang="en-US" dirty="0" smtClean="0">
              <a:latin typeface="標楷體" pitchFamily="65" charset="-120"/>
              <a:ea typeface="標楷體" pitchFamily="65" charset="-120"/>
            </a:rPr>
            <a:t>遊戲畫面</a:t>
          </a:r>
          <a:endParaRPr lang="zh-TW" altLang="en-US" dirty="0">
            <a:latin typeface="標楷體" pitchFamily="65" charset="-120"/>
            <a:ea typeface="標楷體" pitchFamily="65" charset="-120"/>
          </a:endParaRPr>
        </a:p>
      </dgm:t>
    </dgm:pt>
    <dgm:pt modelId="{5712F6CB-878B-424D-AD77-7814809FB35C}" type="parTrans" cxnId="{10FB4762-AE2D-4900-9772-88610A2034A9}">
      <dgm:prSet/>
      <dgm:spPr/>
      <dgm:t>
        <a:bodyPr/>
        <a:lstStyle/>
        <a:p>
          <a:endParaRPr lang="zh-TW" altLang="en-US"/>
        </a:p>
      </dgm:t>
    </dgm:pt>
    <dgm:pt modelId="{3F8DC4AE-F514-401B-AD73-7E12A9798EC8}" type="sibTrans" cxnId="{10FB4762-AE2D-4900-9772-88610A2034A9}">
      <dgm:prSet/>
      <dgm:spPr/>
      <dgm:t>
        <a:bodyPr/>
        <a:lstStyle/>
        <a:p>
          <a:endParaRPr lang="zh-TW" altLang="en-US"/>
        </a:p>
      </dgm:t>
    </dgm:pt>
    <dgm:pt modelId="{0B7FD4F7-CAC5-4C4C-8DDC-71EC1D0718A0}">
      <dgm:prSet phldrT="[文字]"/>
      <dgm:spPr/>
      <dgm:t>
        <a:bodyPr/>
        <a:lstStyle/>
        <a:p>
          <a:r>
            <a:rPr lang="zh-TW" altLang="en-US" dirty="0" smtClean="0">
              <a:latin typeface="標楷體" pitchFamily="65" charset="-120"/>
              <a:ea typeface="標楷體" pitchFamily="65" charset="-120"/>
            </a:rPr>
            <a:t>片假名</a:t>
          </a:r>
          <a:endParaRPr lang="zh-TW" altLang="en-US" dirty="0">
            <a:latin typeface="標楷體" pitchFamily="65" charset="-120"/>
            <a:ea typeface="標楷體" pitchFamily="65" charset="-120"/>
          </a:endParaRPr>
        </a:p>
      </dgm:t>
    </dgm:pt>
    <dgm:pt modelId="{06A8D9B7-DF28-4C47-A2B6-D0031C6269D5}" type="parTrans" cxnId="{92C5F602-AAAE-4FD6-B3E7-26408FC65532}">
      <dgm:prSet/>
      <dgm:spPr/>
      <dgm:t>
        <a:bodyPr/>
        <a:lstStyle/>
        <a:p>
          <a:endParaRPr lang="zh-TW" altLang="en-US"/>
        </a:p>
      </dgm:t>
    </dgm:pt>
    <dgm:pt modelId="{B16AC1A1-38A5-4F8F-B8D0-56216098F0F9}" type="sibTrans" cxnId="{92C5F602-AAAE-4FD6-B3E7-26408FC65532}">
      <dgm:prSet/>
      <dgm:spPr/>
      <dgm:t>
        <a:bodyPr/>
        <a:lstStyle/>
        <a:p>
          <a:endParaRPr lang="zh-TW" altLang="en-US"/>
        </a:p>
      </dgm:t>
    </dgm:pt>
    <dgm:pt modelId="{0BABC0D2-23F0-4908-B98B-A9447E054A12}">
      <dgm:prSet phldrT="[文字]"/>
      <dgm:spPr/>
      <dgm:t>
        <a:bodyPr/>
        <a:lstStyle/>
        <a:p>
          <a:r>
            <a:rPr lang="zh-TW" altLang="en-US" dirty="0" smtClean="0">
              <a:latin typeface="標楷體" pitchFamily="65" charset="-120"/>
              <a:ea typeface="標楷體" pitchFamily="65" charset="-120"/>
            </a:rPr>
            <a:t>遊戲畫面</a:t>
          </a:r>
          <a:endParaRPr lang="zh-TW" altLang="en-US" dirty="0"/>
        </a:p>
      </dgm:t>
    </dgm:pt>
    <dgm:pt modelId="{E143905B-E9F1-409F-B34C-1A3244A656B5}" type="parTrans" cxnId="{7235C861-6F05-4547-A38C-3AE7F253CDAE}">
      <dgm:prSet/>
      <dgm:spPr/>
      <dgm:t>
        <a:bodyPr/>
        <a:lstStyle/>
        <a:p>
          <a:endParaRPr lang="zh-TW" altLang="en-US"/>
        </a:p>
      </dgm:t>
    </dgm:pt>
    <dgm:pt modelId="{18983554-FE56-40B1-9000-956B609B82EA}" type="sibTrans" cxnId="{7235C861-6F05-4547-A38C-3AE7F253CDAE}">
      <dgm:prSet/>
      <dgm:spPr/>
      <dgm:t>
        <a:bodyPr/>
        <a:lstStyle/>
        <a:p>
          <a:endParaRPr lang="zh-TW" altLang="en-US"/>
        </a:p>
      </dgm:t>
    </dgm:pt>
    <dgm:pt modelId="{F8814049-273F-4F7D-AED7-B6892B716D42}">
      <dgm:prSet phldrT="[文字]"/>
      <dgm:spPr/>
      <dgm:t>
        <a:bodyPr/>
        <a:lstStyle/>
        <a:p>
          <a:r>
            <a:rPr lang="zh-TW" altLang="en-US" dirty="0" smtClean="0">
              <a:latin typeface="標楷體" pitchFamily="65" charset="-120"/>
              <a:ea typeface="標楷體" pitchFamily="65" charset="-120"/>
            </a:rPr>
            <a:t>首頁</a:t>
          </a:r>
          <a:endParaRPr lang="zh-TW" altLang="en-US" dirty="0">
            <a:latin typeface="標楷體" pitchFamily="65" charset="-120"/>
            <a:ea typeface="標楷體" pitchFamily="65" charset="-120"/>
          </a:endParaRPr>
        </a:p>
      </dgm:t>
    </dgm:pt>
    <dgm:pt modelId="{6F6ED783-382B-404E-A9D0-56909B9CCCFF}" type="parTrans" cxnId="{01DB497A-F379-436A-AC9D-B601E336855F}">
      <dgm:prSet/>
      <dgm:spPr/>
      <dgm:t>
        <a:bodyPr/>
        <a:lstStyle/>
        <a:p>
          <a:endParaRPr lang="zh-TW" altLang="en-US"/>
        </a:p>
      </dgm:t>
    </dgm:pt>
    <dgm:pt modelId="{D9625C52-B295-4B7A-8371-BBA6B40F978E}" type="sibTrans" cxnId="{01DB497A-F379-436A-AC9D-B601E336855F}">
      <dgm:prSet/>
      <dgm:spPr/>
      <dgm:t>
        <a:bodyPr/>
        <a:lstStyle/>
        <a:p>
          <a:endParaRPr lang="zh-TW" altLang="en-US"/>
        </a:p>
      </dgm:t>
    </dgm:pt>
    <dgm:pt modelId="{9BAB694D-12F3-41E3-8E59-021E8A763EAD}">
      <dgm:prSet phldrT="[文字]"/>
      <dgm:spPr/>
      <dgm:t>
        <a:bodyPr/>
        <a:lstStyle/>
        <a:p>
          <a:r>
            <a:rPr lang="zh-TW" altLang="en-US" dirty="0" smtClean="0">
              <a:latin typeface="標楷體" pitchFamily="65" charset="-120"/>
              <a:ea typeface="標楷體" pitchFamily="65" charset="-120"/>
            </a:rPr>
            <a:t>選取類型與輸入單字</a:t>
          </a:r>
          <a:endParaRPr lang="zh-TW" altLang="en-US" dirty="0">
            <a:latin typeface="標楷體" pitchFamily="65" charset="-120"/>
            <a:ea typeface="標楷體" pitchFamily="65" charset="-120"/>
          </a:endParaRPr>
        </a:p>
      </dgm:t>
    </dgm:pt>
    <dgm:pt modelId="{9E4E43DB-338F-4F4B-9E79-7C0DE11020B9}" type="parTrans" cxnId="{5093233A-B93B-439A-B910-5ED99EC57AF5}">
      <dgm:prSet/>
      <dgm:spPr/>
      <dgm:t>
        <a:bodyPr/>
        <a:lstStyle/>
        <a:p>
          <a:endParaRPr lang="zh-TW" altLang="en-US"/>
        </a:p>
      </dgm:t>
    </dgm:pt>
    <dgm:pt modelId="{06730E30-06E3-4A11-84E0-8BC654A8B802}" type="sibTrans" cxnId="{5093233A-B93B-439A-B910-5ED99EC57AF5}">
      <dgm:prSet/>
      <dgm:spPr/>
      <dgm:t>
        <a:bodyPr/>
        <a:lstStyle/>
        <a:p>
          <a:endParaRPr lang="zh-TW" altLang="en-US"/>
        </a:p>
      </dgm:t>
    </dgm:pt>
    <dgm:pt modelId="{CAA99FD0-4E6E-40FF-BC8F-019AD6E93FC5}">
      <dgm:prSet phldrT="[文字]"/>
      <dgm:spPr/>
      <dgm:t>
        <a:bodyPr/>
        <a:lstStyle/>
        <a:p>
          <a:r>
            <a:rPr lang="zh-TW" altLang="en-US" dirty="0" smtClean="0">
              <a:latin typeface="標楷體" pitchFamily="65" charset="-120"/>
              <a:ea typeface="標楷體" pitchFamily="65" charset="-120"/>
            </a:rPr>
            <a:t>生成文字拼圖開始遊戲</a:t>
          </a:r>
          <a:endParaRPr lang="zh-TW" altLang="en-US" dirty="0">
            <a:latin typeface="標楷體" pitchFamily="65" charset="-120"/>
            <a:ea typeface="標楷體" pitchFamily="65" charset="-120"/>
          </a:endParaRPr>
        </a:p>
      </dgm:t>
    </dgm:pt>
    <dgm:pt modelId="{B416DED4-0514-43C4-BDDC-1F8DFDA722BE}" type="parTrans" cxnId="{93205EA3-000B-44EE-B363-C17337B76266}">
      <dgm:prSet/>
      <dgm:spPr/>
      <dgm:t>
        <a:bodyPr/>
        <a:lstStyle/>
        <a:p>
          <a:endParaRPr lang="zh-TW" altLang="en-US"/>
        </a:p>
      </dgm:t>
    </dgm:pt>
    <dgm:pt modelId="{19ABC664-34BC-4320-819D-AA54B190CAD1}" type="sibTrans" cxnId="{93205EA3-000B-44EE-B363-C17337B76266}">
      <dgm:prSet/>
      <dgm:spPr/>
      <dgm:t>
        <a:bodyPr/>
        <a:lstStyle/>
        <a:p>
          <a:endParaRPr lang="zh-TW" altLang="en-US"/>
        </a:p>
      </dgm:t>
    </dgm:pt>
    <dgm:pt modelId="{327DC196-25CF-4638-ACFF-C9A958861687}" type="pres">
      <dgm:prSet presAssocID="{FBF14489-6B15-4938-B20F-DA83B9C5192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8962F49E-33C0-4EA0-81DA-2C74D3382C6E}" type="pres">
      <dgm:prSet presAssocID="{FBF14489-6B15-4938-B20F-DA83B9C5192B}" presName="hierFlow" presStyleCnt="0"/>
      <dgm:spPr/>
    </dgm:pt>
    <dgm:pt modelId="{73A5C34F-394D-48C3-B4F4-B22097B52083}" type="pres">
      <dgm:prSet presAssocID="{FBF14489-6B15-4938-B20F-DA83B9C5192B}" presName="firstBuf" presStyleCnt="0"/>
      <dgm:spPr/>
    </dgm:pt>
    <dgm:pt modelId="{F83F7F92-0AB2-4E2E-9245-023589D8C91E}" type="pres">
      <dgm:prSet presAssocID="{FBF14489-6B15-4938-B20F-DA83B9C5192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25106F9-2F37-495E-9597-22A8BE3F2204}" type="pres">
      <dgm:prSet presAssocID="{D2BCC30E-DFB5-45C5-995C-53357E3371E5}" presName="Name17" presStyleCnt="0"/>
      <dgm:spPr/>
    </dgm:pt>
    <dgm:pt modelId="{C6C7FD54-261C-4A0E-BD9D-12D3A2A131F2}" type="pres">
      <dgm:prSet presAssocID="{D2BCC30E-DFB5-45C5-995C-53357E3371E5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6C7A743-FE65-4DE9-8526-4D2D016CC54E}" type="pres">
      <dgm:prSet presAssocID="{D2BCC30E-DFB5-45C5-995C-53357E3371E5}" presName="hierChild2" presStyleCnt="0"/>
      <dgm:spPr/>
    </dgm:pt>
    <dgm:pt modelId="{D76A3A3B-B3FD-43DA-88B5-F08F1A8B7B3C}" type="pres">
      <dgm:prSet presAssocID="{26C3901F-F06C-4950-AE17-ED9A2F0C520C}" presName="Name25" presStyleLbl="parChTrans1D2" presStyleIdx="0" presStyleCnt="2"/>
      <dgm:spPr/>
      <dgm:t>
        <a:bodyPr/>
        <a:lstStyle/>
        <a:p>
          <a:endParaRPr lang="zh-TW" altLang="en-US"/>
        </a:p>
      </dgm:t>
    </dgm:pt>
    <dgm:pt modelId="{B74635E5-00A4-4640-BE63-9AFD6C292D14}" type="pres">
      <dgm:prSet presAssocID="{26C3901F-F06C-4950-AE17-ED9A2F0C520C}" presName="connTx" presStyleLbl="parChTrans1D2" presStyleIdx="0" presStyleCnt="2"/>
      <dgm:spPr/>
      <dgm:t>
        <a:bodyPr/>
        <a:lstStyle/>
        <a:p>
          <a:endParaRPr lang="zh-TW" altLang="en-US"/>
        </a:p>
      </dgm:t>
    </dgm:pt>
    <dgm:pt modelId="{BF042F8B-EEC6-4FA3-B80E-511D8150FD4D}" type="pres">
      <dgm:prSet presAssocID="{3CD31FC2-5536-4AED-8681-273CB69EFBB1}" presName="Name30" presStyleCnt="0"/>
      <dgm:spPr/>
    </dgm:pt>
    <dgm:pt modelId="{81E79F05-3F96-4692-A1C0-9F0358FCD3A8}" type="pres">
      <dgm:prSet presAssocID="{3CD31FC2-5536-4AED-8681-273CB69EFBB1}" presName="level2Shape" presStyleLbl="node2" presStyleIdx="0" presStyleCnt="2"/>
      <dgm:spPr/>
      <dgm:t>
        <a:bodyPr/>
        <a:lstStyle/>
        <a:p>
          <a:endParaRPr lang="zh-TW" altLang="en-US"/>
        </a:p>
      </dgm:t>
    </dgm:pt>
    <dgm:pt modelId="{298E100D-A1A8-4687-A7BB-F971E56266AD}" type="pres">
      <dgm:prSet presAssocID="{3CD31FC2-5536-4AED-8681-273CB69EFBB1}" presName="hierChild3" presStyleCnt="0"/>
      <dgm:spPr/>
    </dgm:pt>
    <dgm:pt modelId="{63DA5C72-BD6F-4874-AACD-4A4916D3AB2F}" type="pres">
      <dgm:prSet presAssocID="{5712F6CB-878B-424D-AD77-7814809FB35C}" presName="Name25" presStyleLbl="parChTrans1D3" presStyleIdx="0" presStyleCnt="2"/>
      <dgm:spPr/>
      <dgm:t>
        <a:bodyPr/>
        <a:lstStyle/>
        <a:p>
          <a:endParaRPr lang="zh-TW" altLang="en-US"/>
        </a:p>
      </dgm:t>
    </dgm:pt>
    <dgm:pt modelId="{0C4A7C87-51D9-4108-BBB3-359A5D7A9E8D}" type="pres">
      <dgm:prSet presAssocID="{5712F6CB-878B-424D-AD77-7814809FB35C}" presName="connTx" presStyleLbl="parChTrans1D3" presStyleIdx="0" presStyleCnt="2"/>
      <dgm:spPr/>
      <dgm:t>
        <a:bodyPr/>
        <a:lstStyle/>
        <a:p>
          <a:endParaRPr lang="zh-TW" altLang="en-US"/>
        </a:p>
      </dgm:t>
    </dgm:pt>
    <dgm:pt modelId="{13CA8466-687D-4D8E-963D-6B286458341A}" type="pres">
      <dgm:prSet presAssocID="{74F97F9A-1B96-4EDF-8CF2-59D0EC77662B}" presName="Name30" presStyleCnt="0"/>
      <dgm:spPr/>
    </dgm:pt>
    <dgm:pt modelId="{29C232F2-368A-4AE3-AF48-78DEE577F288}" type="pres">
      <dgm:prSet presAssocID="{74F97F9A-1B96-4EDF-8CF2-59D0EC77662B}" presName="level2Shape" presStyleLbl="node3" presStyleIdx="0" presStyleCnt="2"/>
      <dgm:spPr/>
      <dgm:t>
        <a:bodyPr/>
        <a:lstStyle/>
        <a:p>
          <a:endParaRPr lang="zh-TW" altLang="en-US"/>
        </a:p>
      </dgm:t>
    </dgm:pt>
    <dgm:pt modelId="{A241079E-0712-4E55-ABC2-8BF44463732B}" type="pres">
      <dgm:prSet presAssocID="{74F97F9A-1B96-4EDF-8CF2-59D0EC77662B}" presName="hierChild3" presStyleCnt="0"/>
      <dgm:spPr/>
    </dgm:pt>
    <dgm:pt modelId="{23F15D50-B209-48D6-A545-406E6A68F2BA}" type="pres">
      <dgm:prSet presAssocID="{06A8D9B7-DF28-4C47-A2B6-D0031C6269D5}" presName="Name25" presStyleLbl="parChTrans1D2" presStyleIdx="1" presStyleCnt="2"/>
      <dgm:spPr/>
      <dgm:t>
        <a:bodyPr/>
        <a:lstStyle/>
        <a:p>
          <a:endParaRPr lang="zh-TW" altLang="en-US"/>
        </a:p>
      </dgm:t>
    </dgm:pt>
    <dgm:pt modelId="{0FCF266B-7BB9-47D3-857E-9649749F993E}" type="pres">
      <dgm:prSet presAssocID="{06A8D9B7-DF28-4C47-A2B6-D0031C6269D5}" presName="connTx" presStyleLbl="parChTrans1D2" presStyleIdx="1" presStyleCnt="2"/>
      <dgm:spPr/>
      <dgm:t>
        <a:bodyPr/>
        <a:lstStyle/>
        <a:p>
          <a:endParaRPr lang="zh-TW" altLang="en-US"/>
        </a:p>
      </dgm:t>
    </dgm:pt>
    <dgm:pt modelId="{5AEBA48F-7E4E-4E4E-9FD4-B64A533488AF}" type="pres">
      <dgm:prSet presAssocID="{0B7FD4F7-CAC5-4C4C-8DDC-71EC1D0718A0}" presName="Name30" presStyleCnt="0"/>
      <dgm:spPr/>
    </dgm:pt>
    <dgm:pt modelId="{D7D37D0C-25E7-4FAA-9CC7-16F5D99389BE}" type="pres">
      <dgm:prSet presAssocID="{0B7FD4F7-CAC5-4C4C-8DDC-71EC1D0718A0}" presName="level2Shape" presStyleLbl="node2" presStyleIdx="1" presStyleCnt="2"/>
      <dgm:spPr/>
      <dgm:t>
        <a:bodyPr/>
        <a:lstStyle/>
        <a:p>
          <a:endParaRPr lang="zh-TW" altLang="en-US"/>
        </a:p>
      </dgm:t>
    </dgm:pt>
    <dgm:pt modelId="{72EF55D2-784B-4BDB-936D-153C10E28932}" type="pres">
      <dgm:prSet presAssocID="{0B7FD4F7-CAC5-4C4C-8DDC-71EC1D0718A0}" presName="hierChild3" presStyleCnt="0"/>
      <dgm:spPr/>
    </dgm:pt>
    <dgm:pt modelId="{EE4AFF69-2DDC-4A6A-B8E7-46762FD085C9}" type="pres">
      <dgm:prSet presAssocID="{E143905B-E9F1-409F-B34C-1A3244A656B5}" presName="Name25" presStyleLbl="parChTrans1D3" presStyleIdx="1" presStyleCnt="2"/>
      <dgm:spPr/>
      <dgm:t>
        <a:bodyPr/>
        <a:lstStyle/>
        <a:p>
          <a:endParaRPr lang="zh-TW" altLang="en-US"/>
        </a:p>
      </dgm:t>
    </dgm:pt>
    <dgm:pt modelId="{9887BE8A-AB78-43BF-8FC1-B28085356061}" type="pres">
      <dgm:prSet presAssocID="{E143905B-E9F1-409F-B34C-1A3244A656B5}" presName="connTx" presStyleLbl="parChTrans1D3" presStyleIdx="1" presStyleCnt="2"/>
      <dgm:spPr/>
      <dgm:t>
        <a:bodyPr/>
        <a:lstStyle/>
        <a:p>
          <a:endParaRPr lang="zh-TW" altLang="en-US"/>
        </a:p>
      </dgm:t>
    </dgm:pt>
    <dgm:pt modelId="{F4E449A5-DAA3-45CA-B032-3961A24B8D27}" type="pres">
      <dgm:prSet presAssocID="{0BABC0D2-23F0-4908-B98B-A9447E054A12}" presName="Name30" presStyleCnt="0"/>
      <dgm:spPr/>
    </dgm:pt>
    <dgm:pt modelId="{62AC7DDD-6FB9-4A0B-AA08-2EA2DE7CF9DD}" type="pres">
      <dgm:prSet presAssocID="{0BABC0D2-23F0-4908-B98B-A9447E054A12}" presName="level2Shape" presStyleLbl="node3" presStyleIdx="1" presStyleCnt="2"/>
      <dgm:spPr/>
      <dgm:t>
        <a:bodyPr/>
        <a:lstStyle/>
        <a:p>
          <a:endParaRPr lang="zh-TW" altLang="en-US"/>
        </a:p>
      </dgm:t>
    </dgm:pt>
    <dgm:pt modelId="{DE2E9646-8106-4BB3-BAA2-E8CD198D7B84}" type="pres">
      <dgm:prSet presAssocID="{0BABC0D2-23F0-4908-B98B-A9447E054A12}" presName="hierChild3" presStyleCnt="0"/>
      <dgm:spPr/>
    </dgm:pt>
    <dgm:pt modelId="{3FEBE5C4-7750-4119-BCF5-EB457AE0C6E8}" type="pres">
      <dgm:prSet presAssocID="{FBF14489-6B15-4938-B20F-DA83B9C5192B}" presName="bgShapesFlow" presStyleCnt="0"/>
      <dgm:spPr/>
    </dgm:pt>
    <dgm:pt modelId="{BC2A4013-7750-4191-B3C4-83322D65A8E6}" type="pres">
      <dgm:prSet presAssocID="{F8814049-273F-4F7D-AED7-B6892B716D42}" presName="rectComp" presStyleCnt="0"/>
      <dgm:spPr/>
    </dgm:pt>
    <dgm:pt modelId="{03765E0A-3602-4B44-BED5-9EBCCC9F180B}" type="pres">
      <dgm:prSet presAssocID="{F8814049-273F-4F7D-AED7-B6892B716D42}" presName="bgRect" presStyleLbl="bgShp" presStyleIdx="0" presStyleCnt="3"/>
      <dgm:spPr/>
      <dgm:t>
        <a:bodyPr/>
        <a:lstStyle/>
        <a:p>
          <a:endParaRPr lang="zh-TW" altLang="en-US"/>
        </a:p>
      </dgm:t>
    </dgm:pt>
    <dgm:pt modelId="{BBDFEE81-53E2-47EE-9057-3A773DB4995D}" type="pres">
      <dgm:prSet presAssocID="{F8814049-273F-4F7D-AED7-B6892B716D42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E159A2A-D0DB-43AE-BF71-858024201A35}" type="pres">
      <dgm:prSet presAssocID="{F8814049-273F-4F7D-AED7-B6892B716D42}" presName="spComp" presStyleCnt="0"/>
      <dgm:spPr/>
    </dgm:pt>
    <dgm:pt modelId="{C8C6CFDF-C8FD-426F-BDA2-4943F076BFF9}" type="pres">
      <dgm:prSet presAssocID="{F8814049-273F-4F7D-AED7-B6892B716D42}" presName="hSp" presStyleCnt="0"/>
      <dgm:spPr/>
    </dgm:pt>
    <dgm:pt modelId="{83A5D3BD-7A63-49F5-8649-DC0006D7317E}" type="pres">
      <dgm:prSet presAssocID="{9BAB694D-12F3-41E3-8E59-021E8A763EAD}" presName="rectComp" presStyleCnt="0"/>
      <dgm:spPr/>
    </dgm:pt>
    <dgm:pt modelId="{DAD379B0-ED63-4E0D-8159-34CB9E946E6B}" type="pres">
      <dgm:prSet presAssocID="{9BAB694D-12F3-41E3-8E59-021E8A763EAD}" presName="bgRect" presStyleLbl="bgShp" presStyleIdx="1" presStyleCnt="3"/>
      <dgm:spPr/>
      <dgm:t>
        <a:bodyPr/>
        <a:lstStyle/>
        <a:p>
          <a:endParaRPr lang="zh-TW" altLang="en-US"/>
        </a:p>
      </dgm:t>
    </dgm:pt>
    <dgm:pt modelId="{DB9AC3CE-AF5F-424D-8AF1-8C10703F9A1E}" type="pres">
      <dgm:prSet presAssocID="{9BAB694D-12F3-41E3-8E59-021E8A763EAD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D96EBCF-EA74-47B8-BED2-8E8E5ECCD4BB}" type="pres">
      <dgm:prSet presAssocID="{9BAB694D-12F3-41E3-8E59-021E8A763EAD}" presName="spComp" presStyleCnt="0"/>
      <dgm:spPr/>
    </dgm:pt>
    <dgm:pt modelId="{2DA88E6B-ABC8-466B-A06C-7D1E36217FF9}" type="pres">
      <dgm:prSet presAssocID="{9BAB694D-12F3-41E3-8E59-021E8A763EAD}" presName="hSp" presStyleCnt="0"/>
      <dgm:spPr/>
    </dgm:pt>
    <dgm:pt modelId="{EF3DCA95-9B82-4FC9-A57C-B0BBAA26AFCB}" type="pres">
      <dgm:prSet presAssocID="{CAA99FD0-4E6E-40FF-BC8F-019AD6E93FC5}" presName="rectComp" presStyleCnt="0"/>
      <dgm:spPr/>
    </dgm:pt>
    <dgm:pt modelId="{0D08CE03-CF2F-459B-B191-49B9D97B2D96}" type="pres">
      <dgm:prSet presAssocID="{CAA99FD0-4E6E-40FF-BC8F-019AD6E93FC5}" presName="bgRect" presStyleLbl="bgShp" presStyleIdx="2" presStyleCnt="3"/>
      <dgm:spPr/>
      <dgm:t>
        <a:bodyPr/>
        <a:lstStyle/>
        <a:p>
          <a:endParaRPr lang="zh-TW" altLang="en-US"/>
        </a:p>
      </dgm:t>
    </dgm:pt>
    <dgm:pt modelId="{30D81635-ACA8-4E91-A42D-E34354AEEC3A}" type="pres">
      <dgm:prSet presAssocID="{CAA99FD0-4E6E-40FF-BC8F-019AD6E93FC5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6CF27BE4-4701-458C-B413-9E993195C301}" type="presOf" srcId="{9BAB694D-12F3-41E3-8E59-021E8A763EAD}" destId="{DB9AC3CE-AF5F-424D-8AF1-8C10703F9A1E}" srcOrd="1" destOrd="0" presId="urn:microsoft.com/office/officeart/2005/8/layout/hierarchy5"/>
    <dgm:cxn modelId="{5239AEB4-A9A5-420B-B108-C9F51D06A725}" srcId="{D2BCC30E-DFB5-45C5-995C-53357E3371E5}" destId="{3CD31FC2-5536-4AED-8681-273CB69EFBB1}" srcOrd="0" destOrd="0" parTransId="{26C3901F-F06C-4950-AE17-ED9A2F0C520C}" sibTransId="{8D20AA37-A9FD-4257-B7BA-B90432A1C9A9}"/>
    <dgm:cxn modelId="{10FB4762-AE2D-4900-9772-88610A2034A9}" srcId="{3CD31FC2-5536-4AED-8681-273CB69EFBB1}" destId="{74F97F9A-1B96-4EDF-8CF2-59D0EC77662B}" srcOrd="0" destOrd="0" parTransId="{5712F6CB-878B-424D-AD77-7814809FB35C}" sibTransId="{3F8DC4AE-F514-401B-AD73-7E12A9798EC8}"/>
    <dgm:cxn modelId="{0C3E1244-4FD5-428C-B6A4-B6C7DBCB8BEC}" type="presOf" srcId="{FBF14489-6B15-4938-B20F-DA83B9C5192B}" destId="{327DC196-25CF-4638-ACFF-C9A958861687}" srcOrd="0" destOrd="0" presId="urn:microsoft.com/office/officeart/2005/8/layout/hierarchy5"/>
    <dgm:cxn modelId="{58233146-05DC-4A2C-8A54-8FEB4E87A2B6}" type="presOf" srcId="{5712F6CB-878B-424D-AD77-7814809FB35C}" destId="{63DA5C72-BD6F-4874-AACD-4A4916D3AB2F}" srcOrd="0" destOrd="0" presId="urn:microsoft.com/office/officeart/2005/8/layout/hierarchy5"/>
    <dgm:cxn modelId="{333D8031-913C-41AC-A5A3-6E804B3A18BF}" type="presOf" srcId="{CAA99FD0-4E6E-40FF-BC8F-019AD6E93FC5}" destId="{30D81635-ACA8-4E91-A42D-E34354AEEC3A}" srcOrd="1" destOrd="0" presId="urn:microsoft.com/office/officeart/2005/8/layout/hierarchy5"/>
    <dgm:cxn modelId="{F6CA59AE-1975-49C2-80BB-F3D465A54897}" type="presOf" srcId="{26C3901F-F06C-4950-AE17-ED9A2F0C520C}" destId="{B74635E5-00A4-4640-BE63-9AFD6C292D14}" srcOrd="1" destOrd="0" presId="urn:microsoft.com/office/officeart/2005/8/layout/hierarchy5"/>
    <dgm:cxn modelId="{93205EA3-000B-44EE-B363-C17337B76266}" srcId="{FBF14489-6B15-4938-B20F-DA83B9C5192B}" destId="{CAA99FD0-4E6E-40FF-BC8F-019AD6E93FC5}" srcOrd="3" destOrd="0" parTransId="{B416DED4-0514-43C4-BDDC-1F8DFDA722BE}" sibTransId="{19ABC664-34BC-4320-819D-AA54B190CAD1}"/>
    <dgm:cxn modelId="{62432DF4-3837-41FF-B2DA-DF25E619651C}" type="presOf" srcId="{06A8D9B7-DF28-4C47-A2B6-D0031C6269D5}" destId="{0FCF266B-7BB9-47D3-857E-9649749F993E}" srcOrd="1" destOrd="0" presId="urn:microsoft.com/office/officeart/2005/8/layout/hierarchy5"/>
    <dgm:cxn modelId="{F2602860-6A21-4BE4-864B-FBD6118E8CC6}" type="presOf" srcId="{0B7FD4F7-CAC5-4C4C-8DDC-71EC1D0718A0}" destId="{D7D37D0C-25E7-4FAA-9CC7-16F5D99389BE}" srcOrd="0" destOrd="0" presId="urn:microsoft.com/office/officeart/2005/8/layout/hierarchy5"/>
    <dgm:cxn modelId="{6DA454AB-477A-497C-A888-1143FEF59AD9}" type="presOf" srcId="{F8814049-273F-4F7D-AED7-B6892B716D42}" destId="{BBDFEE81-53E2-47EE-9057-3A773DB4995D}" srcOrd="1" destOrd="0" presId="urn:microsoft.com/office/officeart/2005/8/layout/hierarchy5"/>
    <dgm:cxn modelId="{9DCCA767-A50E-479C-9A9D-FE974E8D6C8F}" type="presOf" srcId="{5712F6CB-878B-424D-AD77-7814809FB35C}" destId="{0C4A7C87-51D9-4108-BBB3-359A5D7A9E8D}" srcOrd="1" destOrd="0" presId="urn:microsoft.com/office/officeart/2005/8/layout/hierarchy5"/>
    <dgm:cxn modelId="{446BE8A0-78FB-437D-84F8-BD57C43C472F}" type="presOf" srcId="{CAA99FD0-4E6E-40FF-BC8F-019AD6E93FC5}" destId="{0D08CE03-CF2F-459B-B191-49B9D97B2D96}" srcOrd="0" destOrd="0" presId="urn:microsoft.com/office/officeart/2005/8/layout/hierarchy5"/>
    <dgm:cxn modelId="{5DC4851B-8435-4E3A-80ED-8C90F4AA8EE5}" srcId="{FBF14489-6B15-4938-B20F-DA83B9C5192B}" destId="{D2BCC30E-DFB5-45C5-995C-53357E3371E5}" srcOrd="0" destOrd="0" parTransId="{240146E5-B6A5-416A-B938-59866FC3A3F1}" sibTransId="{12C50177-0F76-4C39-9629-E96CBBE623C0}"/>
    <dgm:cxn modelId="{5093233A-B93B-439A-B910-5ED99EC57AF5}" srcId="{FBF14489-6B15-4938-B20F-DA83B9C5192B}" destId="{9BAB694D-12F3-41E3-8E59-021E8A763EAD}" srcOrd="2" destOrd="0" parTransId="{9E4E43DB-338F-4F4B-9E79-7C0DE11020B9}" sibTransId="{06730E30-06E3-4A11-84E0-8BC654A8B802}"/>
    <dgm:cxn modelId="{01DB497A-F379-436A-AC9D-B601E336855F}" srcId="{FBF14489-6B15-4938-B20F-DA83B9C5192B}" destId="{F8814049-273F-4F7D-AED7-B6892B716D42}" srcOrd="1" destOrd="0" parTransId="{6F6ED783-382B-404E-A9D0-56909B9CCCFF}" sibTransId="{D9625C52-B295-4B7A-8371-BBA6B40F978E}"/>
    <dgm:cxn modelId="{8247E0D1-0EAB-49DC-87C3-48339AD9CD65}" type="presOf" srcId="{F8814049-273F-4F7D-AED7-B6892B716D42}" destId="{03765E0A-3602-4B44-BED5-9EBCCC9F180B}" srcOrd="0" destOrd="0" presId="urn:microsoft.com/office/officeart/2005/8/layout/hierarchy5"/>
    <dgm:cxn modelId="{92C5F602-AAAE-4FD6-B3E7-26408FC65532}" srcId="{D2BCC30E-DFB5-45C5-995C-53357E3371E5}" destId="{0B7FD4F7-CAC5-4C4C-8DDC-71EC1D0718A0}" srcOrd="1" destOrd="0" parTransId="{06A8D9B7-DF28-4C47-A2B6-D0031C6269D5}" sibTransId="{B16AC1A1-38A5-4F8F-B8D0-56216098F0F9}"/>
    <dgm:cxn modelId="{926148D4-5066-424F-AD27-B6B8CF12595A}" type="presOf" srcId="{26C3901F-F06C-4950-AE17-ED9A2F0C520C}" destId="{D76A3A3B-B3FD-43DA-88B5-F08F1A8B7B3C}" srcOrd="0" destOrd="0" presId="urn:microsoft.com/office/officeart/2005/8/layout/hierarchy5"/>
    <dgm:cxn modelId="{CDC2E4CB-D156-44A7-A5DB-A605921C7FBF}" type="presOf" srcId="{D2BCC30E-DFB5-45C5-995C-53357E3371E5}" destId="{C6C7FD54-261C-4A0E-BD9D-12D3A2A131F2}" srcOrd="0" destOrd="0" presId="urn:microsoft.com/office/officeart/2005/8/layout/hierarchy5"/>
    <dgm:cxn modelId="{65D1704A-CC3E-42BA-A8C0-3F2BB922227A}" type="presOf" srcId="{06A8D9B7-DF28-4C47-A2B6-D0031C6269D5}" destId="{23F15D50-B209-48D6-A545-406E6A68F2BA}" srcOrd="0" destOrd="0" presId="urn:microsoft.com/office/officeart/2005/8/layout/hierarchy5"/>
    <dgm:cxn modelId="{5606460F-7A0E-4CAB-AE63-535B26909E34}" type="presOf" srcId="{74F97F9A-1B96-4EDF-8CF2-59D0EC77662B}" destId="{29C232F2-368A-4AE3-AF48-78DEE577F288}" srcOrd="0" destOrd="0" presId="urn:microsoft.com/office/officeart/2005/8/layout/hierarchy5"/>
    <dgm:cxn modelId="{BCD6E60F-2662-435A-BDCD-B56C2BDCF818}" type="presOf" srcId="{E143905B-E9F1-409F-B34C-1A3244A656B5}" destId="{9887BE8A-AB78-43BF-8FC1-B28085356061}" srcOrd="1" destOrd="0" presId="urn:microsoft.com/office/officeart/2005/8/layout/hierarchy5"/>
    <dgm:cxn modelId="{3A6C17AD-D486-45B7-BB03-5F865CCD3627}" type="presOf" srcId="{3CD31FC2-5536-4AED-8681-273CB69EFBB1}" destId="{81E79F05-3F96-4692-A1C0-9F0358FCD3A8}" srcOrd="0" destOrd="0" presId="urn:microsoft.com/office/officeart/2005/8/layout/hierarchy5"/>
    <dgm:cxn modelId="{C983A018-C5B0-4CC1-A9D0-415A75ECAAFF}" type="presOf" srcId="{0BABC0D2-23F0-4908-B98B-A9447E054A12}" destId="{62AC7DDD-6FB9-4A0B-AA08-2EA2DE7CF9DD}" srcOrd="0" destOrd="0" presId="urn:microsoft.com/office/officeart/2005/8/layout/hierarchy5"/>
    <dgm:cxn modelId="{BBB26150-F9FB-41DB-9802-EA6826FE099A}" type="presOf" srcId="{E143905B-E9F1-409F-B34C-1A3244A656B5}" destId="{EE4AFF69-2DDC-4A6A-B8E7-46762FD085C9}" srcOrd="0" destOrd="0" presId="urn:microsoft.com/office/officeart/2005/8/layout/hierarchy5"/>
    <dgm:cxn modelId="{E39E1F0D-81EA-4AB9-A930-0E73977F4EED}" type="presOf" srcId="{9BAB694D-12F3-41E3-8E59-021E8A763EAD}" destId="{DAD379B0-ED63-4E0D-8159-34CB9E946E6B}" srcOrd="0" destOrd="0" presId="urn:microsoft.com/office/officeart/2005/8/layout/hierarchy5"/>
    <dgm:cxn modelId="{7235C861-6F05-4547-A38C-3AE7F253CDAE}" srcId="{0B7FD4F7-CAC5-4C4C-8DDC-71EC1D0718A0}" destId="{0BABC0D2-23F0-4908-B98B-A9447E054A12}" srcOrd="0" destOrd="0" parTransId="{E143905B-E9F1-409F-B34C-1A3244A656B5}" sibTransId="{18983554-FE56-40B1-9000-956B609B82EA}"/>
    <dgm:cxn modelId="{2466D3EE-1E94-42A0-88F4-9A4DDB84EED7}" type="presParOf" srcId="{327DC196-25CF-4638-ACFF-C9A958861687}" destId="{8962F49E-33C0-4EA0-81DA-2C74D3382C6E}" srcOrd="0" destOrd="0" presId="urn:microsoft.com/office/officeart/2005/8/layout/hierarchy5"/>
    <dgm:cxn modelId="{1BD8A816-379D-4963-A60C-15FFC24EFEC8}" type="presParOf" srcId="{8962F49E-33C0-4EA0-81DA-2C74D3382C6E}" destId="{73A5C34F-394D-48C3-B4F4-B22097B52083}" srcOrd="0" destOrd="0" presId="urn:microsoft.com/office/officeart/2005/8/layout/hierarchy5"/>
    <dgm:cxn modelId="{4C199B83-7FCF-4EA6-A398-97B625E0E270}" type="presParOf" srcId="{8962F49E-33C0-4EA0-81DA-2C74D3382C6E}" destId="{F83F7F92-0AB2-4E2E-9245-023589D8C91E}" srcOrd="1" destOrd="0" presId="urn:microsoft.com/office/officeart/2005/8/layout/hierarchy5"/>
    <dgm:cxn modelId="{FB6861EE-5026-4DAB-B447-AF6B9648BCA8}" type="presParOf" srcId="{F83F7F92-0AB2-4E2E-9245-023589D8C91E}" destId="{E25106F9-2F37-495E-9597-22A8BE3F2204}" srcOrd="0" destOrd="0" presId="urn:microsoft.com/office/officeart/2005/8/layout/hierarchy5"/>
    <dgm:cxn modelId="{2548E435-F50C-4D42-A7B4-ABEF8CC980F3}" type="presParOf" srcId="{E25106F9-2F37-495E-9597-22A8BE3F2204}" destId="{C6C7FD54-261C-4A0E-BD9D-12D3A2A131F2}" srcOrd="0" destOrd="0" presId="urn:microsoft.com/office/officeart/2005/8/layout/hierarchy5"/>
    <dgm:cxn modelId="{AA234BAB-AB53-4987-9FDC-69A71A99ED47}" type="presParOf" srcId="{E25106F9-2F37-495E-9597-22A8BE3F2204}" destId="{F6C7A743-FE65-4DE9-8526-4D2D016CC54E}" srcOrd="1" destOrd="0" presId="urn:microsoft.com/office/officeart/2005/8/layout/hierarchy5"/>
    <dgm:cxn modelId="{7E50A25D-DF69-4EE5-BC31-467CE1732945}" type="presParOf" srcId="{F6C7A743-FE65-4DE9-8526-4D2D016CC54E}" destId="{D76A3A3B-B3FD-43DA-88B5-F08F1A8B7B3C}" srcOrd="0" destOrd="0" presId="urn:microsoft.com/office/officeart/2005/8/layout/hierarchy5"/>
    <dgm:cxn modelId="{21251B60-D5AB-4F19-9250-CCB168DD411B}" type="presParOf" srcId="{D76A3A3B-B3FD-43DA-88B5-F08F1A8B7B3C}" destId="{B74635E5-00A4-4640-BE63-9AFD6C292D14}" srcOrd="0" destOrd="0" presId="urn:microsoft.com/office/officeart/2005/8/layout/hierarchy5"/>
    <dgm:cxn modelId="{9A541EC9-16AB-491C-A869-95244AE1F790}" type="presParOf" srcId="{F6C7A743-FE65-4DE9-8526-4D2D016CC54E}" destId="{BF042F8B-EEC6-4FA3-B80E-511D8150FD4D}" srcOrd="1" destOrd="0" presId="urn:microsoft.com/office/officeart/2005/8/layout/hierarchy5"/>
    <dgm:cxn modelId="{445AEFE3-7854-43B3-9479-AA928E453409}" type="presParOf" srcId="{BF042F8B-EEC6-4FA3-B80E-511D8150FD4D}" destId="{81E79F05-3F96-4692-A1C0-9F0358FCD3A8}" srcOrd="0" destOrd="0" presId="urn:microsoft.com/office/officeart/2005/8/layout/hierarchy5"/>
    <dgm:cxn modelId="{807003BF-226F-45E3-990D-3DEE0D72735F}" type="presParOf" srcId="{BF042F8B-EEC6-4FA3-B80E-511D8150FD4D}" destId="{298E100D-A1A8-4687-A7BB-F971E56266AD}" srcOrd="1" destOrd="0" presId="urn:microsoft.com/office/officeart/2005/8/layout/hierarchy5"/>
    <dgm:cxn modelId="{CC6C7E37-B1AC-426D-9E72-538076B6C4B3}" type="presParOf" srcId="{298E100D-A1A8-4687-A7BB-F971E56266AD}" destId="{63DA5C72-BD6F-4874-AACD-4A4916D3AB2F}" srcOrd="0" destOrd="0" presId="urn:microsoft.com/office/officeart/2005/8/layout/hierarchy5"/>
    <dgm:cxn modelId="{977BC0F4-898D-469C-B189-60AC99AC9095}" type="presParOf" srcId="{63DA5C72-BD6F-4874-AACD-4A4916D3AB2F}" destId="{0C4A7C87-51D9-4108-BBB3-359A5D7A9E8D}" srcOrd="0" destOrd="0" presId="urn:microsoft.com/office/officeart/2005/8/layout/hierarchy5"/>
    <dgm:cxn modelId="{A3D0571B-30E6-416A-8106-62794C545867}" type="presParOf" srcId="{298E100D-A1A8-4687-A7BB-F971E56266AD}" destId="{13CA8466-687D-4D8E-963D-6B286458341A}" srcOrd="1" destOrd="0" presId="urn:microsoft.com/office/officeart/2005/8/layout/hierarchy5"/>
    <dgm:cxn modelId="{71FEF1D3-9835-4AE7-9CBD-38A2FC6F4EE9}" type="presParOf" srcId="{13CA8466-687D-4D8E-963D-6B286458341A}" destId="{29C232F2-368A-4AE3-AF48-78DEE577F288}" srcOrd="0" destOrd="0" presId="urn:microsoft.com/office/officeart/2005/8/layout/hierarchy5"/>
    <dgm:cxn modelId="{DB39A7F9-9A19-4E32-951D-45EF8EBE2F68}" type="presParOf" srcId="{13CA8466-687D-4D8E-963D-6B286458341A}" destId="{A241079E-0712-4E55-ABC2-8BF44463732B}" srcOrd="1" destOrd="0" presId="urn:microsoft.com/office/officeart/2005/8/layout/hierarchy5"/>
    <dgm:cxn modelId="{96982480-31E3-4E45-AD23-A65545F366D4}" type="presParOf" srcId="{F6C7A743-FE65-4DE9-8526-4D2D016CC54E}" destId="{23F15D50-B209-48D6-A545-406E6A68F2BA}" srcOrd="2" destOrd="0" presId="urn:microsoft.com/office/officeart/2005/8/layout/hierarchy5"/>
    <dgm:cxn modelId="{5F6482E3-5D8B-4AFA-BAC4-93EAEE71FE6E}" type="presParOf" srcId="{23F15D50-B209-48D6-A545-406E6A68F2BA}" destId="{0FCF266B-7BB9-47D3-857E-9649749F993E}" srcOrd="0" destOrd="0" presId="urn:microsoft.com/office/officeart/2005/8/layout/hierarchy5"/>
    <dgm:cxn modelId="{09D40940-623C-474D-BEC7-4465D4B43A4F}" type="presParOf" srcId="{F6C7A743-FE65-4DE9-8526-4D2D016CC54E}" destId="{5AEBA48F-7E4E-4E4E-9FD4-B64A533488AF}" srcOrd="3" destOrd="0" presId="urn:microsoft.com/office/officeart/2005/8/layout/hierarchy5"/>
    <dgm:cxn modelId="{1D3034CD-4590-43AD-B1A6-CC82BA094EA8}" type="presParOf" srcId="{5AEBA48F-7E4E-4E4E-9FD4-B64A533488AF}" destId="{D7D37D0C-25E7-4FAA-9CC7-16F5D99389BE}" srcOrd="0" destOrd="0" presId="urn:microsoft.com/office/officeart/2005/8/layout/hierarchy5"/>
    <dgm:cxn modelId="{DFBF19EB-0B20-4409-A116-560F3D3AE596}" type="presParOf" srcId="{5AEBA48F-7E4E-4E4E-9FD4-B64A533488AF}" destId="{72EF55D2-784B-4BDB-936D-153C10E28932}" srcOrd="1" destOrd="0" presId="urn:microsoft.com/office/officeart/2005/8/layout/hierarchy5"/>
    <dgm:cxn modelId="{D3CFA2EB-B98E-4AFE-9265-A96E3EAD2800}" type="presParOf" srcId="{72EF55D2-784B-4BDB-936D-153C10E28932}" destId="{EE4AFF69-2DDC-4A6A-B8E7-46762FD085C9}" srcOrd="0" destOrd="0" presId="urn:microsoft.com/office/officeart/2005/8/layout/hierarchy5"/>
    <dgm:cxn modelId="{870B4BEE-5E3D-423E-9AAA-8F7F0BCF3219}" type="presParOf" srcId="{EE4AFF69-2DDC-4A6A-B8E7-46762FD085C9}" destId="{9887BE8A-AB78-43BF-8FC1-B28085356061}" srcOrd="0" destOrd="0" presId="urn:microsoft.com/office/officeart/2005/8/layout/hierarchy5"/>
    <dgm:cxn modelId="{F9C935C9-D8C9-4BC6-A9BF-8BE66475A90C}" type="presParOf" srcId="{72EF55D2-784B-4BDB-936D-153C10E28932}" destId="{F4E449A5-DAA3-45CA-B032-3961A24B8D27}" srcOrd="1" destOrd="0" presId="urn:microsoft.com/office/officeart/2005/8/layout/hierarchy5"/>
    <dgm:cxn modelId="{CF4E871E-E4BA-40B3-8F9E-713EC737F95C}" type="presParOf" srcId="{F4E449A5-DAA3-45CA-B032-3961A24B8D27}" destId="{62AC7DDD-6FB9-4A0B-AA08-2EA2DE7CF9DD}" srcOrd="0" destOrd="0" presId="urn:microsoft.com/office/officeart/2005/8/layout/hierarchy5"/>
    <dgm:cxn modelId="{D9A4EBA5-0038-45F2-A651-A8C0A9762240}" type="presParOf" srcId="{F4E449A5-DAA3-45CA-B032-3961A24B8D27}" destId="{DE2E9646-8106-4BB3-BAA2-E8CD198D7B84}" srcOrd="1" destOrd="0" presId="urn:microsoft.com/office/officeart/2005/8/layout/hierarchy5"/>
    <dgm:cxn modelId="{D11D5AA1-12E2-4924-99CF-2C07F408FF1A}" type="presParOf" srcId="{327DC196-25CF-4638-ACFF-C9A958861687}" destId="{3FEBE5C4-7750-4119-BCF5-EB457AE0C6E8}" srcOrd="1" destOrd="0" presId="urn:microsoft.com/office/officeart/2005/8/layout/hierarchy5"/>
    <dgm:cxn modelId="{F7F79BC5-6B76-44F3-9D4E-611EC8C5589A}" type="presParOf" srcId="{3FEBE5C4-7750-4119-BCF5-EB457AE0C6E8}" destId="{BC2A4013-7750-4191-B3C4-83322D65A8E6}" srcOrd="0" destOrd="0" presId="urn:microsoft.com/office/officeart/2005/8/layout/hierarchy5"/>
    <dgm:cxn modelId="{E79E452B-E69A-4501-A926-ACD5CF024603}" type="presParOf" srcId="{BC2A4013-7750-4191-B3C4-83322D65A8E6}" destId="{03765E0A-3602-4B44-BED5-9EBCCC9F180B}" srcOrd="0" destOrd="0" presId="urn:microsoft.com/office/officeart/2005/8/layout/hierarchy5"/>
    <dgm:cxn modelId="{F3B6F3AD-4C5D-4F00-899C-41A43B0B8C88}" type="presParOf" srcId="{BC2A4013-7750-4191-B3C4-83322D65A8E6}" destId="{BBDFEE81-53E2-47EE-9057-3A773DB4995D}" srcOrd="1" destOrd="0" presId="urn:microsoft.com/office/officeart/2005/8/layout/hierarchy5"/>
    <dgm:cxn modelId="{C7DB074A-376F-4BFE-BCB2-275BBBAC48F9}" type="presParOf" srcId="{3FEBE5C4-7750-4119-BCF5-EB457AE0C6E8}" destId="{5E159A2A-D0DB-43AE-BF71-858024201A35}" srcOrd="1" destOrd="0" presId="urn:microsoft.com/office/officeart/2005/8/layout/hierarchy5"/>
    <dgm:cxn modelId="{1E997F8F-08A2-4832-808E-FD80E66696C4}" type="presParOf" srcId="{5E159A2A-D0DB-43AE-BF71-858024201A35}" destId="{C8C6CFDF-C8FD-426F-BDA2-4943F076BFF9}" srcOrd="0" destOrd="0" presId="urn:microsoft.com/office/officeart/2005/8/layout/hierarchy5"/>
    <dgm:cxn modelId="{B325071B-4DBD-43CA-B463-83A94032429D}" type="presParOf" srcId="{3FEBE5C4-7750-4119-BCF5-EB457AE0C6E8}" destId="{83A5D3BD-7A63-49F5-8649-DC0006D7317E}" srcOrd="2" destOrd="0" presId="urn:microsoft.com/office/officeart/2005/8/layout/hierarchy5"/>
    <dgm:cxn modelId="{4C6915DE-598E-418C-A51F-52AD547935B3}" type="presParOf" srcId="{83A5D3BD-7A63-49F5-8649-DC0006D7317E}" destId="{DAD379B0-ED63-4E0D-8159-34CB9E946E6B}" srcOrd="0" destOrd="0" presId="urn:microsoft.com/office/officeart/2005/8/layout/hierarchy5"/>
    <dgm:cxn modelId="{C51BB3EF-149B-4BBB-94B7-EF849420B175}" type="presParOf" srcId="{83A5D3BD-7A63-49F5-8649-DC0006D7317E}" destId="{DB9AC3CE-AF5F-424D-8AF1-8C10703F9A1E}" srcOrd="1" destOrd="0" presId="urn:microsoft.com/office/officeart/2005/8/layout/hierarchy5"/>
    <dgm:cxn modelId="{D5EF62DE-C3D5-4E74-9321-6C74C13613A6}" type="presParOf" srcId="{3FEBE5C4-7750-4119-BCF5-EB457AE0C6E8}" destId="{4D96EBCF-EA74-47B8-BED2-8E8E5ECCD4BB}" srcOrd="3" destOrd="0" presId="urn:microsoft.com/office/officeart/2005/8/layout/hierarchy5"/>
    <dgm:cxn modelId="{63AD60E7-56F8-4773-A04B-9FC65DB5D611}" type="presParOf" srcId="{4D96EBCF-EA74-47B8-BED2-8E8E5ECCD4BB}" destId="{2DA88E6B-ABC8-466B-A06C-7D1E36217FF9}" srcOrd="0" destOrd="0" presId="urn:microsoft.com/office/officeart/2005/8/layout/hierarchy5"/>
    <dgm:cxn modelId="{95457F47-9372-46CC-BC4D-F6CEDFC9D5F6}" type="presParOf" srcId="{3FEBE5C4-7750-4119-BCF5-EB457AE0C6E8}" destId="{EF3DCA95-9B82-4FC9-A57C-B0BBAA26AFCB}" srcOrd="4" destOrd="0" presId="urn:microsoft.com/office/officeart/2005/8/layout/hierarchy5"/>
    <dgm:cxn modelId="{15599DE0-23E7-4B23-9B93-140C6F3419BE}" type="presParOf" srcId="{EF3DCA95-9B82-4FC9-A57C-B0BBAA26AFCB}" destId="{0D08CE03-CF2F-459B-B191-49B9D97B2D96}" srcOrd="0" destOrd="0" presId="urn:microsoft.com/office/officeart/2005/8/layout/hierarchy5"/>
    <dgm:cxn modelId="{F5D0A8EF-DA46-4AAA-BEB4-376F94570007}" type="presParOf" srcId="{EF3DCA95-9B82-4FC9-A57C-B0BBAA26AFCB}" destId="{30D81635-ACA8-4E91-A42D-E34354AEEC3A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53CED0-807E-4B33-ABD5-644D01C5ED5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34049EBA-1C3C-43DC-8CD9-A5D4F5690099}">
      <dgm:prSet phldrT="[文字]" custT="1"/>
      <dgm:spPr/>
      <dgm:t>
        <a:bodyPr/>
        <a:lstStyle/>
        <a:p>
          <a:r>
            <a:rPr lang="zh-TW" altLang="en-US" sz="4000" dirty="0" smtClean="0">
              <a:latin typeface="標楷體" panose="03000509000000000000" pitchFamily="65" charset="-120"/>
              <a:ea typeface="標楷體" panose="03000509000000000000" pitchFamily="65" charset="-120"/>
            </a:rPr>
            <a:t>基本技術</a:t>
          </a:r>
          <a:endParaRPr lang="zh-TW" altLang="en-US" sz="40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8B25B109-D60F-466C-89BB-4E38B636FEB5}" type="parTrans" cxnId="{F66D2527-DA1B-4A21-BE5B-C5B7622342B8}">
      <dgm:prSet/>
      <dgm:spPr/>
      <dgm:t>
        <a:bodyPr/>
        <a:lstStyle/>
        <a:p>
          <a:endParaRPr lang="zh-TW" altLang="en-US"/>
        </a:p>
      </dgm:t>
    </dgm:pt>
    <dgm:pt modelId="{96496C01-52AC-4554-916C-70AC47D40027}" type="sibTrans" cxnId="{F66D2527-DA1B-4A21-BE5B-C5B7622342B8}">
      <dgm:prSet/>
      <dgm:spPr/>
      <dgm:t>
        <a:bodyPr/>
        <a:lstStyle/>
        <a:p>
          <a:endParaRPr lang="zh-TW" altLang="en-US"/>
        </a:p>
      </dgm:t>
    </dgm:pt>
    <dgm:pt modelId="{C942A423-C4FC-4C2E-B35D-39FD7CDFD65A}">
      <dgm:prSet phldrT="[文字]" custT="1"/>
      <dgm:spPr/>
      <dgm:t>
        <a:bodyPr/>
        <a:lstStyle/>
        <a:p>
          <a:r>
            <a:rPr lang="en-US" altLang="zh-TW" sz="3200" dirty="0" smtClean="0"/>
            <a:t>HTML</a:t>
          </a:r>
          <a:endParaRPr lang="zh-TW" altLang="en-US" sz="3200" dirty="0"/>
        </a:p>
      </dgm:t>
    </dgm:pt>
    <dgm:pt modelId="{1711519B-2002-428E-8C3E-D43B43C0564C}" type="parTrans" cxnId="{7A23D5F9-FDBD-4FE7-B6FC-E6A5616A2A81}">
      <dgm:prSet/>
      <dgm:spPr/>
      <dgm:t>
        <a:bodyPr/>
        <a:lstStyle/>
        <a:p>
          <a:endParaRPr lang="zh-TW" altLang="en-US"/>
        </a:p>
      </dgm:t>
    </dgm:pt>
    <dgm:pt modelId="{2E9DFB68-16B2-455B-878F-940B1573391B}" type="sibTrans" cxnId="{7A23D5F9-FDBD-4FE7-B6FC-E6A5616A2A81}">
      <dgm:prSet/>
      <dgm:spPr/>
      <dgm:t>
        <a:bodyPr/>
        <a:lstStyle/>
        <a:p>
          <a:endParaRPr lang="zh-TW" altLang="en-US"/>
        </a:p>
      </dgm:t>
    </dgm:pt>
    <dgm:pt modelId="{AFB47E9F-5953-4298-A325-C9CC45589DF8}">
      <dgm:prSet phldrT="[文字]" custT="1"/>
      <dgm:spPr/>
      <dgm:t>
        <a:bodyPr/>
        <a:lstStyle/>
        <a:p>
          <a:r>
            <a:rPr lang="en-US" altLang="zh-TW" sz="3200" dirty="0" smtClean="0"/>
            <a:t>CSS</a:t>
          </a:r>
          <a:endParaRPr lang="zh-TW" altLang="en-US" sz="3200" dirty="0"/>
        </a:p>
      </dgm:t>
    </dgm:pt>
    <dgm:pt modelId="{99328C29-98A2-4673-8470-7BBEF50D60A9}" type="parTrans" cxnId="{00DC49BB-4698-46A4-B6A5-D54EA6877414}">
      <dgm:prSet/>
      <dgm:spPr/>
      <dgm:t>
        <a:bodyPr/>
        <a:lstStyle/>
        <a:p>
          <a:endParaRPr lang="zh-TW" altLang="en-US"/>
        </a:p>
      </dgm:t>
    </dgm:pt>
    <dgm:pt modelId="{B9ED6642-E75D-4346-AD36-2C165AFEC829}" type="sibTrans" cxnId="{00DC49BB-4698-46A4-B6A5-D54EA6877414}">
      <dgm:prSet/>
      <dgm:spPr/>
      <dgm:t>
        <a:bodyPr/>
        <a:lstStyle/>
        <a:p>
          <a:endParaRPr lang="zh-TW" altLang="en-US"/>
        </a:p>
      </dgm:t>
    </dgm:pt>
    <dgm:pt modelId="{8B336C6E-4E25-4CAF-800D-794B779F4D90}">
      <dgm:prSet phldrT="[文字]" custT="1"/>
      <dgm:spPr/>
      <dgm:t>
        <a:bodyPr/>
        <a:lstStyle/>
        <a:p>
          <a:r>
            <a:rPr lang="zh-TW" altLang="en-US" sz="4000" dirty="0" smtClean="0">
              <a:latin typeface="標楷體" panose="03000509000000000000" pitchFamily="65" charset="-120"/>
              <a:ea typeface="標楷體" panose="03000509000000000000" pitchFamily="65" charset="-120"/>
            </a:rPr>
            <a:t>進階技術</a:t>
          </a:r>
          <a:endParaRPr lang="zh-TW" altLang="en-US" sz="40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8BC44EDC-688F-4D4C-97E5-9F0AD64E7A9A}" type="parTrans" cxnId="{24E92106-54AA-4769-83DE-EADE7CB5DCC9}">
      <dgm:prSet/>
      <dgm:spPr/>
      <dgm:t>
        <a:bodyPr/>
        <a:lstStyle/>
        <a:p>
          <a:endParaRPr lang="zh-TW" altLang="en-US"/>
        </a:p>
      </dgm:t>
    </dgm:pt>
    <dgm:pt modelId="{779DA68D-B5B4-4EEB-917D-85868A82CF89}" type="sibTrans" cxnId="{24E92106-54AA-4769-83DE-EADE7CB5DCC9}">
      <dgm:prSet/>
      <dgm:spPr/>
      <dgm:t>
        <a:bodyPr/>
        <a:lstStyle/>
        <a:p>
          <a:endParaRPr lang="zh-TW" altLang="en-US"/>
        </a:p>
      </dgm:t>
    </dgm:pt>
    <dgm:pt modelId="{7AA4E75E-5DB0-49FA-9DE4-1D639451AC47}">
      <dgm:prSet phldrT="[文字]" custT="1"/>
      <dgm:spPr/>
      <dgm:t>
        <a:bodyPr/>
        <a:lstStyle/>
        <a:p>
          <a:r>
            <a:rPr lang="en-US" altLang="zh-TW" sz="3200" dirty="0" smtClean="0"/>
            <a:t>jQuery</a:t>
          </a:r>
          <a:endParaRPr lang="zh-TW" altLang="en-US" sz="3200" dirty="0"/>
        </a:p>
      </dgm:t>
    </dgm:pt>
    <dgm:pt modelId="{0AA554FB-1F67-4483-ABF1-8404047007DA}" type="parTrans" cxnId="{4C120B1A-AC56-4E0B-801A-FA017FC2728A}">
      <dgm:prSet/>
      <dgm:spPr/>
      <dgm:t>
        <a:bodyPr/>
        <a:lstStyle/>
        <a:p>
          <a:endParaRPr lang="zh-TW" altLang="en-US"/>
        </a:p>
      </dgm:t>
    </dgm:pt>
    <dgm:pt modelId="{33DBB706-8B8F-4909-A908-DA3482AFE49A}" type="sibTrans" cxnId="{4C120B1A-AC56-4E0B-801A-FA017FC2728A}">
      <dgm:prSet/>
      <dgm:spPr/>
      <dgm:t>
        <a:bodyPr/>
        <a:lstStyle/>
        <a:p>
          <a:endParaRPr lang="zh-TW" altLang="en-US"/>
        </a:p>
      </dgm:t>
    </dgm:pt>
    <dgm:pt modelId="{462D6DE3-FC7D-4D71-8BC2-787B666C34D7}">
      <dgm:prSet phldrT="[文字]" custT="1"/>
      <dgm:spPr/>
      <dgm:t>
        <a:bodyPr/>
        <a:lstStyle/>
        <a:p>
          <a:r>
            <a:rPr lang="en-US" altLang="zh-TW" sz="3200" dirty="0" smtClean="0"/>
            <a:t>JavaScript</a:t>
          </a:r>
          <a:endParaRPr lang="zh-TW" altLang="en-US" sz="3200" dirty="0"/>
        </a:p>
      </dgm:t>
    </dgm:pt>
    <dgm:pt modelId="{5E74253E-64D5-490A-93A8-E9AB5868640B}" type="parTrans" cxnId="{5AF3B147-2C75-4A8F-AA07-6D076C4937FB}">
      <dgm:prSet/>
      <dgm:spPr/>
      <dgm:t>
        <a:bodyPr/>
        <a:lstStyle/>
        <a:p>
          <a:endParaRPr lang="zh-TW" altLang="en-US"/>
        </a:p>
      </dgm:t>
    </dgm:pt>
    <dgm:pt modelId="{03214812-08F9-4A51-9BED-324FCC1C4822}" type="sibTrans" cxnId="{5AF3B147-2C75-4A8F-AA07-6D076C4937FB}">
      <dgm:prSet/>
      <dgm:spPr/>
      <dgm:t>
        <a:bodyPr/>
        <a:lstStyle/>
        <a:p>
          <a:endParaRPr lang="zh-TW" altLang="en-US"/>
        </a:p>
      </dgm:t>
    </dgm:pt>
    <dgm:pt modelId="{FABBE5CF-FA07-4CB7-A4CF-88D8B534E39B}">
      <dgm:prSet phldrT="[文字]" custT="1"/>
      <dgm:spPr/>
      <dgm:t>
        <a:bodyPr/>
        <a:lstStyle/>
        <a:p>
          <a:r>
            <a:rPr lang="en-US" altLang="zh-TW" sz="3200" dirty="0" smtClean="0"/>
            <a:t>RWD</a:t>
          </a:r>
          <a:endParaRPr lang="zh-TW" altLang="en-US" sz="3200" dirty="0"/>
        </a:p>
      </dgm:t>
    </dgm:pt>
    <dgm:pt modelId="{D479839A-6B67-4580-8EB5-E1D2B65333F4}" type="parTrans" cxnId="{26369B04-50E3-4BD3-974C-D2F4A325E89B}">
      <dgm:prSet/>
      <dgm:spPr/>
      <dgm:t>
        <a:bodyPr/>
        <a:lstStyle/>
        <a:p>
          <a:endParaRPr lang="zh-TW" altLang="en-US"/>
        </a:p>
      </dgm:t>
    </dgm:pt>
    <dgm:pt modelId="{D3FCA4F6-DE58-43EA-9754-99EDCCFA2BC9}" type="sibTrans" cxnId="{26369B04-50E3-4BD3-974C-D2F4A325E89B}">
      <dgm:prSet/>
      <dgm:spPr/>
      <dgm:t>
        <a:bodyPr/>
        <a:lstStyle/>
        <a:p>
          <a:endParaRPr lang="zh-TW" altLang="en-US"/>
        </a:p>
      </dgm:t>
    </dgm:pt>
    <dgm:pt modelId="{B5C2090E-9BA9-4490-B8CF-5C91E871C972}">
      <dgm:prSet phldrT="[文字]" custT="1"/>
      <dgm:spPr/>
      <dgm:t>
        <a:bodyPr/>
        <a:lstStyle/>
        <a:p>
          <a:r>
            <a:rPr lang="en-US" altLang="zh-TW" sz="3200" dirty="0" smtClean="0"/>
            <a:t>Google Search</a:t>
          </a:r>
          <a:endParaRPr lang="zh-TW" altLang="en-US" sz="3200" dirty="0"/>
        </a:p>
      </dgm:t>
    </dgm:pt>
    <dgm:pt modelId="{545DED1C-A224-44B1-8B29-1ECA25AE3C8F}" type="parTrans" cxnId="{BC25A9D8-F770-4B05-9724-7A5EDD36052E}">
      <dgm:prSet/>
      <dgm:spPr/>
      <dgm:t>
        <a:bodyPr/>
        <a:lstStyle/>
        <a:p>
          <a:endParaRPr lang="zh-TW" altLang="en-US"/>
        </a:p>
      </dgm:t>
    </dgm:pt>
    <dgm:pt modelId="{BCC2E218-38D1-4437-BB4F-697FD87D8ACD}" type="sibTrans" cxnId="{BC25A9D8-F770-4B05-9724-7A5EDD36052E}">
      <dgm:prSet/>
      <dgm:spPr/>
      <dgm:t>
        <a:bodyPr/>
        <a:lstStyle/>
        <a:p>
          <a:endParaRPr lang="zh-TW" altLang="en-US"/>
        </a:p>
      </dgm:t>
    </dgm:pt>
    <dgm:pt modelId="{DF2C180E-636C-47BE-B8C0-790A327B95F1}" type="pres">
      <dgm:prSet presAssocID="{0253CED0-807E-4B33-ABD5-644D01C5ED5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ACCC8E4A-123B-4AC8-BEC7-C3EC8CCBC053}" type="pres">
      <dgm:prSet presAssocID="{34049EBA-1C3C-43DC-8CD9-A5D4F5690099}" presName="composite" presStyleCnt="0"/>
      <dgm:spPr/>
    </dgm:pt>
    <dgm:pt modelId="{B9905B3D-21CB-41FE-A59D-AFA0D7E862C0}" type="pres">
      <dgm:prSet presAssocID="{34049EBA-1C3C-43DC-8CD9-A5D4F5690099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23DA538-151A-4635-830A-BF247F04B931}" type="pres">
      <dgm:prSet presAssocID="{34049EBA-1C3C-43DC-8CD9-A5D4F5690099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5AA27E2-C049-41FD-96DB-3D05B3040D44}" type="pres">
      <dgm:prSet presAssocID="{96496C01-52AC-4554-916C-70AC47D40027}" presName="space" presStyleCnt="0"/>
      <dgm:spPr/>
    </dgm:pt>
    <dgm:pt modelId="{57B5D8FE-E177-456B-A564-9105E5BC983E}" type="pres">
      <dgm:prSet presAssocID="{8B336C6E-4E25-4CAF-800D-794B779F4D90}" presName="composite" presStyleCnt="0"/>
      <dgm:spPr/>
    </dgm:pt>
    <dgm:pt modelId="{40D610D0-9562-4EE0-A593-6E4302B5475A}" type="pres">
      <dgm:prSet presAssocID="{8B336C6E-4E25-4CAF-800D-794B779F4D90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4894536-F459-44BA-88B1-35F049F99BF0}" type="pres">
      <dgm:prSet presAssocID="{8B336C6E-4E25-4CAF-800D-794B779F4D90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7A23D5F9-FDBD-4FE7-B6FC-E6A5616A2A81}" srcId="{34049EBA-1C3C-43DC-8CD9-A5D4F5690099}" destId="{C942A423-C4FC-4C2E-B35D-39FD7CDFD65A}" srcOrd="0" destOrd="0" parTransId="{1711519B-2002-428E-8C3E-D43B43C0564C}" sibTransId="{2E9DFB68-16B2-455B-878F-940B1573391B}"/>
    <dgm:cxn modelId="{F5EC5554-4AEB-416A-A3E4-DDE90CE1648F}" type="presOf" srcId="{7AA4E75E-5DB0-49FA-9DE4-1D639451AC47}" destId="{44894536-F459-44BA-88B1-35F049F99BF0}" srcOrd="0" destOrd="0" presId="urn:microsoft.com/office/officeart/2005/8/layout/hList1"/>
    <dgm:cxn modelId="{BC25A9D8-F770-4B05-9724-7A5EDD36052E}" srcId="{8B336C6E-4E25-4CAF-800D-794B779F4D90}" destId="{B5C2090E-9BA9-4490-B8CF-5C91E871C972}" srcOrd="2" destOrd="0" parTransId="{545DED1C-A224-44B1-8B29-1ECA25AE3C8F}" sibTransId="{BCC2E218-38D1-4437-BB4F-697FD87D8ACD}"/>
    <dgm:cxn modelId="{66625704-06D7-4F36-A488-C4173D9523D1}" type="presOf" srcId="{0253CED0-807E-4B33-ABD5-644D01C5ED53}" destId="{DF2C180E-636C-47BE-B8C0-790A327B95F1}" srcOrd="0" destOrd="0" presId="urn:microsoft.com/office/officeart/2005/8/layout/hList1"/>
    <dgm:cxn modelId="{F14A0C50-7096-4E66-AA58-267A63FF99C9}" type="presOf" srcId="{AFB47E9F-5953-4298-A325-C9CC45589DF8}" destId="{523DA538-151A-4635-830A-BF247F04B931}" srcOrd="0" destOrd="1" presId="urn:microsoft.com/office/officeart/2005/8/layout/hList1"/>
    <dgm:cxn modelId="{26369B04-50E3-4BD3-974C-D2F4A325E89B}" srcId="{8B336C6E-4E25-4CAF-800D-794B779F4D90}" destId="{FABBE5CF-FA07-4CB7-A4CF-88D8B534E39B}" srcOrd="1" destOrd="0" parTransId="{D479839A-6B67-4580-8EB5-E1D2B65333F4}" sibTransId="{D3FCA4F6-DE58-43EA-9754-99EDCCFA2BC9}"/>
    <dgm:cxn modelId="{24E92106-54AA-4769-83DE-EADE7CB5DCC9}" srcId="{0253CED0-807E-4B33-ABD5-644D01C5ED53}" destId="{8B336C6E-4E25-4CAF-800D-794B779F4D90}" srcOrd="1" destOrd="0" parTransId="{8BC44EDC-688F-4D4C-97E5-9F0AD64E7A9A}" sibTransId="{779DA68D-B5B4-4EEB-917D-85868A82CF89}"/>
    <dgm:cxn modelId="{90CAC9BE-7747-4267-8F9E-0707CA5CF3DB}" type="presOf" srcId="{C942A423-C4FC-4C2E-B35D-39FD7CDFD65A}" destId="{523DA538-151A-4635-830A-BF247F04B931}" srcOrd="0" destOrd="0" presId="urn:microsoft.com/office/officeart/2005/8/layout/hList1"/>
    <dgm:cxn modelId="{ECED246B-3286-42BD-9257-97DF1DAE4990}" type="presOf" srcId="{462D6DE3-FC7D-4D71-8BC2-787B666C34D7}" destId="{523DA538-151A-4635-830A-BF247F04B931}" srcOrd="0" destOrd="2" presId="urn:microsoft.com/office/officeart/2005/8/layout/hList1"/>
    <dgm:cxn modelId="{8387961C-DE39-447C-B94E-0DFD5643A09E}" type="presOf" srcId="{34049EBA-1C3C-43DC-8CD9-A5D4F5690099}" destId="{B9905B3D-21CB-41FE-A59D-AFA0D7E862C0}" srcOrd="0" destOrd="0" presId="urn:microsoft.com/office/officeart/2005/8/layout/hList1"/>
    <dgm:cxn modelId="{5AF3B147-2C75-4A8F-AA07-6D076C4937FB}" srcId="{34049EBA-1C3C-43DC-8CD9-A5D4F5690099}" destId="{462D6DE3-FC7D-4D71-8BC2-787B666C34D7}" srcOrd="2" destOrd="0" parTransId="{5E74253E-64D5-490A-93A8-E9AB5868640B}" sibTransId="{03214812-08F9-4A51-9BED-324FCC1C4822}"/>
    <dgm:cxn modelId="{119787C8-7B16-4A4F-8BB1-A7E616C222CA}" type="presOf" srcId="{FABBE5CF-FA07-4CB7-A4CF-88D8B534E39B}" destId="{44894536-F459-44BA-88B1-35F049F99BF0}" srcOrd="0" destOrd="1" presId="urn:microsoft.com/office/officeart/2005/8/layout/hList1"/>
    <dgm:cxn modelId="{042D5C01-5338-43B7-A713-04E8C888EADE}" type="presOf" srcId="{B5C2090E-9BA9-4490-B8CF-5C91E871C972}" destId="{44894536-F459-44BA-88B1-35F049F99BF0}" srcOrd="0" destOrd="2" presId="urn:microsoft.com/office/officeart/2005/8/layout/hList1"/>
    <dgm:cxn modelId="{F66D2527-DA1B-4A21-BE5B-C5B7622342B8}" srcId="{0253CED0-807E-4B33-ABD5-644D01C5ED53}" destId="{34049EBA-1C3C-43DC-8CD9-A5D4F5690099}" srcOrd="0" destOrd="0" parTransId="{8B25B109-D60F-466C-89BB-4E38B636FEB5}" sibTransId="{96496C01-52AC-4554-916C-70AC47D40027}"/>
    <dgm:cxn modelId="{4C120B1A-AC56-4E0B-801A-FA017FC2728A}" srcId="{8B336C6E-4E25-4CAF-800D-794B779F4D90}" destId="{7AA4E75E-5DB0-49FA-9DE4-1D639451AC47}" srcOrd="0" destOrd="0" parTransId="{0AA554FB-1F67-4483-ABF1-8404047007DA}" sibTransId="{33DBB706-8B8F-4909-A908-DA3482AFE49A}"/>
    <dgm:cxn modelId="{00DC49BB-4698-46A4-B6A5-D54EA6877414}" srcId="{34049EBA-1C3C-43DC-8CD9-A5D4F5690099}" destId="{AFB47E9F-5953-4298-A325-C9CC45589DF8}" srcOrd="1" destOrd="0" parTransId="{99328C29-98A2-4673-8470-7BBEF50D60A9}" sibTransId="{B9ED6642-E75D-4346-AD36-2C165AFEC829}"/>
    <dgm:cxn modelId="{617DFC72-35E5-4D6E-9032-B04B1E955984}" type="presOf" srcId="{8B336C6E-4E25-4CAF-800D-794B779F4D90}" destId="{40D610D0-9562-4EE0-A593-6E4302B5475A}" srcOrd="0" destOrd="0" presId="urn:microsoft.com/office/officeart/2005/8/layout/hList1"/>
    <dgm:cxn modelId="{5A3EFE4D-8722-4ED7-9FEB-A4E3EDF00DC7}" type="presParOf" srcId="{DF2C180E-636C-47BE-B8C0-790A327B95F1}" destId="{ACCC8E4A-123B-4AC8-BEC7-C3EC8CCBC053}" srcOrd="0" destOrd="0" presId="urn:microsoft.com/office/officeart/2005/8/layout/hList1"/>
    <dgm:cxn modelId="{98F97BB8-C177-4FE2-A45D-D3A21AF138DB}" type="presParOf" srcId="{ACCC8E4A-123B-4AC8-BEC7-C3EC8CCBC053}" destId="{B9905B3D-21CB-41FE-A59D-AFA0D7E862C0}" srcOrd="0" destOrd="0" presId="urn:microsoft.com/office/officeart/2005/8/layout/hList1"/>
    <dgm:cxn modelId="{AF9DB03F-68CE-49BC-8D6B-6EA2F2AFB88C}" type="presParOf" srcId="{ACCC8E4A-123B-4AC8-BEC7-C3EC8CCBC053}" destId="{523DA538-151A-4635-830A-BF247F04B931}" srcOrd="1" destOrd="0" presId="urn:microsoft.com/office/officeart/2005/8/layout/hList1"/>
    <dgm:cxn modelId="{1D57FDD6-4F89-4D92-BDA4-6B63F9BDD97B}" type="presParOf" srcId="{DF2C180E-636C-47BE-B8C0-790A327B95F1}" destId="{F5AA27E2-C049-41FD-96DB-3D05B3040D44}" srcOrd="1" destOrd="0" presId="urn:microsoft.com/office/officeart/2005/8/layout/hList1"/>
    <dgm:cxn modelId="{20739161-7467-45F6-8003-88522C6F9174}" type="presParOf" srcId="{DF2C180E-636C-47BE-B8C0-790A327B95F1}" destId="{57B5D8FE-E177-456B-A564-9105E5BC983E}" srcOrd="2" destOrd="0" presId="urn:microsoft.com/office/officeart/2005/8/layout/hList1"/>
    <dgm:cxn modelId="{67C8B669-57E7-49B9-A7B9-A1688CA65A6C}" type="presParOf" srcId="{57B5D8FE-E177-456B-A564-9105E5BC983E}" destId="{40D610D0-9562-4EE0-A593-6E4302B5475A}" srcOrd="0" destOrd="0" presId="urn:microsoft.com/office/officeart/2005/8/layout/hList1"/>
    <dgm:cxn modelId="{0D81B14F-ED82-44E4-AFEA-CBA966B4092B}" type="presParOf" srcId="{57B5D8FE-E177-456B-A564-9105E5BC983E}" destId="{44894536-F459-44BA-88B1-35F049F99BF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9275693-FE9B-4557-B9C3-BF6D498410D0}" type="doc">
      <dgm:prSet loTypeId="urn:microsoft.com/office/officeart/2005/8/layout/bList2#1" loCatId="list" qsTypeId="urn:microsoft.com/office/officeart/2005/8/quickstyle/simple1" qsCatId="simple" csTypeId="urn:microsoft.com/office/officeart/2005/8/colors/accent1_2" csCatId="accent1" phldr="1"/>
      <dgm:spPr/>
    </dgm:pt>
    <dgm:pt modelId="{230BACC5-FDB9-48E6-997C-8A4A68EF5FC1}">
      <dgm:prSet phldrT="[文字]"/>
      <dgm:spPr/>
      <dgm:t>
        <a:bodyPr/>
        <a:lstStyle/>
        <a:p>
          <a:r>
            <a:rPr lang="zh-TW" altLang="en-US" dirty="0" smtClean="0">
              <a:latin typeface="標楷體" panose="03000509000000000000" pitchFamily="65" charset="-120"/>
              <a:ea typeface="標楷體" panose="03000509000000000000" pitchFamily="65" charset="-120"/>
            </a:rPr>
            <a:t>連永瀚</a:t>
          </a:r>
          <a:endParaRPr lang="zh-TW" altLang="en-US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90116481-348A-4344-AC74-81904048DAE9}" type="parTrans" cxnId="{5A6D1A8D-B163-4758-B228-403030817DF3}">
      <dgm:prSet/>
      <dgm:spPr/>
      <dgm:t>
        <a:bodyPr/>
        <a:lstStyle/>
        <a:p>
          <a:endParaRPr lang="zh-TW" altLang="en-US"/>
        </a:p>
      </dgm:t>
    </dgm:pt>
    <dgm:pt modelId="{2CA9EA4D-6E0F-498F-8FF0-77C68588C866}" type="sibTrans" cxnId="{5A6D1A8D-B163-4758-B228-403030817DF3}">
      <dgm:prSet/>
      <dgm:spPr/>
      <dgm:t>
        <a:bodyPr/>
        <a:lstStyle/>
        <a:p>
          <a:endParaRPr lang="zh-TW" altLang="en-US"/>
        </a:p>
      </dgm:t>
    </dgm:pt>
    <dgm:pt modelId="{2D77C5AA-4AAB-495F-8500-AEE3E971D51B}">
      <dgm:prSet phldrT="[文字]"/>
      <dgm:spPr/>
      <dgm:t>
        <a:bodyPr/>
        <a:lstStyle/>
        <a:p>
          <a:r>
            <a:rPr lang="zh-TW" altLang="en-US" dirty="0" smtClean="0">
              <a:latin typeface="標楷體" panose="03000509000000000000" pitchFamily="65" charset="-120"/>
              <a:ea typeface="標楷體" panose="03000509000000000000" pitchFamily="65" charset="-120"/>
            </a:rPr>
            <a:t>陳昱澤</a:t>
          </a:r>
          <a:endParaRPr lang="zh-TW" altLang="en-US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2102D4D2-E4E0-4066-92E0-9B49507012D9}" type="parTrans" cxnId="{5899AF47-A8F2-4AC9-BFC4-BE4432ED255B}">
      <dgm:prSet/>
      <dgm:spPr/>
      <dgm:t>
        <a:bodyPr/>
        <a:lstStyle/>
        <a:p>
          <a:endParaRPr lang="zh-TW" altLang="en-US"/>
        </a:p>
      </dgm:t>
    </dgm:pt>
    <dgm:pt modelId="{A35119E5-EEFA-424B-B6BE-5843E6F1B2F0}" type="sibTrans" cxnId="{5899AF47-A8F2-4AC9-BFC4-BE4432ED255B}">
      <dgm:prSet/>
      <dgm:spPr/>
      <dgm:t>
        <a:bodyPr/>
        <a:lstStyle/>
        <a:p>
          <a:endParaRPr lang="zh-TW" altLang="en-US"/>
        </a:p>
      </dgm:t>
    </dgm:pt>
    <dgm:pt modelId="{F8B910FF-CB44-469B-80F2-EE727076785C}">
      <dgm:prSet custT="1"/>
      <dgm:spPr/>
      <dgm:t>
        <a:bodyPr/>
        <a:lstStyle/>
        <a:p>
          <a:r>
            <a:rPr lang="zh-TW" altLang="en-US" sz="3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提出構想</a:t>
          </a:r>
          <a:endParaRPr lang="zh-TW" altLang="en-US" sz="32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E1F0C08C-40CF-430A-B58A-094C9AEEBD5F}" type="parTrans" cxnId="{50D84216-D0E8-4758-B545-29017FC524F2}">
      <dgm:prSet/>
      <dgm:spPr/>
      <dgm:t>
        <a:bodyPr/>
        <a:lstStyle/>
        <a:p>
          <a:endParaRPr lang="zh-TW" altLang="en-US"/>
        </a:p>
      </dgm:t>
    </dgm:pt>
    <dgm:pt modelId="{E27E9A3B-D58F-4384-AD79-65EDE76187E7}" type="sibTrans" cxnId="{50D84216-D0E8-4758-B545-29017FC524F2}">
      <dgm:prSet/>
      <dgm:spPr/>
      <dgm:t>
        <a:bodyPr/>
        <a:lstStyle/>
        <a:p>
          <a:endParaRPr lang="zh-TW" altLang="en-US"/>
        </a:p>
      </dgm:t>
    </dgm:pt>
    <dgm:pt modelId="{4A98BFBF-1994-40BB-A239-619B6A6E6E34}">
      <dgm:prSet custT="1"/>
      <dgm:spPr/>
      <dgm:t>
        <a:bodyPr/>
        <a:lstStyle/>
        <a:p>
          <a:endParaRPr lang="zh-TW" altLang="en-US" sz="3200" dirty="0"/>
        </a:p>
      </dgm:t>
    </dgm:pt>
    <dgm:pt modelId="{8A64DE13-D646-4A55-81EA-F7D135C392E8}" type="parTrans" cxnId="{DF680A7F-888C-48DF-8D43-B7F9C970E4F0}">
      <dgm:prSet/>
      <dgm:spPr/>
      <dgm:t>
        <a:bodyPr/>
        <a:lstStyle/>
        <a:p>
          <a:endParaRPr lang="zh-TW" altLang="en-US"/>
        </a:p>
      </dgm:t>
    </dgm:pt>
    <dgm:pt modelId="{170D8C45-6F4C-41A3-A427-427295F03503}" type="sibTrans" cxnId="{DF680A7F-888C-48DF-8D43-B7F9C970E4F0}">
      <dgm:prSet/>
      <dgm:spPr/>
      <dgm:t>
        <a:bodyPr/>
        <a:lstStyle/>
        <a:p>
          <a:endParaRPr lang="zh-TW" altLang="en-US"/>
        </a:p>
      </dgm:t>
    </dgm:pt>
    <dgm:pt modelId="{76C9788F-614F-4EE1-9292-0D56B12C6905}">
      <dgm:prSet custT="1"/>
      <dgm:spPr/>
      <dgm:t>
        <a:bodyPr/>
        <a:lstStyle/>
        <a:p>
          <a:r>
            <a:rPr lang="zh-TW" altLang="en-US" sz="3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編寫程式</a:t>
          </a:r>
          <a:endParaRPr lang="zh-TW" altLang="en-US" sz="32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295D9C09-8B76-4996-ADA8-BE24905DDB87}" type="parTrans" cxnId="{C9FBE11C-B05F-477F-B289-3F7E1172A38E}">
      <dgm:prSet/>
      <dgm:spPr/>
      <dgm:t>
        <a:bodyPr/>
        <a:lstStyle/>
        <a:p>
          <a:endParaRPr lang="zh-TW" altLang="en-US"/>
        </a:p>
      </dgm:t>
    </dgm:pt>
    <dgm:pt modelId="{6F26B21F-B51F-4064-9EB2-781E2AC14FA3}" type="sibTrans" cxnId="{C9FBE11C-B05F-477F-B289-3F7E1172A38E}">
      <dgm:prSet/>
      <dgm:spPr/>
      <dgm:t>
        <a:bodyPr/>
        <a:lstStyle/>
        <a:p>
          <a:endParaRPr lang="zh-TW" altLang="en-US"/>
        </a:p>
      </dgm:t>
    </dgm:pt>
    <dgm:pt modelId="{7B5FFC2B-2680-4142-B7D3-082846D12CE1}">
      <dgm:prSet custT="1"/>
      <dgm:spPr/>
      <dgm:t>
        <a:bodyPr/>
        <a:lstStyle/>
        <a:p>
          <a:endParaRPr lang="zh-TW" altLang="en-US" sz="3200" dirty="0"/>
        </a:p>
      </dgm:t>
    </dgm:pt>
    <dgm:pt modelId="{2D85DC98-B2AC-47EE-9F71-52363158DB8D}" type="parTrans" cxnId="{C0177352-A65E-43CC-A779-041078D2242D}">
      <dgm:prSet/>
      <dgm:spPr/>
      <dgm:t>
        <a:bodyPr/>
        <a:lstStyle/>
        <a:p>
          <a:endParaRPr lang="zh-TW" altLang="en-US"/>
        </a:p>
      </dgm:t>
    </dgm:pt>
    <dgm:pt modelId="{C18CC084-6D40-4F2B-BBFB-029239435C64}" type="sibTrans" cxnId="{C0177352-A65E-43CC-A779-041078D2242D}">
      <dgm:prSet/>
      <dgm:spPr/>
      <dgm:t>
        <a:bodyPr/>
        <a:lstStyle/>
        <a:p>
          <a:endParaRPr lang="zh-TW" altLang="en-US"/>
        </a:p>
      </dgm:t>
    </dgm:pt>
    <dgm:pt modelId="{2C3B66C5-BC89-41AC-9330-53F470ABB35C}">
      <dgm:prSet/>
      <dgm:spPr/>
      <dgm:t>
        <a:bodyPr/>
        <a:lstStyle/>
        <a:p>
          <a:r>
            <a: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CSS</a:t>
          </a:r>
          <a:r>
            <a:rPr lang="zh-TW" altLang="en-US" sz="3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素材提供</a:t>
          </a:r>
          <a:r>
            <a: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(</a:t>
          </a:r>
          <a:r>
            <a:rPr lang="zh-TW" altLang="en-US" sz="3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標題</a:t>
          </a:r>
          <a:r>
            <a: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&amp;</a:t>
          </a:r>
          <a:r>
            <a:rPr lang="zh-TW" altLang="en-US" sz="3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按鈕的圖示、背景</a:t>
          </a:r>
          <a:r>
            <a: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)</a:t>
          </a:r>
          <a:endParaRPr lang="zh-TW" altLang="en-US" sz="32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C4316F7B-602B-4C3B-85D8-52F7BB53D59E}" type="parTrans" cxnId="{1ECC0D28-7E3B-4DD8-98AD-293324F05453}">
      <dgm:prSet/>
      <dgm:spPr/>
      <dgm:t>
        <a:bodyPr/>
        <a:lstStyle/>
        <a:p>
          <a:endParaRPr lang="zh-TW" altLang="en-US"/>
        </a:p>
      </dgm:t>
    </dgm:pt>
    <dgm:pt modelId="{3DA2F73B-69FF-44D7-9973-FEDEF5975DF7}" type="sibTrans" cxnId="{1ECC0D28-7E3B-4DD8-98AD-293324F05453}">
      <dgm:prSet/>
      <dgm:spPr/>
      <dgm:t>
        <a:bodyPr/>
        <a:lstStyle/>
        <a:p>
          <a:endParaRPr lang="zh-TW" altLang="en-US"/>
        </a:p>
      </dgm:t>
    </dgm:pt>
    <dgm:pt modelId="{C3AF5737-63E0-48C6-A18E-DC11AEC63A50}">
      <dgm:prSet custT="1"/>
      <dgm:spPr/>
      <dgm:t>
        <a:bodyPr/>
        <a:lstStyle/>
        <a:p>
          <a:endParaRPr lang="zh-TW" altLang="en-US" sz="3200" dirty="0"/>
        </a:p>
      </dgm:t>
    </dgm:pt>
    <dgm:pt modelId="{918367DD-86D1-44A9-BBB9-B6D8B2CC1FBD}" type="parTrans" cxnId="{1C3509CB-5092-43E0-982C-8D418787AB70}">
      <dgm:prSet/>
      <dgm:spPr/>
      <dgm:t>
        <a:bodyPr/>
        <a:lstStyle/>
        <a:p>
          <a:endParaRPr lang="zh-TW" altLang="en-US"/>
        </a:p>
      </dgm:t>
    </dgm:pt>
    <dgm:pt modelId="{F121B8E7-457D-4E7C-9A48-A007165239E9}" type="sibTrans" cxnId="{1C3509CB-5092-43E0-982C-8D418787AB70}">
      <dgm:prSet/>
      <dgm:spPr/>
      <dgm:t>
        <a:bodyPr/>
        <a:lstStyle/>
        <a:p>
          <a:endParaRPr lang="zh-TW" altLang="en-US"/>
        </a:p>
      </dgm:t>
    </dgm:pt>
    <dgm:pt modelId="{5A2B7811-69A3-4A9F-A33E-955E101BF007}">
      <dgm:prSet custT="1"/>
      <dgm:spPr/>
      <dgm:t>
        <a:bodyPr/>
        <a:lstStyle/>
        <a:p>
          <a:r>
            <a:rPr lang="zh-TW" altLang="en-US" sz="3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製作投影片</a:t>
          </a:r>
          <a:endParaRPr lang="zh-TW" altLang="en-US" sz="32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DE64F58A-B32F-4D94-AFB2-E2C401E297E5}" type="parTrans" cxnId="{FDB02085-72CB-4C11-9B16-BD0CE9771E8E}">
      <dgm:prSet/>
      <dgm:spPr/>
      <dgm:t>
        <a:bodyPr/>
        <a:lstStyle/>
        <a:p>
          <a:endParaRPr lang="zh-TW" altLang="en-US"/>
        </a:p>
      </dgm:t>
    </dgm:pt>
    <dgm:pt modelId="{5B7FA244-6CE4-456D-8B09-825EC157978E}" type="sibTrans" cxnId="{FDB02085-72CB-4C11-9B16-BD0CE9771E8E}">
      <dgm:prSet/>
      <dgm:spPr/>
      <dgm:t>
        <a:bodyPr/>
        <a:lstStyle/>
        <a:p>
          <a:endParaRPr lang="zh-TW" altLang="en-US"/>
        </a:p>
      </dgm:t>
    </dgm:pt>
    <dgm:pt modelId="{B35A835B-8937-4E99-B801-3A0E1453ABC9}" type="pres">
      <dgm:prSet presAssocID="{B9275693-FE9B-4557-B9C3-BF6D498410D0}" presName="diagram" presStyleCnt="0">
        <dgm:presLayoutVars>
          <dgm:dir/>
          <dgm:animLvl val="lvl"/>
          <dgm:resizeHandles val="exact"/>
        </dgm:presLayoutVars>
      </dgm:prSet>
      <dgm:spPr/>
    </dgm:pt>
    <dgm:pt modelId="{21FACD2E-1BFA-4D55-95F9-53A7A85A7CAB}" type="pres">
      <dgm:prSet presAssocID="{230BACC5-FDB9-48E6-997C-8A4A68EF5FC1}" presName="compNode" presStyleCnt="0"/>
      <dgm:spPr/>
    </dgm:pt>
    <dgm:pt modelId="{D1F1FB9C-771E-4D19-8DBF-F47A9A28A190}" type="pres">
      <dgm:prSet presAssocID="{230BACC5-FDB9-48E6-997C-8A4A68EF5FC1}" presName="childRect" presStyleLbl="b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F1F403B-5ED5-4F30-B898-B055C878D3F0}" type="pres">
      <dgm:prSet presAssocID="{230BACC5-FDB9-48E6-997C-8A4A68EF5FC1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521382F-C0D8-43FA-A7CB-72AC1EEDC00E}" type="pres">
      <dgm:prSet presAssocID="{230BACC5-FDB9-48E6-997C-8A4A68EF5FC1}" presName="parentRect" presStyleLbl="alignNode1" presStyleIdx="0" presStyleCnt="2"/>
      <dgm:spPr/>
      <dgm:t>
        <a:bodyPr/>
        <a:lstStyle/>
        <a:p>
          <a:endParaRPr lang="zh-TW" altLang="en-US"/>
        </a:p>
      </dgm:t>
    </dgm:pt>
    <dgm:pt modelId="{5A227B2F-6D6D-41A0-A2E7-E7AC33CCF054}" type="pres">
      <dgm:prSet presAssocID="{230BACC5-FDB9-48E6-997C-8A4A68EF5FC1}" presName="adorn" presStyleLbl="fgAccFollow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A7C5C2F1-7715-4BD8-87CA-81C7BAC27D9F}" type="pres">
      <dgm:prSet presAssocID="{2CA9EA4D-6E0F-498F-8FF0-77C68588C866}" presName="sibTrans" presStyleLbl="sibTrans2D1" presStyleIdx="0" presStyleCnt="0"/>
      <dgm:spPr/>
      <dgm:t>
        <a:bodyPr/>
        <a:lstStyle/>
        <a:p>
          <a:endParaRPr lang="zh-TW" altLang="en-US"/>
        </a:p>
      </dgm:t>
    </dgm:pt>
    <dgm:pt modelId="{75DE6162-950A-469E-A92F-9C2057892453}" type="pres">
      <dgm:prSet presAssocID="{2D77C5AA-4AAB-495F-8500-AEE3E971D51B}" presName="compNode" presStyleCnt="0"/>
      <dgm:spPr/>
    </dgm:pt>
    <dgm:pt modelId="{00009618-9EDA-4DE4-AF03-D665FF8633D3}" type="pres">
      <dgm:prSet presAssocID="{2D77C5AA-4AAB-495F-8500-AEE3E971D51B}" presName="childRect" presStyleLbl="b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867F92E-520E-45B6-BB9F-1CFDE4E5B0A1}" type="pres">
      <dgm:prSet presAssocID="{2D77C5AA-4AAB-495F-8500-AEE3E971D51B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10F36B1-4069-42CD-A8D7-FB8A992A942B}" type="pres">
      <dgm:prSet presAssocID="{2D77C5AA-4AAB-495F-8500-AEE3E971D51B}" presName="parentRect" presStyleLbl="alignNode1" presStyleIdx="1" presStyleCnt="2"/>
      <dgm:spPr/>
      <dgm:t>
        <a:bodyPr/>
        <a:lstStyle/>
        <a:p>
          <a:endParaRPr lang="zh-TW" altLang="en-US"/>
        </a:p>
      </dgm:t>
    </dgm:pt>
    <dgm:pt modelId="{89DEA5B6-95CC-41C5-A8DB-E4E8590B8804}" type="pres">
      <dgm:prSet presAssocID="{2D77C5AA-4AAB-495F-8500-AEE3E971D51B}" presName="adorn" presStyleLbl="fgAccFollow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FDB02085-72CB-4C11-9B16-BD0CE9771E8E}" srcId="{2D77C5AA-4AAB-495F-8500-AEE3E971D51B}" destId="{5A2B7811-69A3-4A9F-A33E-955E101BF007}" srcOrd="1" destOrd="0" parTransId="{DE64F58A-B32F-4D94-AFB2-E2C401E297E5}" sibTransId="{5B7FA244-6CE4-456D-8B09-825EC157978E}"/>
    <dgm:cxn modelId="{C0177352-A65E-43CC-A779-041078D2242D}" srcId="{230BACC5-FDB9-48E6-997C-8A4A68EF5FC1}" destId="{7B5FFC2B-2680-4142-B7D3-082846D12CE1}" srcOrd="2" destOrd="0" parTransId="{2D85DC98-B2AC-47EE-9F71-52363158DB8D}" sibTransId="{C18CC084-6D40-4F2B-BBFB-029239435C64}"/>
    <dgm:cxn modelId="{7C79BC99-7D68-49D6-93A9-E3FC277CBDCB}" type="presOf" srcId="{4A98BFBF-1994-40BB-A239-619B6A6E6E34}" destId="{D1F1FB9C-771E-4D19-8DBF-F47A9A28A190}" srcOrd="0" destOrd="3" presId="urn:microsoft.com/office/officeart/2005/8/layout/bList2#1"/>
    <dgm:cxn modelId="{C9FBE11C-B05F-477F-B289-3F7E1172A38E}" srcId="{230BACC5-FDB9-48E6-997C-8A4A68EF5FC1}" destId="{76C9788F-614F-4EE1-9292-0D56B12C6905}" srcOrd="1" destOrd="0" parTransId="{295D9C09-8B76-4996-ADA8-BE24905DDB87}" sibTransId="{6F26B21F-B51F-4064-9EB2-781E2AC14FA3}"/>
    <dgm:cxn modelId="{B15D1010-33C9-4D71-BFE2-BAF4A40EC08A}" type="presOf" srcId="{F8B910FF-CB44-469B-80F2-EE727076785C}" destId="{D1F1FB9C-771E-4D19-8DBF-F47A9A28A190}" srcOrd="0" destOrd="0" presId="urn:microsoft.com/office/officeart/2005/8/layout/bList2#1"/>
    <dgm:cxn modelId="{DF680A7F-888C-48DF-8D43-B7F9C970E4F0}" srcId="{230BACC5-FDB9-48E6-997C-8A4A68EF5FC1}" destId="{4A98BFBF-1994-40BB-A239-619B6A6E6E34}" srcOrd="3" destOrd="0" parTransId="{8A64DE13-D646-4A55-81EA-F7D135C392E8}" sibTransId="{170D8C45-6F4C-41A3-A427-427295F03503}"/>
    <dgm:cxn modelId="{CE3C8AF1-2C66-4225-96A6-6482E8ABDBF6}" type="presOf" srcId="{B9275693-FE9B-4557-B9C3-BF6D498410D0}" destId="{B35A835B-8937-4E99-B801-3A0E1453ABC9}" srcOrd="0" destOrd="0" presId="urn:microsoft.com/office/officeart/2005/8/layout/bList2#1"/>
    <dgm:cxn modelId="{1C3509CB-5092-43E0-982C-8D418787AB70}" srcId="{2D77C5AA-4AAB-495F-8500-AEE3E971D51B}" destId="{C3AF5737-63E0-48C6-A18E-DC11AEC63A50}" srcOrd="2" destOrd="0" parTransId="{918367DD-86D1-44A9-BBB9-B6D8B2CC1FBD}" sibTransId="{F121B8E7-457D-4E7C-9A48-A007165239E9}"/>
    <dgm:cxn modelId="{31B0FCBA-14EA-429E-B5A2-688FA6160511}" type="presOf" srcId="{2D77C5AA-4AAB-495F-8500-AEE3E971D51B}" destId="{B10F36B1-4069-42CD-A8D7-FB8A992A942B}" srcOrd="1" destOrd="0" presId="urn:microsoft.com/office/officeart/2005/8/layout/bList2#1"/>
    <dgm:cxn modelId="{1ECC0D28-7E3B-4DD8-98AD-293324F05453}" srcId="{2D77C5AA-4AAB-495F-8500-AEE3E971D51B}" destId="{2C3B66C5-BC89-41AC-9330-53F470ABB35C}" srcOrd="0" destOrd="0" parTransId="{C4316F7B-602B-4C3B-85D8-52F7BB53D59E}" sibTransId="{3DA2F73B-69FF-44D7-9973-FEDEF5975DF7}"/>
    <dgm:cxn modelId="{3402CB73-A8AE-4C32-8A45-4A593705A793}" type="presOf" srcId="{2CA9EA4D-6E0F-498F-8FF0-77C68588C866}" destId="{A7C5C2F1-7715-4BD8-87CA-81C7BAC27D9F}" srcOrd="0" destOrd="0" presId="urn:microsoft.com/office/officeart/2005/8/layout/bList2#1"/>
    <dgm:cxn modelId="{5A3176FA-63E2-477A-9C12-0DE12E991DA8}" type="presOf" srcId="{2C3B66C5-BC89-41AC-9330-53F470ABB35C}" destId="{00009618-9EDA-4DE4-AF03-D665FF8633D3}" srcOrd="0" destOrd="0" presId="urn:microsoft.com/office/officeart/2005/8/layout/bList2#1"/>
    <dgm:cxn modelId="{FFA16B5D-94BF-48E2-BE9C-069380C3137E}" type="presOf" srcId="{C3AF5737-63E0-48C6-A18E-DC11AEC63A50}" destId="{00009618-9EDA-4DE4-AF03-D665FF8633D3}" srcOrd="0" destOrd="2" presId="urn:microsoft.com/office/officeart/2005/8/layout/bList2#1"/>
    <dgm:cxn modelId="{F1E2C3C4-D9FB-4FC0-BD84-D4224ADE63C4}" type="presOf" srcId="{230BACC5-FDB9-48E6-997C-8A4A68EF5FC1}" destId="{DF1F403B-5ED5-4F30-B898-B055C878D3F0}" srcOrd="0" destOrd="0" presId="urn:microsoft.com/office/officeart/2005/8/layout/bList2#1"/>
    <dgm:cxn modelId="{92773164-352D-4660-B358-7C37B7FB847D}" type="presOf" srcId="{76C9788F-614F-4EE1-9292-0D56B12C6905}" destId="{D1F1FB9C-771E-4D19-8DBF-F47A9A28A190}" srcOrd="0" destOrd="1" presId="urn:microsoft.com/office/officeart/2005/8/layout/bList2#1"/>
    <dgm:cxn modelId="{50D84216-D0E8-4758-B545-29017FC524F2}" srcId="{230BACC5-FDB9-48E6-997C-8A4A68EF5FC1}" destId="{F8B910FF-CB44-469B-80F2-EE727076785C}" srcOrd="0" destOrd="0" parTransId="{E1F0C08C-40CF-430A-B58A-094C9AEEBD5F}" sibTransId="{E27E9A3B-D58F-4384-AD79-65EDE76187E7}"/>
    <dgm:cxn modelId="{B610640B-E8A4-404E-BAA1-62390864A76F}" type="presOf" srcId="{5A2B7811-69A3-4A9F-A33E-955E101BF007}" destId="{00009618-9EDA-4DE4-AF03-D665FF8633D3}" srcOrd="0" destOrd="1" presId="urn:microsoft.com/office/officeart/2005/8/layout/bList2#1"/>
    <dgm:cxn modelId="{DC4062A0-42EA-4C53-9BB6-4E5B9B8F9943}" type="presOf" srcId="{230BACC5-FDB9-48E6-997C-8A4A68EF5FC1}" destId="{2521382F-C0D8-43FA-A7CB-72AC1EEDC00E}" srcOrd="1" destOrd="0" presId="urn:microsoft.com/office/officeart/2005/8/layout/bList2#1"/>
    <dgm:cxn modelId="{5A6D1A8D-B163-4758-B228-403030817DF3}" srcId="{B9275693-FE9B-4557-B9C3-BF6D498410D0}" destId="{230BACC5-FDB9-48E6-997C-8A4A68EF5FC1}" srcOrd="0" destOrd="0" parTransId="{90116481-348A-4344-AC74-81904048DAE9}" sibTransId="{2CA9EA4D-6E0F-498F-8FF0-77C68588C866}"/>
    <dgm:cxn modelId="{C9197D25-D5D4-4BD6-B526-38D83812D022}" type="presOf" srcId="{2D77C5AA-4AAB-495F-8500-AEE3E971D51B}" destId="{9867F92E-520E-45B6-BB9F-1CFDE4E5B0A1}" srcOrd="0" destOrd="0" presId="urn:microsoft.com/office/officeart/2005/8/layout/bList2#1"/>
    <dgm:cxn modelId="{4C1AF100-16D9-4C1E-9198-4FAD5483491B}" type="presOf" srcId="{7B5FFC2B-2680-4142-B7D3-082846D12CE1}" destId="{D1F1FB9C-771E-4D19-8DBF-F47A9A28A190}" srcOrd="0" destOrd="2" presId="urn:microsoft.com/office/officeart/2005/8/layout/bList2#1"/>
    <dgm:cxn modelId="{5899AF47-A8F2-4AC9-BFC4-BE4432ED255B}" srcId="{B9275693-FE9B-4557-B9C3-BF6D498410D0}" destId="{2D77C5AA-4AAB-495F-8500-AEE3E971D51B}" srcOrd="1" destOrd="0" parTransId="{2102D4D2-E4E0-4066-92E0-9B49507012D9}" sibTransId="{A35119E5-EEFA-424B-B6BE-5843E6F1B2F0}"/>
    <dgm:cxn modelId="{26CE7740-B6AB-4BC4-88A8-9EC36B92540D}" type="presParOf" srcId="{B35A835B-8937-4E99-B801-3A0E1453ABC9}" destId="{21FACD2E-1BFA-4D55-95F9-53A7A85A7CAB}" srcOrd="0" destOrd="0" presId="urn:microsoft.com/office/officeart/2005/8/layout/bList2#1"/>
    <dgm:cxn modelId="{5AC89C69-F0BD-4A1F-A124-E3C6AD4D6C3E}" type="presParOf" srcId="{21FACD2E-1BFA-4D55-95F9-53A7A85A7CAB}" destId="{D1F1FB9C-771E-4D19-8DBF-F47A9A28A190}" srcOrd="0" destOrd="0" presId="urn:microsoft.com/office/officeart/2005/8/layout/bList2#1"/>
    <dgm:cxn modelId="{AD4357CE-7ECF-492D-815D-A1743F61A871}" type="presParOf" srcId="{21FACD2E-1BFA-4D55-95F9-53A7A85A7CAB}" destId="{DF1F403B-5ED5-4F30-B898-B055C878D3F0}" srcOrd="1" destOrd="0" presId="urn:microsoft.com/office/officeart/2005/8/layout/bList2#1"/>
    <dgm:cxn modelId="{58318411-0621-4313-9C41-80188A9670FC}" type="presParOf" srcId="{21FACD2E-1BFA-4D55-95F9-53A7A85A7CAB}" destId="{2521382F-C0D8-43FA-A7CB-72AC1EEDC00E}" srcOrd="2" destOrd="0" presId="urn:microsoft.com/office/officeart/2005/8/layout/bList2#1"/>
    <dgm:cxn modelId="{86FCDE97-04B7-4C53-87E5-01CAE2FAC5B2}" type="presParOf" srcId="{21FACD2E-1BFA-4D55-95F9-53A7A85A7CAB}" destId="{5A227B2F-6D6D-41A0-A2E7-E7AC33CCF054}" srcOrd="3" destOrd="0" presId="urn:microsoft.com/office/officeart/2005/8/layout/bList2#1"/>
    <dgm:cxn modelId="{822D1890-D18C-4005-946D-39F0A678F751}" type="presParOf" srcId="{B35A835B-8937-4E99-B801-3A0E1453ABC9}" destId="{A7C5C2F1-7715-4BD8-87CA-81C7BAC27D9F}" srcOrd="1" destOrd="0" presId="urn:microsoft.com/office/officeart/2005/8/layout/bList2#1"/>
    <dgm:cxn modelId="{64B7781C-01F3-494A-8F9F-36892692F2CD}" type="presParOf" srcId="{B35A835B-8937-4E99-B801-3A0E1453ABC9}" destId="{75DE6162-950A-469E-A92F-9C2057892453}" srcOrd="2" destOrd="0" presId="urn:microsoft.com/office/officeart/2005/8/layout/bList2#1"/>
    <dgm:cxn modelId="{D005A240-9528-4A92-8DE6-34B31E2FC7E3}" type="presParOf" srcId="{75DE6162-950A-469E-A92F-9C2057892453}" destId="{00009618-9EDA-4DE4-AF03-D665FF8633D3}" srcOrd="0" destOrd="0" presId="urn:microsoft.com/office/officeart/2005/8/layout/bList2#1"/>
    <dgm:cxn modelId="{992849E5-153E-4E25-A1E3-9F33E4290817}" type="presParOf" srcId="{75DE6162-950A-469E-A92F-9C2057892453}" destId="{9867F92E-520E-45B6-BB9F-1CFDE4E5B0A1}" srcOrd="1" destOrd="0" presId="urn:microsoft.com/office/officeart/2005/8/layout/bList2#1"/>
    <dgm:cxn modelId="{DD0F3E43-8463-4B17-ABB6-D617B6BB2905}" type="presParOf" srcId="{75DE6162-950A-469E-A92F-9C2057892453}" destId="{B10F36B1-4069-42CD-A8D7-FB8A992A942B}" srcOrd="2" destOrd="0" presId="urn:microsoft.com/office/officeart/2005/8/layout/bList2#1"/>
    <dgm:cxn modelId="{3A71644F-8CBE-4331-9C22-7297DBB50807}" type="presParOf" srcId="{75DE6162-950A-469E-A92F-9C2057892453}" destId="{89DEA5B6-95CC-41C5-A8DB-E4E8590B8804}" srcOrd="3" destOrd="0" presId="urn:microsoft.com/office/officeart/2005/8/layout/bList2#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D08CE03-CF2F-459B-B191-49B9D97B2D96}">
      <dsp:nvSpPr>
        <dsp:cNvPr id="0" name=""/>
        <dsp:cNvSpPr/>
      </dsp:nvSpPr>
      <dsp:spPr>
        <a:xfrm>
          <a:off x="5227375" y="0"/>
          <a:ext cx="2237069" cy="48736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dirty="0" smtClean="0">
              <a:latin typeface="標楷體" pitchFamily="65" charset="-120"/>
              <a:ea typeface="標楷體" pitchFamily="65" charset="-120"/>
            </a:rPr>
            <a:t>生成文字拼圖開始遊戲</a:t>
          </a:r>
          <a:endParaRPr lang="zh-TW" altLang="en-US" sz="2800" kern="1200" dirty="0">
            <a:latin typeface="標楷體" pitchFamily="65" charset="-120"/>
            <a:ea typeface="標楷體" pitchFamily="65" charset="-120"/>
          </a:endParaRPr>
        </a:p>
      </dsp:txBody>
      <dsp:txXfrm>
        <a:off x="5227375" y="0"/>
        <a:ext cx="2237069" cy="1462087"/>
      </dsp:txXfrm>
    </dsp:sp>
    <dsp:sp modelId="{DAD379B0-ED63-4E0D-8159-34CB9E946E6B}">
      <dsp:nvSpPr>
        <dsp:cNvPr id="0" name=""/>
        <dsp:cNvSpPr/>
      </dsp:nvSpPr>
      <dsp:spPr>
        <a:xfrm>
          <a:off x="2615265" y="0"/>
          <a:ext cx="2237069" cy="48736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dirty="0" smtClean="0">
              <a:latin typeface="標楷體" pitchFamily="65" charset="-120"/>
              <a:ea typeface="標楷體" pitchFamily="65" charset="-120"/>
            </a:rPr>
            <a:t>選取類型與輸入單字</a:t>
          </a:r>
          <a:endParaRPr lang="zh-TW" altLang="en-US" sz="2800" kern="1200" dirty="0">
            <a:latin typeface="標楷體" pitchFamily="65" charset="-120"/>
            <a:ea typeface="標楷體" pitchFamily="65" charset="-120"/>
          </a:endParaRPr>
        </a:p>
      </dsp:txBody>
      <dsp:txXfrm>
        <a:off x="2615265" y="0"/>
        <a:ext cx="2237069" cy="1462087"/>
      </dsp:txXfrm>
    </dsp:sp>
    <dsp:sp modelId="{03765E0A-3602-4B44-BED5-9EBCCC9F180B}">
      <dsp:nvSpPr>
        <dsp:cNvPr id="0" name=""/>
        <dsp:cNvSpPr/>
      </dsp:nvSpPr>
      <dsp:spPr>
        <a:xfrm>
          <a:off x="3154" y="0"/>
          <a:ext cx="2237069" cy="48736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dirty="0" smtClean="0">
              <a:latin typeface="標楷體" pitchFamily="65" charset="-120"/>
              <a:ea typeface="標楷體" pitchFamily="65" charset="-120"/>
            </a:rPr>
            <a:t>首頁</a:t>
          </a:r>
          <a:endParaRPr lang="zh-TW" altLang="en-US" sz="2800" kern="1200" dirty="0">
            <a:latin typeface="標楷體" pitchFamily="65" charset="-120"/>
            <a:ea typeface="標楷體" pitchFamily="65" charset="-120"/>
          </a:endParaRPr>
        </a:p>
      </dsp:txBody>
      <dsp:txXfrm>
        <a:off x="3154" y="0"/>
        <a:ext cx="2237069" cy="1462087"/>
      </dsp:txXfrm>
    </dsp:sp>
    <dsp:sp modelId="{C6C7FD54-261C-4A0E-BD9D-12D3A2A131F2}">
      <dsp:nvSpPr>
        <dsp:cNvPr id="0" name=""/>
        <dsp:cNvSpPr/>
      </dsp:nvSpPr>
      <dsp:spPr>
        <a:xfrm>
          <a:off x="190675" y="2601582"/>
          <a:ext cx="1875203" cy="93760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400" kern="1200" dirty="0" smtClean="0">
              <a:latin typeface="標楷體" pitchFamily="65" charset="-120"/>
              <a:ea typeface="標楷體" pitchFamily="65" charset="-120"/>
            </a:rPr>
            <a:t>歡迎頁</a:t>
          </a:r>
          <a:endParaRPr lang="zh-TW" altLang="en-US" sz="3400" kern="1200" dirty="0">
            <a:latin typeface="標楷體" pitchFamily="65" charset="-120"/>
            <a:ea typeface="標楷體" pitchFamily="65" charset="-120"/>
          </a:endParaRPr>
        </a:p>
      </dsp:txBody>
      <dsp:txXfrm>
        <a:off x="190675" y="2601582"/>
        <a:ext cx="1875203" cy="937601"/>
      </dsp:txXfrm>
    </dsp:sp>
    <dsp:sp modelId="{D76A3A3B-B3FD-43DA-88B5-F08F1A8B7B3C}">
      <dsp:nvSpPr>
        <dsp:cNvPr id="0" name=""/>
        <dsp:cNvSpPr/>
      </dsp:nvSpPr>
      <dsp:spPr>
        <a:xfrm rot="19457599">
          <a:off x="1979055" y="2783508"/>
          <a:ext cx="923728" cy="34628"/>
        </a:xfrm>
        <a:custGeom>
          <a:avLst/>
          <a:gdLst/>
          <a:ahLst/>
          <a:cxnLst/>
          <a:rect l="0" t="0" r="0" b="0"/>
          <a:pathLst>
            <a:path>
              <a:moveTo>
                <a:pt x="0" y="17314"/>
              </a:moveTo>
              <a:lnTo>
                <a:pt x="923728" y="1731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 rot="19457599">
        <a:off x="2417825" y="2777730"/>
        <a:ext cx="46186" cy="46186"/>
      </dsp:txXfrm>
    </dsp:sp>
    <dsp:sp modelId="{81E79F05-3F96-4692-A1C0-9F0358FCD3A8}">
      <dsp:nvSpPr>
        <dsp:cNvPr id="0" name=""/>
        <dsp:cNvSpPr/>
      </dsp:nvSpPr>
      <dsp:spPr>
        <a:xfrm>
          <a:off x="2815959" y="2062461"/>
          <a:ext cx="1875203" cy="93760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400" kern="1200" dirty="0" smtClean="0">
              <a:latin typeface="標楷體" pitchFamily="65" charset="-120"/>
              <a:ea typeface="標楷體" pitchFamily="65" charset="-120"/>
            </a:rPr>
            <a:t>平假名</a:t>
          </a:r>
          <a:endParaRPr lang="zh-TW" altLang="en-US" sz="3400" kern="1200" dirty="0">
            <a:latin typeface="標楷體" pitchFamily="65" charset="-120"/>
            <a:ea typeface="標楷體" pitchFamily="65" charset="-120"/>
          </a:endParaRPr>
        </a:p>
      </dsp:txBody>
      <dsp:txXfrm>
        <a:off x="2815959" y="2062461"/>
        <a:ext cx="1875203" cy="937601"/>
      </dsp:txXfrm>
    </dsp:sp>
    <dsp:sp modelId="{63DA5C72-BD6F-4874-AACD-4A4916D3AB2F}">
      <dsp:nvSpPr>
        <dsp:cNvPr id="0" name=""/>
        <dsp:cNvSpPr/>
      </dsp:nvSpPr>
      <dsp:spPr>
        <a:xfrm>
          <a:off x="4691163" y="2513948"/>
          <a:ext cx="750081" cy="34628"/>
        </a:xfrm>
        <a:custGeom>
          <a:avLst/>
          <a:gdLst/>
          <a:ahLst/>
          <a:cxnLst/>
          <a:rect l="0" t="0" r="0" b="0"/>
          <a:pathLst>
            <a:path>
              <a:moveTo>
                <a:pt x="0" y="17314"/>
              </a:moveTo>
              <a:lnTo>
                <a:pt x="750081" y="1731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5047451" y="2512510"/>
        <a:ext cx="37504" cy="37504"/>
      </dsp:txXfrm>
    </dsp:sp>
    <dsp:sp modelId="{29C232F2-368A-4AE3-AF48-78DEE577F288}">
      <dsp:nvSpPr>
        <dsp:cNvPr id="0" name=""/>
        <dsp:cNvSpPr/>
      </dsp:nvSpPr>
      <dsp:spPr>
        <a:xfrm>
          <a:off x="5441244" y="2062461"/>
          <a:ext cx="1875203" cy="93760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400" kern="1200" dirty="0" smtClean="0">
              <a:latin typeface="標楷體" pitchFamily="65" charset="-120"/>
              <a:ea typeface="標楷體" pitchFamily="65" charset="-120"/>
            </a:rPr>
            <a:t>遊戲畫面</a:t>
          </a:r>
          <a:endParaRPr lang="zh-TW" altLang="en-US" sz="3400" kern="1200" dirty="0">
            <a:latin typeface="標楷體" pitchFamily="65" charset="-120"/>
            <a:ea typeface="標楷體" pitchFamily="65" charset="-120"/>
          </a:endParaRPr>
        </a:p>
      </dsp:txBody>
      <dsp:txXfrm>
        <a:off x="5441244" y="2062461"/>
        <a:ext cx="1875203" cy="937601"/>
      </dsp:txXfrm>
    </dsp:sp>
    <dsp:sp modelId="{23F15D50-B209-48D6-A545-406E6A68F2BA}">
      <dsp:nvSpPr>
        <dsp:cNvPr id="0" name=""/>
        <dsp:cNvSpPr/>
      </dsp:nvSpPr>
      <dsp:spPr>
        <a:xfrm rot="2142401">
          <a:off x="1979055" y="3322629"/>
          <a:ext cx="923728" cy="34628"/>
        </a:xfrm>
        <a:custGeom>
          <a:avLst/>
          <a:gdLst/>
          <a:ahLst/>
          <a:cxnLst/>
          <a:rect l="0" t="0" r="0" b="0"/>
          <a:pathLst>
            <a:path>
              <a:moveTo>
                <a:pt x="0" y="17314"/>
              </a:moveTo>
              <a:lnTo>
                <a:pt x="923728" y="1731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 rot="2142401">
        <a:off x="2417825" y="3316851"/>
        <a:ext cx="46186" cy="46186"/>
      </dsp:txXfrm>
    </dsp:sp>
    <dsp:sp modelId="{D7D37D0C-25E7-4FAA-9CC7-16F5D99389BE}">
      <dsp:nvSpPr>
        <dsp:cNvPr id="0" name=""/>
        <dsp:cNvSpPr/>
      </dsp:nvSpPr>
      <dsp:spPr>
        <a:xfrm>
          <a:off x="2815959" y="3140703"/>
          <a:ext cx="1875203" cy="93760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400" kern="1200" dirty="0" smtClean="0">
              <a:latin typeface="標楷體" pitchFamily="65" charset="-120"/>
              <a:ea typeface="標楷體" pitchFamily="65" charset="-120"/>
            </a:rPr>
            <a:t>片假名</a:t>
          </a:r>
          <a:endParaRPr lang="zh-TW" altLang="en-US" sz="3400" kern="1200" dirty="0">
            <a:latin typeface="標楷體" pitchFamily="65" charset="-120"/>
            <a:ea typeface="標楷體" pitchFamily="65" charset="-120"/>
          </a:endParaRPr>
        </a:p>
      </dsp:txBody>
      <dsp:txXfrm>
        <a:off x="2815959" y="3140703"/>
        <a:ext cx="1875203" cy="937601"/>
      </dsp:txXfrm>
    </dsp:sp>
    <dsp:sp modelId="{EE4AFF69-2DDC-4A6A-B8E7-46762FD085C9}">
      <dsp:nvSpPr>
        <dsp:cNvPr id="0" name=""/>
        <dsp:cNvSpPr/>
      </dsp:nvSpPr>
      <dsp:spPr>
        <a:xfrm>
          <a:off x="4691163" y="3592190"/>
          <a:ext cx="750081" cy="34628"/>
        </a:xfrm>
        <a:custGeom>
          <a:avLst/>
          <a:gdLst/>
          <a:ahLst/>
          <a:cxnLst/>
          <a:rect l="0" t="0" r="0" b="0"/>
          <a:pathLst>
            <a:path>
              <a:moveTo>
                <a:pt x="0" y="17314"/>
              </a:moveTo>
              <a:lnTo>
                <a:pt x="750081" y="1731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5047451" y="3590752"/>
        <a:ext cx="37504" cy="37504"/>
      </dsp:txXfrm>
    </dsp:sp>
    <dsp:sp modelId="{62AC7DDD-6FB9-4A0B-AA08-2EA2DE7CF9DD}">
      <dsp:nvSpPr>
        <dsp:cNvPr id="0" name=""/>
        <dsp:cNvSpPr/>
      </dsp:nvSpPr>
      <dsp:spPr>
        <a:xfrm>
          <a:off x="5441244" y="3140703"/>
          <a:ext cx="1875203" cy="93760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400" kern="1200" dirty="0" smtClean="0">
              <a:latin typeface="標楷體" pitchFamily="65" charset="-120"/>
              <a:ea typeface="標楷體" pitchFamily="65" charset="-120"/>
            </a:rPr>
            <a:t>遊戲畫面</a:t>
          </a:r>
          <a:endParaRPr lang="zh-TW" altLang="en-US" sz="3400" kern="1200" dirty="0"/>
        </a:p>
      </dsp:txBody>
      <dsp:txXfrm>
        <a:off x="5441244" y="3140703"/>
        <a:ext cx="1875203" cy="937601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9905B3D-21CB-41FE-A59D-AFA0D7E862C0}">
      <dsp:nvSpPr>
        <dsp:cNvPr id="0" name=""/>
        <dsp:cNvSpPr/>
      </dsp:nvSpPr>
      <dsp:spPr>
        <a:xfrm>
          <a:off x="36" y="311512"/>
          <a:ext cx="3489498" cy="13957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0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基本技術</a:t>
          </a:r>
          <a:endParaRPr lang="zh-TW" altLang="en-US" sz="40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36" y="311512"/>
        <a:ext cx="3489498" cy="1395799"/>
      </dsp:txXfrm>
    </dsp:sp>
    <dsp:sp modelId="{523DA538-151A-4635-830A-BF247F04B931}">
      <dsp:nvSpPr>
        <dsp:cNvPr id="0" name=""/>
        <dsp:cNvSpPr/>
      </dsp:nvSpPr>
      <dsp:spPr>
        <a:xfrm>
          <a:off x="36" y="1707312"/>
          <a:ext cx="3489498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3200" kern="1200" dirty="0" smtClean="0"/>
            <a:t>HTML</a:t>
          </a:r>
          <a:endParaRPr lang="zh-TW" alt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3200" kern="1200" dirty="0" smtClean="0"/>
            <a:t>CSS</a:t>
          </a:r>
          <a:endParaRPr lang="zh-TW" alt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3200" kern="1200" dirty="0" smtClean="0"/>
            <a:t>JavaScript</a:t>
          </a:r>
          <a:endParaRPr lang="zh-TW" altLang="en-US" sz="3200" kern="1200" dirty="0"/>
        </a:p>
      </dsp:txBody>
      <dsp:txXfrm>
        <a:off x="36" y="1707312"/>
        <a:ext cx="3489498" cy="2854800"/>
      </dsp:txXfrm>
    </dsp:sp>
    <dsp:sp modelId="{40D610D0-9562-4EE0-A593-6E4302B5475A}">
      <dsp:nvSpPr>
        <dsp:cNvPr id="0" name=""/>
        <dsp:cNvSpPr/>
      </dsp:nvSpPr>
      <dsp:spPr>
        <a:xfrm>
          <a:off x="3978064" y="311512"/>
          <a:ext cx="3489498" cy="13957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0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進階技術</a:t>
          </a:r>
          <a:endParaRPr lang="zh-TW" altLang="en-US" sz="40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3978064" y="311512"/>
        <a:ext cx="3489498" cy="1395799"/>
      </dsp:txXfrm>
    </dsp:sp>
    <dsp:sp modelId="{44894536-F459-44BA-88B1-35F049F99BF0}">
      <dsp:nvSpPr>
        <dsp:cNvPr id="0" name=""/>
        <dsp:cNvSpPr/>
      </dsp:nvSpPr>
      <dsp:spPr>
        <a:xfrm>
          <a:off x="3978064" y="1707312"/>
          <a:ext cx="3489498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3200" kern="1200" dirty="0" smtClean="0"/>
            <a:t>jQuery</a:t>
          </a:r>
          <a:endParaRPr lang="zh-TW" alt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3200" kern="1200" dirty="0" smtClean="0"/>
            <a:t>RWD</a:t>
          </a:r>
          <a:endParaRPr lang="zh-TW" alt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3200" kern="1200" dirty="0" smtClean="0"/>
            <a:t>Google Search</a:t>
          </a:r>
          <a:endParaRPr lang="zh-TW" altLang="en-US" sz="3200" kern="1200" dirty="0"/>
        </a:p>
      </dsp:txBody>
      <dsp:txXfrm>
        <a:off x="3978064" y="1707312"/>
        <a:ext cx="3489498" cy="285480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1F1FB9C-771E-4D19-8DBF-F47A9A28A190}">
      <dsp:nvSpPr>
        <dsp:cNvPr id="0" name=""/>
        <dsp:cNvSpPr/>
      </dsp:nvSpPr>
      <dsp:spPr>
        <a:xfrm>
          <a:off x="3064" y="535664"/>
          <a:ext cx="3313649" cy="247356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21920" rIns="40640" bIns="4064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32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提出構想</a:t>
          </a:r>
          <a:endParaRPr lang="zh-TW" altLang="en-US" sz="32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32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編寫程式</a:t>
          </a:r>
          <a:endParaRPr lang="zh-TW" altLang="en-US" sz="32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TW" alt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TW" altLang="en-US" sz="3200" kern="1200" dirty="0"/>
        </a:p>
      </dsp:txBody>
      <dsp:txXfrm>
        <a:off x="3064" y="535664"/>
        <a:ext cx="3313649" cy="2473569"/>
      </dsp:txXfrm>
    </dsp:sp>
    <dsp:sp modelId="{2521382F-C0D8-43FA-A7CB-72AC1EEDC00E}">
      <dsp:nvSpPr>
        <dsp:cNvPr id="0" name=""/>
        <dsp:cNvSpPr/>
      </dsp:nvSpPr>
      <dsp:spPr>
        <a:xfrm>
          <a:off x="3064" y="3009234"/>
          <a:ext cx="3313649" cy="1063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0" rIns="68580" bIns="0" numCol="1" spcCol="1270" anchor="ctr" anchorCtr="0">
          <a:noAutofit/>
        </a:bodyPr>
        <a:lstStyle/>
        <a:p>
          <a:pPr lvl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54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連永瀚</a:t>
          </a:r>
          <a:endParaRPr lang="zh-TW" altLang="en-US" sz="54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3064" y="3009234"/>
        <a:ext cx="2333556" cy="1063634"/>
      </dsp:txXfrm>
    </dsp:sp>
    <dsp:sp modelId="{5A227B2F-6D6D-41A0-A2E7-E7AC33CCF054}">
      <dsp:nvSpPr>
        <dsp:cNvPr id="0" name=""/>
        <dsp:cNvSpPr/>
      </dsp:nvSpPr>
      <dsp:spPr>
        <a:xfrm>
          <a:off x="2430358" y="3178182"/>
          <a:ext cx="1159777" cy="115977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009618-9EDA-4DE4-AF03-D665FF8633D3}">
      <dsp:nvSpPr>
        <dsp:cNvPr id="0" name=""/>
        <dsp:cNvSpPr/>
      </dsp:nvSpPr>
      <dsp:spPr>
        <a:xfrm>
          <a:off x="3877463" y="535664"/>
          <a:ext cx="3313649" cy="247356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21920" rIns="40640" bIns="4064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32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CSS</a:t>
          </a:r>
          <a:r>
            <a:rPr lang="zh-TW" altLang="en-US" sz="32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素材提供</a:t>
          </a:r>
          <a:r>
            <a:rPr lang="en-US" altLang="zh-TW" sz="32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(</a:t>
          </a:r>
          <a:r>
            <a:rPr lang="zh-TW" altLang="en-US" sz="32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標題</a:t>
          </a:r>
          <a:r>
            <a:rPr lang="en-US" altLang="zh-TW" sz="32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&amp;</a:t>
          </a:r>
          <a:r>
            <a:rPr lang="zh-TW" altLang="en-US" sz="32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按鈕的圖示、背景</a:t>
          </a:r>
          <a:r>
            <a:rPr lang="en-US" altLang="zh-TW" sz="32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)</a:t>
          </a:r>
          <a:endParaRPr lang="zh-TW" altLang="en-US" sz="32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32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製作投影片</a:t>
          </a:r>
          <a:endParaRPr lang="zh-TW" altLang="en-US" sz="32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TW" altLang="en-US" sz="3200" kern="1200" dirty="0"/>
        </a:p>
      </dsp:txBody>
      <dsp:txXfrm>
        <a:off x="3877463" y="535664"/>
        <a:ext cx="3313649" cy="2473569"/>
      </dsp:txXfrm>
    </dsp:sp>
    <dsp:sp modelId="{B10F36B1-4069-42CD-A8D7-FB8A992A942B}">
      <dsp:nvSpPr>
        <dsp:cNvPr id="0" name=""/>
        <dsp:cNvSpPr/>
      </dsp:nvSpPr>
      <dsp:spPr>
        <a:xfrm>
          <a:off x="3877463" y="3009234"/>
          <a:ext cx="3313649" cy="1063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0" rIns="68580" bIns="0" numCol="1" spcCol="1270" anchor="ctr" anchorCtr="0">
          <a:noAutofit/>
        </a:bodyPr>
        <a:lstStyle/>
        <a:p>
          <a:pPr lvl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54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陳昱澤</a:t>
          </a:r>
          <a:endParaRPr lang="zh-TW" altLang="en-US" sz="54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3877463" y="3009234"/>
        <a:ext cx="2333556" cy="1063634"/>
      </dsp:txXfrm>
    </dsp:sp>
    <dsp:sp modelId="{89DEA5B6-95CC-41C5-A8DB-E4E8590B8804}">
      <dsp:nvSpPr>
        <dsp:cNvPr id="0" name=""/>
        <dsp:cNvSpPr/>
      </dsp:nvSpPr>
      <dsp:spPr>
        <a:xfrm>
          <a:off x="6304757" y="3178182"/>
          <a:ext cx="1159777" cy="1159777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List2#1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914A70A-24B3-4C93-8497-A3BCCA4D372A}" type="datetimeFigureOut">
              <a:rPr lang="zh-TW" altLang="en-US" smtClean="0"/>
              <a:pPr/>
              <a:t>2021/1/10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線接點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線接點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橢圓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橢圓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橢圓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4C427AA-17F1-466F-BA03-9859F766E8E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4A70A-24B3-4C93-8497-A3BCCA4D372A}" type="datetimeFigureOut">
              <a:rPr lang="zh-TW" altLang="en-US" smtClean="0"/>
              <a:pPr/>
              <a:t>2021/1/10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27AA-17F1-466F-BA03-9859F766E8E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4A70A-24B3-4C93-8497-A3BCCA4D372A}" type="datetimeFigureOut">
              <a:rPr lang="zh-TW" altLang="en-US" smtClean="0"/>
              <a:pPr/>
              <a:t>2021/1/10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27AA-17F1-466F-BA03-9859F766E8E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914A70A-24B3-4C93-8497-A3BCCA4D372A}" type="datetimeFigureOut">
              <a:rPr lang="zh-TW" altLang="en-US" smtClean="0"/>
              <a:pPr/>
              <a:t>2021/1/10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4C427AA-17F1-466F-BA03-9859F766E8E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914A70A-24B3-4C93-8497-A3BCCA4D372A}" type="datetimeFigureOut">
              <a:rPr lang="zh-TW" altLang="en-US" smtClean="0"/>
              <a:pPr/>
              <a:t>2021/1/10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線接點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橢圓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線接點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4C427AA-17F1-466F-BA03-9859F766E8E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4A70A-24B3-4C93-8497-A3BCCA4D372A}" type="datetimeFigureOut">
              <a:rPr lang="zh-TW" altLang="en-US" smtClean="0"/>
              <a:pPr/>
              <a:t>2021/1/10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27AA-17F1-466F-BA03-9859F766E8E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4A70A-24B3-4C93-8497-A3BCCA4D372A}" type="datetimeFigureOut">
              <a:rPr lang="zh-TW" altLang="en-US" smtClean="0"/>
              <a:pPr/>
              <a:t>2021/1/10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27AA-17F1-466F-BA03-9859F766E8E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914A70A-24B3-4C93-8497-A3BCCA4D372A}" type="datetimeFigureOut">
              <a:rPr lang="zh-TW" altLang="en-US" smtClean="0"/>
              <a:pPr/>
              <a:t>2021/1/10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4C427AA-17F1-466F-BA03-9859F766E8E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4A70A-24B3-4C93-8497-A3BCCA4D372A}" type="datetimeFigureOut">
              <a:rPr lang="zh-TW" altLang="en-US" smtClean="0"/>
              <a:pPr/>
              <a:t>2021/1/10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27AA-17F1-466F-BA03-9859F766E8E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914A70A-24B3-4C93-8497-A3BCCA4D372A}" type="datetimeFigureOut">
              <a:rPr lang="zh-TW" altLang="en-US" smtClean="0"/>
              <a:pPr/>
              <a:t>2021/1/10</a:t>
            </a:fld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4C427AA-17F1-466F-BA03-9859F766E8E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3" name="頁尾版面配置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版面配置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914A70A-24B3-4C93-8497-A3BCCA4D372A}" type="datetimeFigureOut">
              <a:rPr lang="zh-TW" altLang="en-US" smtClean="0"/>
              <a:pPr/>
              <a:t>2021/1/10</a:t>
            </a:fld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4C427AA-17F1-466F-BA03-9859F766E8E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914A70A-24B3-4C93-8497-A3BCCA4D372A}" type="datetimeFigureOut">
              <a:rPr lang="zh-TW" altLang="en-US" smtClean="0"/>
              <a:pPr/>
              <a:t>2021/1/10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4C427AA-17F1-466F-BA03-9859F766E8E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egmentfault.com/a/1190000004963610" TargetMode="External"/><Relationship Id="rId2" Type="http://schemas.openxmlformats.org/officeDocument/2006/relationships/hyperlink" Target="https://www.youtube.com/watch?v=m3RS9YrSwVw&amp;ab_channel=Bfr'sOS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616pic.com/sucai/192ilempv.html" TargetMode="External"/><Relationship Id="rId5" Type="http://schemas.openxmlformats.org/officeDocument/2006/relationships/hyperlink" Target="http://m.diyiziti.com/Builder/198" TargetMode="External"/><Relationship Id="rId4" Type="http://schemas.openxmlformats.org/officeDocument/2006/relationships/hyperlink" Target="https://www.qt86.com/161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67744" y="2492896"/>
            <a:ext cx="6172200" cy="1894362"/>
          </a:xfrm>
        </p:spPr>
        <p:txBody>
          <a:bodyPr>
            <a:normAutofit/>
          </a:bodyPr>
          <a:lstStyle/>
          <a:p>
            <a:r>
              <a:rPr lang="zh-TW" altLang="en-US" sz="8000" dirty="0" smtClean="0">
                <a:latin typeface="標楷體" pitchFamily="65" charset="-120"/>
                <a:ea typeface="標楷體" pitchFamily="65" charset="-120"/>
              </a:rPr>
              <a:t>一筆成名</a:t>
            </a:r>
            <a:endParaRPr lang="zh-TW" altLang="en-US" sz="80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11760" y="5013176"/>
            <a:ext cx="6172200" cy="1371600"/>
          </a:xfrm>
        </p:spPr>
        <p:txBody>
          <a:bodyPr>
            <a:normAutofit/>
          </a:bodyPr>
          <a:lstStyle/>
          <a:p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組員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: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00857018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 連永瀚  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00857026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 陳昱澤</a:t>
            </a:r>
            <a:endParaRPr lang="zh-TW" altLang="en-US" sz="2000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3888432" cy="938536"/>
          </a:xfrm>
        </p:spPr>
        <p:txBody>
          <a:bodyPr>
            <a:noAutofit/>
          </a:bodyPr>
          <a:lstStyle/>
          <a:p>
            <a:r>
              <a:rPr lang="en-US" altLang="zh-TW" sz="4800" dirty="0" smtClean="0"/>
              <a:t>BuildGrid1</a:t>
            </a:r>
            <a:endParaRPr lang="zh-TW" altLang="en-US" sz="48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700808"/>
            <a:ext cx="7272808" cy="4218908"/>
          </a:xfrm>
        </p:spPr>
      </p:pic>
    </p:spTree>
    <p:extLst>
      <p:ext uri="{BB962C8B-B14F-4D97-AF65-F5344CB8AC3E}">
        <p14:creationId xmlns="" xmlns:p14="http://schemas.microsoft.com/office/powerpoint/2010/main" val="110637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 smtClean="0"/>
              <a:t>BuildGrid2</a:t>
            </a:r>
            <a:endParaRPr lang="zh-TW" altLang="en-US" sz="48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417638"/>
            <a:ext cx="6757627" cy="5135471"/>
          </a:xfrm>
        </p:spPr>
      </p:pic>
    </p:spTree>
    <p:extLst>
      <p:ext uri="{BB962C8B-B14F-4D97-AF65-F5344CB8AC3E}">
        <p14:creationId xmlns="" xmlns:p14="http://schemas.microsoft.com/office/powerpoint/2010/main" val="113887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日文</a:t>
            </a:r>
            <a:r>
              <a:rPr lang="zh-TW" altLang="en-US" sz="4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發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音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356992"/>
            <a:ext cx="7931224" cy="1055485"/>
          </a:xfrm>
        </p:spPr>
      </p:pic>
    </p:spTree>
    <p:extLst>
      <p:ext uri="{BB962C8B-B14F-4D97-AF65-F5344CB8AC3E}">
        <p14:creationId xmlns="" xmlns:p14="http://schemas.microsoft.com/office/powerpoint/2010/main" val="172427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 smtClean="0">
                <a:latin typeface="標楷體" pitchFamily="65" charset="-120"/>
                <a:ea typeface="標楷體" pitchFamily="65" charset="-120"/>
              </a:rPr>
              <a:t>網站特色與優點</a:t>
            </a:r>
            <a:endParaRPr lang="zh-TW" altLang="en-US" sz="4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兼具娛樂以及教育意義</a:t>
            </a:r>
            <a:endParaRPr lang="en-US" altLang="zh-TW" sz="2800" dirty="0" smtClean="0"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endParaRPr lang="en-US" altLang="zh-TW" sz="28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是日文的，額外配有發音系統</a:t>
            </a:r>
            <a:endParaRPr lang="en-US" altLang="zh-TW" sz="2800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sz="2800" dirty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自帶輕鬆背景音樂，提高學習品質</a:t>
            </a:r>
            <a:endParaRPr lang="en-US" altLang="zh-TW" sz="2800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sz="2800" dirty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2800" dirty="0">
                <a:latin typeface="標楷體" pitchFamily="65" charset="-120"/>
                <a:ea typeface="標楷體" pitchFamily="65" charset="-120"/>
              </a:rPr>
              <a:t>附有</a:t>
            </a:r>
            <a:r>
              <a:rPr lang="en-US" altLang="zh-TW" sz="2800" dirty="0">
                <a:latin typeface="標楷體" pitchFamily="65" charset="-120"/>
                <a:ea typeface="標楷體" pitchFamily="65" charset="-120"/>
              </a:rPr>
              <a:t>google</a:t>
            </a:r>
            <a:r>
              <a:rPr lang="zh-TW" altLang="en-US" sz="2800" dirty="0">
                <a:latin typeface="標楷體" pitchFamily="65" charset="-120"/>
                <a:ea typeface="標楷體" pitchFamily="65" charset="-120"/>
              </a:rPr>
              <a:t>搜尋結果，讓學習單字更加快速</a:t>
            </a:r>
            <a:endParaRPr lang="en-US" altLang="zh-TW" sz="2800" dirty="0">
              <a:latin typeface="標楷體" pitchFamily="65" charset="-120"/>
              <a:ea typeface="標楷體" pitchFamily="65" charset="-120"/>
            </a:endParaRPr>
          </a:p>
          <a:p>
            <a:endParaRPr lang="zh-TW" altLang="en-US" sz="2800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分工表</a:t>
            </a:r>
            <a:endParaRPr lang="zh-TW" altLang="en-US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11" name="內容版面配置區 10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="" xmlns:p14="http://schemas.microsoft.com/office/powerpoint/2010/main" val="3531505141"/>
              </p:ext>
            </p:extLst>
          </p:nvPr>
        </p:nvGraphicFramePr>
        <p:xfrm>
          <a:off x="457200" y="1600200"/>
          <a:ext cx="74676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299278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素材與資料參考來源</a:t>
            </a:r>
            <a:r>
              <a:rPr lang="en-US" altLang="zh-TW" sz="4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4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背景音樂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0" indent="0">
              <a:buNone/>
            </a:pPr>
            <a:r>
              <a:rPr lang="en-US" altLang="zh-TW" sz="1800" dirty="0" smtClean="0">
                <a:hlinkClick r:id="rId2"/>
              </a:rPr>
              <a:t>Persona </a:t>
            </a:r>
            <a:r>
              <a:rPr lang="en-US" altLang="zh-TW" sz="1800" dirty="0">
                <a:hlinkClick r:id="rId2"/>
              </a:rPr>
              <a:t>5 OST 09 - Beneath the Mask -instrumental version- - </a:t>
            </a:r>
            <a:r>
              <a:rPr lang="en-US" altLang="zh-TW" sz="1800" dirty="0" smtClean="0">
                <a:hlinkClick r:id="rId2"/>
              </a:rPr>
              <a:t>YouTube</a:t>
            </a:r>
            <a:endParaRPr lang="en-US" altLang="zh-TW" sz="1800" dirty="0" smtClean="0"/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日文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發音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1800" dirty="0" smtClean="0">
                <a:hlinkClick r:id="rId3"/>
              </a:rPr>
              <a:t>使用 </a:t>
            </a:r>
            <a:r>
              <a:rPr lang="en-US" altLang="zh-TW" sz="1800" dirty="0">
                <a:hlinkClick r:id="rId3"/>
              </a:rPr>
              <a:t>JavaScript </a:t>
            </a:r>
            <a:r>
              <a:rPr lang="zh-TW" altLang="en-US" sz="1800" dirty="0">
                <a:hlinkClick r:id="rId3"/>
              </a:rPr>
              <a:t>进行单词发音 </a:t>
            </a:r>
            <a:r>
              <a:rPr lang="en-US" altLang="zh-TW" sz="1800" dirty="0">
                <a:hlinkClick r:id="rId3"/>
              </a:rPr>
              <a:t>Use JavaScript to Speech Your Text _</a:t>
            </a:r>
            <a:r>
              <a:rPr lang="zh-TW" altLang="en-US" sz="1800" dirty="0">
                <a:hlinkClick r:id="rId3"/>
              </a:rPr>
              <a:t>静逸秋水</a:t>
            </a:r>
            <a:r>
              <a:rPr lang="ja-JP" altLang="en-US" sz="1800" dirty="0">
                <a:hlinkClick r:id="rId3"/>
              </a:rPr>
              <a:t>の</a:t>
            </a:r>
            <a:r>
              <a:rPr lang="zh-TW" altLang="en-US" sz="1800" dirty="0">
                <a:hlinkClick r:id="rId3"/>
              </a:rPr>
              <a:t>专栏 </a:t>
            </a:r>
            <a:r>
              <a:rPr lang="en-US" altLang="zh-TW" sz="1800" dirty="0">
                <a:hlinkClick r:id="rId3"/>
              </a:rPr>
              <a:t>- </a:t>
            </a:r>
            <a:r>
              <a:rPr lang="en-US" altLang="zh-TW" sz="1800" dirty="0" err="1">
                <a:hlinkClick r:id="rId3"/>
              </a:rPr>
              <a:t>SegmentFault</a:t>
            </a:r>
            <a:r>
              <a:rPr lang="en-US" altLang="zh-TW" sz="1800" dirty="0">
                <a:hlinkClick r:id="rId3"/>
              </a:rPr>
              <a:t> </a:t>
            </a:r>
            <a:r>
              <a:rPr lang="zh-TW" altLang="en-US" sz="1800" dirty="0">
                <a:hlinkClick r:id="rId3"/>
              </a:rPr>
              <a:t>思</a:t>
            </a:r>
            <a:r>
              <a:rPr lang="zh-TW" altLang="en-US" sz="1800" dirty="0" smtClean="0">
                <a:hlinkClick r:id="rId3"/>
              </a:rPr>
              <a:t>否</a:t>
            </a:r>
            <a:endParaRPr lang="en-US" altLang="zh-TW" sz="1800" dirty="0"/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中文字體來源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0" indent="0">
              <a:buNone/>
            </a:pPr>
            <a:r>
              <a:rPr lang="zh-TW" altLang="en-US" sz="1800" dirty="0" smtClean="0">
                <a:hlinkClick r:id="rId4"/>
              </a:rPr>
              <a:t>把酒</a:t>
            </a:r>
            <a:r>
              <a:rPr lang="zh-TW" altLang="en-US" sz="1800" dirty="0">
                <a:hlinkClick r:id="rId4"/>
              </a:rPr>
              <a:t>清歌转换器 </a:t>
            </a:r>
            <a:r>
              <a:rPr lang="en-US" altLang="zh-TW" sz="1800" dirty="0">
                <a:hlinkClick r:id="rId4"/>
              </a:rPr>
              <a:t>- </a:t>
            </a:r>
            <a:r>
              <a:rPr lang="zh-TW" altLang="en-US" sz="1800" dirty="0">
                <a:hlinkClick r:id="rId4"/>
              </a:rPr>
              <a:t>把酒清歌字体生成器 </a:t>
            </a:r>
            <a:r>
              <a:rPr lang="en-US" altLang="zh-TW" sz="1800" dirty="0">
                <a:hlinkClick r:id="rId4"/>
              </a:rPr>
              <a:t>- </a:t>
            </a:r>
            <a:r>
              <a:rPr lang="zh-TW" altLang="en-US" sz="1800" dirty="0">
                <a:hlinkClick r:id="rId4"/>
              </a:rPr>
              <a:t>把酒清歌下载 </a:t>
            </a:r>
            <a:r>
              <a:rPr lang="en-US" altLang="zh-TW" sz="1800" dirty="0">
                <a:hlinkClick r:id="rId4"/>
              </a:rPr>
              <a:t>- </a:t>
            </a:r>
            <a:r>
              <a:rPr lang="en-US" altLang="zh-TW" sz="1800" dirty="0" smtClean="0">
                <a:hlinkClick r:id="rId4"/>
              </a:rPr>
              <a:t>QT86.COM</a:t>
            </a:r>
            <a:endParaRPr lang="en-US" altLang="zh-TW" sz="1800" dirty="0" smtClean="0"/>
          </a:p>
          <a:p>
            <a:pPr marL="0" indent="0">
              <a:buNone/>
            </a:pPr>
            <a:r>
              <a:rPr lang="zh-CN" altLang="en-US" sz="1800" dirty="0">
                <a:hlinkClick r:id="rId5"/>
              </a:rPr>
              <a:t>日文毛笔字体转换器在线转换</a:t>
            </a:r>
            <a:r>
              <a:rPr lang="en-US" altLang="zh-CN" sz="1800" dirty="0">
                <a:hlinkClick r:id="rId5"/>
              </a:rPr>
              <a:t>-</a:t>
            </a:r>
            <a:r>
              <a:rPr lang="zh-CN" altLang="en-US" sz="1800" dirty="0">
                <a:hlinkClick r:id="rId5"/>
              </a:rPr>
              <a:t>日文毛笔字体在线生成器</a:t>
            </a:r>
            <a:r>
              <a:rPr lang="en-US" altLang="zh-CN" sz="1800" dirty="0">
                <a:hlinkClick r:id="rId5"/>
              </a:rPr>
              <a:t>-</a:t>
            </a:r>
            <a:r>
              <a:rPr lang="zh-CN" altLang="en-US" sz="1800" dirty="0">
                <a:hlinkClick r:id="rId5"/>
              </a:rPr>
              <a:t>第一字体网 </a:t>
            </a:r>
            <a:r>
              <a:rPr lang="en-US" altLang="zh-CN" sz="1800" dirty="0">
                <a:hlinkClick r:id="rId5"/>
              </a:rPr>
              <a:t>(diyiziti.com</a:t>
            </a:r>
            <a:r>
              <a:rPr lang="en-US" altLang="zh-CN" sz="1800" dirty="0" smtClean="0">
                <a:hlinkClick r:id="rId5"/>
              </a:rPr>
              <a:t>)</a:t>
            </a:r>
            <a:endParaRPr lang="en-US" altLang="zh-TW" sz="1800" dirty="0" smtClean="0"/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圖片來源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Google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圖片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CN" altLang="en-US" sz="1800" dirty="0">
                <a:hlinkClick r:id="rId6"/>
              </a:rPr>
              <a:t>木板告示牌图片免费下载</a:t>
            </a:r>
            <a:r>
              <a:rPr lang="en-US" altLang="zh-CN" sz="1800" dirty="0">
                <a:hlinkClick r:id="rId6"/>
              </a:rPr>
              <a:t>_PNG</a:t>
            </a:r>
            <a:r>
              <a:rPr lang="zh-CN" altLang="en-US" sz="1800" dirty="0">
                <a:hlinkClick r:id="rId6"/>
              </a:rPr>
              <a:t>素材</a:t>
            </a:r>
            <a:r>
              <a:rPr lang="en-US" altLang="zh-CN" sz="1800" dirty="0">
                <a:hlinkClick r:id="rId6"/>
              </a:rPr>
              <a:t>_</a:t>
            </a:r>
            <a:r>
              <a:rPr lang="zh-CN" altLang="en-US" sz="1800" dirty="0">
                <a:hlinkClick r:id="rId6"/>
              </a:rPr>
              <a:t>编号</a:t>
            </a:r>
            <a:r>
              <a:rPr lang="en-US" altLang="zh-CN" sz="1800" dirty="0">
                <a:hlinkClick r:id="rId6"/>
              </a:rPr>
              <a:t>192ilempv_</a:t>
            </a:r>
            <a:r>
              <a:rPr lang="zh-CN" altLang="en-US" sz="1800" dirty="0">
                <a:hlinkClick r:id="rId6"/>
              </a:rPr>
              <a:t>图精</a:t>
            </a:r>
            <a:r>
              <a:rPr lang="zh-CN" altLang="en-US" sz="1800" dirty="0" smtClean="0">
                <a:hlinkClick r:id="rId6"/>
              </a:rPr>
              <a:t>灵 </a:t>
            </a:r>
            <a:r>
              <a:rPr lang="en-US" altLang="zh-CN" sz="1800" dirty="0" smtClean="0">
                <a:hlinkClick r:id="rId6"/>
              </a:rPr>
              <a:t>616pic.com</a:t>
            </a:r>
            <a:r>
              <a:rPr lang="en-US" altLang="zh-CN" sz="1800" dirty="0">
                <a:hlinkClick r:id="rId6"/>
              </a:rPr>
              <a:t>)</a:t>
            </a:r>
            <a:endParaRPr lang="en-US" altLang="zh-TW" sz="1800" dirty="0"/>
          </a:p>
          <a:p>
            <a:endParaRPr lang="zh-TW" altLang="en-US" sz="1800" dirty="0"/>
          </a:p>
        </p:txBody>
      </p:sp>
    </p:spTree>
    <p:extLst>
      <p:ext uri="{BB962C8B-B14F-4D97-AF65-F5344CB8AC3E}">
        <p14:creationId xmlns="" xmlns:p14="http://schemas.microsoft.com/office/powerpoint/2010/main" val="46789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 smtClean="0">
                <a:latin typeface="標楷體" pitchFamily="65" charset="-120"/>
                <a:ea typeface="標楷體" pitchFamily="65" charset="-120"/>
              </a:rPr>
              <a:t>創作動機</a:t>
            </a:r>
            <a:endParaRPr lang="zh-TW" altLang="en-US" sz="4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>
          <a:xfrm>
            <a:off x="457199" y="1600200"/>
            <a:ext cx="3975583" cy="4572000"/>
          </a:xfrm>
        </p:spPr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想做遊戲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/>
            </a:r>
            <a:br>
              <a:rPr lang="en-US" altLang="zh-TW" dirty="0" smtClean="0">
                <a:latin typeface="標楷體" pitchFamily="65" charset="-120"/>
                <a:ea typeface="標楷體" pitchFamily="65" charset="-120"/>
              </a:rPr>
            </a:b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希望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實用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/>
            </a:r>
            <a:br>
              <a:rPr lang="en-US" altLang="zh-TW" dirty="0" smtClean="0">
                <a:latin typeface="標楷體" pitchFamily="65" charset="-120"/>
                <a:ea typeface="標楷體" pitchFamily="65" charset="-120"/>
              </a:rPr>
            </a:b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沒在電腦上玩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過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/>
            </a:r>
            <a:br>
              <a:rPr lang="en-US" altLang="zh-TW" dirty="0" smtClean="0">
                <a:latin typeface="標楷體" pitchFamily="65" charset="-120"/>
                <a:ea typeface="標楷體" pitchFamily="65" charset="-120"/>
              </a:rPr>
            </a:b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做出改變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" name="向右箭號 1"/>
          <p:cNvSpPr/>
          <p:nvPr/>
        </p:nvSpPr>
        <p:spPr>
          <a:xfrm>
            <a:off x="2051720" y="4725144"/>
            <a:ext cx="2394012" cy="1375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實際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遊戲畫面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4833256" y="476672"/>
            <a:ext cx="2691071" cy="60379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 smtClean="0">
                <a:latin typeface="標楷體" pitchFamily="65" charset="-120"/>
                <a:ea typeface="標楷體" pitchFamily="65" charset="-120"/>
              </a:rPr>
              <a:t>網站架構圖</a:t>
            </a:r>
            <a:endParaRPr lang="zh-TW" altLang="en-US" sz="4800" dirty="0">
              <a:latin typeface="標楷體" pitchFamily="65" charset="-120"/>
              <a:ea typeface="標楷體" pitchFamily="65" charset="-120"/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74676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操作說明 </a:t>
            </a:r>
            <a:r>
              <a:rPr lang="en-US" altLang="zh-TW" sz="4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- 1</a:t>
            </a:r>
            <a:endParaRPr lang="zh-TW" altLang="en-US" sz="4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851920" y="1700808"/>
            <a:ext cx="4582164" cy="4353533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460826" y="3198673"/>
            <a:ext cx="3179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選擇要練習的類型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上彎箭號 11"/>
          <p:cNvSpPr/>
          <p:nvPr/>
        </p:nvSpPr>
        <p:spPr>
          <a:xfrm rot="5400000">
            <a:off x="2505921" y="3342236"/>
            <a:ext cx="1626672" cy="2808312"/>
          </a:xfrm>
          <a:prstGeom prst="bent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95260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操作說明 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- </a:t>
            </a:r>
            <a:r>
              <a:rPr lang="en-US" altLang="zh-TW" sz="4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endParaRPr lang="zh-TW" altLang="en-US" sz="4800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>
          <a:xfrm>
            <a:off x="86544" y="3388966"/>
            <a:ext cx="4104456" cy="988717"/>
          </a:xfrm>
        </p:spPr>
        <p:txBody>
          <a:bodyPr>
            <a:no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輸入這次要練習的單字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單字限定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個字母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以內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99227" y="1712308"/>
            <a:ext cx="4582165" cy="4342031"/>
          </a:xfrm>
          <a:prstGeom prst="rect">
            <a:avLst/>
          </a:prstGeom>
        </p:spPr>
      </p:pic>
      <p:sp>
        <p:nvSpPr>
          <p:cNvPr id="10" name="向右箭號 9"/>
          <p:cNvSpPr/>
          <p:nvPr/>
        </p:nvSpPr>
        <p:spPr>
          <a:xfrm>
            <a:off x="3542928" y="3516993"/>
            <a:ext cx="1533128" cy="732659"/>
          </a:xfrm>
          <a:prstGeom prst="rightArrow">
            <a:avLst>
              <a:gd name="adj1" fmla="val 38654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411102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操作說明 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- </a:t>
            </a:r>
            <a:r>
              <a:rPr lang="en-US" altLang="zh-TW" sz="4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endParaRPr lang="zh-TW" altLang="en-US" sz="4400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835696" y="1772816"/>
            <a:ext cx="5237290" cy="4320351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611560" y="1556792"/>
            <a:ext cx="648072" cy="50783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單字有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直的也有橫的</a:t>
            </a:r>
          </a:p>
        </p:txBody>
      </p:sp>
      <p:sp>
        <p:nvSpPr>
          <p:cNvPr id="10" name="向下箭號 9"/>
          <p:cNvSpPr/>
          <p:nvPr/>
        </p:nvSpPr>
        <p:spPr>
          <a:xfrm>
            <a:off x="5580112" y="1417072"/>
            <a:ext cx="504056" cy="895238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4860032" y="586075"/>
            <a:ext cx="3672408" cy="8309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找到單字後會亮起，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點擊後將進入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Google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搜尋</a:t>
            </a:r>
          </a:p>
        </p:txBody>
      </p:sp>
      <p:sp>
        <p:nvSpPr>
          <p:cNvPr id="15" name="向右箭號 14"/>
          <p:cNvSpPr/>
          <p:nvPr/>
        </p:nvSpPr>
        <p:spPr>
          <a:xfrm rot="10800000">
            <a:off x="7131657" y="3429000"/>
            <a:ext cx="517393" cy="36004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右箭號 15"/>
          <p:cNvSpPr/>
          <p:nvPr/>
        </p:nvSpPr>
        <p:spPr>
          <a:xfrm>
            <a:off x="1259632" y="3915928"/>
            <a:ext cx="576064" cy="36004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7649050" y="1947832"/>
            <a:ext cx="648072" cy="397031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點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擊</a:t>
            </a:r>
            <a:endParaRPr lang="en-US" altLang="zh-TW" sz="3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按鈕來發音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1749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運用技術</a:t>
            </a:r>
            <a:endParaRPr lang="zh-TW" altLang="en-US" sz="4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="" xmlns:p14="http://schemas.microsoft.com/office/powerpoint/2010/main" val="3916097144"/>
              </p:ext>
            </p:extLst>
          </p:nvPr>
        </p:nvGraphicFramePr>
        <p:xfrm>
          <a:off x="457200" y="1600200"/>
          <a:ext cx="74676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56252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36633" y="161053"/>
            <a:ext cx="1872208" cy="873120"/>
          </a:xfrm>
        </p:spPr>
        <p:txBody>
          <a:bodyPr>
            <a:normAutofit/>
          </a:bodyPr>
          <a:lstStyle/>
          <a:p>
            <a:r>
              <a:rPr lang="en-US" altLang="zh-TW" sz="4800" dirty="0" smtClean="0"/>
              <a:t>RWD</a:t>
            </a:r>
            <a:endParaRPr lang="zh-TW" altLang="en-US" sz="48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19" y="1034173"/>
            <a:ext cx="4104976" cy="5504400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9" y="1034173"/>
            <a:ext cx="4104456" cy="5503703"/>
          </a:xfrm>
          <a:prstGeom prst="rect">
            <a:avLst/>
          </a:prstGeom>
        </p:spPr>
      </p:pic>
      <p:sp>
        <p:nvSpPr>
          <p:cNvPr id="6" name="標題 1"/>
          <p:cNvSpPr txBox="1">
            <a:spLocks/>
          </p:cNvSpPr>
          <p:nvPr/>
        </p:nvSpPr>
        <p:spPr>
          <a:xfrm>
            <a:off x="4752021" y="128142"/>
            <a:ext cx="3888432" cy="87312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800" dirty="0" err="1" smtClean="0"/>
              <a:t>MouseOver</a:t>
            </a:r>
            <a:endParaRPr lang="zh-TW" altLang="en-US" sz="4800" dirty="0"/>
          </a:p>
        </p:txBody>
      </p:sp>
    </p:spTree>
    <p:extLst>
      <p:ext uri="{BB962C8B-B14F-4D97-AF65-F5344CB8AC3E}">
        <p14:creationId xmlns="" xmlns:p14="http://schemas.microsoft.com/office/powerpoint/2010/main" val="186083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2984" y="60369"/>
            <a:ext cx="3394720" cy="863309"/>
          </a:xfrm>
        </p:spPr>
        <p:txBody>
          <a:bodyPr>
            <a:noAutofit/>
          </a:bodyPr>
          <a:lstStyle/>
          <a:p>
            <a:r>
              <a:rPr lang="en-US" altLang="zh-TW" sz="4800" dirty="0" err="1" smtClean="0"/>
              <a:t>MouseUp</a:t>
            </a:r>
            <a:endParaRPr lang="zh-TW" altLang="en-US" sz="4800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85" y="867415"/>
            <a:ext cx="3978518" cy="5687979"/>
          </a:xfrm>
        </p:spPr>
      </p:pic>
      <p:sp>
        <p:nvSpPr>
          <p:cNvPr id="4" name="標題 1"/>
          <p:cNvSpPr txBox="1">
            <a:spLocks/>
          </p:cNvSpPr>
          <p:nvPr/>
        </p:nvSpPr>
        <p:spPr>
          <a:xfrm>
            <a:off x="4728180" y="172897"/>
            <a:ext cx="4032448" cy="750781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800" dirty="0" err="1" smtClean="0"/>
              <a:t>MouseDown</a:t>
            </a:r>
            <a:endParaRPr lang="zh-TW" altLang="en-US" sz="48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110" y="877310"/>
            <a:ext cx="3978518" cy="567808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018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壁窗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340</TotalTime>
  <Words>313</Words>
  <Application>Microsoft Office PowerPoint</Application>
  <PresentationFormat>如螢幕大小 (4:3)</PresentationFormat>
  <Paragraphs>69</Paragraphs>
  <Slides>15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6" baseType="lpstr">
      <vt:lpstr>壁窗</vt:lpstr>
      <vt:lpstr>一筆成名</vt:lpstr>
      <vt:lpstr>創作動機</vt:lpstr>
      <vt:lpstr>網站架構圖</vt:lpstr>
      <vt:lpstr>操作說明 - 1</vt:lpstr>
      <vt:lpstr>操作說明 - 2</vt:lpstr>
      <vt:lpstr>操作說明 - 3</vt:lpstr>
      <vt:lpstr>運用技術</vt:lpstr>
      <vt:lpstr>RWD</vt:lpstr>
      <vt:lpstr>MouseUp</vt:lpstr>
      <vt:lpstr>BuildGrid1</vt:lpstr>
      <vt:lpstr>BuildGrid2</vt:lpstr>
      <vt:lpstr>日文發音</vt:lpstr>
      <vt:lpstr>網站特色與優點</vt:lpstr>
      <vt:lpstr>分工表</vt:lpstr>
      <vt:lpstr>素材與資料參考來源: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日文文字拼圖</dc:title>
  <dc:creator>win</dc:creator>
  <cp:lastModifiedBy>win</cp:lastModifiedBy>
  <cp:revision>34</cp:revision>
  <dcterms:created xsi:type="dcterms:W3CDTF">2020-11-23T13:04:26Z</dcterms:created>
  <dcterms:modified xsi:type="dcterms:W3CDTF">2021-01-10T07:46:07Z</dcterms:modified>
</cp:coreProperties>
</file>