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9" autoAdjust="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F7864-71B2-497C-A458-BD362C6FD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55C2B8-E177-4E54-AD38-D197B2D5A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544AC-8F25-4B66-A3F7-3877A50C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018D4C-6AC6-47AF-AA23-165A4CAE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752736-FBCC-4485-A3B8-D73F2AA0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5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EAC36-D8CF-4111-BEC9-15ADF44C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5E867B-AF9A-42AC-931A-310FAA3CC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65F4C3-E762-4AF5-9F4C-E46E6E43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438EAA-0286-426F-822B-431159AE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8D95FD-217D-439D-9F4F-BF96D675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25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CC97FA-BA25-4344-B499-7C8EA0CE2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36280-5C2D-4353-8BC6-63EFB770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51772-7A6B-4904-A1C2-3E763860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BB317-FF67-4DC4-92E3-4D0E819F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7D516A-D0FA-43AD-9D69-5D508EEC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89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308C7-8B43-48C0-A5EF-7472A630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C82B8-4D79-467A-B1F9-904C68EE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DC67A0-32FA-46D7-B60F-EB4F7945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44809-054E-4E75-82FB-4E158C8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45C798-8853-4FCA-890E-143DAFB5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41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E6C56-4225-4995-9752-7FEE623C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5C20EB-6738-4334-B2A8-DB796CED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3816A8-F123-44AD-994C-4B46F1CF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4CA022-12A5-4269-9E44-A454ADB0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6023E-8FBB-4ECB-9FA7-929D71DF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EC61B-4395-4CDC-80AB-CF1C3AFC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AC7D1-07E1-4888-BE89-3456B66E2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37863B-D39B-4E17-BB56-1BBA7B16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5902C5-B15D-4D4D-9DED-4047F4DC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10725-E3C0-4ACE-A895-2E274FD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29E21A-D784-435D-943C-AA42571B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67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25DC6-2E75-45F2-85D1-327D3778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15208A-2F96-43FB-AD35-6D1298F3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9E7032-7FD3-4EB7-B91E-CF21C522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204DFF-F398-40E6-904C-92AD538E5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CF5C82-AA74-42FE-B207-DADECD47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40E2F7-9848-4EE1-A863-C6EDA1C3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F6CDD0-B277-4C0C-BA73-ECDE1428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DCF2FA-942F-4AB7-8A30-6EE70297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26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14C16-F580-49EA-89DA-F5C482FD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D5B2F7-AF0B-4B8D-8D9F-22612C3A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90046D-BAA6-4DB8-842A-DDDFEADC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01A2A4-784F-4DA9-A8D3-232A1418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42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536572-C019-499B-90B4-4476A6D5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CC0EB2-95AF-4BEB-A330-06CB4968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F5C237-3448-4511-8A6F-F1B09608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62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5E718-1CE7-47FB-BDC8-2E2A9FB0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5FECB-B7BB-4AD4-9FBA-15A61A1F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AE36A5-4C9B-49BF-A4DB-886883BE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57AB3E-5A07-4F6E-AAD1-DCA17000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6AB2EB-6429-4CA4-A38E-7456A6D5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C42EDD-421F-481B-98E0-21B30A5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39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C8297-D619-4E8B-9600-F6ADA06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DD336C-A5EE-45A4-A9E8-5A02ADEDB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5A299D-3532-44DD-B148-49801198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B28A3C-E260-43C1-B28B-A0DC7A6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85FF2D-E4ED-45E7-81A6-EDC45206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B93DFE-68FE-42AF-B7FA-359B1BE1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9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551888-CB87-4547-9ACF-A13919D2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4133C6-0431-4A7B-BB5D-11212490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6B95B-2899-4F24-9AA2-448203A03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04134-B92D-404C-AEDE-E0B97DC07832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C2CCB4-5947-408C-B90B-539A1AD7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2A9225-D58F-4FDC-9C6D-71D5915C2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D17A-948A-4E2C-9526-AE1B79F94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07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2482E21-80F8-41BC-B517-BA41E50AC398}"/>
              </a:ext>
            </a:extLst>
          </p:cNvPr>
          <p:cNvSpPr/>
          <p:nvPr/>
        </p:nvSpPr>
        <p:spPr>
          <a:xfrm rot="16200000">
            <a:off x="9132600" y="5502600"/>
            <a:ext cx="1620000" cy="53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小黃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96D787-4AC8-47D9-A377-F25A8BC4D8C2}"/>
              </a:ext>
            </a:extLst>
          </p:cNvPr>
          <p:cNvSpPr/>
          <p:nvPr/>
        </p:nvSpPr>
        <p:spPr>
          <a:xfrm>
            <a:off x="5112393" y="278998"/>
            <a:ext cx="990000" cy="99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小米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B56D23-B8B6-44B4-80C8-AFE29175EA9D}"/>
              </a:ext>
            </a:extLst>
          </p:cNvPr>
          <p:cNvSpPr/>
          <p:nvPr/>
        </p:nvSpPr>
        <p:spPr>
          <a:xfrm>
            <a:off x="4732081" y="281253"/>
            <a:ext cx="36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頭櫃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BE2E03-DC2D-4D26-AA3F-FF993CC16A9C}"/>
              </a:ext>
            </a:extLst>
          </p:cNvPr>
          <p:cNvSpPr/>
          <p:nvPr/>
        </p:nvSpPr>
        <p:spPr>
          <a:xfrm>
            <a:off x="1983000" y="278998"/>
            <a:ext cx="2718000" cy="33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床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03AE71-5082-403C-8C10-C4B34D226A92}"/>
              </a:ext>
            </a:extLst>
          </p:cNvPr>
          <p:cNvSpPr/>
          <p:nvPr/>
        </p:nvSpPr>
        <p:spPr>
          <a:xfrm>
            <a:off x="1978899" y="4048200"/>
            <a:ext cx="12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書桌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553BE40-537B-44BD-AE49-AE19E0701D73}"/>
              </a:ext>
            </a:extLst>
          </p:cNvPr>
          <p:cNvGrpSpPr/>
          <p:nvPr/>
        </p:nvGrpSpPr>
        <p:grpSpPr>
          <a:xfrm>
            <a:off x="1983000" y="235038"/>
            <a:ext cx="8269962" cy="6343962"/>
            <a:chOff x="1983000" y="235038"/>
            <a:chExt cx="8269962" cy="634396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9221B3-3FC3-4FBB-BE1D-13095B73994E}"/>
                </a:ext>
              </a:extLst>
            </p:cNvPr>
            <p:cNvSpPr/>
            <p:nvPr/>
          </p:nvSpPr>
          <p:spPr>
            <a:xfrm>
              <a:off x="1983000" y="279000"/>
              <a:ext cx="8226000" cy="63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D52CBC8-C5B8-41FD-9AB4-35BEF74C03C1}"/>
                </a:ext>
              </a:extLst>
            </p:cNvPr>
            <p:cNvSpPr/>
            <p:nvPr/>
          </p:nvSpPr>
          <p:spPr>
            <a:xfrm>
              <a:off x="8411754" y="235038"/>
              <a:ext cx="1620000" cy="8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533EC6-3466-4DEA-8917-EBADAB658D21}"/>
                </a:ext>
              </a:extLst>
            </p:cNvPr>
            <p:cNvSpPr/>
            <p:nvPr/>
          </p:nvSpPr>
          <p:spPr>
            <a:xfrm rot="16200000">
              <a:off x="9534001" y="1370837"/>
              <a:ext cx="1350000" cy="8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0306A9-83D7-458F-994A-CCD395EEE925}"/>
                </a:ext>
              </a:extLst>
            </p:cNvPr>
            <p:cNvSpPr/>
            <p:nvPr/>
          </p:nvSpPr>
          <p:spPr>
            <a:xfrm>
              <a:off x="7742489" y="256207"/>
              <a:ext cx="2160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DBE6B93-D91C-4036-9572-1BE9F537AD0B}"/>
                </a:ext>
              </a:extLst>
            </p:cNvPr>
            <p:cNvSpPr/>
            <p:nvPr/>
          </p:nvSpPr>
          <p:spPr>
            <a:xfrm>
              <a:off x="1983000" y="6208200"/>
              <a:ext cx="892800" cy="370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1E88F603-DE84-4AA6-B16A-C865C8EAD8AE}"/>
              </a:ext>
            </a:extLst>
          </p:cNvPr>
          <p:cNvSpPr/>
          <p:nvPr/>
        </p:nvSpPr>
        <p:spPr>
          <a:xfrm rot="5400000">
            <a:off x="9352475" y="2118597"/>
            <a:ext cx="846000" cy="8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冰箱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A4AB7A-3F05-4B7A-A471-AF1E00F666D7}"/>
              </a:ext>
            </a:extLst>
          </p:cNvPr>
          <p:cNvSpPr/>
          <p:nvPr/>
        </p:nvSpPr>
        <p:spPr>
          <a:xfrm>
            <a:off x="6130441" y="280610"/>
            <a:ext cx="1584000" cy="104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衣櫃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7FBAA90-095F-40D7-991A-3D378DF9FB0E}"/>
              </a:ext>
            </a:extLst>
          </p:cNvPr>
          <p:cNvSpPr txBox="1"/>
          <p:nvPr/>
        </p:nvSpPr>
        <p:spPr>
          <a:xfrm>
            <a:off x="447675" y="32296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自煮</a:t>
            </a:r>
            <a:r>
              <a:rPr lang="en-US" altLang="zh-TW" dirty="0"/>
              <a:t>mode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2BB80A-71A4-49A4-8697-5A818DB692D2}"/>
              </a:ext>
            </a:extLst>
          </p:cNvPr>
          <p:cNvSpPr/>
          <p:nvPr/>
        </p:nvSpPr>
        <p:spPr>
          <a:xfrm rot="5400000">
            <a:off x="5643949" y="2190597"/>
            <a:ext cx="2160000" cy="28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50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2482E21-80F8-41BC-B517-BA41E50AC398}"/>
              </a:ext>
            </a:extLst>
          </p:cNvPr>
          <p:cNvSpPr/>
          <p:nvPr/>
        </p:nvSpPr>
        <p:spPr>
          <a:xfrm>
            <a:off x="6056038" y="278740"/>
            <a:ext cx="1620000" cy="53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小黃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96D787-4AC8-47D9-A377-F25A8BC4D8C2}"/>
              </a:ext>
            </a:extLst>
          </p:cNvPr>
          <p:cNvSpPr/>
          <p:nvPr/>
        </p:nvSpPr>
        <p:spPr>
          <a:xfrm>
            <a:off x="1977303" y="2439000"/>
            <a:ext cx="990000" cy="99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方桌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B56D23-B8B6-44B4-80C8-AFE29175EA9D}"/>
              </a:ext>
            </a:extLst>
          </p:cNvPr>
          <p:cNvSpPr/>
          <p:nvPr/>
        </p:nvSpPr>
        <p:spPr>
          <a:xfrm rot="16200000">
            <a:off x="9581519" y="3231000"/>
            <a:ext cx="36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頭櫃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BE2E03-DC2D-4D26-AA3F-FF993CC16A9C}"/>
              </a:ext>
            </a:extLst>
          </p:cNvPr>
          <p:cNvSpPr/>
          <p:nvPr/>
        </p:nvSpPr>
        <p:spPr>
          <a:xfrm rot="5400000">
            <a:off x="7181038" y="3546000"/>
            <a:ext cx="2718000" cy="33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床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03AE71-5082-403C-8C10-C4B34D226A92}"/>
              </a:ext>
            </a:extLst>
          </p:cNvPr>
          <p:cNvSpPr/>
          <p:nvPr/>
        </p:nvSpPr>
        <p:spPr>
          <a:xfrm>
            <a:off x="1982173" y="282232"/>
            <a:ext cx="12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書桌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553BE40-537B-44BD-AE49-AE19E0701D73}"/>
              </a:ext>
            </a:extLst>
          </p:cNvPr>
          <p:cNvGrpSpPr/>
          <p:nvPr/>
        </p:nvGrpSpPr>
        <p:grpSpPr>
          <a:xfrm>
            <a:off x="1983000" y="235038"/>
            <a:ext cx="8269962" cy="6343962"/>
            <a:chOff x="1983000" y="235038"/>
            <a:chExt cx="8269962" cy="634396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9221B3-3FC3-4FBB-BE1D-13095B73994E}"/>
                </a:ext>
              </a:extLst>
            </p:cNvPr>
            <p:cNvSpPr/>
            <p:nvPr/>
          </p:nvSpPr>
          <p:spPr>
            <a:xfrm>
              <a:off x="1983000" y="279000"/>
              <a:ext cx="8226000" cy="63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D52CBC8-C5B8-41FD-9AB4-35BEF74C03C1}"/>
                </a:ext>
              </a:extLst>
            </p:cNvPr>
            <p:cNvSpPr/>
            <p:nvPr/>
          </p:nvSpPr>
          <p:spPr>
            <a:xfrm>
              <a:off x="8411754" y="235038"/>
              <a:ext cx="1620000" cy="8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533EC6-3466-4DEA-8917-EBADAB658D21}"/>
                </a:ext>
              </a:extLst>
            </p:cNvPr>
            <p:cNvSpPr/>
            <p:nvPr/>
          </p:nvSpPr>
          <p:spPr>
            <a:xfrm rot="16200000">
              <a:off x="9534001" y="1370837"/>
              <a:ext cx="1350000" cy="8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0306A9-83D7-458F-994A-CCD395EEE925}"/>
                </a:ext>
              </a:extLst>
            </p:cNvPr>
            <p:cNvSpPr/>
            <p:nvPr/>
          </p:nvSpPr>
          <p:spPr>
            <a:xfrm>
              <a:off x="7742489" y="256207"/>
              <a:ext cx="2160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DBE6B93-D91C-4036-9572-1BE9F537AD0B}"/>
                </a:ext>
              </a:extLst>
            </p:cNvPr>
            <p:cNvSpPr/>
            <p:nvPr/>
          </p:nvSpPr>
          <p:spPr>
            <a:xfrm>
              <a:off x="1983000" y="6208200"/>
              <a:ext cx="892800" cy="370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1E88F603-DE84-4AA6-B16A-C865C8EAD8AE}"/>
              </a:ext>
            </a:extLst>
          </p:cNvPr>
          <p:cNvSpPr/>
          <p:nvPr/>
        </p:nvSpPr>
        <p:spPr>
          <a:xfrm rot="16200000">
            <a:off x="1986304" y="5353200"/>
            <a:ext cx="846000" cy="8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冰箱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A4AB7A-3F05-4B7A-A471-AF1E00F666D7}"/>
              </a:ext>
            </a:extLst>
          </p:cNvPr>
          <p:cNvSpPr/>
          <p:nvPr/>
        </p:nvSpPr>
        <p:spPr>
          <a:xfrm rot="16200000">
            <a:off x="1712173" y="4048200"/>
            <a:ext cx="1584000" cy="104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衣櫃</a:t>
            </a:r>
          </a:p>
        </p:txBody>
      </p:sp>
    </p:spTree>
    <p:extLst>
      <p:ext uri="{BB962C8B-B14F-4D97-AF65-F5344CB8AC3E}">
        <p14:creationId xmlns:p14="http://schemas.microsoft.com/office/powerpoint/2010/main" val="353396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21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詠涵 顧</dc:creator>
  <cp:lastModifiedBy>詠涵 顧</cp:lastModifiedBy>
  <cp:revision>7</cp:revision>
  <dcterms:created xsi:type="dcterms:W3CDTF">2019-07-11T11:26:42Z</dcterms:created>
  <dcterms:modified xsi:type="dcterms:W3CDTF">2019-07-12T01:28:38Z</dcterms:modified>
</cp:coreProperties>
</file>