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image" Target="../media/image99.png"/><Relationship Id="rId13" Type="http://schemas.openxmlformats.org/officeDocument/2006/relationships/image" Target="../media/image100.png"/><Relationship Id="rId14" Type="http://schemas.openxmlformats.org/officeDocument/2006/relationships/image" Target="../media/image101.png"/><Relationship Id="rId15" Type="http://schemas.openxmlformats.org/officeDocument/2006/relationships/image" Target="../media/image102.png"/><Relationship Id="rId16" Type="http://schemas.openxmlformats.org/officeDocument/2006/relationships/image" Target="../media/image103.png"/><Relationship Id="rId17" Type="http://schemas.openxmlformats.org/officeDocument/2006/relationships/image" Target="../media/image104.png"/><Relationship Id="rId18" Type="http://schemas.openxmlformats.org/officeDocument/2006/relationships/image" Target="../media/image105.png"/><Relationship Id="rId19" Type="http://schemas.openxmlformats.org/officeDocument/2006/relationships/image" Target="../media/image106.png"/><Relationship Id="rId20" Type="http://schemas.openxmlformats.org/officeDocument/2006/relationships/image" Target="../media/image107.png"/><Relationship Id="rId21" Type="http://schemas.openxmlformats.org/officeDocument/2006/relationships/image" Target="../media/image108.png"/><Relationship Id="rId22" Type="http://schemas.openxmlformats.org/officeDocument/2006/relationships/image" Target="../media/image109.png"/><Relationship Id="rId23" Type="http://schemas.openxmlformats.org/officeDocument/2006/relationships/image" Target="../media/image110.png"/><Relationship Id="rId24" Type="http://schemas.openxmlformats.org/officeDocument/2006/relationships/image" Target="../media/image111.png"/><Relationship Id="rId25" Type="http://schemas.openxmlformats.org/officeDocument/2006/relationships/image" Target="../media/image112.png"/><Relationship Id="rId26" Type="http://schemas.openxmlformats.org/officeDocument/2006/relationships/image" Target="../media/image113.png"/><Relationship Id="rId27" Type="http://schemas.openxmlformats.org/officeDocument/2006/relationships/image" Target="../media/image114.png"/><Relationship Id="rId28" Type="http://schemas.openxmlformats.org/officeDocument/2006/relationships/image" Target="../media/image115.png"/><Relationship Id="rId29" Type="http://schemas.openxmlformats.org/officeDocument/2006/relationships/image" Target="../media/image116.png"/><Relationship Id="rId30" Type="http://schemas.openxmlformats.org/officeDocument/2006/relationships/image" Target="../media/image117.png"/><Relationship Id="rId31" Type="http://schemas.openxmlformats.org/officeDocument/2006/relationships/image" Target="../media/image118.png"/><Relationship Id="rId32" Type="http://schemas.openxmlformats.org/officeDocument/2006/relationships/image" Target="../media/image119.png"/><Relationship Id="rId33" Type="http://schemas.openxmlformats.org/officeDocument/2006/relationships/image" Target="../media/image120.png"/><Relationship Id="rId34" Type="http://schemas.openxmlformats.org/officeDocument/2006/relationships/image" Target="../media/image12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Relationship Id="rId14" Type="http://schemas.openxmlformats.org/officeDocument/2006/relationships/image" Target="../media/image139.png"/><Relationship Id="rId15" Type="http://schemas.openxmlformats.org/officeDocument/2006/relationships/image" Target="../media/image140.png"/><Relationship Id="rId16" Type="http://schemas.openxmlformats.org/officeDocument/2006/relationships/image" Target="../media/image141.png"/><Relationship Id="rId17" Type="http://schemas.openxmlformats.org/officeDocument/2006/relationships/image" Target="../media/image14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image" Target="../media/image180.png"/><Relationship Id="rId7" Type="http://schemas.openxmlformats.org/officeDocument/2006/relationships/image" Target="../media/image18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7.png"/><Relationship Id="rId3" Type="http://schemas.openxmlformats.org/officeDocument/2006/relationships/image" Target="../media/image188.png"/><Relationship Id="rId4" Type="http://schemas.openxmlformats.org/officeDocument/2006/relationships/image" Target="../media/image189.png"/><Relationship Id="rId5" Type="http://schemas.openxmlformats.org/officeDocument/2006/relationships/image" Target="../media/image190.png"/><Relationship Id="rId6" Type="http://schemas.openxmlformats.org/officeDocument/2006/relationships/image" Target="../media/image19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image" Target="../media/image195.png"/><Relationship Id="rId6" Type="http://schemas.openxmlformats.org/officeDocument/2006/relationships/image" Target="../media/image19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image" Target="../media/image200.png"/><Relationship Id="rId6" Type="http://schemas.openxmlformats.org/officeDocument/2006/relationships/image" Target="../media/image20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07127"/>
            <a:ext cx="3930723" cy="5684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46668" y="750483"/>
            <a:ext cx="3225215" cy="5025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7180" y="2898344"/>
            <a:ext cx="13558513" cy="58437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0263" y="4674121"/>
            <a:ext cx="14297844" cy="2395200"/>
            <a:chOff x="1580263" y="4674121"/>
            <a:chExt cx="14297844" cy="23952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0263" y="4674121"/>
              <a:ext cx="14297844" cy="23952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22858" y="9032877"/>
            <a:ext cx="4290809" cy="4162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46668" y="746634"/>
            <a:ext cx="3209367" cy="5033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2382" y="607127"/>
            <a:ext cx="3930723" cy="5684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3594" y="2661065"/>
            <a:ext cx="6961119" cy="590668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94937" y="5023863"/>
            <a:ext cx="5232316" cy="7492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65153"/>
            <a:ext cx="3930723" cy="5104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46668" y="750483"/>
            <a:ext cx="3209367" cy="4994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47674" y="3627695"/>
            <a:ext cx="1733221" cy="1733221"/>
            <a:chOff x="1647674" y="3627695"/>
            <a:chExt cx="1733221" cy="17332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7674" y="3627695"/>
              <a:ext cx="1733221" cy="173322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09465" y="2060634"/>
            <a:ext cx="1987327" cy="56869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98417" y="2060634"/>
            <a:ext cx="2012747" cy="5686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5856" y="2982647"/>
            <a:ext cx="6171429" cy="96706"/>
            <a:chOff x="1325856" y="2982647"/>
            <a:chExt cx="6171429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5856" y="2982647"/>
              <a:ext cx="6171429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903" y="2982647"/>
            <a:ext cx="6171429" cy="96706"/>
            <a:chOff x="10436903" y="2982647"/>
            <a:chExt cx="6171429" cy="9670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36903" y="2982647"/>
              <a:ext cx="6171429" cy="967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47674" y="5914110"/>
            <a:ext cx="1803335" cy="1803335"/>
            <a:chOff x="1647674" y="5914110"/>
            <a:chExt cx="1803335" cy="18033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7674" y="5914110"/>
              <a:ext cx="1803335" cy="18033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28836" y="3627695"/>
            <a:ext cx="1733221" cy="1733221"/>
            <a:chOff x="10828836" y="3627695"/>
            <a:chExt cx="1733221" cy="17332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28836" y="3627695"/>
              <a:ext cx="1733221" cy="17332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42859" y="5914110"/>
            <a:ext cx="1733221" cy="1733221"/>
            <a:chOff x="10842859" y="5914110"/>
            <a:chExt cx="1733221" cy="173322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42859" y="5914110"/>
              <a:ext cx="1733221" cy="17332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42859" y="8096060"/>
            <a:ext cx="1733221" cy="1733221"/>
            <a:chOff x="10842859" y="8096060"/>
            <a:chExt cx="1733221" cy="173322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42859" y="8096060"/>
              <a:ext cx="1733221" cy="173322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99199" y="3796608"/>
            <a:ext cx="912596" cy="57114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99202" y="4529345"/>
            <a:ext cx="926621" cy="57114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699202" y="6081300"/>
            <a:ext cx="912596" cy="57114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699205" y="6814038"/>
            <a:ext cx="926621" cy="57114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698770" y="3796608"/>
            <a:ext cx="912596" cy="57114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698773" y="4529345"/>
            <a:ext cx="926621" cy="57114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98770" y="6116357"/>
            <a:ext cx="912596" cy="57114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698773" y="6849095"/>
            <a:ext cx="926621" cy="57114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698770" y="8263250"/>
            <a:ext cx="912596" cy="57114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698773" y="8995988"/>
            <a:ext cx="926621" cy="57114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784744" y="3796608"/>
            <a:ext cx="1209021" cy="57114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784742" y="6081303"/>
            <a:ext cx="1217436" cy="57114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741503" y="3782589"/>
            <a:ext cx="1209021" cy="571147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3727503" y="6081303"/>
            <a:ext cx="1218488" cy="57114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741503" y="8263246"/>
            <a:ext cx="1217787" cy="57114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372742" y="3266866"/>
            <a:ext cx="912188" cy="721657"/>
            <a:chOff x="10372742" y="3266866"/>
            <a:chExt cx="912188" cy="72165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2220000">
              <a:off x="10372742" y="3266866"/>
              <a:ext cx="912188" cy="721657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803094" y="4529342"/>
            <a:ext cx="3034898" cy="998894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784742" y="6814037"/>
            <a:ext cx="2701113" cy="998893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3741503" y="6763186"/>
            <a:ext cx="1930468" cy="1069716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3741503" y="4529342"/>
            <a:ext cx="1972542" cy="991881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3741503" y="8995989"/>
            <a:ext cx="1605101" cy="5711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65153"/>
            <a:ext cx="3930723" cy="5104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46668" y="746634"/>
            <a:ext cx="3203272" cy="5033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3594" y="2675087"/>
            <a:ext cx="7184422" cy="590668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94935" y="5074287"/>
            <a:ext cx="5659043" cy="7492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65153"/>
            <a:ext cx="3930723" cy="5104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46668" y="746634"/>
            <a:ext cx="3203272" cy="5033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10993" y="4239274"/>
            <a:ext cx="2792157" cy="1675294"/>
            <a:chOff x="2210993" y="4239274"/>
            <a:chExt cx="2792157" cy="16752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0993" y="4239274"/>
              <a:ext cx="2792157" cy="167529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23403" y="2075872"/>
            <a:ext cx="2012747" cy="56869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09465" y="2060634"/>
            <a:ext cx="1987327" cy="5686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59048" y="2872241"/>
            <a:ext cx="2655951" cy="1367034"/>
            <a:chOff x="14259048" y="2872241"/>
            <a:chExt cx="2655951" cy="136703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59048" y="2872241"/>
              <a:ext cx="2655951" cy="13670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54876" y="5020820"/>
            <a:ext cx="2406790" cy="1262337"/>
            <a:chOff x="10654876" y="5020820"/>
            <a:chExt cx="2406790" cy="126233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54876" y="5020820"/>
              <a:ext cx="2406790" cy="12623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74286" y="6884771"/>
            <a:ext cx="2596848" cy="1349788"/>
            <a:chOff x="14274286" y="6884771"/>
            <a:chExt cx="2596848" cy="134978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74286" y="6884771"/>
              <a:ext cx="2596848" cy="13497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262059" y="4588973"/>
            <a:ext cx="1363214" cy="287726"/>
            <a:chOff x="13262059" y="4588973"/>
            <a:chExt cx="1363214" cy="28772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100000">
              <a:off x="13262059" y="4588973"/>
              <a:ext cx="1363214" cy="2877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304267" y="6164886"/>
            <a:ext cx="1919655" cy="959828"/>
            <a:chOff x="3304267" y="6164886"/>
            <a:chExt cx="1919655" cy="95982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04267" y="6164886"/>
              <a:ext cx="1919655" cy="95982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257195" y="6656320"/>
            <a:ext cx="1363214" cy="287726"/>
            <a:chOff x="13257195" y="6656320"/>
            <a:chExt cx="1363214" cy="28772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160000">
              <a:off x="13257195" y="6656320"/>
              <a:ext cx="1363214" cy="28772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08828" y="5651989"/>
            <a:ext cx="3511885" cy="287726"/>
            <a:chOff x="6208828" y="5651989"/>
            <a:chExt cx="3511885" cy="28772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08828" y="5651989"/>
              <a:ext cx="3511885" cy="28772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567722" y="6283157"/>
            <a:ext cx="904163" cy="759857"/>
            <a:chOff x="2567722" y="6283157"/>
            <a:chExt cx="904163" cy="75985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67722" y="6283157"/>
              <a:ext cx="904163" cy="7598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249524" y="1508198"/>
            <a:ext cx="1637055" cy="900726"/>
            <a:chOff x="9249524" y="1508198"/>
            <a:chExt cx="1637055" cy="90072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249524" y="1508198"/>
              <a:ext cx="1637055" cy="90072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391685" y="1508198"/>
            <a:ext cx="2144157" cy="900726"/>
            <a:chOff x="6391685" y="1508198"/>
            <a:chExt cx="2144157" cy="90072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91685" y="1508198"/>
              <a:ext cx="2144157" cy="9007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65153"/>
            <a:ext cx="3930723" cy="5104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46668" y="750467"/>
            <a:ext cx="3209367" cy="4995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3597" y="2675083"/>
            <a:ext cx="7067018" cy="59066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94935" y="5074287"/>
            <a:ext cx="5496764" cy="7492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65153"/>
            <a:ext cx="3930723" cy="5104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46668" y="750467"/>
            <a:ext cx="3209367" cy="4995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21538" y="2314042"/>
            <a:ext cx="13045800" cy="7641403"/>
            <a:chOff x="2721538" y="2314042"/>
            <a:chExt cx="13045800" cy="76414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1538" y="2314042"/>
              <a:ext cx="13045800" cy="764140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9744" y="1312170"/>
            <a:ext cx="14058614" cy="10331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13763" y="6295554"/>
            <a:ext cx="2555171" cy="2768781"/>
            <a:chOff x="2313763" y="6295554"/>
            <a:chExt cx="2555171" cy="27687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13763" y="6295554"/>
              <a:ext cx="2555171" cy="27687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65153"/>
            <a:ext cx="3930723" cy="5104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46668" y="750467"/>
            <a:ext cx="3209367" cy="4995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51294" y="1263250"/>
            <a:ext cx="10445894" cy="9989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38713" y="2249296"/>
            <a:ext cx="11181126" cy="7842415"/>
            <a:chOff x="3338713" y="2249296"/>
            <a:chExt cx="11181126" cy="784241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38713" y="2249296"/>
              <a:ext cx="11181126" cy="784241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74387" y="6290114"/>
            <a:ext cx="4527894" cy="49644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76445" y="3529616"/>
            <a:ext cx="3936738" cy="49735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23822" y="8805617"/>
            <a:ext cx="4367794" cy="8621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987262" y="3936113"/>
            <a:ext cx="1557910" cy="1664476"/>
            <a:chOff x="13987262" y="3936113"/>
            <a:chExt cx="1557910" cy="1664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220000">
              <a:off x="13987262" y="3936113"/>
              <a:ext cx="1557910" cy="1664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52106" y="6124026"/>
            <a:ext cx="1800293" cy="1923439"/>
            <a:chOff x="11652106" y="6124026"/>
            <a:chExt cx="1800293" cy="192343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3420000">
              <a:off x="11652106" y="6124026"/>
              <a:ext cx="1800293" cy="19234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36233" y="8020626"/>
            <a:ext cx="3538392" cy="1854180"/>
            <a:chOff x="5836233" y="8020626"/>
            <a:chExt cx="3538392" cy="185418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740000">
              <a:off x="5836233" y="8020626"/>
              <a:ext cx="3538392" cy="18541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62029" y="8851330"/>
            <a:ext cx="1491727" cy="1197309"/>
            <a:chOff x="4562029" y="8851330"/>
            <a:chExt cx="1491727" cy="119730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62029" y="8851330"/>
              <a:ext cx="1491727" cy="1197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65153"/>
            <a:ext cx="3930723" cy="5104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46668" y="750467"/>
            <a:ext cx="3209367" cy="4995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151" y="1424998"/>
            <a:ext cx="15167749" cy="10002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427904" y="2615652"/>
            <a:ext cx="12173771" cy="7091222"/>
            <a:chOff x="3427904" y="2615652"/>
            <a:chExt cx="12173771" cy="70912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7904" y="2615652"/>
              <a:ext cx="12173771" cy="70912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65153"/>
            <a:ext cx="3930723" cy="5104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46668" y="750467"/>
            <a:ext cx="3209367" cy="4995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72100" y="2701997"/>
            <a:ext cx="12941515" cy="7115559"/>
            <a:chOff x="2672100" y="2701997"/>
            <a:chExt cx="12941515" cy="71155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2100" y="2701997"/>
              <a:ext cx="12941515" cy="711555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382" y="1421526"/>
            <a:ext cx="13285591" cy="9989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65153"/>
            <a:ext cx="3930723" cy="5104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46668" y="750467"/>
            <a:ext cx="3209367" cy="4995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382" y="2003307"/>
            <a:ext cx="14937970" cy="10050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7011" y="3402438"/>
            <a:ext cx="8451310" cy="5323093"/>
            <a:chOff x="467011" y="3402438"/>
            <a:chExt cx="8451310" cy="53230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011" y="3402438"/>
              <a:ext cx="8451310" cy="53230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3429093"/>
            <a:ext cx="8451310" cy="5296438"/>
            <a:chOff x="9142857" y="3429093"/>
            <a:chExt cx="8451310" cy="52964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3429093"/>
              <a:ext cx="8451310" cy="52964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46668" y="643820"/>
            <a:ext cx="3225215" cy="4994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1177" y="2481246"/>
            <a:ext cx="1158227" cy="7432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5486" y="2481246"/>
            <a:ext cx="6282157" cy="7656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2382" y="607127"/>
            <a:ext cx="3930723" cy="5684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1177" y="4178757"/>
            <a:ext cx="1244168" cy="7432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1177" y="5926986"/>
            <a:ext cx="1245082" cy="74329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1177" y="7706304"/>
            <a:ext cx="1263596" cy="7432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460" y="4178757"/>
            <a:ext cx="7312219" cy="749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09697" y="5529455"/>
            <a:ext cx="7698227" cy="31906"/>
            <a:chOff x="5309697" y="5529455"/>
            <a:chExt cx="7698227" cy="3190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5309697" y="5529455"/>
              <a:ext cx="7698227" cy="3190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26478" y="2502316"/>
            <a:ext cx="3246085" cy="74923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01049" y="2502316"/>
            <a:ext cx="1245082" cy="74323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01049" y="4199830"/>
            <a:ext cx="1252853" cy="74323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01049" y="5948059"/>
            <a:ext cx="1242568" cy="74323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38130" y="7664298"/>
            <a:ext cx="5418892" cy="79124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992681" y="5926986"/>
            <a:ext cx="4033723" cy="74923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015365" y="5882090"/>
            <a:ext cx="2925636" cy="8004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015365" y="4199830"/>
            <a:ext cx="4249948" cy="7492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65153"/>
            <a:ext cx="3930723" cy="5104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46668" y="750467"/>
            <a:ext cx="3209367" cy="4995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382" y="1686612"/>
            <a:ext cx="13626306" cy="9995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36589" y="2993337"/>
            <a:ext cx="13012537" cy="6986197"/>
            <a:chOff x="2636589" y="2993337"/>
            <a:chExt cx="13012537" cy="69861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6589" y="2993337"/>
              <a:ext cx="13012537" cy="69861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65153"/>
            <a:ext cx="3930723" cy="5104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46668" y="750467"/>
            <a:ext cx="3209367" cy="4995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382" y="1548921"/>
            <a:ext cx="13618992" cy="9989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34977" y="2837261"/>
            <a:ext cx="11643300" cy="7019151"/>
            <a:chOff x="3334977" y="2837261"/>
            <a:chExt cx="11643300" cy="70191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34977" y="2837261"/>
              <a:ext cx="11643300" cy="70191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65153"/>
            <a:ext cx="3930723" cy="5104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46668" y="750467"/>
            <a:ext cx="3206929" cy="4995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3597" y="2675083"/>
            <a:ext cx="7150109" cy="59066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94935" y="5074287"/>
            <a:ext cx="5873441" cy="7492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2303" y="2920065"/>
            <a:ext cx="6725811" cy="43812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2382" y="607127"/>
            <a:ext cx="3930723" cy="5684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46668" y="681895"/>
            <a:ext cx="3225519" cy="6022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46668" y="690543"/>
            <a:ext cx="3205710" cy="5704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2382" y="607127"/>
            <a:ext cx="3930723" cy="5684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37618" y="2661065"/>
            <a:ext cx="6310839" cy="590667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42525" y="5088310"/>
            <a:ext cx="5177688" cy="765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6641" y="1826838"/>
            <a:ext cx="918723" cy="782420"/>
            <a:chOff x="1796641" y="1826838"/>
            <a:chExt cx="918723" cy="7824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6641" y="1826838"/>
              <a:ext cx="918723" cy="78242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2382" y="607127"/>
            <a:ext cx="3930723" cy="5684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46668" y="690543"/>
            <a:ext cx="3205710" cy="5704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9624" y="3158300"/>
            <a:ext cx="16066466" cy="37494"/>
            <a:chOff x="1109624" y="3158300"/>
            <a:chExt cx="16066466" cy="3749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9624" y="3158300"/>
              <a:ext cx="16066466" cy="3749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56065" y="4644715"/>
            <a:ext cx="6693159" cy="492538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69375" y="3846899"/>
            <a:ext cx="5193829" cy="57114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14062" y="9657158"/>
            <a:ext cx="4504050" cy="64661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88732" y="1500466"/>
            <a:ext cx="13212017" cy="138535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60510" y="6804541"/>
            <a:ext cx="1612414" cy="10972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41236" y="1895415"/>
            <a:ext cx="918723" cy="782420"/>
            <a:chOff x="3141236" y="1895415"/>
            <a:chExt cx="918723" cy="7824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1236" y="1895415"/>
              <a:ext cx="918723" cy="78242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2382" y="607127"/>
            <a:ext cx="3930723" cy="5684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46668" y="690543"/>
            <a:ext cx="3205710" cy="5704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9624" y="3158300"/>
            <a:ext cx="16066466" cy="37494"/>
            <a:chOff x="1109624" y="3158300"/>
            <a:chExt cx="16066466" cy="3749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9624" y="3158300"/>
              <a:ext cx="16066466" cy="3749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86315" y="1639022"/>
            <a:ext cx="10851913" cy="12487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20082" y="4125721"/>
            <a:ext cx="1443792" cy="1443792"/>
            <a:chOff x="2020082" y="4125721"/>
            <a:chExt cx="1443792" cy="144379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0082" y="4125721"/>
              <a:ext cx="1443792" cy="144379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67103" y="4277087"/>
            <a:ext cx="9157165" cy="50254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44029" y="9438772"/>
            <a:ext cx="8153777" cy="3938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07289" y="6178292"/>
            <a:ext cx="9134613" cy="5208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463874" y="4048594"/>
            <a:ext cx="10592759" cy="947022"/>
            <a:chOff x="3463874" y="4048594"/>
            <a:chExt cx="10592759" cy="9470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63874" y="4048594"/>
              <a:ext cx="10592759" cy="9470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22142" y="5972487"/>
            <a:ext cx="1354121" cy="1354121"/>
            <a:chOff x="14722142" y="5972487"/>
            <a:chExt cx="1354121" cy="135412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722142" y="5972487"/>
              <a:ext cx="1354121" cy="13541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12819" y="6011815"/>
            <a:ext cx="10592759" cy="849922"/>
            <a:chOff x="4312819" y="6011815"/>
            <a:chExt cx="10592759" cy="84992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12819" y="6011815"/>
              <a:ext cx="10592759" cy="84992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242141" y="7935392"/>
            <a:ext cx="7187537" cy="49796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463874" y="7744008"/>
            <a:ext cx="10592759" cy="784682"/>
            <a:chOff x="3463874" y="7744008"/>
            <a:chExt cx="10592759" cy="78468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63874" y="7744008"/>
              <a:ext cx="10592759" cy="78468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020082" y="7687917"/>
            <a:ext cx="1437453" cy="1437453"/>
            <a:chOff x="2020082" y="7687917"/>
            <a:chExt cx="1437453" cy="143745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20082" y="7687917"/>
              <a:ext cx="1437453" cy="14374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07127"/>
            <a:ext cx="3930723" cy="5684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46668" y="746634"/>
            <a:ext cx="3225215" cy="5033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37617" y="2650708"/>
            <a:ext cx="6953893" cy="590668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93551" y="5130383"/>
            <a:ext cx="5296797" cy="7492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07127"/>
            <a:ext cx="3930723" cy="5684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46668" y="746634"/>
            <a:ext cx="3225215" cy="5033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73369" y="1575507"/>
            <a:ext cx="7134700" cy="7134700"/>
            <a:chOff x="1373369" y="1575507"/>
            <a:chExt cx="7134700" cy="71347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3369" y="1575507"/>
              <a:ext cx="7134700" cy="71347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10242" y="2485724"/>
            <a:ext cx="5737339" cy="5426449"/>
            <a:chOff x="9610242" y="2485724"/>
            <a:chExt cx="5737339" cy="542644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0242" y="2485724"/>
              <a:ext cx="5737339" cy="542644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90265" y="8727732"/>
            <a:ext cx="7611221" cy="99293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2979" y="8657618"/>
            <a:ext cx="7494468" cy="5781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07127"/>
            <a:ext cx="3930723" cy="5684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46668" y="746634"/>
            <a:ext cx="3225215" cy="5033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64832" y="2576748"/>
            <a:ext cx="6073625" cy="6073625"/>
            <a:chOff x="1964832" y="2576748"/>
            <a:chExt cx="6073625" cy="60736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4832" y="2576748"/>
              <a:ext cx="6073625" cy="607362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80002" y="3899013"/>
            <a:ext cx="6678185" cy="68386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80002" y="4838594"/>
            <a:ext cx="5875452" cy="68386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67819" y="5800103"/>
            <a:ext cx="4967053" cy="68261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67819" y="6711591"/>
            <a:ext cx="5138466" cy="6784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92432" y="1939020"/>
            <a:ext cx="918723" cy="782420"/>
            <a:chOff x="3292432" y="1939020"/>
            <a:chExt cx="918723" cy="7824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2432" y="1939020"/>
              <a:ext cx="918723" cy="78242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2382" y="607127"/>
            <a:ext cx="3930723" cy="5684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46668" y="746634"/>
            <a:ext cx="3225215" cy="5033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9624" y="3158300"/>
            <a:ext cx="16066466" cy="37494"/>
            <a:chOff x="1109624" y="3158300"/>
            <a:chExt cx="16066466" cy="3749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9624" y="3158300"/>
              <a:ext cx="16066466" cy="3749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50344" y="1570576"/>
            <a:ext cx="11028746" cy="138366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05511" y="4041735"/>
            <a:ext cx="8274693" cy="517506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75796" y="9434924"/>
            <a:ext cx="3408506" cy="3885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2022-02-18T11:26:37Z</dcterms:created>
  <dcterms:modified xsi:type="dcterms:W3CDTF">2022-02-18T11:26:37Z</dcterms:modified>
</cp:coreProperties>
</file>