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CB87A2-8B9A-4E16-878F-2493C714AA08}" v="374" dt="2022-02-20T14:02:22.0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533C00-89F1-4A27-B26F-109B1A3DB496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4C7B274-747D-475D-93C4-3650CC10EF5E}">
      <dgm:prSet/>
      <dgm:spPr/>
      <dgm:t>
        <a:bodyPr/>
        <a:lstStyle/>
        <a:p>
          <a:r>
            <a:rPr lang="ru-RU" i="1"/>
            <a:t>Що таке програма пошуковик?</a:t>
          </a:r>
          <a:endParaRPr lang="en-US"/>
        </a:p>
      </dgm:t>
    </dgm:pt>
    <dgm:pt modelId="{0DC7AC4C-A888-47B2-8895-DC5EE1E61CAD}" type="parTrans" cxnId="{6C93B9C7-0195-4619-88DE-79CA3467AB1F}">
      <dgm:prSet/>
      <dgm:spPr/>
      <dgm:t>
        <a:bodyPr/>
        <a:lstStyle/>
        <a:p>
          <a:endParaRPr lang="en-US"/>
        </a:p>
      </dgm:t>
    </dgm:pt>
    <dgm:pt modelId="{5E88DE83-DB98-4C7D-9834-474E3183F145}" type="sibTrans" cxnId="{6C93B9C7-0195-4619-88DE-79CA3467AB1F}">
      <dgm:prSet/>
      <dgm:spPr/>
      <dgm:t>
        <a:bodyPr/>
        <a:lstStyle/>
        <a:p>
          <a:endParaRPr lang="en-US"/>
        </a:p>
      </dgm:t>
    </dgm:pt>
    <dgm:pt modelId="{4300725D-868C-4AE6-8502-A501D41C503A}">
      <dgm:prSet/>
      <dgm:spPr/>
      <dgm:t>
        <a:bodyPr/>
        <a:lstStyle/>
        <a:p>
          <a:r>
            <a:rPr lang="ru-RU" i="1"/>
            <a:t>Як працює програма пошуковик</a:t>
          </a:r>
          <a:endParaRPr lang="en-US"/>
        </a:p>
      </dgm:t>
    </dgm:pt>
    <dgm:pt modelId="{B317BE3E-FE0D-45DA-8F1A-2331FF99C89F}" type="parTrans" cxnId="{4E7E0938-637F-4518-928F-B27E01326AA7}">
      <dgm:prSet/>
      <dgm:spPr/>
      <dgm:t>
        <a:bodyPr/>
        <a:lstStyle/>
        <a:p>
          <a:endParaRPr lang="en-US"/>
        </a:p>
      </dgm:t>
    </dgm:pt>
    <dgm:pt modelId="{5B101D8B-EBF5-4E83-9BF0-C215E397694E}" type="sibTrans" cxnId="{4E7E0938-637F-4518-928F-B27E01326AA7}">
      <dgm:prSet/>
      <dgm:spPr/>
      <dgm:t>
        <a:bodyPr/>
        <a:lstStyle/>
        <a:p>
          <a:endParaRPr lang="en-US"/>
        </a:p>
      </dgm:t>
    </dgm:pt>
    <dgm:pt modelId="{0F405A0D-061A-475F-A43F-FEFAE436507E}">
      <dgm:prSet/>
      <dgm:spPr/>
      <dgm:t>
        <a:bodyPr/>
        <a:lstStyle/>
        <a:p>
          <a:r>
            <a:rPr lang="ru-RU" i="1"/>
            <a:t>Хто зробив перший пошуковик?</a:t>
          </a:r>
          <a:endParaRPr lang="en-US"/>
        </a:p>
      </dgm:t>
    </dgm:pt>
    <dgm:pt modelId="{7F12EE25-CDDD-4CBA-86F2-262A78DC9CFF}" type="parTrans" cxnId="{90569E96-B827-4DB4-B5CD-F87EF0A0B974}">
      <dgm:prSet/>
      <dgm:spPr/>
      <dgm:t>
        <a:bodyPr/>
        <a:lstStyle/>
        <a:p>
          <a:endParaRPr lang="en-US"/>
        </a:p>
      </dgm:t>
    </dgm:pt>
    <dgm:pt modelId="{0C919993-C14E-4BDE-A625-6F0B4F7A42D2}" type="sibTrans" cxnId="{90569E96-B827-4DB4-B5CD-F87EF0A0B974}">
      <dgm:prSet/>
      <dgm:spPr/>
      <dgm:t>
        <a:bodyPr/>
        <a:lstStyle/>
        <a:p>
          <a:endParaRPr lang="en-US"/>
        </a:p>
      </dgm:t>
    </dgm:pt>
    <dgm:pt modelId="{43B8E207-BD5A-4202-9516-F40F86FD780F}">
      <dgm:prSet/>
      <dgm:spPr/>
      <dgm:t>
        <a:bodyPr/>
        <a:lstStyle/>
        <a:p>
          <a:r>
            <a:rPr lang="ru-RU" i="1"/>
            <a:t>Які бувають пошуковики?</a:t>
          </a:r>
          <a:endParaRPr lang="en-US"/>
        </a:p>
      </dgm:t>
    </dgm:pt>
    <dgm:pt modelId="{7AB3F31D-51D5-4463-BBA3-B976665536A8}" type="parTrans" cxnId="{BC823D16-37DC-4D2A-9FC6-6C5FC6918F5B}">
      <dgm:prSet/>
      <dgm:spPr/>
      <dgm:t>
        <a:bodyPr/>
        <a:lstStyle/>
        <a:p>
          <a:endParaRPr lang="en-US"/>
        </a:p>
      </dgm:t>
    </dgm:pt>
    <dgm:pt modelId="{C8E82209-4CFB-478C-BFE5-14D89797234D}" type="sibTrans" cxnId="{BC823D16-37DC-4D2A-9FC6-6C5FC6918F5B}">
      <dgm:prSet/>
      <dgm:spPr/>
      <dgm:t>
        <a:bodyPr/>
        <a:lstStyle/>
        <a:p>
          <a:endParaRPr lang="en-US"/>
        </a:p>
      </dgm:t>
    </dgm:pt>
    <dgm:pt modelId="{27DD7E5C-CF61-4E4E-AEA3-E61677D4BC63}" type="pres">
      <dgm:prSet presAssocID="{FA533C00-89F1-4A27-B26F-109B1A3DB496}" presName="outerComposite" presStyleCnt="0">
        <dgm:presLayoutVars>
          <dgm:chMax val="5"/>
          <dgm:dir/>
          <dgm:resizeHandles val="exact"/>
        </dgm:presLayoutVars>
      </dgm:prSet>
      <dgm:spPr/>
    </dgm:pt>
    <dgm:pt modelId="{617705D9-C1E9-459A-9968-5EF2BBB2B79E}" type="pres">
      <dgm:prSet presAssocID="{FA533C00-89F1-4A27-B26F-109B1A3DB496}" presName="dummyMaxCanvas" presStyleCnt="0">
        <dgm:presLayoutVars/>
      </dgm:prSet>
      <dgm:spPr/>
    </dgm:pt>
    <dgm:pt modelId="{D4229187-8ABB-4778-A258-448FE3E02849}" type="pres">
      <dgm:prSet presAssocID="{FA533C00-89F1-4A27-B26F-109B1A3DB496}" presName="FourNodes_1" presStyleLbl="node1" presStyleIdx="0" presStyleCnt="4">
        <dgm:presLayoutVars>
          <dgm:bulletEnabled val="1"/>
        </dgm:presLayoutVars>
      </dgm:prSet>
      <dgm:spPr/>
    </dgm:pt>
    <dgm:pt modelId="{DA4771E5-B687-4448-8ABA-8F1F74613B1A}" type="pres">
      <dgm:prSet presAssocID="{FA533C00-89F1-4A27-B26F-109B1A3DB496}" presName="FourNodes_2" presStyleLbl="node1" presStyleIdx="1" presStyleCnt="4">
        <dgm:presLayoutVars>
          <dgm:bulletEnabled val="1"/>
        </dgm:presLayoutVars>
      </dgm:prSet>
      <dgm:spPr/>
    </dgm:pt>
    <dgm:pt modelId="{ADAEC4B1-592A-4F0D-B48C-7F9096922A18}" type="pres">
      <dgm:prSet presAssocID="{FA533C00-89F1-4A27-B26F-109B1A3DB496}" presName="FourNodes_3" presStyleLbl="node1" presStyleIdx="2" presStyleCnt="4">
        <dgm:presLayoutVars>
          <dgm:bulletEnabled val="1"/>
        </dgm:presLayoutVars>
      </dgm:prSet>
      <dgm:spPr/>
    </dgm:pt>
    <dgm:pt modelId="{9C5C3BFF-0188-425C-B57F-87931BFF5411}" type="pres">
      <dgm:prSet presAssocID="{FA533C00-89F1-4A27-B26F-109B1A3DB496}" presName="FourNodes_4" presStyleLbl="node1" presStyleIdx="3" presStyleCnt="4">
        <dgm:presLayoutVars>
          <dgm:bulletEnabled val="1"/>
        </dgm:presLayoutVars>
      </dgm:prSet>
      <dgm:spPr/>
    </dgm:pt>
    <dgm:pt modelId="{68B690B7-EF86-4FFB-8CE8-85C0E3A5ECA4}" type="pres">
      <dgm:prSet presAssocID="{FA533C00-89F1-4A27-B26F-109B1A3DB496}" presName="FourConn_1-2" presStyleLbl="fgAccFollowNode1" presStyleIdx="0" presStyleCnt="3">
        <dgm:presLayoutVars>
          <dgm:bulletEnabled val="1"/>
        </dgm:presLayoutVars>
      </dgm:prSet>
      <dgm:spPr/>
    </dgm:pt>
    <dgm:pt modelId="{CECD3C66-879A-4856-B6BE-79F9BCE6947C}" type="pres">
      <dgm:prSet presAssocID="{FA533C00-89F1-4A27-B26F-109B1A3DB496}" presName="FourConn_2-3" presStyleLbl="fgAccFollowNode1" presStyleIdx="1" presStyleCnt="3">
        <dgm:presLayoutVars>
          <dgm:bulletEnabled val="1"/>
        </dgm:presLayoutVars>
      </dgm:prSet>
      <dgm:spPr/>
    </dgm:pt>
    <dgm:pt modelId="{ADDE7B94-95A3-45F2-A7BC-043C165030A9}" type="pres">
      <dgm:prSet presAssocID="{FA533C00-89F1-4A27-B26F-109B1A3DB496}" presName="FourConn_3-4" presStyleLbl="fgAccFollowNode1" presStyleIdx="2" presStyleCnt="3">
        <dgm:presLayoutVars>
          <dgm:bulletEnabled val="1"/>
        </dgm:presLayoutVars>
      </dgm:prSet>
      <dgm:spPr/>
    </dgm:pt>
    <dgm:pt modelId="{0F7268C5-95AE-4379-9DB0-2335819CA8E3}" type="pres">
      <dgm:prSet presAssocID="{FA533C00-89F1-4A27-B26F-109B1A3DB496}" presName="FourNodes_1_text" presStyleLbl="node1" presStyleIdx="3" presStyleCnt="4">
        <dgm:presLayoutVars>
          <dgm:bulletEnabled val="1"/>
        </dgm:presLayoutVars>
      </dgm:prSet>
      <dgm:spPr/>
    </dgm:pt>
    <dgm:pt modelId="{946A2805-8757-43FA-8698-022811AD2A6F}" type="pres">
      <dgm:prSet presAssocID="{FA533C00-89F1-4A27-B26F-109B1A3DB496}" presName="FourNodes_2_text" presStyleLbl="node1" presStyleIdx="3" presStyleCnt="4">
        <dgm:presLayoutVars>
          <dgm:bulletEnabled val="1"/>
        </dgm:presLayoutVars>
      </dgm:prSet>
      <dgm:spPr/>
    </dgm:pt>
    <dgm:pt modelId="{D499700D-3EDA-42A7-936A-3CE9C749C712}" type="pres">
      <dgm:prSet presAssocID="{FA533C00-89F1-4A27-B26F-109B1A3DB496}" presName="FourNodes_3_text" presStyleLbl="node1" presStyleIdx="3" presStyleCnt="4">
        <dgm:presLayoutVars>
          <dgm:bulletEnabled val="1"/>
        </dgm:presLayoutVars>
      </dgm:prSet>
      <dgm:spPr/>
    </dgm:pt>
    <dgm:pt modelId="{B1A7FA2E-4408-4E1C-BAD2-D9663DB29BE9}" type="pres">
      <dgm:prSet presAssocID="{FA533C00-89F1-4A27-B26F-109B1A3DB496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C823D16-37DC-4D2A-9FC6-6C5FC6918F5B}" srcId="{FA533C00-89F1-4A27-B26F-109B1A3DB496}" destId="{43B8E207-BD5A-4202-9516-F40F86FD780F}" srcOrd="3" destOrd="0" parTransId="{7AB3F31D-51D5-4463-BBA3-B976665536A8}" sibTransId="{C8E82209-4CFB-478C-BFE5-14D89797234D}"/>
    <dgm:cxn modelId="{C665DC1D-39AA-405F-900B-E9D3FF865542}" type="presOf" srcId="{54C7B274-747D-475D-93C4-3650CC10EF5E}" destId="{0F7268C5-95AE-4379-9DB0-2335819CA8E3}" srcOrd="1" destOrd="0" presId="urn:microsoft.com/office/officeart/2005/8/layout/vProcess5"/>
    <dgm:cxn modelId="{7EE44B2C-BC5A-4158-A698-48F4534D8240}" type="presOf" srcId="{5B101D8B-EBF5-4E83-9BF0-C215E397694E}" destId="{CECD3C66-879A-4856-B6BE-79F9BCE6947C}" srcOrd="0" destOrd="0" presId="urn:microsoft.com/office/officeart/2005/8/layout/vProcess5"/>
    <dgm:cxn modelId="{2F90BC31-45A8-4EB7-8B3B-270D077B9D34}" type="presOf" srcId="{0C919993-C14E-4BDE-A625-6F0B4F7A42D2}" destId="{ADDE7B94-95A3-45F2-A7BC-043C165030A9}" srcOrd="0" destOrd="0" presId="urn:microsoft.com/office/officeart/2005/8/layout/vProcess5"/>
    <dgm:cxn modelId="{4E7E0938-637F-4518-928F-B27E01326AA7}" srcId="{FA533C00-89F1-4A27-B26F-109B1A3DB496}" destId="{4300725D-868C-4AE6-8502-A501D41C503A}" srcOrd="1" destOrd="0" parTransId="{B317BE3E-FE0D-45DA-8F1A-2331FF99C89F}" sibTransId="{5B101D8B-EBF5-4E83-9BF0-C215E397694E}"/>
    <dgm:cxn modelId="{367A4C61-5315-480C-AD09-A3D843AAFB0B}" type="presOf" srcId="{5E88DE83-DB98-4C7D-9834-474E3183F145}" destId="{68B690B7-EF86-4FFB-8CE8-85C0E3A5ECA4}" srcOrd="0" destOrd="0" presId="urn:microsoft.com/office/officeart/2005/8/layout/vProcess5"/>
    <dgm:cxn modelId="{D0524E63-BF05-46C2-BAAA-14B36DFADBEE}" type="presOf" srcId="{54C7B274-747D-475D-93C4-3650CC10EF5E}" destId="{D4229187-8ABB-4778-A258-448FE3E02849}" srcOrd="0" destOrd="0" presId="urn:microsoft.com/office/officeart/2005/8/layout/vProcess5"/>
    <dgm:cxn modelId="{C8B7D54C-5077-4963-9791-17AC136C180A}" type="presOf" srcId="{43B8E207-BD5A-4202-9516-F40F86FD780F}" destId="{B1A7FA2E-4408-4E1C-BAD2-D9663DB29BE9}" srcOrd="1" destOrd="0" presId="urn:microsoft.com/office/officeart/2005/8/layout/vProcess5"/>
    <dgm:cxn modelId="{AA5EDB52-6A30-4781-9B4C-68D127B29360}" type="presOf" srcId="{FA533C00-89F1-4A27-B26F-109B1A3DB496}" destId="{27DD7E5C-CF61-4E4E-AEA3-E61677D4BC63}" srcOrd="0" destOrd="0" presId="urn:microsoft.com/office/officeart/2005/8/layout/vProcess5"/>
    <dgm:cxn modelId="{77298E91-8219-48FA-B1B9-1F24B6A06DEA}" type="presOf" srcId="{43B8E207-BD5A-4202-9516-F40F86FD780F}" destId="{9C5C3BFF-0188-425C-B57F-87931BFF5411}" srcOrd="0" destOrd="0" presId="urn:microsoft.com/office/officeart/2005/8/layout/vProcess5"/>
    <dgm:cxn modelId="{90569E96-B827-4DB4-B5CD-F87EF0A0B974}" srcId="{FA533C00-89F1-4A27-B26F-109B1A3DB496}" destId="{0F405A0D-061A-475F-A43F-FEFAE436507E}" srcOrd="2" destOrd="0" parTransId="{7F12EE25-CDDD-4CBA-86F2-262A78DC9CFF}" sibTransId="{0C919993-C14E-4BDE-A625-6F0B4F7A42D2}"/>
    <dgm:cxn modelId="{002DC4B2-7A66-4049-9DB4-5583C0DD80BB}" type="presOf" srcId="{0F405A0D-061A-475F-A43F-FEFAE436507E}" destId="{ADAEC4B1-592A-4F0D-B48C-7F9096922A18}" srcOrd="0" destOrd="0" presId="urn:microsoft.com/office/officeart/2005/8/layout/vProcess5"/>
    <dgm:cxn modelId="{47B34BB7-064A-467D-8910-42EE4B1A4B9E}" type="presOf" srcId="{0F405A0D-061A-475F-A43F-FEFAE436507E}" destId="{D499700D-3EDA-42A7-936A-3CE9C749C712}" srcOrd="1" destOrd="0" presId="urn:microsoft.com/office/officeart/2005/8/layout/vProcess5"/>
    <dgm:cxn modelId="{6C93B9C7-0195-4619-88DE-79CA3467AB1F}" srcId="{FA533C00-89F1-4A27-B26F-109B1A3DB496}" destId="{54C7B274-747D-475D-93C4-3650CC10EF5E}" srcOrd="0" destOrd="0" parTransId="{0DC7AC4C-A888-47B2-8895-DC5EE1E61CAD}" sibTransId="{5E88DE83-DB98-4C7D-9834-474E3183F145}"/>
    <dgm:cxn modelId="{957A03DE-611B-475D-A222-FDB5CB3B33E3}" type="presOf" srcId="{4300725D-868C-4AE6-8502-A501D41C503A}" destId="{946A2805-8757-43FA-8698-022811AD2A6F}" srcOrd="1" destOrd="0" presId="urn:microsoft.com/office/officeart/2005/8/layout/vProcess5"/>
    <dgm:cxn modelId="{6B99A3FE-BE3F-42D0-87CE-43049834A457}" type="presOf" srcId="{4300725D-868C-4AE6-8502-A501D41C503A}" destId="{DA4771E5-B687-4448-8ABA-8F1F74613B1A}" srcOrd="0" destOrd="0" presId="urn:microsoft.com/office/officeart/2005/8/layout/vProcess5"/>
    <dgm:cxn modelId="{7141EAB8-BC84-4698-B888-A4DEFC2505E1}" type="presParOf" srcId="{27DD7E5C-CF61-4E4E-AEA3-E61677D4BC63}" destId="{617705D9-C1E9-459A-9968-5EF2BBB2B79E}" srcOrd="0" destOrd="0" presId="urn:microsoft.com/office/officeart/2005/8/layout/vProcess5"/>
    <dgm:cxn modelId="{8C786ABF-1D2C-4E71-8B73-8BB9E029F074}" type="presParOf" srcId="{27DD7E5C-CF61-4E4E-AEA3-E61677D4BC63}" destId="{D4229187-8ABB-4778-A258-448FE3E02849}" srcOrd="1" destOrd="0" presId="urn:microsoft.com/office/officeart/2005/8/layout/vProcess5"/>
    <dgm:cxn modelId="{96246E49-7DC0-476C-A169-DB205B8BB94E}" type="presParOf" srcId="{27DD7E5C-CF61-4E4E-AEA3-E61677D4BC63}" destId="{DA4771E5-B687-4448-8ABA-8F1F74613B1A}" srcOrd="2" destOrd="0" presId="urn:microsoft.com/office/officeart/2005/8/layout/vProcess5"/>
    <dgm:cxn modelId="{DAF99892-4DC2-4B70-AC8B-042C8D8BF5CC}" type="presParOf" srcId="{27DD7E5C-CF61-4E4E-AEA3-E61677D4BC63}" destId="{ADAEC4B1-592A-4F0D-B48C-7F9096922A18}" srcOrd="3" destOrd="0" presId="urn:microsoft.com/office/officeart/2005/8/layout/vProcess5"/>
    <dgm:cxn modelId="{C7A3FBFB-8CAC-46E8-B0CC-4E3F8876B5AE}" type="presParOf" srcId="{27DD7E5C-CF61-4E4E-AEA3-E61677D4BC63}" destId="{9C5C3BFF-0188-425C-B57F-87931BFF5411}" srcOrd="4" destOrd="0" presId="urn:microsoft.com/office/officeart/2005/8/layout/vProcess5"/>
    <dgm:cxn modelId="{401B15F2-5D39-4D2D-91FF-141849A6DF46}" type="presParOf" srcId="{27DD7E5C-CF61-4E4E-AEA3-E61677D4BC63}" destId="{68B690B7-EF86-4FFB-8CE8-85C0E3A5ECA4}" srcOrd="5" destOrd="0" presId="urn:microsoft.com/office/officeart/2005/8/layout/vProcess5"/>
    <dgm:cxn modelId="{97857ADC-7C09-4251-BD5A-848FE1603E0C}" type="presParOf" srcId="{27DD7E5C-CF61-4E4E-AEA3-E61677D4BC63}" destId="{CECD3C66-879A-4856-B6BE-79F9BCE6947C}" srcOrd="6" destOrd="0" presId="urn:microsoft.com/office/officeart/2005/8/layout/vProcess5"/>
    <dgm:cxn modelId="{1090FA93-BC7F-4321-B7ED-1FABE616E042}" type="presParOf" srcId="{27DD7E5C-CF61-4E4E-AEA3-E61677D4BC63}" destId="{ADDE7B94-95A3-45F2-A7BC-043C165030A9}" srcOrd="7" destOrd="0" presId="urn:microsoft.com/office/officeart/2005/8/layout/vProcess5"/>
    <dgm:cxn modelId="{446686B7-823B-4E88-840C-4B8641A04398}" type="presParOf" srcId="{27DD7E5C-CF61-4E4E-AEA3-E61677D4BC63}" destId="{0F7268C5-95AE-4379-9DB0-2335819CA8E3}" srcOrd="8" destOrd="0" presId="urn:microsoft.com/office/officeart/2005/8/layout/vProcess5"/>
    <dgm:cxn modelId="{83DC1117-4686-4EF9-B5A0-C7D237EC28C3}" type="presParOf" srcId="{27DD7E5C-CF61-4E4E-AEA3-E61677D4BC63}" destId="{946A2805-8757-43FA-8698-022811AD2A6F}" srcOrd="9" destOrd="0" presId="urn:microsoft.com/office/officeart/2005/8/layout/vProcess5"/>
    <dgm:cxn modelId="{0F0648BD-8E08-4C60-91A4-C25FD180ED2E}" type="presParOf" srcId="{27DD7E5C-CF61-4E4E-AEA3-E61677D4BC63}" destId="{D499700D-3EDA-42A7-936A-3CE9C749C712}" srcOrd="10" destOrd="0" presId="urn:microsoft.com/office/officeart/2005/8/layout/vProcess5"/>
    <dgm:cxn modelId="{A296DA33-D3F4-42D5-9965-AF4CF783901F}" type="presParOf" srcId="{27DD7E5C-CF61-4E4E-AEA3-E61677D4BC63}" destId="{B1A7FA2E-4408-4E1C-BAD2-D9663DB29BE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229187-8ABB-4778-A258-448FE3E02849}">
      <dsp:nvSpPr>
        <dsp:cNvPr id="0" name=""/>
        <dsp:cNvSpPr/>
      </dsp:nvSpPr>
      <dsp:spPr>
        <a:xfrm>
          <a:off x="0" y="0"/>
          <a:ext cx="8060520" cy="8479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i="1" kern="1200"/>
            <a:t>Що таке програма пошуковик?</a:t>
          </a:r>
          <a:endParaRPr lang="en-US" sz="3300" kern="1200"/>
        </a:p>
      </dsp:txBody>
      <dsp:txXfrm>
        <a:off x="24836" y="24836"/>
        <a:ext cx="7073832" cy="798307"/>
      </dsp:txXfrm>
    </dsp:sp>
    <dsp:sp modelId="{DA4771E5-B687-4448-8ABA-8F1F74613B1A}">
      <dsp:nvSpPr>
        <dsp:cNvPr id="0" name=""/>
        <dsp:cNvSpPr/>
      </dsp:nvSpPr>
      <dsp:spPr>
        <a:xfrm>
          <a:off x="675068" y="1002157"/>
          <a:ext cx="8060520" cy="847979"/>
        </a:xfrm>
        <a:prstGeom prst="roundRect">
          <a:avLst>
            <a:gd name="adj" fmla="val 10000"/>
          </a:avLst>
        </a:prstGeom>
        <a:solidFill>
          <a:schemeClr val="accent2">
            <a:hueOff val="-893932"/>
            <a:satOff val="1006"/>
            <a:lumOff val="5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i="1" kern="1200"/>
            <a:t>Як працює програма пошуковик</a:t>
          </a:r>
          <a:endParaRPr lang="en-US" sz="3300" kern="1200"/>
        </a:p>
      </dsp:txBody>
      <dsp:txXfrm>
        <a:off x="699904" y="1026993"/>
        <a:ext cx="6784593" cy="798307"/>
      </dsp:txXfrm>
    </dsp:sp>
    <dsp:sp modelId="{ADAEC4B1-592A-4F0D-B48C-7F9096922A18}">
      <dsp:nvSpPr>
        <dsp:cNvPr id="0" name=""/>
        <dsp:cNvSpPr/>
      </dsp:nvSpPr>
      <dsp:spPr>
        <a:xfrm>
          <a:off x="1340061" y="2004314"/>
          <a:ext cx="8060520" cy="847979"/>
        </a:xfrm>
        <a:prstGeom prst="roundRect">
          <a:avLst>
            <a:gd name="adj" fmla="val 10000"/>
          </a:avLst>
        </a:prstGeom>
        <a:solidFill>
          <a:schemeClr val="accent2">
            <a:hueOff val="-1787865"/>
            <a:satOff val="2012"/>
            <a:lumOff val="10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i="1" kern="1200"/>
            <a:t>Хто зробив перший пошуковик?</a:t>
          </a:r>
          <a:endParaRPr lang="en-US" sz="3300" kern="1200"/>
        </a:p>
      </dsp:txBody>
      <dsp:txXfrm>
        <a:off x="1364897" y="2029150"/>
        <a:ext cx="6794669" cy="798307"/>
      </dsp:txXfrm>
    </dsp:sp>
    <dsp:sp modelId="{9C5C3BFF-0188-425C-B57F-87931BFF5411}">
      <dsp:nvSpPr>
        <dsp:cNvPr id="0" name=""/>
        <dsp:cNvSpPr/>
      </dsp:nvSpPr>
      <dsp:spPr>
        <a:xfrm>
          <a:off x="2015130" y="3006470"/>
          <a:ext cx="8060520" cy="847979"/>
        </a:xfrm>
        <a:prstGeom prst="roundRect">
          <a:avLst>
            <a:gd name="adj" fmla="val 10000"/>
          </a:avLst>
        </a:prstGeom>
        <a:solidFill>
          <a:schemeClr val="accent2">
            <a:hueOff val="-2681797"/>
            <a:satOff val="3018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i="1" kern="1200"/>
            <a:t>Які бувають пошуковики?</a:t>
          </a:r>
          <a:endParaRPr lang="en-US" sz="3300" kern="1200"/>
        </a:p>
      </dsp:txBody>
      <dsp:txXfrm>
        <a:off x="2039966" y="3031306"/>
        <a:ext cx="6784593" cy="798307"/>
      </dsp:txXfrm>
    </dsp:sp>
    <dsp:sp modelId="{68B690B7-EF86-4FFB-8CE8-85C0E3A5ECA4}">
      <dsp:nvSpPr>
        <dsp:cNvPr id="0" name=""/>
        <dsp:cNvSpPr/>
      </dsp:nvSpPr>
      <dsp:spPr>
        <a:xfrm>
          <a:off x="7509334" y="649474"/>
          <a:ext cx="551186" cy="55118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7633351" y="649474"/>
        <a:ext cx="303152" cy="414767"/>
      </dsp:txXfrm>
    </dsp:sp>
    <dsp:sp modelId="{CECD3C66-879A-4856-B6BE-79F9BCE6947C}">
      <dsp:nvSpPr>
        <dsp:cNvPr id="0" name=""/>
        <dsp:cNvSpPr/>
      </dsp:nvSpPr>
      <dsp:spPr>
        <a:xfrm>
          <a:off x="8184403" y="1651631"/>
          <a:ext cx="551186" cy="55118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418771"/>
            <a:satOff val="1038"/>
            <a:lumOff val="16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418771"/>
              <a:satOff val="1038"/>
              <a:lumOff val="1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8308420" y="1651631"/>
        <a:ext cx="303152" cy="414767"/>
      </dsp:txXfrm>
    </dsp:sp>
    <dsp:sp modelId="{ADDE7B94-95A3-45F2-A7BC-043C165030A9}">
      <dsp:nvSpPr>
        <dsp:cNvPr id="0" name=""/>
        <dsp:cNvSpPr/>
      </dsp:nvSpPr>
      <dsp:spPr>
        <a:xfrm>
          <a:off x="8849396" y="2653788"/>
          <a:ext cx="551186" cy="55118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837541"/>
            <a:satOff val="2076"/>
            <a:lumOff val="32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7541"/>
              <a:satOff val="2076"/>
              <a:lumOff val="32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8973413" y="2653788"/>
        <a:ext cx="303152" cy="4147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69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4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2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4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1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85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64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0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7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844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8">
            <a:extLst>
              <a:ext uri="{FF2B5EF4-FFF2-40B4-BE49-F238E27FC236}">
                <a16:creationId xmlns:a16="http://schemas.microsoft.com/office/drawing/2014/main" id="{820014EA-FA79-436A-9FB9-F3F66E347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0">
            <a:extLst>
              <a:ext uri="{FF2B5EF4-FFF2-40B4-BE49-F238E27FC236}">
                <a16:creationId xmlns:a16="http://schemas.microsoft.com/office/drawing/2014/main" id="{DEAF34AB-AE16-45B5-ABC1-801F0622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текст, внутренний, ноутбук,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EAE3EC48-A972-4B9B-8B63-3991F32024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4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3" name="Rectangle 22">
            <a:extLst>
              <a:ext uri="{FF2B5EF4-FFF2-40B4-BE49-F238E27FC236}">
                <a16:creationId xmlns:a16="http://schemas.microsoft.com/office/drawing/2014/main" id="{91080BBA-334D-47E7-984F-354D2ADEE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859220" y="859221"/>
            <a:ext cx="6858000" cy="5139558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5000"/>
                </a:srgbClr>
              </a:gs>
              <a:gs pos="100000">
                <a:srgbClr val="000000">
                  <a:alpha val="0"/>
                </a:srgbClr>
              </a:gs>
              <a:gs pos="37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9200" y="479050"/>
            <a:ext cx="6777540" cy="2173278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ru-RU" sz="4600" i="0" err="1">
                <a:ea typeface="+mj-lt"/>
                <a:cs typeface="+mj-lt"/>
              </a:rPr>
              <a:t>Програми-пошуковики</a:t>
            </a:r>
            <a:r>
              <a:rPr lang="ru-RU" sz="4600" i="0">
                <a:ea typeface="+mj-lt"/>
                <a:cs typeface="+mj-lt"/>
              </a:rPr>
              <a:t> в </a:t>
            </a:r>
            <a:r>
              <a:rPr lang="ru-RU" sz="4600" i="0" err="1">
                <a:ea typeface="+mj-lt"/>
                <a:cs typeface="+mj-lt"/>
              </a:rPr>
              <a:t>Інтернеті</a:t>
            </a:r>
            <a:endParaRPr lang="ru-RU" sz="4600" err="1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19200" y="2868144"/>
            <a:ext cx="4374405" cy="105638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dirty="0" err="1">
                <a:solidFill>
                  <a:srgbClr val="FFFFFF"/>
                </a:solidFill>
              </a:rPr>
              <a:t>Зроблено</a:t>
            </a:r>
            <a:r>
              <a:rPr lang="ru-RU" dirty="0">
                <a:solidFill>
                  <a:srgbClr val="FFFFFF"/>
                </a:solidFill>
              </a:rPr>
              <a:t> </a:t>
            </a:r>
            <a:r>
              <a:rPr lang="ru-RU" dirty="0" err="1">
                <a:solidFill>
                  <a:srgbClr val="FFFFFF"/>
                </a:solidFill>
              </a:rPr>
              <a:t>Свєтличний</a:t>
            </a:r>
            <a:r>
              <a:rPr lang="ru-RU" dirty="0">
                <a:solidFill>
                  <a:srgbClr val="FFFFFF"/>
                </a:solidFill>
              </a:rPr>
              <a:t> Олександром</a:t>
            </a:r>
            <a:br>
              <a:rPr lang="ru-RU">
                <a:solidFill>
                  <a:srgbClr val="FFFFFF"/>
                </a:solidFill>
              </a:rPr>
            </a:br>
            <a:r>
              <a:rPr lang="ru-RU" dirty="0">
                <a:solidFill>
                  <a:srgbClr val="FFFFFF"/>
                </a:solidFill>
              </a:rPr>
              <a:t>8/1/22</a:t>
            </a:r>
          </a:p>
        </p:txBody>
      </p:sp>
      <p:grpSp>
        <p:nvGrpSpPr>
          <p:cNvPr id="34" name="Group 24">
            <a:extLst>
              <a:ext uri="{FF2B5EF4-FFF2-40B4-BE49-F238E27FC236}">
                <a16:creationId xmlns:a16="http://schemas.microsoft.com/office/drawing/2014/main" id="{F3833EC7-7DA5-445E-A06F-61263A85E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3B20763-0B7D-4F31-A64F-006F366093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77051088-813C-4278-AC7C-F116901DBF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60E20E28-B404-48AB-B511-8EA7D82B26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C3966B9-56D5-42A7-84B1-CC398508D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BBCB0E-D444-4662-99B6-968FADD99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D9A3CD-C17D-476A-8935-2EFE99B1F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>
            <a:normAutofit/>
          </a:bodyPr>
          <a:lstStyle/>
          <a:p>
            <a:r>
              <a:rPr lang="ru-RU" dirty="0" err="1"/>
              <a:t>Зміст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ABCF46B-3163-4E66-9BB3-AAC999794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FFABCCE-353C-4DF3-82A1-0A3254A68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D69B21E5-8A56-4BB0-A2F9-E1D18D1B4D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2E0FB7C-6BC0-4404-BBCB-6DD5D28DCA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FCD1BD2-FA34-4758-A9C5-6723ACAD7E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77905959-7C16-44FD-BEB7-04366D6B14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4485127"/>
              </p:ext>
            </p:extLst>
          </p:nvPr>
        </p:nvGraphicFramePr>
        <p:xfrm>
          <a:off x="1063925" y="2317750"/>
          <a:ext cx="10075651" cy="3854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5205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6E29850-FF8C-4A70-A54F-29A8CFCF9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79E390A-405A-41FF-B91F-F5FAA0E59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EAEBC66-E1C6-46AE-8EF1-E28EFEA3F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F82A7822-6056-4415-A0D2-5FB3A84E8E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11E9B269-BA82-4AF1-BDBF-87F4800265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950F564-36B0-4A58-84A7-3B03BE6C4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2B2619C-2C88-4DD6-96FE-CF708FF6A8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5382" y="0"/>
            <a:ext cx="7266618" cy="6858000"/>
          </a:xfrm>
          <a:custGeom>
            <a:avLst/>
            <a:gdLst>
              <a:gd name="connsiteX0" fmla="*/ 414076 w 7266618"/>
              <a:gd name="connsiteY0" fmla="*/ 0 h 6858000"/>
              <a:gd name="connsiteX1" fmla="*/ 7266618 w 7266618"/>
              <a:gd name="connsiteY1" fmla="*/ 0 h 6858000"/>
              <a:gd name="connsiteX2" fmla="*/ 7266618 w 7266618"/>
              <a:gd name="connsiteY2" fmla="*/ 6858000 h 6858000"/>
              <a:gd name="connsiteX3" fmla="*/ 7086013 w 7266618"/>
              <a:gd name="connsiteY3" fmla="*/ 6858000 h 6858000"/>
              <a:gd name="connsiteX4" fmla="*/ 0 w 7266618"/>
              <a:gd name="connsiteY4" fmla="*/ 639950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66618" h="6858000">
                <a:moveTo>
                  <a:pt x="414076" y="0"/>
                </a:moveTo>
                <a:lnTo>
                  <a:pt x="7266618" y="0"/>
                </a:lnTo>
                <a:lnTo>
                  <a:pt x="7266618" y="6858000"/>
                </a:lnTo>
                <a:lnTo>
                  <a:pt x="7086013" y="6858000"/>
                </a:lnTo>
                <a:lnTo>
                  <a:pt x="0" y="6399503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E3A44A7-098D-4DB2-9081-4499626D1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7762" y="1"/>
            <a:ext cx="7144238" cy="6763357"/>
          </a:xfrm>
          <a:custGeom>
            <a:avLst/>
            <a:gdLst>
              <a:gd name="connsiteX0" fmla="*/ 405160 w 7144238"/>
              <a:gd name="connsiteY0" fmla="*/ 0 h 6763357"/>
              <a:gd name="connsiteX1" fmla="*/ 7144238 w 7144238"/>
              <a:gd name="connsiteY1" fmla="*/ 0 h 6763357"/>
              <a:gd name="connsiteX2" fmla="*/ 7144238 w 7144238"/>
              <a:gd name="connsiteY2" fmla="*/ 6763357 h 6763357"/>
              <a:gd name="connsiteX3" fmla="*/ 6459827 w 7144238"/>
              <a:gd name="connsiteY3" fmla="*/ 6719077 h 6763357"/>
              <a:gd name="connsiteX4" fmla="*/ 6425309 w 7144238"/>
              <a:gd name="connsiteY4" fmla="*/ 6728146 h 6763357"/>
              <a:gd name="connsiteX5" fmla="*/ 6379064 w 7144238"/>
              <a:gd name="connsiteY5" fmla="*/ 6724689 h 6763357"/>
              <a:gd name="connsiteX6" fmla="*/ 6358967 w 7144238"/>
              <a:gd name="connsiteY6" fmla="*/ 6735815 h 6763357"/>
              <a:gd name="connsiteX7" fmla="*/ 6340027 w 7144238"/>
              <a:gd name="connsiteY7" fmla="*/ 6739948 h 6763357"/>
              <a:gd name="connsiteX8" fmla="*/ 6325659 w 7144238"/>
              <a:gd name="connsiteY8" fmla="*/ 6739848 h 6763357"/>
              <a:gd name="connsiteX9" fmla="*/ 6311135 w 7144238"/>
              <a:gd name="connsiteY9" fmla="*/ 6731574 h 6763357"/>
              <a:gd name="connsiteX10" fmla="*/ 6300815 w 7144238"/>
              <a:gd name="connsiteY10" fmla="*/ 6733959 h 6763357"/>
              <a:gd name="connsiteX11" fmla="*/ 6282467 w 7144238"/>
              <a:gd name="connsiteY11" fmla="*/ 6724911 h 6763357"/>
              <a:gd name="connsiteX12" fmla="*/ 6255353 w 7144238"/>
              <a:gd name="connsiteY12" fmla="*/ 6715920 h 6763357"/>
              <a:gd name="connsiteX13" fmla="*/ 6236864 w 7144238"/>
              <a:gd name="connsiteY13" fmla="*/ 6707006 h 6763357"/>
              <a:gd name="connsiteX14" fmla="*/ 6233355 w 7144238"/>
              <a:gd name="connsiteY14" fmla="*/ 6704418 h 6763357"/>
              <a:gd name="connsiteX15" fmla="*/ 6109120 w 7144238"/>
              <a:gd name="connsiteY15" fmla="*/ 6696380 h 6763357"/>
              <a:gd name="connsiteX16" fmla="*/ 6099785 w 7144238"/>
              <a:gd name="connsiteY16" fmla="*/ 6698416 h 6763357"/>
              <a:gd name="connsiteX17" fmla="*/ 6069037 w 7144238"/>
              <a:gd name="connsiteY17" fmla="*/ 6693786 h 6763357"/>
              <a:gd name="connsiteX18" fmla="*/ 6064316 w 7144238"/>
              <a:gd name="connsiteY18" fmla="*/ 6697077 h 6763357"/>
              <a:gd name="connsiteX19" fmla="*/ 6034319 w 7144238"/>
              <a:gd name="connsiteY19" fmla="*/ 6691540 h 6763357"/>
              <a:gd name="connsiteX20" fmla="*/ 6001003 w 7144238"/>
              <a:gd name="connsiteY20" fmla="*/ 6692438 h 6763357"/>
              <a:gd name="connsiteX21" fmla="*/ 5998001 w 7144238"/>
              <a:gd name="connsiteY21" fmla="*/ 6700454 h 6763357"/>
              <a:gd name="connsiteX22" fmla="*/ 5990691 w 7144238"/>
              <a:gd name="connsiteY22" fmla="*/ 6700703 h 6763357"/>
              <a:gd name="connsiteX23" fmla="*/ 5979267 w 7144238"/>
              <a:gd name="connsiteY23" fmla="*/ 6699807 h 6763357"/>
              <a:gd name="connsiteX24" fmla="*/ 5954209 w 7144238"/>
              <a:gd name="connsiteY24" fmla="*/ 6689568 h 6763357"/>
              <a:gd name="connsiteX25" fmla="*/ 18822 w 7144238"/>
              <a:gd name="connsiteY25" fmla="*/ 6306907 h 6763357"/>
              <a:gd name="connsiteX26" fmla="*/ 166 w 7144238"/>
              <a:gd name="connsiteY26" fmla="*/ 6263796 h 676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144238" h="6763357">
                <a:moveTo>
                  <a:pt x="405160" y="0"/>
                </a:moveTo>
                <a:lnTo>
                  <a:pt x="7144238" y="0"/>
                </a:lnTo>
                <a:lnTo>
                  <a:pt x="7144238" y="6763357"/>
                </a:lnTo>
                <a:lnTo>
                  <a:pt x="6459827" y="6719077"/>
                </a:lnTo>
                <a:lnTo>
                  <a:pt x="6425309" y="6728146"/>
                </a:lnTo>
                <a:cubicBezTo>
                  <a:pt x="6409895" y="6726993"/>
                  <a:pt x="6394479" y="6725842"/>
                  <a:pt x="6379064" y="6724689"/>
                </a:cubicBezTo>
                <a:cubicBezTo>
                  <a:pt x="6372030" y="6715563"/>
                  <a:pt x="6365385" y="6732086"/>
                  <a:pt x="6358967" y="6735815"/>
                </a:cubicBezTo>
                <a:lnTo>
                  <a:pt x="6340027" y="6739948"/>
                </a:lnTo>
                <a:cubicBezTo>
                  <a:pt x="6335238" y="6739915"/>
                  <a:pt x="6330449" y="6739881"/>
                  <a:pt x="6325659" y="6739848"/>
                </a:cubicBezTo>
                <a:lnTo>
                  <a:pt x="6311135" y="6731574"/>
                </a:lnTo>
                <a:cubicBezTo>
                  <a:pt x="6306994" y="6730594"/>
                  <a:pt x="6305592" y="6735069"/>
                  <a:pt x="6300815" y="6733959"/>
                </a:cubicBezTo>
                <a:lnTo>
                  <a:pt x="6282467" y="6724911"/>
                </a:lnTo>
                <a:lnTo>
                  <a:pt x="6255353" y="6715920"/>
                </a:lnTo>
                <a:lnTo>
                  <a:pt x="6236864" y="6707006"/>
                </a:lnTo>
                <a:lnTo>
                  <a:pt x="6233355" y="6704418"/>
                </a:lnTo>
                <a:lnTo>
                  <a:pt x="6109120" y="6696380"/>
                </a:lnTo>
                <a:lnTo>
                  <a:pt x="6099785" y="6698416"/>
                </a:lnTo>
                <a:cubicBezTo>
                  <a:pt x="6089536" y="6696872"/>
                  <a:pt x="6079286" y="6695330"/>
                  <a:pt x="6069037" y="6693786"/>
                </a:cubicBezTo>
                <a:lnTo>
                  <a:pt x="6064316" y="6697077"/>
                </a:lnTo>
                <a:lnTo>
                  <a:pt x="6034319" y="6691540"/>
                </a:lnTo>
                <a:cubicBezTo>
                  <a:pt x="6024275" y="6691397"/>
                  <a:pt x="6006982" y="6689475"/>
                  <a:pt x="6001003" y="6692438"/>
                </a:cubicBezTo>
                <a:lnTo>
                  <a:pt x="5998001" y="6700454"/>
                </a:lnTo>
                <a:lnTo>
                  <a:pt x="5990691" y="6700703"/>
                </a:lnTo>
                <a:cubicBezTo>
                  <a:pt x="5990200" y="6700044"/>
                  <a:pt x="5979695" y="6699887"/>
                  <a:pt x="5979267" y="6699807"/>
                </a:cubicBezTo>
                <a:lnTo>
                  <a:pt x="5954209" y="6689568"/>
                </a:lnTo>
                <a:cubicBezTo>
                  <a:pt x="4960801" y="6624085"/>
                  <a:pt x="1011162" y="6377869"/>
                  <a:pt x="18822" y="6306907"/>
                </a:cubicBezTo>
                <a:cubicBezTo>
                  <a:pt x="7045" y="6306088"/>
                  <a:pt x="-1290" y="6286821"/>
                  <a:pt x="166" y="6263796"/>
                </a:cubicBez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FC039D7-6EFF-4F6F-8CE0-4A435FB1A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346">
            <a:off x="5550142" y="1256593"/>
            <a:ext cx="6417380" cy="389855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68178A-7CE2-4407-8D41-844D05A33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199" y="365125"/>
            <a:ext cx="4876801" cy="2225675"/>
          </a:xfrm>
        </p:spPr>
        <p:txBody>
          <a:bodyPr>
            <a:normAutofit/>
          </a:bodyPr>
          <a:lstStyle/>
          <a:p>
            <a:r>
              <a:rPr lang="ru-RU"/>
              <a:t>Що таке програма пошуковик?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0B033F-E423-4445-8E58-30BB0891D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955925"/>
            <a:ext cx="3285553" cy="321627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ru-RU" err="1">
                <a:ea typeface="+mn-lt"/>
                <a:cs typeface="+mn-lt"/>
              </a:rPr>
              <a:t>Пошукова</a:t>
            </a:r>
            <a:r>
              <a:rPr lang="ru-RU">
                <a:ea typeface="+mn-lt"/>
                <a:cs typeface="+mn-lt"/>
              </a:rPr>
              <a:t> система </a:t>
            </a:r>
            <a:r>
              <a:rPr lang="ru-RU" err="1">
                <a:ea typeface="+mn-lt"/>
                <a:cs typeface="+mn-lt"/>
              </a:rPr>
              <a:t>це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певна</a:t>
            </a:r>
            <a:r>
              <a:rPr lang="ru-RU">
                <a:ea typeface="+mn-lt"/>
                <a:cs typeface="+mn-lt"/>
              </a:rPr>
              <a:t> база </a:t>
            </a:r>
            <a:r>
              <a:rPr lang="ru-RU" err="1">
                <a:ea typeface="+mn-lt"/>
                <a:cs typeface="+mn-lt"/>
              </a:rPr>
              <a:t>даних</a:t>
            </a:r>
            <a:r>
              <a:rPr lang="ru-RU">
                <a:ea typeface="+mn-lt"/>
                <a:cs typeface="+mn-lt"/>
              </a:rPr>
              <a:t> - онлайн-служба (</a:t>
            </a:r>
            <a:r>
              <a:rPr lang="ru-RU" err="1">
                <a:ea typeface="+mn-lt"/>
                <a:cs typeface="+mn-lt"/>
              </a:rPr>
              <a:t>апаратно-програмний</a:t>
            </a:r>
            <a:r>
              <a:rPr lang="ru-RU">
                <a:ea typeface="+mn-lt"/>
                <a:cs typeface="+mn-lt"/>
              </a:rPr>
              <a:t> комплекс з </a:t>
            </a:r>
            <a:r>
              <a:rPr lang="ru-RU" err="1">
                <a:ea typeface="+mn-lt"/>
                <a:cs typeface="+mn-lt"/>
              </a:rPr>
              <a:t>вебінтерфейсом</a:t>
            </a:r>
            <a:r>
              <a:rPr lang="ru-RU">
                <a:ea typeface="+mn-lt"/>
                <a:cs typeface="+mn-lt"/>
              </a:rPr>
              <a:t>), </a:t>
            </a:r>
            <a:r>
              <a:rPr lang="ru-RU" err="1">
                <a:ea typeface="+mn-lt"/>
                <a:cs typeface="+mn-lt"/>
              </a:rPr>
              <a:t>що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надає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можливість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пошуку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інформації</a:t>
            </a:r>
            <a:r>
              <a:rPr lang="ru-RU">
                <a:ea typeface="+mn-lt"/>
                <a:cs typeface="+mn-lt"/>
              </a:rPr>
              <a:t> в </a:t>
            </a:r>
            <a:r>
              <a:rPr lang="ru-RU" err="1">
                <a:ea typeface="+mn-lt"/>
                <a:cs typeface="+mn-lt"/>
              </a:rPr>
              <a:t>Інтернеті</a:t>
            </a:r>
            <a:r>
              <a:rPr lang="ru-RU">
                <a:ea typeface="+mn-lt"/>
                <a:cs typeface="+mn-lt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ru-RU">
                <a:ea typeface="+mn-lt"/>
                <a:cs typeface="+mn-lt"/>
              </a:rPr>
              <a:t> </a:t>
            </a:r>
            <a:r>
              <a:rPr lang="ru-RU" err="1">
                <a:ea typeface="+mn-lt"/>
                <a:cs typeface="+mn-lt"/>
              </a:rPr>
              <a:t>Індексація</a:t>
            </a:r>
            <a:r>
              <a:rPr lang="ru-RU">
                <a:ea typeface="+mn-lt"/>
                <a:cs typeface="+mn-lt"/>
              </a:rPr>
              <a:t> в </a:t>
            </a:r>
            <a:r>
              <a:rPr lang="ru-RU" err="1">
                <a:ea typeface="+mn-lt"/>
                <a:cs typeface="+mn-lt"/>
              </a:rPr>
              <a:t>пошукових</a:t>
            </a:r>
            <a:r>
              <a:rPr lang="ru-RU">
                <a:ea typeface="+mn-lt"/>
                <a:cs typeface="+mn-lt"/>
              </a:rPr>
              <a:t> системах </a:t>
            </a:r>
            <a:r>
              <a:rPr lang="ru-RU" err="1">
                <a:ea typeface="+mn-lt"/>
                <a:cs typeface="+mn-lt"/>
              </a:rPr>
              <a:t>сайтів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здійснюється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пошуковим</a:t>
            </a:r>
            <a:r>
              <a:rPr lang="ru-RU">
                <a:ea typeface="+mn-lt"/>
                <a:cs typeface="+mn-lt"/>
              </a:rPr>
              <a:t> роботом.</a:t>
            </a:r>
            <a:endParaRPr lang="ru-RU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F1CB7E3-24EA-46FC-AFBA-DD5B72918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622473">
            <a:off x="5164842" y="5468998"/>
            <a:ext cx="465088" cy="1406400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3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80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8F08FD56-DA92-4BD4-98BB-9311E5E52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AC4D46-567F-40B2-AFC9-C5493002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3627" y="685799"/>
            <a:ext cx="5032572" cy="1911743"/>
          </a:xfrm>
        </p:spPr>
        <p:txBody>
          <a:bodyPr>
            <a:normAutofit/>
          </a:bodyPr>
          <a:lstStyle/>
          <a:p>
            <a:r>
              <a:rPr lang="ru-RU" sz="3700"/>
              <a:t>Як </a:t>
            </a:r>
            <a:r>
              <a:rPr lang="ru-RU" sz="3700" err="1"/>
              <a:t>працює</a:t>
            </a:r>
            <a:r>
              <a:rPr lang="ru-RU" sz="3700"/>
              <a:t> </a:t>
            </a:r>
            <a:r>
              <a:rPr lang="ru-RU" sz="3700" err="1"/>
              <a:t>програма</a:t>
            </a:r>
            <a:r>
              <a:rPr lang="ru-RU" sz="3700"/>
              <a:t> </a:t>
            </a:r>
            <a:r>
              <a:rPr lang="ru-RU" sz="3700" err="1"/>
              <a:t>пошуковик</a:t>
            </a:r>
            <a:r>
              <a:rPr lang="ru-RU" sz="3700"/>
              <a:t> 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5D5E9CC-2294-46D1-89D0-F8C6FA5C4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420">
            <a:off x="780270" y="331637"/>
            <a:ext cx="4892736" cy="583788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5BABD217-EF3C-4AF3-9C20-A6619D211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227644">
            <a:off x="741222" y="293814"/>
            <a:ext cx="4987909" cy="5883149"/>
          </a:xfrm>
          <a:custGeom>
            <a:avLst/>
            <a:gdLst>
              <a:gd name="connsiteX0" fmla="*/ 412307 w 4662328"/>
              <a:gd name="connsiteY0" fmla="*/ 0 h 5549975"/>
              <a:gd name="connsiteX1" fmla="*/ 3414493 w 4662328"/>
              <a:gd name="connsiteY1" fmla="*/ 171842 h 5549975"/>
              <a:gd name="connsiteX2" fmla="*/ 4243304 w 4662328"/>
              <a:gd name="connsiteY2" fmla="*/ 226950 h 5549975"/>
              <a:gd name="connsiteX3" fmla="*/ 4616498 w 4662328"/>
              <a:gd name="connsiteY3" fmla="*/ 247374 h 5549975"/>
              <a:gd name="connsiteX4" fmla="*/ 4644377 w 4662328"/>
              <a:gd name="connsiteY4" fmla="*/ 269179 h 5549975"/>
              <a:gd name="connsiteX5" fmla="*/ 4642603 w 4662328"/>
              <a:gd name="connsiteY5" fmla="*/ 300930 h 5549975"/>
              <a:gd name="connsiteX6" fmla="*/ 4645525 w 4662328"/>
              <a:gd name="connsiteY6" fmla="*/ 302647 h 5549975"/>
              <a:gd name="connsiteX7" fmla="*/ 4661951 w 4662328"/>
              <a:gd name="connsiteY7" fmla="*/ 334222 h 5549975"/>
              <a:gd name="connsiteX8" fmla="*/ 4639690 w 4662328"/>
              <a:gd name="connsiteY8" fmla="*/ 391868 h 5549975"/>
              <a:gd name="connsiteX9" fmla="*/ 4636202 w 4662328"/>
              <a:gd name="connsiteY9" fmla="*/ 415489 h 5549975"/>
              <a:gd name="connsiteX10" fmla="*/ 4631097 w 4662328"/>
              <a:gd name="connsiteY10" fmla="*/ 506828 h 5549975"/>
              <a:gd name="connsiteX11" fmla="*/ 4630447 w 4662328"/>
              <a:gd name="connsiteY11" fmla="*/ 553245 h 5549975"/>
              <a:gd name="connsiteX12" fmla="*/ 4627348 w 4662328"/>
              <a:gd name="connsiteY12" fmla="*/ 581709 h 5549975"/>
              <a:gd name="connsiteX13" fmla="*/ 4626679 w 4662328"/>
              <a:gd name="connsiteY13" fmla="*/ 585890 h 5549975"/>
              <a:gd name="connsiteX14" fmla="*/ 4613742 w 4662328"/>
              <a:gd name="connsiteY14" fmla="*/ 817404 h 5549975"/>
              <a:gd name="connsiteX15" fmla="*/ 4615455 w 4662328"/>
              <a:gd name="connsiteY15" fmla="*/ 822238 h 5549975"/>
              <a:gd name="connsiteX16" fmla="*/ 4613304 w 4662328"/>
              <a:gd name="connsiteY16" fmla="*/ 846069 h 5549975"/>
              <a:gd name="connsiteX17" fmla="*/ 4611704 w 4662328"/>
              <a:gd name="connsiteY17" fmla="*/ 853854 h 5549975"/>
              <a:gd name="connsiteX18" fmla="*/ 4605466 w 4662328"/>
              <a:gd name="connsiteY18" fmla="*/ 965485 h 5549975"/>
              <a:gd name="connsiteX19" fmla="*/ 4607543 w 4662328"/>
              <a:gd name="connsiteY19" fmla="*/ 966385 h 5549975"/>
              <a:gd name="connsiteX20" fmla="*/ 4611662 w 4662328"/>
              <a:gd name="connsiteY20" fmla="*/ 1002567 h 5549975"/>
              <a:gd name="connsiteX21" fmla="*/ 4606864 w 4662328"/>
              <a:gd name="connsiteY21" fmla="*/ 1101094 h 5549975"/>
              <a:gd name="connsiteX22" fmla="*/ 4606759 w 4662328"/>
              <a:gd name="connsiteY22" fmla="*/ 1159389 h 5549975"/>
              <a:gd name="connsiteX23" fmla="*/ 4611062 w 4662328"/>
              <a:gd name="connsiteY23" fmla="*/ 1180505 h 5549975"/>
              <a:gd name="connsiteX24" fmla="*/ 4614152 w 4662328"/>
              <a:gd name="connsiteY24" fmla="*/ 1210687 h 5549975"/>
              <a:gd name="connsiteX25" fmla="*/ 4622969 w 4662328"/>
              <a:gd name="connsiteY25" fmla="*/ 1263157 h 5549975"/>
              <a:gd name="connsiteX26" fmla="*/ 4625246 w 4662328"/>
              <a:gd name="connsiteY26" fmla="*/ 1313374 h 5549975"/>
              <a:gd name="connsiteX27" fmla="*/ 4624366 w 4662328"/>
              <a:gd name="connsiteY27" fmla="*/ 1347004 h 5549975"/>
              <a:gd name="connsiteX28" fmla="*/ 4623903 w 4662328"/>
              <a:gd name="connsiteY28" fmla="*/ 1351864 h 5549975"/>
              <a:gd name="connsiteX29" fmla="*/ 4614784 w 4662328"/>
              <a:gd name="connsiteY29" fmla="*/ 1391762 h 5549975"/>
              <a:gd name="connsiteX30" fmla="*/ 4618048 w 4662328"/>
              <a:gd name="connsiteY30" fmla="*/ 1395707 h 5549975"/>
              <a:gd name="connsiteX31" fmla="*/ 4620890 w 4662328"/>
              <a:gd name="connsiteY31" fmla="*/ 1408524 h 5549975"/>
              <a:gd name="connsiteX32" fmla="*/ 4616149 w 4662328"/>
              <a:gd name="connsiteY32" fmla="*/ 1419109 h 5549975"/>
              <a:gd name="connsiteX33" fmla="*/ 4605965 w 4662328"/>
              <a:gd name="connsiteY33" fmla="*/ 1469337 h 5549975"/>
              <a:gd name="connsiteX34" fmla="*/ 4595068 w 4662328"/>
              <a:gd name="connsiteY34" fmla="*/ 1543038 h 5549975"/>
              <a:gd name="connsiteX35" fmla="*/ 4590187 w 4662328"/>
              <a:gd name="connsiteY35" fmla="*/ 1553997 h 5549975"/>
              <a:gd name="connsiteX36" fmla="*/ 4575759 w 4662328"/>
              <a:gd name="connsiteY36" fmla="*/ 1626071 h 5549975"/>
              <a:gd name="connsiteX37" fmla="*/ 4572044 w 4662328"/>
              <a:gd name="connsiteY37" fmla="*/ 1664103 h 5549975"/>
              <a:gd name="connsiteX38" fmla="*/ 4575704 w 4662328"/>
              <a:gd name="connsiteY38" fmla="*/ 1668558 h 5549975"/>
              <a:gd name="connsiteX39" fmla="*/ 4574054 w 4662328"/>
              <a:gd name="connsiteY39" fmla="*/ 1679756 h 5549975"/>
              <a:gd name="connsiteX40" fmla="*/ 4574466 w 4662328"/>
              <a:gd name="connsiteY40" fmla="*/ 1682815 h 5549975"/>
              <a:gd name="connsiteX41" fmla="*/ 4575977 w 4662328"/>
              <a:gd name="connsiteY41" fmla="*/ 1700268 h 5549975"/>
              <a:gd name="connsiteX42" fmla="*/ 4564507 w 4662328"/>
              <a:gd name="connsiteY42" fmla="*/ 1735163 h 5549975"/>
              <a:gd name="connsiteX43" fmla="*/ 4562447 w 4662328"/>
              <a:gd name="connsiteY43" fmla="*/ 1735289 h 5549975"/>
              <a:gd name="connsiteX44" fmla="*/ 4553949 w 4662328"/>
              <a:gd name="connsiteY44" fmla="*/ 1887374 h 5549975"/>
              <a:gd name="connsiteX45" fmla="*/ 4562640 w 4662328"/>
              <a:gd name="connsiteY45" fmla="*/ 1911536 h 5549975"/>
              <a:gd name="connsiteX46" fmla="*/ 4564918 w 4662328"/>
              <a:gd name="connsiteY46" fmla="*/ 1961755 h 5549975"/>
              <a:gd name="connsiteX47" fmla="*/ 4564037 w 4662328"/>
              <a:gd name="connsiteY47" fmla="*/ 1995384 h 5549975"/>
              <a:gd name="connsiteX48" fmla="*/ 4563575 w 4662328"/>
              <a:gd name="connsiteY48" fmla="*/ 2000244 h 5549975"/>
              <a:gd name="connsiteX49" fmla="*/ 4554455 w 4662328"/>
              <a:gd name="connsiteY49" fmla="*/ 2040142 h 5549975"/>
              <a:gd name="connsiteX50" fmla="*/ 4557720 w 4662328"/>
              <a:gd name="connsiteY50" fmla="*/ 2044087 h 5549975"/>
              <a:gd name="connsiteX51" fmla="*/ 4560561 w 4662328"/>
              <a:gd name="connsiteY51" fmla="*/ 2056904 h 5549975"/>
              <a:gd name="connsiteX52" fmla="*/ 4555820 w 4662328"/>
              <a:gd name="connsiteY52" fmla="*/ 2067489 h 5549975"/>
              <a:gd name="connsiteX53" fmla="*/ 4545636 w 4662328"/>
              <a:gd name="connsiteY53" fmla="*/ 2117719 h 5549975"/>
              <a:gd name="connsiteX54" fmla="*/ 4538305 w 4662328"/>
              <a:gd name="connsiteY54" fmla="*/ 2167300 h 5549975"/>
              <a:gd name="connsiteX55" fmla="*/ 4482222 w 4662328"/>
              <a:gd name="connsiteY55" fmla="*/ 3223633 h 5549975"/>
              <a:gd name="connsiteX56" fmla="*/ 4469436 w 4662328"/>
              <a:gd name="connsiteY56" fmla="*/ 3477281 h 5549975"/>
              <a:gd name="connsiteX57" fmla="*/ 4458351 w 4662328"/>
              <a:gd name="connsiteY57" fmla="*/ 3639984 h 5549975"/>
              <a:gd name="connsiteX58" fmla="*/ 4367590 w 4662328"/>
              <a:gd name="connsiteY58" fmla="*/ 5278921 h 5549975"/>
              <a:gd name="connsiteX59" fmla="*/ 4372888 w 4662328"/>
              <a:gd name="connsiteY59" fmla="*/ 5315626 h 5549975"/>
              <a:gd name="connsiteX60" fmla="*/ 4376422 w 4662328"/>
              <a:gd name="connsiteY60" fmla="*/ 5350090 h 5549975"/>
              <a:gd name="connsiteX61" fmla="*/ 4379254 w 4662328"/>
              <a:gd name="connsiteY61" fmla="*/ 5450399 h 5549975"/>
              <a:gd name="connsiteX62" fmla="*/ 4360697 w 4662328"/>
              <a:gd name="connsiteY62" fmla="*/ 5484804 h 5549975"/>
              <a:gd name="connsiteX63" fmla="*/ 4356045 w 4662328"/>
              <a:gd name="connsiteY63" fmla="*/ 5487504 h 5549975"/>
              <a:gd name="connsiteX64" fmla="*/ 4352588 w 4662328"/>
              <a:gd name="connsiteY64" fmla="*/ 5549951 h 5549975"/>
              <a:gd name="connsiteX65" fmla="*/ 121904 w 4662328"/>
              <a:gd name="connsiteY65" fmla="*/ 5314089 h 5549975"/>
              <a:gd name="connsiteX66" fmla="*/ 125710 w 4662328"/>
              <a:gd name="connsiteY66" fmla="*/ 5243704 h 5549975"/>
              <a:gd name="connsiteX67" fmla="*/ 113205 w 4662328"/>
              <a:gd name="connsiteY67" fmla="*/ 5239903 h 5549975"/>
              <a:gd name="connsiteX68" fmla="*/ 117425 w 4662328"/>
              <a:gd name="connsiteY68" fmla="*/ 5233298 h 5549975"/>
              <a:gd name="connsiteX69" fmla="*/ 117694 w 4662328"/>
              <a:gd name="connsiteY69" fmla="*/ 5230552 h 5549975"/>
              <a:gd name="connsiteX70" fmla="*/ 117964 w 4662328"/>
              <a:gd name="connsiteY70" fmla="*/ 5227804 h 5549975"/>
              <a:gd name="connsiteX71" fmla="*/ 118501 w 4662328"/>
              <a:gd name="connsiteY71" fmla="*/ 5222308 h 5549975"/>
              <a:gd name="connsiteX72" fmla="*/ 118186 w 4662328"/>
              <a:gd name="connsiteY72" fmla="*/ 5216405 h 5549975"/>
              <a:gd name="connsiteX73" fmla="*/ 117602 w 4662328"/>
              <a:gd name="connsiteY73" fmla="*/ 5213249 h 5549975"/>
              <a:gd name="connsiteX74" fmla="*/ 117871 w 4662328"/>
              <a:gd name="connsiteY74" fmla="*/ 5210500 h 5549975"/>
              <a:gd name="connsiteX75" fmla="*/ 117555 w 4662328"/>
              <a:gd name="connsiteY75" fmla="*/ 5204597 h 5549975"/>
              <a:gd name="connsiteX76" fmla="*/ 116972 w 4662328"/>
              <a:gd name="connsiteY76" fmla="*/ 5201441 h 5549975"/>
              <a:gd name="connsiteX77" fmla="*/ 116342 w 4662328"/>
              <a:gd name="connsiteY77" fmla="*/ 5189632 h 5549975"/>
              <a:gd name="connsiteX78" fmla="*/ 115758 w 4662328"/>
              <a:gd name="connsiteY78" fmla="*/ 5186477 h 5549975"/>
              <a:gd name="connsiteX79" fmla="*/ 116026 w 4662328"/>
              <a:gd name="connsiteY79" fmla="*/ 5183728 h 5549975"/>
              <a:gd name="connsiteX80" fmla="*/ 114591 w 4662328"/>
              <a:gd name="connsiteY80" fmla="*/ 5180163 h 5549975"/>
              <a:gd name="connsiteX81" fmla="*/ 131086 w 4662328"/>
              <a:gd name="connsiteY81" fmla="*/ 5144275 h 5549975"/>
              <a:gd name="connsiteX82" fmla="*/ 152522 w 4662328"/>
              <a:gd name="connsiteY82" fmla="*/ 4747825 h 5549975"/>
              <a:gd name="connsiteX83" fmla="*/ 0 w 4662328"/>
              <a:gd name="connsiteY83" fmla="*/ 4747825 h 5549975"/>
              <a:gd name="connsiteX84" fmla="*/ 0 w 4662328"/>
              <a:gd name="connsiteY84" fmla="*/ 3811601 h 5549975"/>
              <a:gd name="connsiteX85" fmla="*/ 110031 w 4662328"/>
              <a:gd name="connsiteY85" fmla="*/ 3811601 h 5549975"/>
              <a:gd name="connsiteX0" fmla="*/ 412307 w 4662328"/>
              <a:gd name="connsiteY0" fmla="*/ 0 h 5549975"/>
              <a:gd name="connsiteX1" fmla="*/ 3414493 w 4662328"/>
              <a:gd name="connsiteY1" fmla="*/ 171842 h 5549975"/>
              <a:gd name="connsiteX2" fmla="*/ 4243304 w 4662328"/>
              <a:gd name="connsiteY2" fmla="*/ 226950 h 5549975"/>
              <a:gd name="connsiteX3" fmla="*/ 4616498 w 4662328"/>
              <a:gd name="connsiteY3" fmla="*/ 247374 h 5549975"/>
              <a:gd name="connsiteX4" fmla="*/ 4644377 w 4662328"/>
              <a:gd name="connsiteY4" fmla="*/ 269179 h 5549975"/>
              <a:gd name="connsiteX5" fmla="*/ 4642603 w 4662328"/>
              <a:gd name="connsiteY5" fmla="*/ 300930 h 5549975"/>
              <a:gd name="connsiteX6" fmla="*/ 4645525 w 4662328"/>
              <a:gd name="connsiteY6" fmla="*/ 302647 h 5549975"/>
              <a:gd name="connsiteX7" fmla="*/ 4661951 w 4662328"/>
              <a:gd name="connsiteY7" fmla="*/ 334222 h 5549975"/>
              <a:gd name="connsiteX8" fmla="*/ 4639690 w 4662328"/>
              <a:gd name="connsiteY8" fmla="*/ 391868 h 5549975"/>
              <a:gd name="connsiteX9" fmla="*/ 4636202 w 4662328"/>
              <a:gd name="connsiteY9" fmla="*/ 415489 h 5549975"/>
              <a:gd name="connsiteX10" fmla="*/ 4631097 w 4662328"/>
              <a:gd name="connsiteY10" fmla="*/ 506828 h 5549975"/>
              <a:gd name="connsiteX11" fmla="*/ 4630447 w 4662328"/>
              <a:gd name="connsiteY11" fmla="*/ 553245 h 5549975"/>
              <a:gd name="connsiteX12" fmla="*/ 4627348 w 4662328"/>
              <a:gd name="connsiteY12" fmla="*/ 581709 h 5549975"/>
              <a:gd name="connsiteX13" fmla="*/ 4626679 w 4662328"/>
              <a:gd name="connsiteY13" fmla="*/ 585890 h 5549975"/>
              <a:gd name="connsiteX14" fmla="*/ 4613742 w 4662328"/>
              <a:gd name="connsiteY14" fmla="*/ 817404 h 5549975"/>
              <a:gd name="connsiteX15" fmla="*/ 4615455 w 4662328"/>
              <a:gd name="connsiteY15" fmla="*/ 822238 h 5549975"/>
              <a:gd name="connsiteX16" fmla="*/ 4613304 w 4662328"/>
              <a:gd name="connsiteY16" fmla="*/ 846069 h 5549975"/>
              <a:gd name="connsiteX17" fmla="*/ 4611704 w 4662328"/>
              <a:gd name="connsiteY17" fmla="*/ 853854 h 5549975"/>
              <a:gd name="connsiteX18" fmla="*/ 4605466 w 4662328"/>
              <a:gd name="connsiteY18" fmla="*/ 965485 h 5549975"/>
              <a:gd name="connsiteX19" fmla="*/ 4607543 w 4662328"/>
              <a:gd name="connsiteY19" fmla="*/ 966385 h 5549975"/>
              <a:gd name="connsiteX20" fmla="*/ 4611662 w 4662328"/>
              <a:gd name="connsiteY20" fmla="*/ 1002567 h 5549975"/>
              <a:gd name="connsiteX21" fmla="*/ 4606864 w 4662328"/>
              <a:gd name="connsiteY21" fmla="*/ 1101094 h 5549975"/>
              <a:gd name="connsiteX22" fmla="*/ 4606759 w 4662328"/>
              <a:gd name="connsiteY22" fmla="*/ 1159389 h 5549975"/>
              <a:gd name="connsiteX23" fmla="*/ 4611062 w 4662328"/>
              <a:gd name="connsiteY23" fmla="*/ 1180505 h 5549975"/>
              <a:gd name="connsiteX24" fmla="*/ 4614152 w 4662328"/>
              <a:gd name="connsiteY24" fmla="*/ 1210687 h 5549975"/>
              <a:gd name="connsiteX25" fmla="*/ 4622969 w 4662328"/>
              <a:gd name="connsiteY25" fmla="*/ 1263157 h 5549975"/>
              <a:gd name="connsiteX26" fmla="*/ 4625246 w 4662328"/>
              <a:gd name="connsiteY26" fmla="*/ 1313374 h 5549975"/>
              <a:gd name="connsiteX27" fmla="*/ 4624366 w 4662328"/>
              <a:gd name="connsiteY27" fmla="*/ 1347004 h 5549975"/>
              <a:gd name="connsiteX28" fmla="*/ 4623903 w 4662328"/>
              <a:gd name="connsiteY28" fmla="*/ 1351864 h 5549975"/>
              <a:gd name="connsiteX29" fmla="*/ 4614784 w 4662328"/>
              <a:gd name="connsiteY29" fmla="*/ 1391762 h 5549975"/>
              <a:gd name="connsiteX30" fmla="*/ 4618048 w 4662328"/>
              <a:gd name="connsiteY30" fmla="*/ 1395707 h 5549975"/>
              <a:gd name="connsiteX31" fmla="*/ 4620890 w 4662328"/>
              <a:gd name="connsiteY31" fmla="*/ 1408524 h 5549975"/>
              <a:gd name="connsiteX32" fmla="*/ 4616149 w 4662328"/>
              <a:gd name="connsiteY32" fmla="*/ 1419109 h 5549975"/>
              <a:gd name="connsiteX33" fmla="*/ 4605965 w 4662328"/>
              <a:gd name="connsiteY33" fmla="*/ 1469337 h 5549975"/>
              <a:gd name="connsiteX34" fmla="*/ 4595068 w 4662328"/>
              <a:gd name="connsiteY34" fmla="*/ 1543038 h 5549975"/>
              <a:gd name="connsiteX35" fmla="*/ 4590187 w 4662328"/>
              <a:gd name="connsiteY35" fmla="*/ 1553997 h 5549975"/>
              <a:gd name="connsiteX36" fmla="*/ 4575759 w 4662328"/>
              <a:gd name="connsiteY36" fmla="*/ 1626071 h 5549975"/>
              <a:gd name="connsiteX37" fmla="*/ 4572044 w 4662328"/>
              <a:gd name="connsiteY37" fmla="*/ 1664103 h 5549975"/>
              <a:gd name="connsiteX38" fmla="*/ 4575704 w 4662328"/>
              <a:gd name="connsiteY38" fmla="*/ 1668558 h 5549975"/>
              <a:gd name="connsiteX39" fmla="*/ 4574054 w 4662328"/>
              <a:gd name="connsiteY39" fmla="*/ 1679756 h 5549975"/>
              <a:gd name="connsiteX40" fmla="*/ 4574466 w 4662328"/>
              <a:gd name="connsiteY40" fmla="*/ 1682815 h 5549975"/>
              <a:gd name="connsiteX41" fmla="*/ 4575977 w 4662328"/>
              <a:gd name="connsiteY41" fmla="*/ 1700268 h 5549975"/>
              <a:gd name="connsiteX42" fmla="*/ 4564507 w 4662328"/>
              <a:gd name="connsiteY42" fmla="*/ 1735163 h 5549975"/>
              <a:gd name="connsiteX43" fmla="*/ 4562447 w 4662328"/>
              <a:gd name="connsiteY43" fmla="*/ 1735289 h 5549975"/>
              <a:gd name="connsiteX44" fmla="*/ 4553949 w 4662328"/>
              <a:gd name="connsiteY44" fmla="*/ 1887374 h 5549975"/>
              <a:gd name="connsiteX45" fmla="*/ 4562640 w 4662328"/>
              <a:gd name="connsiteY45" fmla="*/ 1911536 h 5549975"/>
              <a:gd name="connsiteX46" fmla="*/ 4564918 w 4662328"/>
              <a:gd name="connsiteY46" fmla="*/ 1961755 h 5549975"/>
              <a:gd name="connsiteX47" fmla="*/ 4564037 w 4662328"/>
              <a:gd name="connsiteY47" fmla="*/ 1995384 h 5549975"/>
              <a:gd name="connsiteX48" fmla="*/ 4563575 w 4662328"/>
              <a:gd name="connsiteY48" fmla="*/ 2000244 h 5549975"/>
              <a:gd name="connsiteX49" fmla="*/ 4554455 w 4662328"/>
              <a:gd name="connsiteY49" fmla="*/ 2040142 h 5549975"/>
              <a:gd name="connsiteX50" fmla="*/ 4557720 w 4662328"/>
              <a:gd name="connsiteY50" fmla="*/ 2044087 h 5549975"/>
              <a:gd name="connsiteX51" fmla="*/ 4560561 w 4662328"/>
              <a:gd name="connsiteY51" fmla="*/ 2056904 h 5549975"/>
              <a:gd name="connsiteX52" fmla="*/ 4555820 w 4662328"/>
              <a:gd name="connsiteY52" fmla="*/ 2067489 h 5549975"/>
              <a:gd name="connsiteX53" fmla="*/ 4545636 w 4662328"/>
              <a:gd name="connsiteY53" fmla="*/ 2117719 h 5549975"/>
              <a:gd name="connsiteX54" fmla="*/ 4538305 w 4662328"/>
              <a:gd name="connsiteY54" fmla="*/ 2167300 h 5549975"/>
              <a:gd name="connsiteX55" fmla="*/ 4482222 w 4662328"/>
              <a:gd name="connsiteY55" fmla="*/ 3223633 h 5549975"/>
              <a:gd name="connsiteX56" fmla="*/ 4469436 w 4662328"/>
              <a:gd name="connsiteY56" fmla="*/ 3477281 h 5549975"/>
              <a:gd name="connsiteX57" fmla="*/ 4458351 w 4662328"/>
              <a:gd name="connsiteY57" fmla="*/ 3639984 h 5549975"/>
              <a:gd name="connsiteX58" fmla="*/ 4367590 w 4662328"/>
              <a:gd name="connsiteY58" fmla="*/ 5278921 h 5549975"/>
              <a:gd name="connsiteX59" fmla="*/ 4372888 w 4662328"/>
              <a:gd name="connsiteY59" fmla="*/ 5315626 h 5549975"/>
              <a:gd name="connsiteX60" fmla="*/ 4376422 w 4662328"/>
              <a:gd name="connsiteY60" fmla="*/ 5350090 h 5549975"/>
              <a:gd name="connsiteX61" fmla="*/ 4379254 w 4662328"/>
              <a:gd name="connsiteY61" fmla="*/ 5450399 h 5549975"/>
              <a:gd name="connsiteX62" fmla="*/ 4360697 w 4662328"/>
              <a:gd name="connsiteY62" fmla="*/ 5484804 h 5549975"/>
              <a:gd name="connsiteX63" fmla="*/ 4356045 w 4662328"/>
              <a:gd name="connsiteY63" fmla="*/ 5487504 h 5549975"/>
              <a:gd name="connsiteX64" fmla="*/ 4352588 w 4662328"/>
              <a:gd name="connsiteY64" fmla="*/ 5549951 h 5549975"/>
              <a:gd name="connsiteX65" fmla="*/ 121904 w 4662328"/>
              <a:gd name="connsiteY65" fmla="*/ 5314089 h 5549975"/>
              <a:gd name="connsiteX66" fmla="*/ 125710 w 4662328"/>
              <a:gd name="connsiteY66" fmla="*/ 5243704 h 5549975"/>
              <a:gd name="connsiteX67" fmla="*/ 113205 w 4662328"/>
              <a:gd name="connsiteY67" fmla="*/ 5239903 h 5549975"/>
              <a:gd name="connsiteX68" fmla="*/ 117425 w 4662328"/>
              <a:gd name="connsiteY68" fmla="*/ 5233298 h 5549975"/>
              <a:gd name="connsiteX69" fmla="*/ 117694 w 4662328"/>
              <a:gd name="connsiteY69" fmla="*/ 5230552 h 5549975"/>
              <a:gd name="connsiteX70" fmla="*/ 117964 w 4662328"/>
              <a:gd name="connsiteY70" fmla="*/ 5227804 h 5549975"/>
              <a:gd name="connsiteX71" fmla="*/ 118501 w 4662328"/>
              <a:gd name="connsiteY71" fmla="*/ 5222308 h 5549975"/>
              <a:gd name="connsiteX72" fmla="*/ 118186 w 4662328"/>
              <a:gd name="connsiteY72" fmla="*/ 5216405 h 5549975"/>
              <a:gd name="connsiteX73" fmla="*/ 117602 w 4662328"/>
              <a:gd name="connsiteY73" fmla="*/ 5213249 h 5549975"/>
              <a:gd name="connsiteX74" fmla="*/ 117871 w 4662328"/>
              <a:gd name="connsiteY74" fmla="*/ 5210500 h 5549975"/>
              <a:gd name="connsiteX75" fmla="*/ 117555 w 4662328"/>
              <a:gd name="connsiteY75" fmla="*/ 5204597 h 5549975"/>
              <a:gd name="connsiteX76" fmla="*/ 116972 w 4662328"/>
              <a:gd name="connsiteY76" fmla="*/ 5201441 h 5549975"/>
              <a:gd name="connsiteX77" fmla="*/ 116342 w 4662328"/>
              <a:gd name="connsiteY77" fmla="*/ 5189632 h 5549975"/>
              <a:gd name="connsiteX78" fmla="*/ 115758 w 4662328"/>
              <a:gd name="connsiteY78" fmla="*/ 5186477 h 5549975"/>
              <a:gd name="connsiteX79" fmla="*/ 116026 w 4662328"/>
              <a:gd name="connsiteY79" fmla="*/ 5183728 h 5549975"/>
              <a:gd name="connsiteX80" fmla="*/ 114591 w 4662328"/>
              <a:gd name="connsiteY80" fmla="*/ 5180163 h 5549975"/>
              <a:gd name="connsiteX81" fmla="*/ 131086 w 4662328"/>
              <a:gd name="connsiteY81" fmla="*/ 5144275 h 5549975"/>
              <a:gd name="connsiteX82" fmla="*/ 152522 w 4662328"/>
              <a:gd name="connsiteY82" fmla="*/ 4747825 h 5549975"/>
              <a:gd name="connsiteX83" fmla="*/ 0 w 4662328"/>
              <a:gd name="connsiteY83" fmla="*/ 4747825 h 5549975"/>
              <a:gd name="connsiteX84" fmla="*/ 110031 w 4662328"/>
              <a:gd name="connsiteY84" fmla="*/ 3811601 h 5549975"/>
              <a:gd name="connsiteX85" fmla="*/ 412307 w 4662328"/>
              <a:gd name="connsiteY85" fmla="*/ 0 h 5549975"/>
              <a:gd name="connsiteX0" fmla="*/ 302276 w 4552297"/>
              <a:gd name="connsiteY0" fmla="*/ 0 h 5549975"/>
              <a:gd name="connsiteX1" fmla="*/ 3304462 w 4552297"/>
              <a:gd name="connsiteY1" fmla="*/ 171842 h 5549975"/>
              <a:gd name="connsiteX2" fmla="*/ 4133273 w 4552297"/>
              <a:gd name="connsiteY2" fmla="*/ 226950 h 5549975"/>
              <a:gd name="connsiteX3" fmla="*/ 4506467 w 4552297"/>
              <a:gd name="connsiteY3" fmla="*/ 247374 h 5549975"/>
              <a:gd name="connsiteX4" fmla="*/ 4534346 w 4552297"/>
              <a:gd name="connsiteY4" fmla="*/ 269179 h 5549975"/>
              <a:gd name="connsiteX5" fmla="*/ 4532572 w 4552297"/>
              <a:gd name="connsiteY5" fmla="*/ 300930 h 5549975"/>
              <a:gd name="connsiteX6" fmla="*/ 4535494 w 4552297"/>
              <a:gd name="connsiteY6" fmla="*/ 302647 h 5549975"/>
              <a:gd name="connsiteX7" fmla="*/ 4551920 w 4552297"/>
              <a:gd name="connsiteY7" fmla="*/ 334222 h 5549975"/>
              <a:gd name="connsiteX8" fmla="*/ 4529659 w 4552297"/>
              <a:gd name="connsiteY8" fmla="*/ 391868 h 5549975"/>
              <a:gd name="connsiteX9" fmla="*/ 4526171 w 4552297"/>
              <a:gd name="connsiteY9" fmla="*/ 415489 h 5549975"/>
              <a:gd name="connsiteX10" fmla="*/ 4521066 w 4552297"/>
              <a:gd name="connsiteY10" fmla="*/ 506828 h 5549975"/>
              <a:gd name="connsiteX11" fmla="*/ 4520416 w 4552297"/>
              <a:gd name="connsiteY11" fmla="*/ 553245 h 5549975"/>
              <a:gd name="connsiteX12" fmla="*/ 4517317 w 4552297"/>
              <a:gd name="connsiteY12" fmla="*/ 581709 h 5549975"/>
              <a:gd name="connsiteX13" fmla="*/ 4516648 w 4552297"/>
              <a:gd name="connsiteY13" fmla="*/ 585890 h 5549975"/>
              <a:gd name="connsiteX14" fmla="*/ 4503711 w 4552297"/>
              <a:gd name="connsiteY14" fmla="*/ 817404 h 5549975"/>
              <a:gd name="connsiteX15" fmla="*/ 4505424 w 4552297"/>
              <a:gd name="connsiteY15" fmla="*/ 822238 h 5549975"/>
              <a:gd name="connsiteX16" fmla="*/ 4503273 w 4552297"/>
              <a:gd name="connsiteY16" fmla="*/ 846069 h 5549975"/>
              <a:gd name="connsiteX17" fmla="*/ 4501673 w 4552297"/>
              <a:gd name="connsiteY17" fmla="*/ 853854 h 5549975"/>
              <a:gd name="connsiteX18" fmla="*/ 4495435 w 4552297"/>
              <a:gd name="connsiteY18" fmla="*/ 965485 h 5549975"/>
              <a:gd name="connsiteX19" fmla="*/ 4497512 w 4552297"/>
              <a:gd name="connsiteY19" fmla="*/ 966385 h 5549975"/>
              <a:gd name="connsiteX20" fmla="*/ 4501631 w 4552297"/>
              <a:gd name="connsiteY20" fmla="*/ 1002567 h 5549975"/>
              <a:gd name="connsiteX21" fmla="*/ 4496833 w 4552297"/>
              <a:gd name="connsiteY21" fmla="*/ 1101094 h 5549975"/>
              <a:gd name="connsiteX22" fmla="*/ 4496728 w 4552297"/>
              <a:gd name="connsiteY22" fmla="*/ 1159389 h 5549975"/>
              <a:gd name="connsiteX23" fmla="*/ 4501031 w 4552297"/>
              <a:gd name="connsiteY23" fmla="*/ 1180505 h 5549975"/>
              <a:gd name="connsiteX24" fmla="*/ 4504121 w 4552297"/>
              <a:gd name="connsiteY24" fmla="*/ 1210687 h 5549975"/>
              <a:gd name="connsiteX25" fmla="*/ 4512938 w 4552297"/>
              <a:gd name="connsiteY25" fmla="*/ 1263157 h 5549975"/>
              <a:gd name="connsiteX26" fmla="*/ 4515215 w 4552297"/>
              <a:gd name="connsiteY26" fmla="*/ 1313374 h 5549975"/>
              <a:gd name="connsiteX27" fmla="*/ 4514335 w 4552297"/>
              <a:gd name="connsiteY27" fmla="*/ 1347004 h 5549975"/>
              <a:gd name="connsiteX28" fmla="*/ 4513872 w 4552297"/>
              <a:gd name="connsiteY28" fmla="*/ 1351864 h 5549975"/>
              <a:gd name="connsiteX29" fmla="*/ 4504753 w 4552297"/>
              <a:gd name="connsiteY29" fmla="*/ 1391762 h 5549975"/>
              <a:gd name="connsiteX30" fmla="*/ 4508017 w 4552297"/>
              <a:gd name="connsiteY30" fmla="*/ 1395707 h 5549975"/>
              <a:gd name="connsiteX31" fmla="*/ 4510859 w 4552297"/>
              <a:gd name="connsiteY31" fmla="*/ 1408524 h 5549975"/>
              <a:gd name="connsiteX32" fmla="*/ 4506118 w 4552297"/>
              <a:gd name="connsiteY32" fmla="*/ 1419109 h 5549975"/>
              <a:gd name="connsiteX33" fmla="*/ 4495934 w 4552297"/>
              <a:gd name="connsiteY33" fmla="*/ 1469337 h 5549975"/>
              <a:gd name="connsiteX34" fmla="*/ 4485037 w 4552297"/>
              <a:gd name="connsiteY34" fmla="*/ 1543038 h 5549975"/>
              <a:gd name="connsiteX35" fmla="*/ 4480156 w 4552297"/>
              <a:gd name="connsiteY35" fmla="*/ 1553997 h 5549975"/>
              <a:gd name="connsiteX36" fmla="*/ 4465728 w 4552297"/>
              <a:gd name="connsiteY36" fmla="*/ 1626071 h 5549975"/>
              <a:gd name="connsiteX37" fmla="*/ 4462013 w 4552297"/>
              <a:gd name="connsiteY37" fmla="*/ 1664103 h 5549975"/>
              <a:gd name="connsiteX38" fmla="*/ 4465673 w 4552297"/>
              <a:gd name="connsiteY38" fmla="*/ 1668558 h 5549975"/>
              <a:gd name="connsiteX39" fmla="*/ 4464023 w 4552297"/>
              <a:gd name="connsiteY39" fmla="*/ 1679756 h 5549975"/>
              <a:gd name="connsiteX40" fmla="*/ 4464435 w 4552297"/>
              <a:gd name="connsiteY40" fmla="*/ 1682815 h 5549975"/>
              <a:gd name="connsiteX41" fmla="*/ 4465946 w 4552297"/>
              <a:gd name="connsiteY41" fmla="*/ 1700268 h 5549975"/>
              <a:gd name="connsiteX42" fmla="*/ 4454476 w 4552297"/>
              <a:gd name="connsiteY42" fmla="*/ 1735163 h 5549975"/>
              <a:gd name="connsiteX43" fmla="*/ 4452416 w 4552297"/>
              <a:gd name="connsiteY43" fmla="*/ 1735289 h 5549975"/>
              <a:gd name="connsiteX44" fmla="*/ 4443918 w 4552297"/>
              <a:gd name="connsiteY44" fmla="*/ 1887374 h 5549975"/>
              <a:gd name="connsiteX45" fmla="*/ 4452609 w 4552297"/>
              <a:gd name="connsiteY45" fmla="*/ 1911536 h 5549975"/>
              <a:gd name="connsiteX46" fmla="*/ 4454887 w 4552297"/>
              <a:gd name="connsiteY46" fmla="*/ 1961755 h 5549975"/>
              <a:gd name="connsiteX47" fmla="*/ 4454006 w 4552297"/>
              <a:gd name="connsiteY47" fmla="*/ 1995384 h 5549975"/>
              <a:gd name="connsiteX48" fmla="*/ 4453544 w 4552297"/>
              <a:gd name="connsiteY48" fmla="*/ 2000244 h 5549975"/>
              <a:gd name="connsiteX49" fmla="*/ 4444424 w 4552297"/>
              <a:gd name="connsiteY49" fmla="*/ 2040142 h 5549975"/>
              <a:gd name="connsiteX50" fmla="*/ 4447689 w 4552297"/>
              <a:gd name="connsiteY50" fmla="*/ 2044087 h 5549975"/>
              <a:gd name="connsiteX51" fmla="*/ 4450530 w 4552297"/>
              <a:gd name="connsiteY51" fmla="*/ 2056904 h 5549975"/>
              <a:gd name="connsiteX52" fmla="*/ 4445789 w 4552297"/>
              <a:gd name="connsiteY52" fmla="*/ 2067489 h 5549975"/>
              <a:gd name="connsiteX53" fmla="*/ 4435605 w 4552297"/>
              <a:gd name="connsiteY53" fmla="*/ 2117719 h 5549975"/>
              <a:gd name="connsiteX54" fmla="*/ 4428274 w 4552297"/>
              <a:gd name="connsiteY54" fmla="*/ 2167300 h 5549975"/>
              <a:gd name="connsiteX55" fmla="*/ 4372191 w 4552297"/>
              <a:gd name="connsiteY55" fmla="*/ 3223633 h 5549975"/>
              <a:gd name="connsiteX56" fmla="*/ 4359405 w 4552297"/>
              <a:gd name="connsiteY56" fmla="*/ 3477281 h 5549975"/>
              <a:gd name="connsiteX57" fmla="*/ 4348320 w 4552297"/>
              <a:gd name="connsiteY57" fmla="*/ 3639984 h 5549975"/>
              <a:gd name="connsiteX58" fmla="*/ 4257559 w 4552297"/>
              <a:gd name="connsiteY58" fmla="*/ 5278921 h 5549975"/>
              <a:gd name="connsiteX59" fmla="*/ 4262857 w 4552297"/>
              <a:gd name="connsiteY59" fmla="*/ 5315626 h 5549975"/>
              <a:gd name="connsiteX60" fmla="*/ 4266391 w 4552297"/>
              <a:gd name="connsiteY60" fmla="*/ 5350090 h 5549975"/>
              <a:gd name="connsiteX61" fmla="*/ 4269223 w 4552297"/>
              <a:gd name="connsiteY61" fmla="*/ 5450399 h 5549975"/>
              <a:gd name="connsiteX62" fmla="*/ 4250666 w 4552297"/>
              <a:gd name="connsiteY62" fmla="*/ 5484804 h 5549975"/>
              <a:gd name="connsiteX63" fmla="*/ 4246014 w 4552297"/>
              <a:gd name="connsiteY63" fmla="*/ 5487504 h 5549975"/>
              <a:gd name="connsiteX64" fmla="*/ 4242557 w 4552297"/>
              <a:gd name="connsiteY64" fmla="*/ 5549951 h 5549975"/>
              <a:gd name="connsiteX65" fmla="*/ 11873 w 4552297"/>
              <a:gd name="connsiteY65" fmla="*/ 5314089 h 5549975"/>
              <a:gd name="connsiteX66" fmla="*/ 15679 w 4552297"/>
              <a:gd name="connsiteY66" fmla="*/ 5243704 h 5549975"/>
              <a:gd name="connsiteX67" fmla="*/ 3174 w 4552297"/>
              <a:gd name="connsiteY67" fmla="*/ 5239903 h 5549975"/>
              <a:gd name="connsiteX68" fmla="*/ 7394 w 4552297"/>
              <a:gd name="connsiteY68" fmla="*/ 5233298 h 5549975"/>
              <a:gd name="connsiteX69" fmla="*/ 7663 w 4552297"/>
              <a:gd name="connsiteY69" fmla="*/ 5230552 h 5549975"/>
              <a:gd name="connsiteX70" fmla="*/ 7933 w 4552297"/>
              <a:gd name="connsiteY70" fmla="*/ 5227804 h 5549975"/>
              <a:gd name="connsiteX71" fmla="*/ 8470 w 4552297"/>
              <a:gd name="connsiteY71" fmla="*/ 5222308 h 5549975"/>
              <a:gd name="connsiteX72" fmla="*/ 8155 w 4552297"/>
              <a:gd name="connsiteY72" fmla="*/ 5216405 h 5549975"/>
              <a:gd name="connsiteX73" fmla="*/ 7571 w 4552297"/>
              <a:gd name="connsiteY73" fmla="*/ 5213249 h 5549975"/>
              <a:gd name="connsiteX74" fmla="*/ 7840 w 4552297"/>
              <a:gd name="connsiteY74" fmla="*/ 5210500 h 5549975"/>
              <a:gd name="connsiteX75" fmla="*/ 7524 w 4552297"/>
              <a:gd name="connsiteY75" fmla="*/ 5204597 h 5549975"/>
              <a:gd name="connsiteX76" fmla="*/ 6941 w 4552297"/>
              <a:gd name="connsiteY76" fmla="*/ 5201441 h 5549975"/>
              <a:gd name="connsiteX77" fmla="*/ 6311 w 4552297"/>
              <a:gd name="connsiteY77" fmla="*/ 5189632 h 5549975"/>
              <a:gd name="connsiteX78" fmla="*/ 5727 w 4552297"/>
              <a:gd name="connsiteY78" fmla="*/ 5186477 h 5549975"/>
              <a:gd name="connsiteX79" fmla="*/ 5995 w 4552297"/>
              <a:gd name="connsiteY79" fmla="*/ 5183728 h 5549975"/>
              <a:gd name="connsiteX80" fmla="*/ 4560 w 4552297"/>
              <a:gd name="connsiteY80" fmla="*/ 5180163 h 5549975"/>
              <a:gd name="connsiteX81" fmla="*/ 21055 w 4552297"/>
              <a:gd name="connsiteY81" fmla="*/ 5144275 h 5549975"/>
              <a:gd name="connsiteX82" fmla="*/ 42491 w 4552297"/>
              <a:gd name="connsiteY82" fmla="*/ 4747825 h 5549975"/>
              <a:gd name="connsiteX83" fmla="*/ 0 w 4552297"/>
              <a:gd name="connsiteY83" fmla="*/ 3811601 h 5549975"/>
              <a:gd name="connsiteX84" fmla="*/ 302276 w 4552297"/>
              <a:gd name="connsiteY84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17881 w 4549123"/>
              <a:gd name="connsiteY81" fmla="*/ 5144275 h 5549975"/>
              <a:gd name="connsiteX82" fmla="*/ 39317 w 4549123"/>
              <a:gd name="connsiteY82" fmla="*/ 4747825 h 5549975"/>
              <a:gd name="connsiteX83" fmla="*/ 218499 w 4549123"/>
              <a:gd name="connsiteY83" fmla="*/ 3822685 h 5549975"/>
              <a:gd name="connsiteX84" fmla="*/ 299102 w 4549123"/>
              <a:gd name="connsiteY84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17881 w 4549123"/>
              <a:gd name="connsiteY81" fmla="*/ 5144275 h 5549975"/>
              <a:gd name="connsiteX82" fmla="*/ 39317 w 4549123"/>
              <a:gd name="connsiteY82" fmla="*/ 4747825 h 5549975"/>
              <a:gd name="connsiteX83" fmla="*/ 74412 w 4549123"/>
              <a:gd name="connsiteY83" fmla="*/ 3839310 h 5549975"/>
              <a:gd name="connsiteX84" fmla="*/ 299102 w 4549123"/>
              <a:gd name="connsiteY84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17881 w 4549123"/>
              <a:gd name="connsiteY81" fmla="*/ 5144275 h 5549975"/>
              <a:gd name="connsiteX82" fmla="*/ 74412 w 4549123"/>
              <a:gd name="connsiteY82" fmla="*/ 3839310 h 5549975"/>
              <a:gd name="connsiteX83" fmla="*/ 299102 w 4549123"/>
              <a:gd name="connsiteY83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6798 w 4549123"/>
              <a:gd name="connsiteY81" fmla="*/ 5116566 h 5549975"/>
              <a:gd name="connsiteX82" fmla="*/ 74412 w 4549123"/>
              <a:gd name="connsiteY82" fmla="*/ 3839310 h 5549975"/>
              <a:gd name="connsiteX83" fmla="*/ 299102 w 4549123"/>
              <a:gd name="connsiteY83" fmla="*/ 0 h 5549975"/>
              <a:gd name="connsiteX0" fmla="*/ 304427 w 4554448"/>
              <a:gd name="connsiteY0" fmla="*/ 0 h 5549970"/>
              <a:gd name="connsiteX1" fmla="*/ 3306613 w 4554448"/>
              <a:gd name="connsiteY1" fmla="*/ 171842 h 5549970"/>
              <a:gd name="connsiteX2" fmla="*/ 4135424 w 4554448"/>
              <a:gd name="connsiteY2" fmla="*/ 226950 h 5549970"/>
              <a:gd name="connsiteX3" fmla="*/ 4508618 w 4554448"/>
              <a:gd name="connsiteY3" fmla="*/ 247374 h 5549970"/>
              <a:gd name="connsiteX4" fmla="*/ 4536497 w 4554448"/>
              <a:gd name="connsiteY4" fmla="*/ 269179 h 5549970"/>
              <a:gd name="connsiteX5" fmla="*/ 4534723 w 4554448"/>
              <a:gd name="connsiteY5" fmla="*/ 300930 h 5549970"/>
              <a:gd name="connsiteX6" fmla="*/ 4537645 w 4554448"/>
              <a:gd name="connsiteY6" fmla="*/ 302647 h 5549970"/>
              <a:gd name="connsiteX7" fmla="*/ 4554071 w 4554448"/>
              <a:gd name="connsiteY7" fmla="*/ 334222 h 5549970"/>
              <a:gd name="connsiteX8" fmla="*/ 4531810 w 4554448"/>
              <a:gd name="connsiteY8" fmla="*/ 391868 h 5549970"/>
              <a:gd name="connsiteX9" fmla="*/ 4528322 w 4554448"/>
              <a:gd name="connsiteY9" fmla="*/ 415489 h 5549970"/>
              <a:gd name="connsiteX10" fmla="*/ 4523217 w 4554448"/>
              <a:gd name="connsiteY10" fmla="*/ 506828 h 5549970"/>
              <a:gd name="connsiteX11" fmla="*/ 4522567 w 4554448"/>
              <a:gd name="connsiteY11" fmla="*/ 553245 h 5549970"/>
              <a:gd name="connsiteX12" fmla="*/ 4519468 w 4554448"/>
              <a:gd name="connsiteY12" fmla="*/ 581709 h 5549970"/>
              <a:gd name="connsiteX13" fmla="*/ 4518799 w 4554448"/>
              <a:gd name="connsiteY13" fmla="*/ 585890 h 5549970"/>
              <a:gd name="connsiteX14" fmla="*/ 4505862 w 4554448"/>
              <a:gd name="connsiteY14" fmla="*/ 817404 h 5549970"/>
              <a:gd name="connsiteX15" fmla="*/ 4507575 w 4554448"/>
              <a:gd name="connsiteY15" fmla="*/ 822238 h 5549970"/>
              <a:gd name="connsiteX16" fmla="*/ 4505424 w 4554448"/>
              <a:gd name="connsiteY16" fmla="*/ 846069 h 5549970"/>
              <a:gd name="connsiteX17" fmla="*/ 4503824 w 4554448"/>
              <a:gd name="connsiteY17" fmla="*/ 853854 h 5549970"/>
              <a:gd name="connsiteX18" fmla="*/ 4497586 w 4554448"/>
              <a:gd name="connsiteY18" fmla="*/ 965485 h 5549970"/>
              <a:gd name="connsiteX19" fmla="*/ 4499663 w 4554448"/>
              <a:gd name="connsiteY19" fmla="*/ 966385 h 5549970"/>
              <a:gd name="connsiteX20" fmla="*/ 4503782 w 4554448"/>
              <a:gd name="connsiteY20" fmla="*/ 1002567 h 5549970"/>
              <a:gd name="connsiteX21" fmla="*/ 4498984 w 4554448"/>
              <a:gd name="connsiteY21" fmla="*/ 1101094 h 5549970"/>
              <a:gd name="connsiteX22" fmla="*/ 4498879 w 4554448"/>
              <a:gd name="connsiteY22" fmla="*/ 1159389 h 5549970"/>
              <a:gd name="connsiteX23" fmla="*/ 4503182 w 4554448"/>
              <a:gd name="connsiteY23" fmla="*/ 1180505 h 5549970"/>
              <a:gd name="connsiteX24" fmla="*/ 4506272 w 4554448"/>
              <a:gd name="connsiteY24" fmla="*/ 1210687 h 5549970"/>
              <a:gd name="connsiteX25" fmla="*/ 4515089 w 4554448"/>
              <a:gd name="connsiteY25" fmla="*/ 1263157 h 5549970"/>
              <a:gd name="connsiteX26" fmla="*/ 4517366 w 4554448"/>
              <a:gd name="connsiteY26" fmla="*/ 1313374 h 5549970"/>
              <a:gd name="connsiteX27" fmla="*/ 4516486 w 4554448"/>
              <a:gd name="connsiteY27" fmla="*/ 1347004 h 5549970"/>
              <a:gd name="connsiteX28" fmla="*/ 4516023 w 4554448"/>
              <a:gd name="connsiteY28" fmla="*/ 1351864 h 5549970"/>
              <a:gd name="connsiteX29" fmla="*/ 4506904 w 4554448"/>
              <a:gd name="connsiteY29" fmla="*/ 1391762 h 5549970"/>
              <a:gd name="connsiteX30" fmla="*/ 4510168 w 4554448"/>
              <a:gd name="connsiteY30" fmla="*/ 1395707 h 5549970"/>
              <a:gd name="connsiteX31" fmla="*/ 4513010 w 4554448"/>
              <a:gd name="connsiteY31" fmla="*/ 1408524 h 5549970"/>
              <a:gd name="connsiteX32" fmla="*/ 4508269 w 4554448"/>
              <a:gd name="connsiteY32" fmla="*/ 1419109 h 5549970"/>
              <a:gd name="connsiteX33" fmla="*/ 4498085 w 4554448"/>
              <a:gd name="connsiteY33" fmla="*/ 1469337 h 5549970"/>
              <a:gd name="connsiteX34" fmla="*/ 4487188 w 4554448"/>
              <a:gd name="connsiteY34" fmla="*/ 1543038 h 5549970"/>
              <a:gd name="connsiteX35" fmla="*/ 4482307 w 4554448"/>
              <a:gd name="connsiteY35" fmla="*/ 1553997 h 5549970"/>
              <a:gd name="connsiteX36" fmla="*/ 4467879 w 4554448"/>
              <a:gd name="connsiteY36" fmla="*/ 1626071 h 5549970"/>
              <a:gd name="connsiteX37" fmla="*/ 4464164 w 4554448"/>
              <a:gd name="connsiteY37" fmla="*/ 1664103 h 5549970"/>
              <a:gd name="connsiteX38" fmla="*/ 4467824 w 4554448"/>
              <a:gd name="connsiteY38" fmla="*/ 1668558 h 5549970"/>
              <a:gd name="connsiteX39" fmla="*/ 4466174 w 4554448"/>
              <a:gd name="connsiteY39" fmla="*/ 1679756 h 5549970"/>
              <a:gd name="connsiteX40" fmla="*/ 4466586 w 4554448"/>
              <a:gd name="connsiteY40" fmla="*/ 1682815 h 5549970"/>
              <a:gd name="connsiteX41" fmla="*/ 4468097 w 4554448"/>
              <a:gd name="connsiteY41" fmla="*/ 1700268 h 5549970"/>
              <a:gd name="connsiteX42" fmla="*/ 4456627 w 4554448"/>
              <a:gd name="connsiteY42" fmla="*/ 1735163 h 5549970"/>
              <a:gd name="connsiteX43" fmla="*/ 4454567 w 4554448"/>
              <a:gd name="connsiteY43" fmla="*/ 1735289 h 5549970"/>
              <a:gd name="connsiteX44" fmla="*/ 4446069 w 4554448"/>
              <a:gd name="connsiteY44" fmla="*/ 1887374 h 5549970"/>
              <a:gd name="connsiteX45" fmla="*/ 4454760 w 4554448"/>
              <a:gd name="connsiteY45" fmla="*/ 1911536 h 5549970"/>
              <a:gd name="connsiteX46" fmla="*/ 4457038 w 4554448"/>
              <a:gd name="connsiteY46" fmla="*/ 1961755 h 5549970"/>
              <a:gd name="connsiteX47" fmla="*/ 4456157 w 4554448"/>
              <a:gd name="connsiteY47" fmla="*/ 1995384 h 5549970"/>
              <a:gd name="connsiteX48" fmla="*/ 4455695 w 4554448"/>
              <a:gd name="connsiteY48" fmla="*/ 2000244 h 5549970"/>
              <a:gd name="connsiteX49" fmla="*/ 4446575 w 4554448"/>
              <a:gd name="connsiteY49" fmla="*/ 2040142 h 5549970"/>
              <a:gd name="connsiteX50" fmla="*/ 4449840 w 4554448"/>
              <a:gd name="connsiteY50" fmla="*/ 2044087 h 5549970"/>
              <a:gd name="connsiteX51" fmla="*/ 4452681 w 4554448"/>
              <a:gd name="connsiteY51" fmla="*/ 2056904 h 5549970"/>
              <a:gd name="connsiteX52" fmla="*/ 4447940 w 4554448"/>
              <a:gd name="connsiteY52" fmla="*/ 2067489 h 5549970"/>
              <a:gd name="connsiteX53" fmla="*/ 4437756 w 4554448"/>
              <a:gd name="connsiteY53" fmla="*/ 2117719 h 5549970"/>
              <a:gd name="connsiteX54" fmla="*/ 4430425 w 4554448"/>
              <a:gd name="connsiteY54" fmla="*/ 2167300 h 5549970"/>
              <a:gd name="connsiteX55" fmla="*/ 4374342 w 4554448"/>
              <a:gd name="connsiteY55" fmla="*/ 3223633 h 5549970"/>
              <a:gd name="connsiteX56" fmla="*/ 4361556 w 4554448"/>
              <a:gd name="connsiteY56" fmla="*/ 3477281 h 5549970"/>
              <a:gd name="connsiteX57" fmla="*/ 4350471 w 4554448"/>
              <a:gd name="connsiteY57" fmla="*/ 3639984 h 5549970"/>
              <a:gd name="connsiteX58" fmla="*/ 4259710 w 4554448"/>
              <a:gd name="connsiteY58" fmla="*/ 5278921 h 5549970"/>
              <a:gd name="connsiteX59" fmla="*/ 4265008 w 4554448"/>
              <a:gd name="connsiteY59" fmla="*/ 5315626 h 5549970"/>
              <a:gd name="connsiteX60" fmla="*/ 4268542 w 4554448"/>
              <a:gd name="connsiteY60" fmla="*/ 5350090 h 5549970"/>
              <a:gd name="connsiteX61" fmla="*/ 4271374 w 4554448"/>
              <a:gd name="connsiteY61" fmla="*/ 5450399 h 5549970"/>
              <a:gd name="connsiteX62" fmla="*/ 4252817 w 4554448"/>
              <a:gd name="connsiteY62" fmla="*/ 5484804 h 5549970"/>
              <a:gd name="connsiteX63" fmla="*/ 4248165 w 4554448"/>
              <a:gd name="connsiteY63" fmla="*/ 5487504 h 5549970"/>
              <a:gd name="connsiteX64" fmla="*/ 4244708 w 4554448"/>
              <a:gd name="connsiteY64" fmla="*/ 5549951 h 5549970"/>
              <a:gd name="connsiteX65" fmla="*/ 0 w 4554448"/>
              <a:gd name="connsiteY65" fmla="*/ 5272016 h 5549970"/>
              <a:gd name="connsiteX66" fmla="*/ 17830 w 4554448"/>
              <a:gd name="connsiteY66" fmla="*/ 5243704 h 5549970"/>
              <a:gd name="connsiteX67" fmla="*/ 5325 w 4554448"/>
              <a:gd name="connsiteY67" fmla="*/ 5239903 h 5549970"/>
              <a:gd name="connsiteX68" fmla="*/ 9545 w 4554448"/>
              <a:gd name="connsiteY68" fmla="*/ 5233298 h 5549970"/>
              <a:gd name="connsiteX69" fmla="*/ 9814 w 4554448"/>
              <a:gd name="connsiteY69" fmla="*/ 5230552 h 5549970"/>
              <a:gd name="connsiteX70" fmla="*/ 10084 w 4554448"/>
              <a:gd name="connsiteY70" fmla="*/ 5227804 h 5549970"/>
              <a:gd name="connsiteX71" fmla="*/ 10621 w 4554448"/>
              <a:gd name="connsiteY71" fmla="*/ 5222308 h 5549970"/>
              <a:gd name="connsiteX72" fmla="*/ 10306 w 4554448"/>
              <a:gd name="connsiteY72" fmla="*/ 5216405 h 5549970"/>
              <a:gd name="connsiteX73" fmla="*/ 9722 w 4554448"/>
              <a:gd name="connsiteY73" fmla="*/ 5213249 h 5549970"/>
              <a:gd name="connsiteX74" fmla="*/ 9991 w 4554448"/>
              <a:gd name="connsiteY74" fmla="*/ 5210500 h 5549970"/>
              <a:gd name="connsiteX75" fmla="*/ 9675 w 4554448"/>
              <a:gd name="connsiteY75" fmla="*/ 5204597 h 5549970"/>
              <a:gd name="connsiteX76" fmla="*/ 9092 w 4554448"/>
              <a:gd name="connsiteY76" fmla="*/ 5201441 h 5549970"/>
              <a:gd name="connsiteX77" fmla="*/ 8462 w 4554448"/>
              <a:gd name="connsiteY77" fmla="*/ 5189632 h 5549970"/>
              <a:gd name="connsiteX78" fmla="*/ 7878 w 4554448"/>
              <a:gd name="connsiteY78" fmla="*/ 5186477 h 5549970"/>
              <a:gd name="connsiteX79" fmla="*/ 8146 w 4554448"/>
              <a:gd name="connsiteY79" fmla="*/ 5183728 h 5549970"/>
              <a:gd name="connsiteX80" fmla="*/ 6711 w 4554448"/>
              <a:gd name="connsiteY80" fmla="*/ 5180163 h 5549970"/>
              <a:gd name="connsiteX81" fmla="*/ 12123 w 4554448"/>
              <a:gd name="connsiteY81" fmla="*/ 5116566 h 5549970"/>
              <a:gd name="connsiteX82" fmla="*/ 79737 w 4554448"/>
              <a:gd name="connsiteY82" fmla="*/ 3839310 h 5549970"/>
              <a:gd name="connsiteX83" fmla="*/ 304427 w 4554448"/>
              <a:gd name="connsiteY83" fmla="*/ 0 h 5549970"/>
              <a:gd name="connsiteX0" fmla="*/ 338086 w 4588107"/>
              <a:gd name="connsiteY0" fmla="*/ 0 h 5549995"/>
              <a:gd name="connsiteX1" fmla="*/ 3340272 w 4588107"/>
              <a:gd name="connsiteY1" fmla="*/ 171842 h 5549995"/>
              <a:gd name="connsiteX2" fmla="*/ 4169083 w 4588107"/>
              <a:gd name="connsiteY2" fmla="*/ 226950 h 5549995"/>
              <a:gd name="connsiteX3" fmla="*/ 4542277 w 4588107"/>
              <a:gd name="connsiteY3" fmla="*/ 247374 h 5549995"/>
              <a:gd name="connsiteX4" fmla="*/ 4570156 w 4588107"/>
              <a:gd name="connsiteY4" fmla="*/ 269179 h 5549995"/>
              <a:gd name="connsiteX5" fmla="*/ 4568382 w 4588107"/>
              <a:gd name="connsiteY5" fmla="*/ 300930 h 5549995"/>
              <a:gd name="connsiteX6" fmla="*/ 4571304 w 4588107"/>
              <a:gd name="connsiteY6" fmla="*/ 302647 h 5549995"/>
              <a:gd name="connsiteX7" fmla="*/ 4587730 w 4588107"/>
              <a:gd name="connsiteY7" fmla="*/ 334222 h 5549995"/>
              <a:gd name="connsiteX8" fmla="*/ 4565469 w 4588107"/>
              <a:gd name="connsiteY8" fmla="*/ 391868 h 5549995"/>
              <a:gd name="connsiteX9" fmla="*/ 4561981 w 4588107"/>
              <a:gd name="connsiteY9" fmla="*/ 415489 h 5549995"/>
              <a:gd name="connsiteX10" fmla="*/ 4556876 w 4588107"/>
              <a:gd name="connsiteY10" fmla="*/ 506828 h 5549995"/>
              <a:gd name="connsiteX11" fmla="*/ 4556226 w 4588107"/>
              <a:gd name="connsiteY11" fmla="*/ 553245 h 5549995"/>
              <a:gd name="connsiteX12" fmla="*/ 4553127 w 4588107"/>
              <a:gd name="connsiteY12" fmla="*/ 581709 h 5549995"/>
              <a:gd name="connsiteX13" fmla="*/ 4552458 w 4588107"/>
              <a:gd name="connsiteY13" fmla="*/ 585890 h 5549995"/>
              <a:gd name="connsiteX14" fmla="*/ 4539521 w 4588107"/>
              <a:gd name="connsiteY14" fmla="*/ 817404 h 5549995"/>
              <a:gd name="connsiteX15" fmla="*/ 4541234 w 4588107"/>
              <a:gd name="connsiteY15" fmla="*/ 822238 h 5549995"/>
              <a:gd name="connsiteX16" fmla="*/ 4539083 w 4588107"/>
              <a:gd name="connsiteY16" fmla="*/ 846069 h 5549995"/>
              <a:gd name="connsiteX17" fmla="*/ 4537483 w 4588107"/>
              <a:gd name="connsiteY17" fmla="*/ 853854 h 5549995"/>
              <a:gd name="connsiteX18" fmla="*/ 4531245 w 4588107"/>
              <a:gd name="connsiteY18" fmla="*/ 965485 h 5549995"/>
              <a:gd name="connsiteX19" fmla="*/ 4533322 w 4588107"/>
              <a:gd name="connsiteY19" fmla="*/ 966385 h 5549995"/>
              <a:gd name="connsiteX20" fmla="*/ 4537441 w 4588107"/>
              <a:gd name="connsiteY20" fmla="*/ 1002567 h 5549995"/>
              <a:gd name="connsiteX21" fmla="*/ 4532643 w 4588107"/>
              <a:gd name="connsiteY21" fmla="*/ 1101094 h 5549995"/>
              <a:gd name="connsiteX22" fmla="*/ 4532538 w 4588107"/>
              <a:gd name="connsiteY22" fmla="*/ 1159389 h 5549995"/>
              <a:gd name="connsiteX23" fmla="*/ 4536841 w 4588107"/>
              <a:gd name="connsiteY23" fmla="*/ 1180505 h 5549995"/>
              <a:gd name="connsiteX24" fmla="*/ 4539931 w 4588107"/>
              <a:gd name="connsiteY24" fmla="*/ 1210687 h 5549995"/>
              <a:gd name="connsiteX25" fmla="*/ 4548748 w 4588107"/>
              <a:gd name="connsiteY25" fmla="*/ 1263157 h 5549995"/>
              <a:gd name="connsiteX26" fmla="*/ 4551025 w 4588107"/>
              <a:gd name="connsiteY26" fmla="*/ 1313374 h 5549995"/>
              <a:gd name="connsiteX27" fmla="*/ 4550145 w 4588107"/>
              <a:gd name="connsiteY27" fmla="*/ 1347004 h 5549995"/>
              <a:gd name="connsiteX28" fmla="*/ 4549682 w 4588107"/>
              <a:gd name="connsiteY28" fmla="*/ 1351864 h 5549995"/>
              <a:gd name="connsiteX29" fmla="*/ 4540563 w 4588107"/>
              <a:gd name="connsiteY29" fmla="*/ 1391762 h 5549995"/>
              <a:gd name="connsiteX30" fmla="*/ 4543827 w 4588107"/>
              <a:gd name="connsiteY30" fmla="*/ 1395707 h 5549995"/>
              <a:gd name="connsiteX31" fmla="*/ 4546669 w 4588107"/>
              <a:gd name="connsiteY31" fmla="*/ 1408524 h 5549995"/>
              <a:gd name="connsiteX32" fmla="*/ 4541928 w 4588107"/>
              <a:gd name="connsiteY32" fmla="*/ 1419109 h 5549995"/>
              <a:gd name="connsiteX33" fmla="*/ 4531744 w 4588107"/>
              <a:gd name="connsiteY33" fmla="*/ 1469337 h 5549995"/>
              <a:gd name="connsiteX34" fmla="*/ 4520847 w 4588107"/>
              <a:gd name="connsiteY34" fmla="*/ 1543038 h 5549995"/>
              <a:gd name="connsiteX35" fmla="*/ 4515966 w 4588107"/>
              <a:gd name="connsiteY35" fmla="*/ 1553997 h 5549995"/>
              <a:gd name="connsiteX36" fmla="*/ 4501538 w 4588107"/>
              <a:gd name="connsiteY36" fmla="*/ 1626071 h 5549995"/>
              <a:gd name="connsiteX37" fmla="*/ 4497823 w 4588107"/>
              <a:gd name="connsiteY37" fmla="*/ 1664103 h 5549995"/>
              <a:gd name="connsiteX38" fmla="*/ 4501483 w 4588107"/>
              <a:gd name="connsiteY38" fmla="*/ 1668558 h 5549995"/>
              <a:gd name="connsiteX39" fmla="*/ 4499833 w 4588107"/>
              <a:gd name="connsiteY39" fmla="*/ 1679756 h 5549995"/>
              <a:gd name="connsiteX40" fmla="*/ 4500245 w 4588107"/>
              <a:gd name="connsiteY40" fmla="*/ 1682815 h 5549995"/>
              <a:gd name="connsiteX41" fmla="*/ 4501756 w 4588107"/>
              <a:gd name="connsiteY41" fmla="*/ 1700268 h 5549995"/>
              <a:gd name="connsiteX42" fmla="*/ 4490286 w 4588107"/>
              <a:gd name="connsiteY42" fmla="*/ 1735163 h 5549995"/>
              <a:gd name="connsiteX43" fmla="*/ 4488226 w 4588107"/>
              <a:gd name="connsiteY43" fmla="*/ 1735289 h 5549995"/>
              <a:gd name="connsiteX44" fmla="*/ 4479728 w 4588107"/>
              <a:gd name="connsiteY44" fmla="*/ 1887374 h 5549995"/>
              <a:gd name="connsiteX45" fmla="*/ 4488419 w 4588107"/>
              <a:gd name="connsiteY45" fmla="*/ 1911536 h 5549995"/>
              <a:gd name="connsiteX46" fmla="*/ 4490697 w 4588107"/>
              <a:gd name="connsiteY46" fmla="*/ 1961755 h 5549995"/>
              <a:gd name="connsiteX47" fmla="*/ 4489816 w 4588107"/>
              <a:gd name="connsiteY47" fmla="*/ 1995384 h 5549995"/>
              <a:gd name="connsiteX48" fmla="*/ 4489354 w 4588107"/>
              <a:gd name="connsiteY48" fmla="*/ 2000244 h 5549995"/>
              <a:gd name="connsiteX49" fmla="*/ 4480234 w 4588107"/>
              <a:gd name="connsiteY49" fmla="*/ 2040142 h 5549995"/>
              <a:gd name="connsiteX50" fmla="*/ 4483499 w 4588107"/>
              <a:gd name="connsiteY50" fmla="*/ 2044087 h 5549995"/>
              <a:gd name="connsiteX51" fmla="*/ 4486340 w 4588107"/>
              <a:gd name="connsiteY51" fmla="*/ 2056904 h 5549995"/>
              <a:gd name="connsiteX52" fmla="*/ 4481599 w 4588107"/>
              <a:gd name="connsiteY52" fmla="*/ 2067489 h 5549995"/>
              <a:gd name="connsiteX53" fmla="*/ 4471415 w 4588107"/>
              <a:gd name="connsiteY53" fmla="*/ 2117719 h 5549995"/>
              <a:gd name="connsiteX54" fmla="*/ 4464084 w 4588107"/>
              <a:gd name="connsiteY54" fmla="*/ 2167300 h 5549995"/>
              <a:gd name="connsiteX55" fmla="*/ 4408001 w 4588107"/>
              <a:gd name="connsiteY55" fmla="*/ 3223633 h 5549995"/>
              <a:gd name="connsiteX56" fmla="*/ 4395215 w 4588107"/>
              <a:gd name="connsiteY56" fmla="*/ 3477281 h 5549995"/>
              <a:gd name="connsiteX57" fmla="*/ 4384130 w 4588107"/>
              <a:gd name="connsiteY57" fmla="*/ 3639984 h 5549995"/>
              <a:gd name="connsiteX58" fmla="*/ 4293369 w 4588107"/>
              <a:gd name="connsiteY58" fmla="*/ 5278921 h 5549995"/>
              <a:gd name="connsiteX59" fmla="*/ 4298667 w 4588107"/>
              <a:gd name="connsiteY59" fmla="*/ 5315626 h 5549995"/>
              <a:gd name="connsiteX60" fmla="*/ 4302201 w 4588107"/>
              <a:gd name="connsiteY60" fmla="*/ 5350090 h 5549995"/>
              <a:gd name="connsiteX61" fmla="*/ 4305033 w 4588107"/>
              <a:gd name="connsiteY61" fmla="*/ 5450399 h 5549995"/>
              <a:gd name="connsiteX62" fmla="*/ 4286476 w 4588107"/>
              <a:gd name="connsiteY62" fmla="*/ 5484804 h 5549995"/>
              <a:gd name="connsiteX63" fmla="*/ 4281824 w 4588107"/>
              <a:gd name="connsiteY63" fmla="*/ 5487504 h 5549995"/>
              <a:gd name="connsiteX64" fmla="*/ 4278367 w 4588107"/>
              <a:gd name="connsiteY64" fmla="*/ 5549951 h 5549995"/>
              <a:gd name="connsiteX65" fmla="*/ 0 w 4588107"/>
              <a:gd name="connsiteY65" fmla="*/ 5387017 h 5549995"/>
              <a:gd name="connsiteX66" fmla="*/ 51489 w 4588107"/>
              <a:gd name="connsiteY66" fmla="*/ 5243704 h 5549995"/>
              <a:gd name="connsiteX67" fmla="*/ 38984 w 4588107"/>
              <a:gd name="connsiteY67" fmla="*/ 5239903 h 5549995"/>
              <a:gd name="connsiteX68" fmla="*/ 43204 w 4588107"/>
              <a:gd name="connsiteY68" fmla="*/ 5233298 h 5549995"/>
              <a:gd name="connsiteX69" fmla="*/ 43473 w 4588107"/>
              <a:gd name="connsiteY69" fmla="*/ 5230552 h 5549995"/>
              <a:gd name="connsiteX70" fmla="*/ 43743 w 4588107"/>
              <a:gd name="connsiteY70" fmla="*/ 5227804 h 5549995"/>
              <a:gd name="connsiteX71" fmla="*/ 44280 w 4588107"/>
              <a:gd name="connsiteY71" fmla="*/ 5222308 h 5549995"/>
              <a:gd name="connsiteX72" fmla="*/ 43965 w 4588107"/>
              <a:gd name="connsiteY72" fmla="*/ 5216405 h 5549995"/>
              <a:gd name="connsiteX73" fmla="*/ 43381 w 4588107"/>
              <a:gd name="connsiteY73" fmla="*/ 5213249 h 5549995"/>
              <a:gd name="connsiteX74" fmla="*/ 43650 w 4588107"/>
              <a:gd name="connsiteY74" fmla="*/ 5210500 h 5549995"/>
              <a:gd name="connsiteX75" fmla="*/ 43334 w 4588107"/>
              <a:gd name="connsiteY75" fmla="*/ 5204597 h 5549995"/>
              <a:gd name="connsiteX76" fmla="*/ 42751 w 4588107"/>
              <a:gd name="connsiteY76" fmla="*/ 5201441 h 5549995"/>
              <a:gd name="connsiteX77" fmla="*/ 42121 w 4588107"/>
              <a:gd name="connsiteY77" fmla="*/ 5189632 h 5549995"/>
              <a:gd name="connsiteX78" fmla="*/ 41537 w 4588107"/>
              <a:gd name="connsiteY78" fmla="*/ 5186477 h 5549995"/>
              <a:gd name="connsiteX79" fmla="*/ 41805 w 4588107"/>
              <a:gd name="connsiteY79" fmla="*/ 5183728 h 5549995"/>
              <a:gd name="connsiteX80" fmla="*/ 40370 w 4588107"/>
              <a:gd name="connsiteY80" fmla="*/ 5180163 h 5549995"/>
              <a:gd name="connsiteX81" fmla="*/ 45782 w 4588107"/>
              <a:gd name="connsiteY81" fmla="*/ 5116566 h 5549995"/>
              <a:gd name="connsiteX82" fmla="*/ 113396 w 4588107"/>
              <a:gd name="connsiteY82" fmla="*/ 3839310 h 5549995"/>
              <a:gd name="connsiteX83" fmla="*/ 338086 w 4588107"/>
              <a:gd name="connsiteY83" fmla="*/ 0 h 5549995"/>
              <a:gd name="connsiteX0" fmla="*/ 299102 w 4549123"/>
              <a:gd name="connsiteY0" fmla="*/ 0 h 5549966"/>
              <a:gd name="connsiteX1" fmla="*/ 3301288 w 4549123"/>
              <a:gd name="connsiteY1" fmla="*/ 171842 h 5549966"/>
              <a:gd name="connsiteX2" fmla="*/ 4130099 w 4549123"/>
              <a:gd name="connsiteY2" fmla="*/ 226950 h 5549966"/>
              <a:gd name="connsiteX3" fmla="*/ 4503293 w 4549123"/>
              <a:gd name="connsiteY3" fmla="*/ 247374 h 5549966"/>
              <a:gd name="connsiteX4" fmla="*/ 4531172 w 4549123"/>
              <a:gd name="connsiteY4" fmla="*/ 269179 h 5549966"/>
              <a:gd name="connsiteX5" fmla="*/ 4529398 w 4549123"/>
              <a:gd name="connsiteY5" fmla="*/ 300930 h 5549966"/>
              <a:gd name="connsiteX6" fmla="*/ 4532320 w 4549123"/>
              <a:gd name="connsiteY6" fmla="*/ 302647 h 5549966"/>
              <a:gd name="connsiteX7" fmla="*/ 4548746 w 4549123"/>
              <a:gd name="connsiteY7" fmla="*/ 334222 h 5549966"/>
              <a:gd name="connsiteX8" fmla="*/ 4526485 w 4549123"/>
              <a:gd name="connsiteY8" fmla="*/ 391868 h 5549966"/>
              <a:gd name="connsiteX9" fmla="*/ 4522997 w 4549123"/>
              <a:gd name="connsiteY9" fmla="*/ 415489 h 5549966"/>
              <a:gd name="connsiteX10" fmla="*/ 4517892 w 4549123"/>
              <a:gd name="connsiteY10" fmla="*/ 506828 h 5549966"/>
              <a:gd name="connsiteX11" fmla="*/ 4517242 w 4549123"/>
              <a:gd name="connsiteY11" fmla="*/ 553245 h 5549966"/>
              <a:gd name="connsiteX12" fmla="*/ 4514143 w 4549123"/>
              <a:gd name="connsiteY12" fmla="*/ 581709 h 5549966"/>
              <a:gd name="connsiteX13" fmla="*/ 4513474 w 4549123"/>
              <a:gd name="connsiteY13" fmla="*/ 585890 h 5549966"/>
              <a:gd name="connsiteX14" fmla="*/ 4500537 w 4549123"/>
              <a:gd name="connsiteY14" fmla="*/ 817404 h 5549966"/>
              <a:gd name="connsiteX15" fmla="*/ 4502250 w 4549123"/>
              <a:gd name="connsiteY15" fmla="*/ 822238 h 5549966"/>
              <a:gd name="connsiteX16" fmla="*/ 4500099 w 4549123"/>
              <a:gd name="connsiteY16" fmla="*/ 846069 h 5549966"/>
              <a:gd name="connsiteX17" fmla="*/ 4498499 w 4549123"/>
              <a:gd name="connsiteY17" fmla="*/ 853854 h 5549966"/>
              <a:gd name="connsiteX18" fmla="*/ 4492261 w 4549123"/>
              <a:gd name="connsiteY18" fmla="*/ 965485 h 5549966"/>
              <a:gd name="connsiteX19" fmla="*/ 4494338 w 4549123"/>
              <a:gd name="connsiteY19" fmla="*/ 966385 h 5549966"/>
              <a:gd name="connsiteX20" fmla="*/ 4498457 w 4549123"/>
              <a:gd name="connsiteY20" fmla="*/ 1002567 h 5549966"/>
              <a:gd name="connsiteX21" fmla="*/ 4493659 w 4549123"/>
              <a:gd name="connsiteY21" fmla="*/ 1101094 h 5549966"/>
              <a:gd name="connsiteX22" fmla="*/ 4493554 w 4549123"/>
              <a:gd name="connsiteY22" fmla="*/ 1159389 h 5549966"/>
              <a:gd name="connsiteX23" fmla="*/ 4497857 w 4549123"/>
              <a:gd name="connsiteY23" fmla="*/ 1180505 h 5549966"/>
              <a:gd name="connsiteX24" fmla="*/ 4500947 w 4549123"/>
              <a:gd name="connsiteY24" fmla="*/ 1210687 h 5549966"/>
              <a:gd name="connsiteX25" fmla="*/ 4509764 w 4549123"/>
              <a:gd name="connsiteY25" fmla="*/ 1263157 h 5549966"/>
              <a:gd name="connsiteX26" fmla="*/ 4512041 w 4549123"/>
              <a:gd name="connsiteY26" fmla="*/ 1313374 h 5549966"/>
              <a:gd name="connsiteX27" fmla="*/ 4511161 w 4549123"/>
              <a:gd name="connsiteY27" fmla="*/ 1347004 h 5549966"/>
              <a:gd name="connsiteX28" fmla="*/ 4510698 w 4549123"/>
              <a:gd name="connsiteY28" fmla="*/ 1351864 h 5549966"/>
              <a:gd name="connsiteX29" fmla="*/ 4501579 w 4549123"/>
              <a:gd name="connsiteY29" fmla="*/ 1391762 h 5549966"/>
              <a:gd name="connsiteX30" fmla="*/ 4504843 w 4549123"/>
              <a:gd name="connsiteY30" fmla="*/ 1395707 h 5549966"/>
              <a:gd name="connsiteX31" fmla="*/ 4507685 w 4549123"/>
              <a:gd name="connsiteY31" fmla="*/ 1408524 h 5549966"/>
              <a:gd name="connsiteX32" fmla="*/ 4502944 w 4549123"/>
              <a:gd name="connsiteY32" fmla="*/ 1419109 h 5549966"/>
              <a:gd name="connsiteX33" fmla="*/ 4492760 w 4549123"/>
              <a:gd name="connsiteY33" fmla="*/ 1469337 h 5549966"/>
              <a:gd name="connsiteX34" fmla="*/ 4481863 w 4549123"/>
              <a:gd name="connsiteY34" fmla="*/ 1543038 h 5549966"/>
              <a:gd name="connsiteX35" fmla="*/ 4476982 w 4549123"/>
              <a:gd name="connsiteY35" fmla="*/ 1553997 h 5549966"/>
              <a:gd name="connsiteX36" fmla="*/ 4462554 w 4549123"/>
              <a:gd name="connsiteY36" fmla="*/ 1626071 h 5549966"/>
              <a:gd name="connsiteX37" fmla="*/ 4458839 w 4549123"/>
              <a:gd name="connsiteY37" fmla="*/ 1664103 h 5549966"/>
              <a:gd name="connsiteX38" fmla="*/ 4462499 w 4549123"/>
              <a:gd name="connsiteY38" fmla="*/ 1668558 h 5549966"/>
              <a:gd name="connsiteX39" fmla="*/ 4460849 w 4549123"/>
              <a:gd name="connsiteY39" fmla="*/ 1679756 h 5549966"/>
              <a:gd name="connsiteX40" fmla="*/ 4461261 w 4549123"/>
              <a:gd name="connsiteY40" fmla="*/ 1682815 h 5549966"/>
              <a:gd name="connsiteX41" fmla="*/ 4462772 w 4549123"/>
              <a:gd name="connsiteY41" fmla="*/ 1700268 h 5549966"/>
              <a:gd name="connsiteX42" fmla="*/ 4451302 w 4549123"/>
              <a:gd name="connsiteY42" fmla="*/ 1735163 h 5549966"/>
              <a:gd name="connsiteX43" fmla="*/ 4449242 w 4549123"/>
              <a:gd name="connsiteY43" fmla="*/ 1735289 h 5549966"/>
              <a:gd name="connsiteX44" fmla="*/ 4440744 w 4549123"/>
              <a:gd name="connsiteY44" fmla="*/ 1887374 h 5549966"/>
              <a:gd name="connsiteX45" fmla="*/ 4449435 w 4549123"/>
              <a:gd name="connsiteY45" fmla="*/ 1911536 h 5549966"/>
              <a:gd name="connsiteX46" fmla="*/ 4451713 w 4549123"/>
              <a:gd name="connsiteY46" fmla="*/ 1961755 h 5549966"/>
              <a:gd name="connsiteX47" fmla="*/ 4450832 w 4549123"/>
              <a:gd name="connsiteY47" fmla="*/ 1995384 h 5549966"/>
              <a:gd name="connsiteX48" fmla="*/ 4450370 w 4549123"/>
              <a:gd name="connsiteY48" fmla="*/ 2000244 h 5549966"/>
              <a:gd name="connsiteX49" fmla="*/ 4441250 w 4549123"/>
              <a:gd name="connsiteY49" fmla="*/ 2040142 h 5549966"/>
              <a:gd name="connsiteX50" fmla="*/ 4444515 w 4549123"/>
              <a:gd name="connsiteY50" fmla="*/ 2044087 h 5549966"/>
              <a:gd name="connsiteX51" fmla="*/ 4447356 w 4549123"/>
              <a:gd name="connsiteY51" fmla="*/ 2056904 h 5549966"/>
              <a:gd name="connsiteX52" fmla="*/ 4442615 w 4549123"/>
              <a:gd name="connsiteY52" fmla="*/ 2067489 h 5549966"/>
              <a:gd name="connsiteX53" fmla="*/ 4432431 w 4549123"/>
              <a:gd name="connsiteY53" fmla="*/ 2117719 h 5549966"/>
              <a:gd name="connsiteX54" fmla="*/ 4425100 w 4549123"/>
              <a:gd name="connsiteY54" fmla="*/ 2167300 h 5549966"/>
              <a:gd name="connsiteX55" fmla="*/ 4369017 w 4549123"/>
              <a:gd name="connsiteY55" fmla="*/ 3223633 h 5549966"/>
              <a:gd name="connsiteX56" fmla="*/ 4356231 w 4549123"/>
              <a:gd name="connsiteY56" fmla="*/ 3477281 h 5549966"/>
              <a:gd name="connsiteX57" fmla="*/ 4345146 w 4549123"/>
              <a:gd name="connsiteY57" fmla="*/ 3639984 h 5549966"/>
              <a:gd name="connsiteX58" fmla="*/ 4254385 w 4549123"/>
              <a:gd name="connsiteY58" fmla="*/ 5278921 h 5549966"/>
              <a:gd name="connsiteX59" fmla="*/ 4259683 w 4549123"/>
              <a:gd name="connsiteY59" fmla="*/ 5315626 h 5549966"/>
              <a:gd name="connsiteX60" fmla="*/ 4263217 w 4549123"/>
              <a:gd name="connsiteY60" fmla="*/ 5350090 h 5549966"/>
              <a:gd name="connsiteX61" fmla="*/ 4266049 w 4549123"/>
              <a:gd name="connsiteY61" fmla="*/ 5450399 h 5549966"/>
              <a:gd name="connsiteX62" fmla="*/ 4247492 w 4549123"/>
              <a:gd name="connsiteY62" fmla="*/ 5484804 h 5549966"/>
              <a:gd name="connsiteX63" fmla="*/ 4242840 w 4549123"/>
              <a:gd name="connsiteY63" fmla="*/ 5487504 h 5549966"/>
              <a:gd name="connsiteX64" fmla="*/ 4239383 w 4549123"/>
              <a:gd name="connsiteY64" fmla="*/ 5549951 h 5549966"/>
              <a:gd name="connsiteX65" fmla="*/ 266751 w 4549123"/>
              <a:gd name="connsiteY65" fmla="*/ 5218723 h 5549966"/>
              <a:gd name="connsiteX66" fmla="*/ 12505 w 4549123"/>
              <a:gd name="connsiteY66" fmla="*/ 5243704 h 5549966"/>
              <a:gd name="connsiteX67" fmla="*/ 0 w 4549123"/>
              <a:gd name="connsiteY67" fmla="*/ 5239903 h 5549966"/>
              <a:gd name="connsiteX68" fmla="*/ 4220 w 4549123"/>
              <a:gd name="connsiteY68" fmla="*/ 5233298 h 5549966"/>
              <a:gd name="connsiteX69" fmla="*/ 4489 w 4549123"/>
              <a:gd name="connsiteY69" fmla="*/ 5230552 h 5549966"/>
              <a:gd name="connsiteX70" fmla="*/ 4759 w 4549123"/>
              <a:gd name="connsiteY70" fmla="*/ 5227804 h 5549966"/>
              <a:gd name="connsiteX71" fmla="*/ 5296 w 4549123"/>
              <a:gd name="connsiteY71" fmla="*/ 5222308 h 5549966"/>
              <a:gd name="connsiteX72" fmla="*/ 4981 w 4549123"/>
              <a:gd name="connsiteY72" fmla="*/ 5216405 h 5549966"/>
              <a:gd name="connsiteX73" fmla="*/ 4397 w 4549123"/>
              <a:gd name="connsiteY73" fmla="*/ 5213249 h 5549966"/>
              <a:gd name="connsiteX74" fmla="*/ 4666 w 4549123"/>
              <a:gd name="connsiteY74" fmla="*/ 5210500 h 5549966"/>
              <a:gd name="connsiteX75" fmla="*/ 4350 w 4549123"/>
              <a:gd name="connsiteY75" fmla="*/ 5204597 h 5549966"/>
              <a:gd name="connsiteX76" fmla="*/ 3767 w 4549123"/>
              <a:gd name="connsiteY76" fmla="*/ 5201441 h 5549966"/>
              <a:gd name="connsiteX77" fmla="*/ 3137 w 4549123"/>
              <a:gd name="connsiteY77" fmla="*/ 5189632 h 5549966"/>
              <a:gd name="connsiteX78" fmla="*/ 2553 w 4549123"/>
              <a:gd name="connsiteY78" fmla="*/ 5186477 h 5549966"/>
              <a:gd name="connsiteX79" fmla="*/ 2821 w 4549123"/>
              <a:gd name="connsiteY79" fmla="*/ 5183728 h 5549966"/>
              <a:gd name="connsiteX80" fmla="*/ 1386 w 4549123"/>
              <a:gd name="connsiteY80" fmla="*/ 5180163 h 5549966"/>
              <a:gd name="connsiteX81" fmla="*/ 6798 w 4549123"/>
              <a:gd name="connsiteY81" fmla="*/ 5116566 h 5549966"/>
              <a:gd name="connsiteX82" fmla="*/ 74412 w 4549123"/>
              <a:gd name="connsiteY82" fmla="*/ 3839310 h 5549966"/>
              <a:gd name="connsiteX83" fmla="*/ 299102 w 4549123"/>
              <a:gd name="connsiteY83" fmla="*/ 0 h 5549966"/>
              <a:gd name="connsiteX0" fmla="*/ 303426 w 4553447"/>
              <a:gd name="connsiteY0" fmla="*/ 0 h 5549966"/>
              <a:gd name="connsiteX1" fmla="*/ 3305612 w 4553447"/>
              <a:gd name="connsiteY1" fmla="*/ 171842 h 5549966"/>
              <a:gd name="connsiteX2" fmla="*/ 4134423 w 4553447"/>
              <a:gd name="connsiteY2" fmla="*/ 226950 h 5549966"/>
              <a:gd name="connsiteX3" fmla="*/ 4507617 w 4553447"/>
              <a:gd name="connsiteY3" fmla="*/ 247374 h 5549966"/>
              <a:gd name="connsiteX4" fmla="*/ 4535496 w 4553447"/>
              <a:gd name="connsiteY4" fmla="*/ 269179 h 5549966"/>
              <a:gd name="connsiteX5" fmla="*/ 4533722 w 4553447"/>
              <a:gd name="connsiteY5" fmla="*/ 300930 h 5549966"/>
              <a:gd name="connsiteX6" fmla="*/ 4536644 w 4553447"/>
              <a:gd name="connsiteY6" fmla="*/ 302647 h 5549966"/>
              <a:gd name="connsiteX7" fmla="*/ 4553070 w 4553447"/>
              <a:gd name="connsiteY7" fmla="*/ 334222 h 5549966"/>
              <a:gd name="connsiteX8" fmla="*/ 4530809 w 4553447"/>
              <a:gd name="connsiteY8" fmla="*/ 391868 h 5549966"/>
              <a:gd name="connsiteX9" fmla="*/ 4527321 w 4553447"/>
              <a:gd name="connsiteY9" fmla="*/ 415489 h 5549966"/>
              <a:gd name="connsiteX10" fmla="*/ 4522216 w 4553447"/>
              <a:gd name="connsiteY10" fmla="*/ 506828 h 5549966"/>
              <a:gd name="connsiteX11" fmla="*/ 4521566 w 4553447"/>
              <a:gd name="connsiteY11" fmla="*/ 553245 h 5549966"/>
              <a:gd name="connsiteX12" fmla="*/ 4518467 w 4553447"/>
              <a:gd name="connsiteY12" fmla="*/ 581709 h 5549966"/>
              <a:gd name="connsiteX13" fmla="*/ 4517798 w 4553447"/>
              <a:gd name="connsiteY13" fmla="*/ 585890 h 5549966"/>
              <a:gd name="connsiteX14" fmla="*/ 4504861 w 4553447"/>
              <a:gd name="connsiteY14" fmla="*/ 817404 h 5549966"/>
              <a:gd name="connsiteX15" fmla="*/ 4506574 w 4553447"/>
              <a:gd name="connsiteY15" fmla="*/ 822238 h 5549966"/>
              <a:gd name="connsiteX16" fmla="*/ 4504423 w 4553447"/>
              <a:gd name="connsiteY16" fmla="*/ 846069 h 5549966"/>
              <a:gd name="connsiteX17" fmla="*/ 4502823 w 4553447"/>
              <a:gd name="connsiteY17" fmla="*/ 853854 h 5549966"/>
              <a:gd name="connsiteX18" fmla="*/ 4496585 w 4553447"/>
              <a:gd name="connsiteY18" fmla="*/ 965485 h 5549966"/>
              <a:gd name="connsiteX19" fmla="*/ 4498662 w 4553447"/>
              <a:gd name="connsiteY19" fmla="*/ 966385 h 5549966"/>
              <a:gd name="connsiteX20" fmla="*/ 4502781 w 4553447"/>
              <a:gd name="connsiteY20" fmla="*/ 1002567 h 5549966"/>
              <a:gd name="connsiteX21" fmla="*/ 4497983 w 4553447"/>
              <a:gd name="connsiteY21" fmla="*/ 1101094 h 5549966"/>
              <a:gd name="connsiteX22" fmla="*/ 4497878 w 4553447"/>
              <a:gd name="connsiteY22" fmla="*/ 1159389 h 5549966"/>
              <a:gd name="connsiteX23" fmla="*/ 4502181 w 4553447"/>
              <a:gd name="connsiteY23" fmla="*/ 1180505 h 5549966"/>
              <a:gd name="connsiteX24" fmla="*/ 4505271 w 4553447"/>
              <a:gd name="connsiteY24" fmla="*/ 1210687 h 5549966"/>
              <a:gd name="connsiteX25" fmla="*/ 4514088 w 4553447"/>
              <a:gd name="connsiteY25" fmla="*/ 1263157 h 5549966"/>
              <a:gd name="connsiteX26" fmla="*/ 4516365 w 4553447"/>
              <a:gd name="connsiteY26" fmla="*/ 1313374 h 5549966"/>
              <a:gd name="connsiteX27" fmla="*/ 4515485 w 4553447"/>
              <a:gd name="connsiteY27" fmla="*/ 1347004 h 5549966"/>
              <a:gd name="connsiteX28" fmla="*/ 4515022 w 4553447"/>
              <a:gd name="connsiteY28" fmla="*/ 1351864 h 5549966"/>
              <a:gd name="connsiteX29" fmla="*/ 4505903 w 4553447"/>
              <a:gd name="connsiteY29" fmla="*/ 1391762 h 5549966"/>
              <a:gd name="connsiteX30" fmla="*/ 4509167 w 4553447"/>
              <a:gd name="connsiteY30" fmla="*/ 1395707 h 5549966"/>
              <a:gd name="connsiteX31" fmla="*/ 4512009 w 4553447"/>
              <a:gd name="connsiteY31" fmla="*/ 1408524 h 5549966"/>
              <a:gd name="connsiteX32" fmla="*/ 4507268 w 4553447"/>
              <a:gd name="connsiteY32" fmla="*/ 1419109 h 5549966"/>
              <a:gd name="connsiteX33" fmla="*/ 4497084 w 4553447"/>
              <a:gd name="connsiteY33" fmla="*/ 1469337 h 5549966"/>
              <a:gd name="connsiteX34" fmla="*/ 4486187 w 4553447"/>
              <a:gd name="connsiteY34" fmla="*/ 1543038 h 5549966"/>
              <a:gd name="connsiteX35" fmla="*/ 4481306 w 4553447"/>
              <a:gd name="connsiteY35" fmla="*/ 1553997 h 5549966"/>
              <a:gd name="connsiteX36" fmla="*/ 4466878 w 4553447"/>
              <a:gd name="connsiteY36" fmla="*/ 1626071 h 5549966"/>
              <a:gd name="connsiteX37" fmla="*/ 4463163 w 4553447"/>
              <a:gd name="connsiteY37" fmla="*/ 1664103 h 5549966"/>
              <a:gd name="connsiteX38" fmla="*/ 4466823 w 4553447"/>
              <a:gd name="connsiteY38" fmla="*/ 1668558 h 5549966"/>
              <a:gd name="connsiteX39" fmla="*/ 4465173 w 4553447"/>
              <a:gd name="connsiteY39" fmla="*/ 1679756 h 5549966"/>
              <a:gd name="connsiteX40" fmla="*/ 4465585 w 4553447"/>
              <a:gd name="connsiteY40" fmla="*/ 1682815 h 5549966"/>
              <a:gd name="connsiteX41" fmla="*/ 4467096 w 4553447"/>
              <a:gd name="connsiteY41" fmla="*/ 1700268 h 5549966"/>
              <a:gd name="connsiteX42" fmla="*/ 4455626 w 4553447"/>
              <a:gd name="connsiteY42" fmla="*/ 1735163 h 5549966"/>
              <a:gd name="connsiteX43" fmla="*/ 4453566 w 4553447"/>
              <a:gd name="connsiteY43" fmla="*/ 1735289 h 5549966"/>
              <a:gd name="connsiteX44" fmla="*/ 4445068 w 4553447"/>
              <a:gd name="connsiteY44" fmla="*/ 1887374 h 5549966"/>
              <a:gd name="connsiteX45" fmla="*/ 4453759 w 4553447"/>
              <a:gd name="connsiteY45" fmla="*/ 1911536 h 5549966"/>
              <a:gd name="connsiteX46" fmla="*/ 4456037 w 4553447"/>
              <a:gd name="connsiteY46" fmla="*/ 1961755 h 5549966"/>
              <a:gd name="connsiteX47" fmla="*/ 4455156 w 4553447"/>
              <a:gd name="connsiteY47" fmla="*/ 1995384 h 5549966"/>
              <a:gd name="connsiteX48" fmla="*/ 4454694 w 4553447"/>
              <a:gd name="connsiteY48" fmla="*/ 2000244 h 5549966"/>
              <a:gd name="connsiteX49" fmla="*/ 4445574 w 4553447"/>
              <a:gd name="connsiteY49" fmla="*/ 2040142 h 5549966"/>
              <a:gd name="connsiteX50" fmla="*/ 4448839 w 4553447"/>
              <a:gd name="connsiteY50" fmla="*/ 2044087 h 5549966"/>
              <a:gd name="connsiteX51" fmla="*/ 4451680 w 4553447"/>
              <a:gd name="connsiteY51" fmla="*/ 2056904 h 5549966"/>
              <a:gd name="connsiteX52" fmla="*/ 4446939 w 4553447"/>
              <a:gd name="connsiteY52" fmla="*/ 2067489 h 5549966"/>
              <a:gd name="connsiteX53" fmla="*/ 4436755 w 4553447"/>
              <a:gd name="connsiteY53" fmla="*/ 2117719 h 5549966"/>
              <a:gd name="connsiteX54" fmla="*/ 4429424 w 4553447"/>
              <a:gd name="connsiteY54" fmla="*/ 2167300 h 5549966"/>
              <a:gd name="connsiteX55" fmla="*/ 4373341 w 4553447"/>
              <a:gd name="connsiteY55" fmla="*/ 3223633 h 5549966"/>
              <a:gd name="connsiteX56" fmla="*/ 4360555 w 4553447"/>
              <a:gd name="connsiteY56" fmla="*/ 3477281 h 5549966"/>
              <a:gd name="connsiteX57" fmla="*/ 4349470 w 4553447"/>
              <a:gd name="connsiteY57" fmla="*/ 3639984 h 5549966"/>
              <a:gd name="connsiteX58" fmla="*/ 4258709 w 4553447"/>
              <a:gd name="connsiteY58" fmla="*/ 5278921 h 5549966"/>
              <a:gd name="connsiteX59" fmla="*/ 4264007 w 4553447"/>
              <a:gd name="connsiteY59" fmla="*/ 5315626 h 5549966"/>
              <a:gd name="connsiteX60" fmla="*/ 4267541 w 4553447"/>
              <a:gd name="connsiteY60" fmla="*/ 5350090 h 5549966"/>
              <a:gd name="connsiteX61" fmla="*/ 4270373 w 4553447"/>
              <a:gd name="connsiteY61" fmla="*/ 5450399 h 5549966"/>
              <a:gd name="connsiteX62" fmla="*/ 4251816 w 4553447"/>
              <a:gd name="connsiteY62" fmla="*/ 5484804 h 5549966"/>
              <a:gd name="connsiteX63" fmla="*/ 4247164 w 4553447"/>
              <a:gd name="connsiteY63" fmla="*/ 5487504 h 5549966"/>
              <a:gd name="connsiteX64" fmla="*/ 4243707 w 4553447"/>
              <a:gd name="connsiteY64" fmla="*/ 5549951 h 5549966"/>
              <a:gd name="connsiteX65" fmla="*/ 271075 w 4553447"/>
              <a:gd name="connsiteY65" fmla="*/ 5218723 h 5549966"/>
              <a:gd name="connsiteX66" fmla="*/ 0 w 4553447"/>
              <a:gd name="connsiteY66" fmla="*/ 5280167 h 5549966"/>
              <a:gd name="connsiteX67" fmla="*/ 4324 w 4553447"/>
              <a:gd name="connsiteY67" fmla="*/ 5239903 h 5549966"/>
              <a:gd name="connsiteX68" fmla="*/ 8544 w 4553447"/>
              <a:gd name="connsiteY68" fmla="*/ 5233298 h 5549966"/>
              <a:gd name="connsiteX69" fmla="*/ 8813 w 4553447"/>
              <a:gd name="connsiteY69" fmla="*/ 5230552 h 5549966"/>
              <a:gd name="connsiteX70" fmla="*/ 9083 w 4553447"/>
              <a:gd name="connsiteY70" fmla="*/ 5227804 h 5549966"/>
              <a:gd name="connsiteX71" fmla="*/ 9620 w 4553447"/>
              <a:gd name="connsiteY71" fmla="*/ 5222308 h 5549966"/>
              <a:gd name="connsiteX72" fmla="*/ 9305 w 4553447"/>
              <a:gd name="connsiteY72" fmla="*/ 5216405 h 5549966"/>
              <a:gd name="connsiteX73" fmla="*/ 8721 w 4553447"/>
              <a:gd name="connsiteY73" fmla="*/ 5213249 h 5549966"/>
              <a:gd name="connsiteX74" fmla="*/ 8990 w 4553447"/>
              <a:gd name="connsiteY74" fmla="*/ 5210500 h 5549966"/>
              <a:gd name="connsiteX75" fmla="*/ 8674 w 4553447"/>
              <a:gd name="connsiteY75" fmla="*/ 5204597 h 5549966"/>
              <a:gd name="connsiteX76" fmla="*/ 8091 w 4553447"/>
              <a:gd name="connsiteY76" fmla="*/ 5201441 h 5549966"/>
              <a:gd name="connsiteX77" fmla="*/ 7461 w 4553447"/>
              <a:gd name="connsiteY77" fmla="*/ 5189632 h 5549966"/>
              <a:gd name="connsiteX78" fmla="*/ 6877 w 4553447"/>
              <a:gd name="connsiteY78" fmla="*/ 5186477 h 5549966"/>
              <a:gd name="connsiteX79" fmla="*/ 7145 w 4553447"/>
              <a:gd name="connsiteY79" fmla="*/ 5183728 h 5549966"/>
              <a:gd name="connsiteX80" fmla="*/ 5710 w 4553447"/>
              <a:gd name="connsiteY80" fmla="*/ 5180163 h 5549966"/>
              <a:gd name="connsiteX81" fmla="*/ 11122 w 4553447"/>
              <a:gd name="connsiteY81" fmla="*/ 5116566 h 5549966"/>
              <a:gd name="connsiteX82" fmla="*/ 78736 w 4553447"/>
              <a:gd name="connsiteY82" fmla="*/ 3839310 h 5549966"/>
              <a:gd name="connsiteX83" fmla="*/ 303426 w 4553447"/>
              <a:gd name="connsiteY83" fmla="*/ 0 h 5549966"/>
              <a:gd name="connsiteX0" fmla="*/ 303426 w 4553447"/>
              <a:gd name="connsiteY0" fmla="*/ 0 h 5549973"/>
              <a:gd name="connsiteX1" fmla="*/ 3305612 w 4553447"/>
              <a:gd name="connsiteY1" fmla="*/ 171842 h 5549973"/>
              <a:gd name="connsiteX2" fmla="*/ 4134423 w 4553447"/>
              <a:gd name="connsiteY2" fmla="*/ 226950 h 5549973"/>
              <a:gd name="connsiteX3" fmla="*/ 4507617 w 4553447"/>
              <a:gd name="connsiteY3" fmla="*/ 247374 h 5549973"/>
              <a:gd name="connsiteX4" fmla="*/ 4535496 w 4553447"/>
              <a:gd name="connsiteY4" fmla="*/ 269179 h 5549973"/>
              <a:gd name="connsiteX5" fmla="*/ 4533722 w 4553447"/>
              <a:gd name="connsiteY5" fmla="*/ 300930 h 5549973"/>
              <a:gd name="connsiteX6" fmla="*/ 4536644 w 4553447"/>
              <a:gd name="connsiteY6" fmla="*/ 302647 h 5549973"/>
              <a:gd name="connsiteX7" fmla="*/ 4553070 w 4553447"/>
              <a:gd name="connsiteY7" fmla="*/ 334222 h 5549973"/>
              <a:gd name="connsiteX8" fmla="*/ 4530809 w 4553447"/>
              <a:gd name="connsiteY8" fmla="*/ 391868 h 5549973"/>
              <a:gd name="connsiteX9" fmla="*/ 4527321 w 4553447"/>
              <a:gd name="connsiteY9" fmla="*/ 415489 h 5549973"/>
              <a:gd name="connsiteX10" fmla="*/ 4522216 w 4553447"/>
              <a:gd name="connsiteY10" fmla="*/ 506828 h 5549973"/>
              <a:gd name="connsiteX11" fmla="*/ 4521566 w 4553447"/>
              <a:gd name="connsiteY11" fmla="*/ 553245 h 5549973"/>
              <a:gd name="connsiteX12" fmla="*/ 4518467 w 4553447"/>
              <a:gd name="connsiteY12" fmla="*/ 581709 h 5549973"/>
              <a:gd name="connsiteX13" fmla="*/ 4517798 w 4553447"/>
              <a:gd name="connsiteY13" fmla="*/ 585890 h 5549973"/>
              <a:gd name="connsiteX14" fmla="*/ 4504861 w 4553447"/>
              <a:gd name="connsiteY14" fmla="*/ 817404 h 5549973"/>
              <a:gd name="connsiteX15" fmla="*/ 4506574 w 4553447"/>
              <a:gd name="connsiteY15" fmla="*/ 822238 h 5549973"/>
              <a:gd name="connsiteX16" fmla="*/ 4504423 w 4553447"/>
              <a:gd name="connsiteY16" fmla="*/ 846069 h 5549973"/>
              <a:gd name="connsiteX17" fmla="*/ 4502823 w 4553447"/>
              <a:gd name="connsiteY17" fmla="*/ 853854 h 5549973"/>
              <a:gd name="connsiteX18" fmla="*/ 4496585 w 4553447"/>
              <a:gd name="connsiteY18" fmla="*/ 965485 h 5549973"/>
              <a:gd name="connsiteX19" fmla="*/ 4498662 w 4553447"/>
              <a:gd name="connsiteY19" fmla="*/ 966385 h 5549973"/>
              <a:gd name="connsiteX20" fmla="*/ 4502781 w 4553447"/>
              <a:gd name="connsiteY20" fmla="*/ 1002567 h 5549973"/>
              <a:gd name="connsiteX21" fmla="*/ 4497983 w 4553447"/>
              <a:gd name="connsiteY21" fmla="*/ 1101094 h 5549973"/>
              <a:gd name="connsiteX22" fmla="*/ 4497878 w 4553447"/>
              <a:gd name="connsiteY22" fmla="*/ 1159389 h 5549973"/>
              <a:gd name="connsiteX23" fmla="*/ 4502181 w 4553447"/>
              <a:gd name="connsiteY23" fmla="*/ 1180505 h 5549973"/>
              <a:gd name="connsiteX24" fmla="*/ 4505271 w 4553447"/>
              <a:gd name="connsiteY24" fmla="*/ 1210687 h 5549973"/>
              <a:gd name="connsiteX25" fmla="*/ 4514088 w 4553447"/>
              <a:gd name="connsiteY25" fmla="*/ 1263157 h 5549973"/>
              <a:gd name="connsiteX26" fmla="*/ 4516365 w 4553447"/>
              <a:gd name="connsiteY26" fmla="*/ 1313374 h 5549973"/>
              <a:gd name="connsiteX27" fmla="*/ 4515485 w 4553447"/>
              <a:gd name="connsiteY27" fmla="*/ 1347004 h 5549973"/>
              <a:gd name="connsiteX28" fmla="*/ 4515022 w 4553447"/>
              <a:gd name="connsiteY28" fmla="*/ 1351864 h 5549973"/>
              <a:gd name="connsiteX29" fmla="*/ 4505903 w 4553447"/>
              <a:gd name="connsiteY29" fmla="*/ 1391762 h 5549973"/>
              <a:gd name="connsiteX30" fmla="*/ 4509167 w 4553447"/>
              <a:gd name="connsiteY30" fmla="*/ 1395707 h 5549973"/>
              <a:gd name="connsiteX31" fmla="*/ 4512009 w 4553447"/>
              <a:gd name="connsiteY31" fmla="*/ 1408524 h 5549973"/>
              <a:gd name="connsiteX32" fmla="*/ 4507268 w 4553447"/>
              <a:gd name="connsiteY32" fmla="*/ 1419109 h 5549973"/>
              <a:gd name="connsiteX33" fmla="*/ 4497084 w 4553447"/>
              <a:gd name="connsiteY33" fmla="*/ 1469337 h 5549973"/>
              <a:gd name="connsiteX34" fmla="*/ 4486187 w 4553447"/>
              <a:gd name="connsiteY34" fmla="*/ 1543038 h 5549973"/>
              <a:gd name="connsiteX35" fmla="*/ 4481306 w 4553447"/>
              <a:gd name="connsiteY35" fmla="*/ 1553997 h 5549973"/>
              <a:gd name="connsiteX36" fmla="*/ 4466878 w 4553447"/>
              <a:gd name="connsiteY36" fmla="*/ 1626071 h 5549973"/>
              <a:gd name="connsiteX37" fmla="*/ 4463163 w 4553447"/>
              <a:gd name="connsiteY37" fmla="*/ 1664103 h 5549973"/>
              <a:gd name="connsiteX38" fmla="*/ 4466823 w 4553447"/>
              <a:gd name="connsiteY38" fmla="*/ 1668558 h 5549973"/>
              <a:gd name="connsiteX39" fmla="*/ 4465173 w 4553447"/>
              <a:gd name="connsiteY39" fmla="*/ 1679756 h 5549973"/>
              <a:gd name="connsiteX40" fmla="*/ 4465585 w 4553447"/>
              <a:gd name="connsiteY40" fmla="*/ 1682815 h 5549973"/>
              <a:gd name="connsiteX41" fmla="*/ 4467096 w 4553447"/>
              <a:gd name="connsiteY41" fmla="*/ 1700268 h 5549973"/>
              <a:gd name="connsiteX42" fmla="*/ 4455626 w 4553447"/>
              <a:gd name="connsiteY42" fmla="*/ 1735163 h 5549973"/>
              <a:gd name="connsiteX43" fmla="*/ 4453566 w 4553447"/>
              <a:gd name="connsiteY43" fmla="*/ 1735289 h 5549973"/>
              <a:gd name="connsiteX44" fmla="*/ 4445068 w 4553447"/>
              <a:gd name="connsiteY44" fmla="*/ 1887374 h 5549973"/>
              <a:gd name="connsiteX45" fmla="*/ 4453759 w 4553447"/>
              <a:gd name="connsiteY45" fmla="*/ 1911536 h 5549973"/>
              <a:gd name="connsiteX46" fmla="*/ 4456037 w 4553447"/>
              <a:gd name="connsiteY46" fmla="*/ 1961755 h 5549973"/>
              <a:gd name="connsiteX47" fmla="*/ 4455156 w 4553447"/>
              <a:gd name="connsiteY47" fmla="*/ 1995384 h 5549973"/>
              <a:gd name="connsiteX48" fmla="*/ 4454694 w 4553447"/>
              <a:gd name="connsiteY48" fmla="*/ 2000244 h 5549973"/>
              <a:gd name="connsiteX49" fmla="*/ 4445574 w 4553447"/>
              <a:gd name="connsiteY49" fmla="*/ 2040142 h 5549973"/>
              <a:gd name="connsiteX50" fmla="*/ 4448839 w 4553447"/>
              <a:gd name="connsiteY50" fmla="*/ 2044087 h 5549973"/>
              <a:gd name="connsiteX51" fmla="*/ 4451680 w 4553447"/>
              <a:gd name="connsiteY51" fmla="*/ 2056904 h 5549973"/>
              <a:gd name="connsiteX52" fmla="*/ 4446939 w 4553447"/>
              <a:gd name="connsiteY52" fmla="*/ 2067489 h 5549973"/>
              <a:gd name="connsiteX53" fmla="*/ 4436755 w 4553447"/>
              <a:gd name="connsiteY53" fmla="*/ 2117719 h 5549973"/>
              <a:gd name="connsiteX54" fmla="*/ 4429424 w 4553447"/>
              <a:gd name="connsiteY54" fmla="*/ 2167300 h 5549973"/>
              <a:gd name="connsiteX55" fmla="*/ 4373341 w 4553447"/>
              <a:gd name="connsiteY55" fmla="*/ 3223633 h 5549973"/>
              <a:gd name="connsiteX56" fmla="*/ 4360555 w 4553447"/>
              <a:gd name="connsiteY56" fmla="*/ 3477281 h 5549973"/>
              <a:gd name="connsiteX57" fmla="*/ 4349470 w 4553447"/>
              <a:gd name="connsiteY57" fmla="*/ 3639984 h 5549973"/>
              <a:gd name="connsiteX58" fmla="*/ 4258709 w 4553447"/>
              <a:gd name="connsiteY58" fmla="*/ 5278921 h 5549973"/>
              <a:gd name="connsiteX59" fmla="*/ 4264007 w 4553447"/>
              <a:gd name="connsiteY59" fmla="*/ 5315626 h 5549973"/>
              <a:gd name="connsiteX60" fmla="*/ 4267541 w 4553447"/>
              <a:gd name="connsiteY60" fmla="*/ 5350090 h 5549973"/>
              <a:gd name="connsiteX61" fmla="*/ 4270373 w 4553447"/>
              <a:gd name="connsiteY61" fmla="*/ 5450399 h 5549973"/>
              <a:gd name="connsiteX62" fmla="*/ 4251816 w 4553447"/>
              <a:gd name="connsiteY62" fmla="*/ 5484804 h 5549973"/>
              <a:gd name="connsiteX63" fmla="*/ 4247164 w 4553447"/>
              <a:gd name="connsiteY63" fmla="*/ 5487504 h 5549973"/>
              <a:gd name="connsiteX64" fmla="*/ 4243707 w 4553447"/>
              <a:gd name="connsiteY64" fmla="*/ 5549951 h 5549973"/>
              <a:gd name="connsiteX65" fmla="*/ 310344 w 4553447"/>
              <a:gd name="connsiteY65" fmla="*/ 5297261 h 5549973"/>
              <a:gd name="connsiteX66" fmla="*/ 0 w 4553447"/>
              <a:gd name="connsiteY66" fmla="*/ 5280167 h 5549973"/>
              <a:gd name="connsiteX67" fmla="*/ 4324 w 4553447"/>
              <a:gd name="connsiteY67" fmla="*/ 5239903 h 5549973"/>
              <a:gd name="connsiteX68" fmla="*/ 8544 w 4553447"/>
              <a:gd name="connsiteY68" fmla="*/ 5233298 h 5549973"/>
              <a:gd name="connsiteX69" fmla="*/ 8813 w 4553447"/>
              <a:gd name="connsiteY69" fmla="*/ 5230552 h 5549973"/>
              <a:gd name="connsiteX70" fmla="*/ 9083 w 4553447"/>
              <a:gd name="connsiteY70" fmla="*/ 5227804 h 5549973"/>
              <a:gd name="connsiteX71" fmla="*/ 9620 w 4553447"/>
              <a:gd name="connsiteY71" fmla="*/ 5222308 h 5549973"/>
              <a:gd name="connsiteX72" fmla="*/ 9305 w 4553447"/>
              <a:gd name="connsiteY72" fmla="*/ 5216405 h 5549973"/>
              <a:gd name="connsiteX73" fmla="*/ 8721 w 4553447"/>
              <a:gd name="connsiteY73" fmla="*/ 5213249 h 5549973"/>
              <a:gd name="connsiteX74" fmla="*/ 8990 w 4553447"/>
              <a:gd name="connsiteY74" fmla="*/ 5210500 h 5549973"/>
              <a:gd name="connsiteX75" fmla="*/ 8674 w 4553447"/>
              <a:gd name="connsiteY75" fmla="*/ 5204597 h 5549973"/>
              <a:gd name="connsiteX76" fmla="*/ 8091 w 4553447"/>
              <a:gd name="connsiteY76" fmla="*/ 5201441 h 5549973"/>
              <a:gd name="connsiteX77" fmla="*/ 7461 w 4553447"/>
              <a:gd name="connsiteY77" fmla="*/ 5189632 h 5549973"/>
              <a:gd name="connsiteX78" fmla="*/ 6877 w 4553447"/>
              <a:gd name="connsiteY78" fmla="*/ 5186477 h 5549973"/>
              <a:gd name="connsiteX79" fmla="*/ 7145 w 4553447"/>
              <a:gd name="connsiteY79" fmla="*/ 5183728 h 5549973"/>
              <a:gd name="connsiteX80" fmla="*/ 5710 w 4553447"/>
              <a:gd name="connsiteY80" fmla="*/ 5180163 h 5549973"/>
              <a:gd name="connsiteX81" fmla="*/ 11122 w 4553447"/>
              <a:gd name="connsiteY81" fmla="*/ 5116566 h 5549973"/>
              <a:gd name="connsiteX82" fmla="*/ 78736 w 4553447"/>
              <a:gd name="connsiteY82" fmla="*/ 3839310 h 5549973"/>
              <a:gd name="connsiteX83" fmla="*/ 303426 w 4553447"/>
              <a:gd name="connsiteY83" fmla="*/ 0 h 5549973"/>
              <a:gd name="connsiteX0" fmla="*/ 303426 w 4553447"/>
              <a:gd name="connsiteY0" fmla="*/ 0 h 5549974"/>
              <a:gd name="connsiteX1" fmla="*/ 3305612 w 4553447"/>
              <a:gd name="connsiteY1" fmla="*/ 171842 h 5549974"/>
              <a:gd name="connsiteX2" fmla="*/ 4134423 w 4553447"/>
              <a:gd name="connsiteY2" fmla="*/ 226950 h 5549974"/>
              <a:gd name="connsiteX3" fmla="*/ 4507617 w 4553447"/>
              <a:gd name="connsiteY3" fmla="*/ 247374 h 5549974"/>
              <a:gd name="connsiteX4" fmla="*/ 4535496 w 4553447"/>
              <a:gd name="connsiteY4" fmla="*/ 269179 h 5549974"/>
              <a:gd name="connsiteX5" fmla="*/ 4533722 w 4553447"/>
              <a:gd name="connsiteY5" fmla="*/ 300930 h 5549974"/>
              <a:gd name="connsiteX6" fmla="*/ 4536644 w 4553447"/>
              <a:gd name="connsiteY6" fmla="*/ 302647 h 5549974"/>
              <a:gd name="connsiteX7" fmla="*/ 4553070 w 4553447"/>
              <a:gd name="connsiteY7" fmla="*/ 334222 h 5549974"/>
              <a:gd name="connsiteX8" fmla="*/ 4530809 w 4553447"/>
              <a:gd name="connsiteY8" fmla="*/ 391868 h 5549974"/>
              <a:gd name="connsiteX9" fmla="*/ 4527321 w 4553447"/>
              <a:gd name="connsiteY9" fmla="*/ 415489 h 5549974"/>
              <a:gd name="connsiteX10" fmla="*/ 4522216 w 4553447"/>
              <a:gd name="connsiteY10" fmla="*/ 506828 h 5549974"/>
              <a:gd name="connsiteX11" fmla="*/ 4521566 w 4553447"/>
              <a:gd name="connsiteY11" fmla="*/ 553245 h 5549974"/>
              <a:gd name="connsiteX12" fmla="*/ 4518467 w 4553447"/>
              <a:gd name="connsiteY12" fmla="*/ 581709 h 5549974"/>
              <a:gd name="connsiteX13" fmla="*/ 4517798 w 4553447"/>
              <a:gd name="connsiteY13" fmla="*/ 585890 h 5549974"/>
              <a:gd name="connsiteX14" fmla="*/ 4504861 w 4553447"/>
              <a:gd name="connsiteY14" fmla="*/ 817404 h 5549974"/>
              <a:gd name="connsiteX15" fmla="*/ 4506574 w 4553447"/>
              <a:gd name="connsiteY15" fmla="*/ 822238 h 5549974"/>
              <a:gd name="connsiteX16" fmla="*/ 4504423 w 4553447"/>
              <a:gd name="connsiteY16" fmla="*/ 846069 h 5549974"/>
              <a:gd name="connsiteX17" fmla="*/ 4502823 w 4553447"/>
              <a:gd name="connsiteY17" fmla="*/ 853854 h 5549974"/>
              <a:gd name="connsiteX18" fmla="*/ 4496585 w 4553447"/>
              <a:gd name="connsiteY18" fmla="*/ 965485 h 5549974"/>
              <a:gd name="connsiteX19" fmla="*/ 4498662 w 4553447"/>
              <a:gd name="connsiteY19" fmla="*/ 966385 h 5549974"/>
              <a:gd name="connsiteX20" fmla="*/ 4502781 w 4553447"/>
              <a:gd name="connsiteY20" fmla="*/ 1002567 h 5549974"/>
              <a:gd name="connsiteX21" fmla="*/ 4497983 w 4553447"/>
              <a:gd name="connsiteY21" fmla="*/ 1101094 h 5549974"/>
              <a:gd name="connsiteX22" fmla="*/ 4497878 w 4553447"/>
              <a:gd name="connsiteY22" fmla="*/ 1159389 h 5549974"/>
              <a:gd name="connsiteX23" fmla="*/ 4502181 w 4553447"/>
              <a:gd name="connsiteY23" fmla="*/ 1180505 h 5549974"/>
              <a:gd name="connsiteX24" fmla="*/ 4505271 w 4553447"/>
              <a:gd name="connsiteY24" fmla="*/ 1210687 h 5549974"/>
              <a:gd name="connsiteX25" fmla="*/ 4514088 w 4553447"/>
              <a:gd name="connsiteY25" fmla="*/ 1263157 h 5549974"/>
              <a:gd name="connsiteX26" fmla="*/ 4516365 w 4553447"/>
              <a:gd name="connsiteY26" fmla="*/ 1313374 h 5549974"/>
              <a:gd name="connsiteX27" fmla="*/ 4515485 w 4553447"/>
              <a:gd name="connsiteY27" fmla="*/ 1347004 h 5549974"/>
              <a:gd name="connsiteX28" fmla="*/ 4515022 w 4553447"/>
              <a:gd name="connsiteY28" fmla="*/ 1351864 h 5549974"/>
              <a:gd name="connsiteX29" fmla="*/ 4505903 w 4553447"/>
              <a:gd name="connsiteY29" fmla="*/ 1391762 h 5549974"/>
              <a:gd name="connsiteX30" fmla="*/ 4509167 w 4553447"/>
              <a:gd name="connsiteY30" fmla="*/ 1395707 h 5549974"/>
              <a:gd name="connsiteX31" fmla="*/ 4512009 w 4553447"/>
              <a:gd name="connsiteY31" fmla="*/ 1408524 h 5549974"/>
              <a:gd name="connsiteX32" fmla="*/ 4507268 w 4553447"/>
              <a:gd name="connsiteY32" fmla="*/ 1419109 h 5549974"/>
              <a:gd name="connsiteX33" fmla="*/ 4497084 w 4553447"/>
              <a:gd name="connsiteY33" fmla="*/ 1469337 h 5549974"/>
              <a:gd name="connsiteX34" fmla="*/ 4486187 w 4553447"/>
              <a:gd name="connsiteY34" fmla="*/ 1543038 h 5549974"/>
              <a:gd name="connsiteX35" fmla="*/ 4481306 w 4553447"/>
              <a:gd name="connsiteY35" fmla="*/ 1553997 h 5549974"/>
              <a:gd name="connsiteX36" fmla="*/ 4466878 w 4553447"/>
              <a:gd name="connsiteY36" fmla="*/ 1626071 h 5549974"/>
              <a:gd name="connsiteX37" fmla="*/ 4463163 w 4553447"/>
              <a:gd name="connsiteY37" fmla="*/ 1664103 h 5549974"/>
              <a:gd name="connsiteX38" fmla="*/ 4466823 w 4553447"/>
              <a:gd name="connsiteY38" fmla="*/ 1668558 h 5549974"/>
              <a:gd name="connsiteX39" fmla="*/ 4465173 w 4553447"/>
              <a:gd name="connsiteY39" fmla="*/ 1679756 h 5549974"/>
              <a:gd name="connsiteX40" fmla="*/ 4465585 w 4553447"/>
              <a:gd name="connsiteY40" fmla="*/ 1682815 h 5549974"/>
              <a:gd name="connsiteX41" fmla="*/ 4467096 w 4553447"/>
              <a:gd name="connsiteY41" fmla="*/ 1700268 h 5549974"/>
              <a:gd name="connsiteX42" fmla="*/ 4455626 w 4553447"/>
              <a:gd name="connsiteY42" fmla="*/ 1735163 h 5549974"/>
              <a:gd name="connsiteX43" fmla="*/ 4453566 w 4553447"/>
              <a:gd name="connsiteY43" fmla="*/ 1735289 h 5549974"/>
              <a:gd name="connsiteX44" fmla="*/ 4445068 w 4553447"/>
              <a:gd name="connsiteY44" fmla="*/ 1887374 h 5549974"/>
              <a:gd name="connsiteX45" fmla="*/ 4453759 w 4553447"/>
              <a:gd name="connsiteY45" fmla="*/ 1911536 h 5549974"/>
              <a:gd name="connsiteX46" fmla="*/ 4456037 w 4553447"/>
              <a:gd name="connsiteY46" fmla="*/ 1961755 h 5549974"/>
              <a:gd name="connsiteX47" fmla="*/ 4455156 w 4553447"/>
              <a:gd name="connsiteY47" fmla="*/ 1995384 h 5549974"/>
              <a:gd name="connsiteX48" fmla="*/ 4454694 w 4553447"/>
              <a:gd name="connsiteY48" fmla="*/ 2000244 h 5549974"/>
              <a:gd name="connsiteX49" fmla="*/ 4445574 w 4553447"/>
              <a:gd name="connsiteY49" fmla="*/ 2040142 h 5549974"/>
              <a:gd name="connsiteX50" fmla="*/ 4448839 w 4553447"/>
              <a:gd name="connsiteY50" fmla="*/ 2044087 h 5549974"/>
              <a:gd name="connsiteX51" fmla="*/ 4451680 w 4553447"/>
              <a:gd name="connsiteY51" fmla="*/ 2056904 h 5549974"/>
              <a:gd name="connsiteX52" fmla="*/ 4446939 w 4553447"/>
              <a:gd name="connsiteY52" fmla="*/ 2067489 h 5549974"/>
              <a:gd name="connsiteX53" fmla="*/ 4436755 w 4553447"/>
              <a:gd name="connsiteY53" fmla="*/ 2117719 h 5549974"/>
              <a:gd name="connsiteX54" fmla="*/ 4429424 w 4553447"/>
              <a:gd name="connsiteY54" fmla="*/ 2167300 h 5549974"/>
              <a:gd name="connsiteX55" fmla="*/ 4373341 w 4553447"/>
              <a:gd name="connsiteY55" fmla="*/ 3223633 h 5549974"/>
              <a:gd name="connsiteX56" fmla="*/ 4360555 w 4553447"/>
              <a:gd name="connsiteY56" fmla="*/ 3477281 h 5549974"/>
              <a:gd name="connsiteX57" fmla="*/ 4349470 w 4553447"/>
              <a:gd name="connsiteY57" fmla="*/ 3639984 h 5549974"/>
              <a:gd name="connsiteX58" fmla="*/ 4258709 w 4553447"/>
              <a:gd name="connsiteY58" fmla="*/ 5278921 h 5549974"/>
              <a:gd name="connsiteX59" fmla="*/ 4264007 w 4553447"/>
              <a:gd name="connsiteY59" fmla="*/ 5315626 h 5549974"/>
              <a:gd name="connsiteX60" fmla="*/ 4267541 w 4553447"/>
              <a:gd name="connsiteY60" fmla="*/ 5350090 h 5549974"/>
              <a:gd name="connsiteX61" fmla="*/ 4270373 w 4553447"/>
              <a:gd name="connsiteY61" fmla="*/ 5450399 h 5549974"/>
              <a:gd name="connsiteX62" fmla="*/ 4251816 w 4553447"/>
              <a:gd name="connsiteY62" fmla="*/ 5484804 h 5549974"/>
              <a:gd name="connsiteX63" fmla="*/ 4247164 w 4553447"/>
              <a:gd name="connsiteY63" fmla="*/ 5487504 h 5549974"/>
              <a:gd name="connsiteX64" fmla="*/ 4243707 w 4553447"/>
              <a:gd name="connsiteY64" fmla="*/ 5549951 h 5549974"/>
              <a:gd name="connsiteX65" fmla="*/ 310344 w 4553447"/>
              <a:gd name="connsiteY65" fmla="*/ 5297261 h 5549974"/>
              <a:gd name="connsiteX66" fmla="*/ 0 w 4553447"/>
              <a:gd name="connsiteY66" fmla="*/ 5280167 h 5549974"/>
              <a:gd name="connsiteX67" fmla="*/ 4324 w 4553447"/>
              <a:gd name="connsiteY67" fmla="*/ 5239903 h 5549974"/>
              <a:gd name="connsiteX68" fmla="*/ 8544 w 4553447"/>
              <a:gd name="connsiteY68" fmla="*/ 5233298 h 5549974"/>
              <a:gd name="connsiteX69" fmla="*/ 8813 w 4553447"/>
              <a:gd name="connsiteY69" fmla="*/ 5230552 h 5549974"/>
              <a:gd name="connsiteX70" fmla="*/ 9083 w 4553447"/>
              <a:gd name="connsiteY70" fmla="*/ 5227804 h 5549974"/>
              <a:gd name="connsiteX71" fmla="*/ 9620 w 4553447"/>
              <a:gd name="connsiteY71" fmla="*/ 5222308 h 5549974"/>
              <a:gd name="connsiteX72" fmla="*/ 9305 w 4553447"/>
              <a:gd name="connsiteY72" fmla="*/ 5216405 h 5549974"/>
              <a:gd name="connsiteX73" fmla="*/ 8721 w 4553447"/>
              <a:gd name="connsiteY73" fmla="*/ 5213249 h 5549974"/>
              <a:gd name="connsiteX74" fmla="*/ 8990 w 4553447"/>
              <a:gd name="connsiteY74" fmla="*/ 5210500 h 5549974"/>
              <a:gd name="connsiteX75" fmla="*/ 8674 w 4553447"/>
              <a:gd name="connsiteY75" fmla="*/ 5204597 h 5549974"/>
              <a:gd name="connsiteX76" fmla="*/ 8091 w 4553447"/>
              <a:gd name="connsiteY76" fmla="*/ 5201441 h 5549974"/>
              <a:gd name="connsiteX77" fmla="*/ 7461 w 4553447"/>
              <a:gd name="connsiteY77" fmla="*/ 5189632 h 5549974"/>
              <a:gd name="connsiteX78" fmla="*/ 6877 w 4553447"/>
              <a:gd name="connsiteY78" fmla="*/ 5186477 h 5549974"/>
              <a:gd name="connsiteX79" fmla="*/ 7145 w 4553447"/>
              <a:gd name="connsiteY79" fmla="*/ 5183728 h 5549974"/>
              <a:gd name="connsiteX80" fmla="*/ 5710 w 4553447"/>
              <a:gd name="connsiteY80" fmla="*/ 5180163 h 5549974"/>
              <a:gd name="connsiteX81" fmla="*/ 11122 w 4553447"/>
              <a:gd name="connsiteY81" fmla="*/ 5116566 h 5549974"/>
              <a:gd name="connsiteX82" fmla="*/ 78736 w 4553447"/>
              <a:gd name="connsiteY82" fmla="*/ 3839310 h 5549974"/>
              <a:gd name="connsiteX83" fmla="*/ 303426 w 4553447"/>
              <a:gd name="connsiteY83" fmla="*/ 0 h 5549974"/>
              <a:gd name="connsiteX0" fmla="*/ 303343 w 4553364"/>
              <a:gd name="connsiteY0" fmla="*/ 0 h 5549974"/>
              <a:gd name="connsiteX1" fmla="*/ 3305529 w 4553364"/>
              <a:gd name="connsiteY1" fmla="*/ 171842 h 5549974"/>
              <a:gd name="connsiteX2" fmla="*/ 4134340 w 4553364"/>
              <a:gd name="connsiteY2" fmla="*/ 226950 h 5549974"/>
              <a:gd name="connsiteX3" fmla="*/ 4507534 w 4553364"/>
              <a:gd name="connsiteY3" fmla="*/ 247374 h 5549974"/>
              <a:gd name="connsiteX4" fmla="*/ 4535413 w 4553364"/>
              <a:gd name="connsiteY4" fmla="*/ 269179 h 5549974"/>
              <a:gd name="connsiteX5" fmla="*/ 4533639 w 4553364"/>
              <a:gd name="connsiteY5" fmla="*/ 300930 h 5549974"/>
              <a:gd name="connsiteX6" fmla="*/ 4536561 w 4553364"/>
              <a:gd name="connsiteY6" fmla="*/ 302647 h 5549974"/>
              <a:gd name="connsiteX7" fmla="*/ 4552987 w 4553364"/>
              <a:gd name="connsiteY7" fmla="*/ 334222 h 5549974"/>
              <a:gd name="connsiteX8" fmla="*/ 4530726 w 4553364"/>
              <a:gd name="connsiteY8" fmla="*/ 391868 h 5549974"/>
              <a:gd name="connsiteX9" fmla="*/ 4527238 w 4553364"/>
              <a:gd name="connsiteY9" fmla="*/ 415489 h 5549974"/>
              <a:gd name="connsiteX10" fmla="*/ 4522133 w 4553364"/>
              <a:gd name="connsiteY10" fmla="*/ 506828 h 5549974"/>
              <a:gd name="connsiteX11" fmla="*/ 4521483 w 4553364"/>
              <a:gd name="connsiteY11" fmla="*/ 553245 h 5549974"/>
              <a:gd name="connsiteX12" fmla="*/ 4518384 w 4553364"/>
              <a:gd name="connsiteY12" fmla="*/ 581709 h 5549974"/>
              <a:gd name="connsiteX13" fmla="*/ 4517715 w 4553364"/>
              <a:gd name="connsiteY13" fmla="*/ 585890 h 5549974"/>
              <a:gd name="connsiteX14" fmla="*/ 4504778 w 4553364"/>
              <a:gd name="connsiteY14" fmla="*/ 817404 h 5549974"/>
              <a:gd name="connsiteX15" fmla="*/ 4506491 w 4553364"/>
              <a:gd name="connsiteY15" fmla="*/ 822238 h 5549974"/>
              <a:gd name="connsiteX16" fmla="*/ 4504340 w 4553364"/>
              <a:gd name="connsiteY16" fmla="*/ 846069 h 5549974"/>
              <a:gd name="connsiteX17" fmla="*/ 4502740 w 4553364"/>
              <a:gd name="connsiteY17" fmla="*/ 853854 h 5549974"/>
              <a:gd name="connsiteX18" fmla="*/ 4496502 w 4553364"/>
              <a:gd name="connsiteY18" fmla="*/ 965485 h 5549974"/>
              <a:gd name="connsiteX19" fmla="*/ 4498579 w 4553364"/>
              <a:gd name="connsiteY19" fmla="*/ 966385 h 5549974"/>
              <a:gd name="connsiteX20" fmla="*/ 4502698 w 4553364"/>
              <a:gd name="connsiteY20" fmla="*/ 1002567 h 5549974"/>
              <a:gd name="connsiteX21" fmla="*/ 4497900 w 4553364"/>
              <a:gd name="connsiteY21" fmla="*/ 1101094 h 5549974"/>
              <a:gd name="connsiteX22" fmla="*/ 4497795 w 4553364"/>
              <a:gd name="connsiteY22" fmla="*/ 1159389 h 5549974"/>
              <a:gd name="connsiteX23" fmla="*/ 4502098 w 4553364"/>
              <a:gd name="connsiteY23" fmla="*/ 1180505 h 5549974"/>
              <a:gd name="connsiteX24" fmla="*/ 4505188 w 4553364"/>
              <a:gd name="connsiteY24" fmla="*/ 1210687 h 5549974"/>
              <a:gd name="connsiteX25" fmla="*/ 4514005 w 4553364"/>
              <a:gd name="connsiteY25" fmla="*/ 1263157 h 5549974"/>
              <a:gd name="connsiteX26" fmla="*/ 4516282 w 4553364"/>
              <a:gd name="connsiteY26" fmla="*/ 1313374 h 5549974"/>
              <a:gd name="connsiteX27" fmla="*/ 4515402 w 4553364"/>
              <a:gd name="connsiteY27" fmla="*/ 1347004 h 5549974"/>
              <a:gd name="connsiteX28" fmla="*/ 4514939 w 4553364"/>
              <a:gd name="connsiteY28" fmla="*/ 1351864 h 5549974"/>
              <a:gd name="connsiteX29" fmla="*/ 4505820 w 4553364"/>
              <a:gd name="connsiteY29" fmla="*/ 1391762 h 5549974"/>
              <a:gd name="connsiteX30" fmla="*/ 4509084 w 4553364"/>
              <a:gd name="connsiteY30" fmla="*/ 1395707 h 5549974"/>
              <a:gd name="connsiteX31" fmla="*/ 4511926 w 4553364"/>
              <a:gd name="connsiteY31" fmla="*/ 1408524 h 5549974"/>
              <a:gd name="connsiteX32" fmla="*/ 4507185 w 4553364"/>
              <a:gd name="connsiteY32" fmla="*/ 1419109 h 5549974"/>
              <a:gd name="connsiteX33" fmla="*/ 4497001 w 4553364"/>
              <a:gd name="connsiteY33" fmla="*/ 1469337 h 5549974"/>
              <a:gd name="connsiteX34" fmla="*/ 4486104 w 4553364"/>
              <a:gd name="connsiteY34" fmla="*/ 1543038 h 5549974"/>
              <a:gd name="connsiteX35" fmla="*/ 4481223 w 4553364"/>
              <a:gd name="connsiteY35" fmla="*/ 1553997 h 5549974"/>
              <a:gd name="connsiteX36" fmla="*/ 4466795 w 4553364"/>
              <a:gd name="connsiteY36" fmla="*/ 1626071 h 5549974"/>
              <a:gd name="connsiteX37" fmla="*/ 4463080 w 4553364"/>
              <a:gd name="connsiteY37" fmla="*/ 1664103 h 5549974"/>
              <a:gd name="connsiteX38" fmla="*/ 4466740 w 4553364"/>
              <a:gd name="connsiteY38" fmla="*/ 1668558 h 5549974"/>
              <a:gd name="connsiteX39" fmla="*/ 4465090 w 4553364"/>
              <a:gd name="connsiteY39" fmla="*/ 1679756 h 5549974"/>
              <a:gd name="connsiteX40" fmla="*/ 4465502 w 4553364"/>
              <a:gd name="connsiteY40" fmla="*/ 1682815 h 5549974"/>
              <a:gd name="connsiteX41" fmla="*/ 4467013 w 4553364"/>
              <a:gd name="connsiteY41" fmla="*/ 1700268 h 5549974"/>
              <a:gd name="connsiteX42" fmla="*/ 4455543 w 4553364"/>
              <a:gd name="connsiteY42" fmla="*/ 1735163 h 5549974"/>
              <a:gd name="connsiteX43" fmla="*/ 4453483 w 4553364"/>
              <a:gd name="connsiteY43" fmla="*/ 1735289 h 5549974"/>
              <a:gd name="connsiteX44" fmla="*/ 4444985 w 4553364"/>
              <a:gd name="connsiteY44" fmla="*/ 1887374 h 5549974"/>
              <a:gd name="connsiteX45" fmla="*/ 4453676 w 4553364"/>
              <a:gd name="connsiteY45" fmla="*/ 1911536 h 5549974"/>
              <a:gd name="connsiteX46" fmla="*/ 4455954 w 4553364"/>
              <a:gd name="connsiteY46" fmla="*/ 1961755 h 5549974"/>
              <a:gd name="connsiteX47" fmla="*/ 4455073 w 4553364"/>
              <a:gd name="connsiteY47" fmla="*/ 1995384 h 5549974"/>
              <a:gd name="connsiteX48" fmla="*/ 4454611 w 4553364"/>
              <a:gd name="connsiteY48" fmla="*/ 2000244 h 5549974"/>
              <a:gd name="connsiteX49" fmla="*/ 4445491 w 4553364"/>
              <a:gd name="connsiteY49" fmla="*/ 2040142 h 5549974"/>
              <a:gd name="connsiteX50" fmla="*/ 4448756 w 4553364"/>
              <a:gd name="connsiteY50" fmla="*/ 2044087 h 5549974"/>
              <a:gd name="connsiteX51" fmla="*/ 4451597 w 4553364"/>
              <a:gd name="connsiteY51" fmla="*/ 2056904 h 5549974"/>
              <a:gd name="connsiteX52" fmla="*/ 4446856 w 4553364"/>
              <a:gd name="connsiteY52" fmla="*/ 2067489 h 5549974"/>
              <a:gd name="connsiteX53" fmla="*/ 4436672 w 4553364"/>
              <a:gd name="connsiteY53" fmla="*/ 2117719 h 5549974"/>
              <a:gd name="connsiteX54" fmla="*/ 4429341 w 4553364"/>
              <a:gd name="connsiteY54" fmla="*/ 2167300 h 5549974"/>
              <a:gd name="connsiteX55" fmla="*/ 4373258 w 4553364"/>
              <a:gd name="connsiteY55" fmla="*/ 3223633 h 5549974"/>
              <a:gd name="connsiteX56" fmla="*/ 4360472 w 4553364"/>
              <a:gd name="connsiteY56" fmla="*/ 3477281 h 5549974"/>
              <a:gd name="connsiteX57" fmla="*/ 4349387 w 4553364"/>
              <a:gd name="connsiteY57" fmla="*/ 3639984 h 5549974"/>
              <a:gd name="connsiteX58" fmla="*/ 4258626 w 4553364"/>
              <a:gd name="connsiteY58" fmla="*/ 5278921 h 5549974"/>
              <a:gd name="connsiteX59" fmla="*/ 4263924 w 4553364"/>
              <a:gd name="connsiteY59" fmla="*/ 5315626 h 5549974"/>
              <a:gd name="connsiteX60" fmla="*/ 4267458 w 4553364"/>
              <a:gd name="connsiteY60" fmla="*/ 5350090 h 5549974"/>
              <a:gd name="connsiteX61" fmla="*/ 4270290 w 4553364"/>
              <a:gd name="connsiteY61" fmla="*/ 5450399 h 5549974"/>
              <a:gd name="connsiteX62" fmla="*/ 4251733 w 4553364"/>
              <a:gd name="connsiteY62" fmla="*/ 5484804 h 5549974"/>
              <a:gd name="connsiteX63" fmla="*/ 4247081 w 4553364"/>
              <a:gd name="connsiteY63" fmla="*/ 5487504 h 5549974"/>
              <a:gd name="connsiteX64" fmla="*/ 4243624 w 4553364"/>
              <a:gd name="connsiteY64" fmla="*/ 5549951 h 5549974"/>
              <a:gd name="connsiteX65" fmla="*/ 310261 w 4553364"/>
              <a:gd name="connsiteY65" fmla="*/ 5297261 h 5549974"/>
              <a:gd name="connsiteX66" fmla="*/ 0 w 4553364"/>
              <a:gd name="connsiteY66" fmla="*/ 5293146 h 5549974"/>
              <a:gd name="connsiteX67" fmla="*/ 4241 w 4553364"/>
              <a:gd name="connsiteY67" fmla="*/ 5239903 h 5549974"/>
              <a:gd name="connsiteX68" fmla="*/ 8461 w 4553364"/>
              <a:gd name="connsiteY68" fmla="*/ 5233298 h 5549974"/>
              <a:gd name="connsiteX69" fmla="*/ 8730 w 4553364"/>
              <a:gd name="connsiteY69" fmla="*/ 5230552 h 5549974"/>
              <a:gd name="connsiteX70" fmla="*/ 9000 w 4553364"/>
              <a:gd name="connsiteY70" fmla="*/ 5227804 h 5549974"/>
              <a:gd name="connsiteX71" fmla="*/ 9537 w 4553364"/>
              <a:gd name="connsiteY71" fmla="*/ 5222308 h 5549974"/>
              <a:gd name="connsiteX72" fmla="*/ 9222 w 4553364"/>
              <a:gd name="connsiteY72" fmla="*/ 5216405 h 5549974"/>
              <a:gd name="connsiteX73" fmla="*/ 8638 w 4553364"/>
              <a:gd name="connsiteY73" fmla="*/ 5213249 h 5549974"/>
              <a:gd name="connsiteX74" fmla="*/ 8907 w 4553364"/>
              <a:gd name="connsiteY74" fmla="*/ 5210500 h 5549974"/>
              <a:gd name="connsiteX75" fmla="*/ 8591 w 4553364"/>
              <a:gd name="connsiteY75" fmla="*/ 5204597 h 5549974"/>
              <a:gd name="connsiteX76" fmla="*/ 8008 w 4553364"/>
              <a:gd name="connsiteY76" fmla="*/ 5201441 h 5549974"/>
              <a:gd name="connsiteX77" fmla="*/ 7378 w 4553364"/>
              <a:gd name="connsiteY77" fmla="*/ 5189632 h 5549974"/>
              <a:gd name="connsiteX78" fmla="*/ 6794 w 4553364"/>
              <a:gd name="connsiteY78" fmla="*/ 5186477 h 5549974"/>
              <a:gd name="connsiteX79" fmla="*/ 7062 w 4553364"/>
              <a:gd name="connsiteY79" fmla="*/ 5183728 h 5549974"/>
              <a:gd name="connsiteX80" fmla="*/ 5627 w 4553364"/>
              <a:gd name="connsiteY80" fmla="*/ 5180163 h 5549974"/>
              <a:gd name="connsiteX81" fmla="*/ 11039 w 4553364"/>
              <a:gd name="connsiteY81" fmla="*/ 5116566 h 5549974"/>
              <a:gd name="connsiteX82" fmla="*/ 78653 w 4553364"/>
              <a:gd name="connsiteY82" fmla="*/ 3839310 h 5549974"/>
              <a:gd name="connsiteX83" fmla="*/ 303343 w 4553364"/>
              <a:gd name="connsiteY83" fmla="*/ 0 h 5549974"/>
              <a:gd name="connsiteX0" fmla="*/ 303343 w 4553364"/>
              <a:gd name="connsiteY0" fmla="*/ 0 h 5549951"/>
              <a:gd name="connsiteX1" fmla="*/ 3305529 w 4553364"/>
              <a:gd name="connsiteY1" fmla="*/ 171842 h 5549951"/>
              <a:gd name="connsiteX2" fmla="*/ 4134340 w 4553364"/>
              <a:gd name="connsiteY2" fmla="*/ 226950 h 5549951"/>
              <a:gd name="connsiteX3" fmla="*/ 4507534 w 4553364"/>
              <a:gd name="connsiteY3" fmla="*/ 247374 h 5549951"/>
              <a:gd name="connsiteX4" fmla="*/ 4535413 w 4553364"/>
              <a:gd name="connsiteY4" fmla="*/ 269179 h 5549951"/>
              <a:gd name="connsiteX5" fmla="*/ 4533639 w 4553364"/>
              <a:gd name="connsiteY5" fmla="*/ 300930 h 5549951"/>
              <a:gd name="connsiteX6" fmla="*/ 4536561 w 4553364"/>
              <a:gd name="connsiteY6" fmla="*/ 302647 h 5549951"/>
              <a:gd name="connsiteX7" fmla="*/ 4552987 w 4553364"/>
              <a:gd name="connsiteY7" fmla="*/ 334222 h 5549951"/>
              <a:gd name="connsiteX8" fmla="*/ 4530726 w 4553364"/>
              <a:gd name="connsiteY8" fmla="*/ 391868 h 5549951"/>
              <a:gd name="connsiteX9" fmla="*/ 4527238 w 4553364"/>
              <a:gd name="connsiteY9" fmla="*/ 415489 h 5549951"/>
              <a:gd name="connsiteX10" fmla="*/ 4522133 w 4553364"/>
              <a:gd name="connsiteY10" fmla="*/ 506828 h 5549951"/>
              <a:gd name="connsiteX11" fmla="*/ 4521483 w 4553364"/>
              <a:gd name="connsiteY11" fmla="*/ 553245 h 5549951"/>
              <a:gd name="connsiteX12" fmla="*/ 4518384 w 4553364"/>
              <a:gd name="connsiteY12" fmla="*/ 581709 h 5549951"/>
              <a:gd name="connsiteX13" fmla="*/ 4517715 w 4553364"/>
              <a:gd name="connsiteY13" fmla="*/ 585890 h 5549951"/>
              <a:gd name="connsiteX14" fmla="*/ 4504778 w 4553364"/>
              <a:gd name="connsiteY14" fmla="*/ 817404 h 5549951"/>
              <a:gd name="connsiteX15" fmla="*/ 4506491 w 4553364"/>
              <a:gd name="connsiteY15" fmla="*/ 822238 h 5549951"/>
              <a:gd name="connsiteX16" fmla="*/ 4504340 w 4553364"/>
              <a:gd name="connsiteY16" fmla="*/ 846069 h 5549951"/>
              <a:gd name="connsiteX17" fmla="*/ 4502740 w 4553364"/>
              <a:gd name="connsiteY17" fmla="*/ 853854 h 5549951"/>
              <a:gd name="connsiteX18" fmla="*/ 4496502 w 4553364"/>
              <a:gd name="connsiteY18" fmla="*/ 965485 h 5549951"/>
              <a:gd name="connsiteX19" fmla="*/ 4498579 w 4553364"/>
              <a:gd name="connsiteY19" fmla="*/ 966385 h 5549951"/>
              <a:gd name="connsiteX20" fmla="*/ 4502698 w 4553364"/>
              <a:gd name="connsiteY20" fmla="*/ 1002567 h 5549951"/>
              <a:gd name="connsiteX21" fmla="*/ 4497900 w 4553364"/>
              <a:gd name="connsiteY21" fmla="*/ 1101094 h 5549951"/>
              <a:gd name="connsiteX22" fmla="*/ 4497795 w 4553364"/>
              <a:gd name="connsiteY22" fmla="*/ 1159389 h 5549951"/>
              <a:gd name="connsiteX23" fmla="*/ 4502098 w 4553364"/>
              <a:gd name="connsiteY23" fmla="*/ 1180505 h 5549951"/>
              <a:gd name="connsiteX24" fmla="*/ 4505188 w 4553364"/>
              <a:gd name="connsiteY24" fmla="*/ 1210687 h 5549951"/>
              <a:gd name="connsiteX25" fmla="*/ 4514005 w 4553364"/>
              <a:gd name="connsiteY25" fmla="*/ 1263157 h 5549951"/>
              <a:gd name="connsiteX26" fmla="*/ 4516282 w 4553364"/>
              <a:gd name="connsiteY26" fmla="*/ 1313374 h 5549951"/>
              <a:gd name="connsiteX27" fmla="*/ 4515402 w 4553364"/>
              <a:gd name="connsiteY27" fmla="*/ 1347004 h 5549951"/>
              <a:gd name="connsiteX28" fmla="*/ 4514939 w 4553364"/>
              <a:gd name="connsiteY28" fmla="*/ 1351864 h 5549951"/>
              <a:gd name="connsiteX29" fmla="*/ 4505820 w 4553364"/>
              <a:gd name="connsiteY29" fmla="*/ 1391762 h 5549951"/>
              <a:gd name="connsiteX30" fmla="*/ 4509084 w 4553364"/>
              <a:gd name="connsiteY30" fmla="*/ 1395707 h 5549951"/>
              <a:gd name="connsiteX31" fmla="*/ 4511926 w 4553364"/>
              <a:gd name="connsiteY31" fmla="*/ 1408524 h 5549951"/>
              <a:gd name="connsiteX32" fmla="*/ 4507185 w 4553364"/>
              <a:gd name="connsiteY32" fmla="*/ 1419109 h 5549951"/>
              <a:gd name="connsiteX33" fmla="*/ 4497001 w 4553364"/>
              <a:gd name="connsiteY33" fmla="*/ 1469337 h 5549951"/>
              <a:gd name="connsiteX34" fmla="*/ 4486104 w 4553364"/>
              <a:gd name="connsiteY34" fmla="*/ 1543038 h 5549951"/>
              <a:gd name="connsiteX35" fmla="*/ 4481223 w 4553364"/>
              <a:gd name="connsiteY35" fmla="*/ 1553997 h 5549951"/>
              <a:gd name="connsiteX36" fmla="*/ 4466795 w 4553364"/>
              <a:gd name="connsiteY36" fmla="*/ 1626071 h 5549951"/>
              <a:gd name="connsiteX37" fmla="*/ 4463080 w 4553364"/>
              <a:gd name="connsiteY37" fmla="*/ 1664103 h 5549951"/>
              <a:gd name="connsiteX38" fmla="*/ 4466740 w 4553364"/>
              <a:gd name="connsiteY38" fmla="*/ 1668558 h 5549951"/>
              <a:gd name="connsiteX39" fmla="*/ 4465090 w 4553364"/>
              <a:gd name="connsiteY39" fmla="*/ 1679756 h 5549951"/>
              <a:gd name="connsiteX40" fmla="*/ 4465502 w 4553364"/>
              <a:gd name="connsiteY40" fmla="*/ 1682815 h 5549951"/>
              <a:gd name="connsiteX41" fmla="*/ 4467013 w 4553364"/>
              <a:gd name="connsiteY41" fmla="*/ 1700268 h 5549951"/>
              <a:gd name="connsiteX42" fmla="*/ 4455543 w 4553364"/>
              <a:gd name="connsiteY42" fmla="*/ 1735163 h 5549951"/>
              <a:gd name="connsiteX43" fmla="*/ 4453483 w 4553364"/>
              <a:gd name="connsiteY43" fmla="*/ 1735289 h 5549951"/>
              <a:gd name="connsiteX44" fmla="*/ 4444985 w 4553364"/>
              <a:gd name="connsiteY44" fmla="*/ 1887374 h 5549951"/>
              <a:gd name="connsiteX45" fmla="*/ 4453676 w 4553364"/>
              <a:gd name="connsiteY45" fmla="*/ 1911536 h 5549951"/>
              <a:gd name="connsiteX46" fmla="*/ 4455954 w 4553364"/>
              <a:gd name="connsiteY46" fmla="*/ 1961755 h 5549951"/>
              <a:gd name="connsiteX47" fmla="*/ 4455073 w 4553364"/>
              <a:gd name="connsiteY47" fmla="*/ 1995384 h 5549951"/>
              <a:gd name="connsiteX48" fmla="*/ 4454611 w 4553364"/>
              <a:gd name="connsiteY48" fmla="*/ 2000244 h 5549951"/>
              <a:gd name="connsiteX49" fmla="*/ 4445491 w 4553364"/>
              <a:gd name="connsiteY49" fmla="*/ 2040142 h 5549951"/>
              <a:gd name="connsiteX50" fmla="*/ 4448756 w 4553364"/>
              <a:gd name="connsiteY50" fmla="*/ 2044087 h 5549951"/>
              <a:gd name="connsiteX51" fmla="*/ 4451597 w 4553364"/>
              <a:gd name="connsiteY51" fmla="*/ 2056904 h 5549951"/>
              <a:gd name="connsiteX52" fmla="*/ 4446856 w 4553364"/>
              <a:gd name="connsiteY52" fmla="*/ 2067489 h 5549951"/>
              <a:gd name="connsiteX53" fmla="*/ 4436672 w 4553364"/>
              <a:gd name="connsiteY53" fmla="*/ 2117719 h 5549951"/>
              <a:gd name="connsiteX54" fmla="*/ 4429341 w 4553364"/>
              <a:gd name="connsiteY54" fmla="*/ 2167300 h 5549951"/>
              <a:gd name="connsiteX55" fmla="*/ 4373258 w 4553364"/>
              <a:gd name="connsiteY55" fmla="*/ 3223633 h 5549951"/>
              <a:gd name="connsiteX56" fmla="*/ 4360472 w 4553364"/>
              <a:gd name="connsiteY56" fmla="*/ 3477281 h 5549951"/>
              <a:gd name="connsiteX57" fmla="*/ 4349387 w 4553364"/>
              <a:gd name="connsiteY57" fmla="*/ 3639984 h 5549951"/>
              <a:gd name="connsiteX58" fmla="*/ 4258626 w 4553364"/>
              <a:gd name="connsiteY58" fmla="*/ 5278921 h 5549951"/>
              <a:gd name="connsiteX59" fmla="*/ 4263924 w 4553364"/>
              <a:gd name="connsiteY59" fmla="*/ 5315626 h 5549951"/>
              <a:gd name="connsiteX60" fmla="*/ 4267458 w 4553364"/>
              <a:gd name="connsiteY60" fmla="*/ 5350090 h 5549951"/>
              <a:gd name="connsiteX61" fmla="*/ 4270290 w 4553364"/>
              <a:gd name="connsiteY61" fmla="*/ 5450399 h 5549951"/>
              <a:gd name="connsiteX62" fmla="*/ 4251733 w 4553364"/>
              <a:gd name="connsiteY62" fmla="*/ 5484804 h 5549951"/>
              <a:gd name="connsiteX63" fmla="*/ 4247081 w 4553364"/>
              <a:gd name="connsiteY63" fmla="*/ 5487504 h 5549951"/>
              <a:gd name="connsiteX64" fmla="*/ 4243624 w 4553364"/>
              <a:gd name="connsiteY64" fmla="*/ 5549951 h 5549951"/>
              <a:gd name="connsiteX65" fmla="*/ 0 w 4553364"/>
              <a:gd name="connsiteY65" fmla="*/ 5293146 h 5549951"/>
              <a:gd name="connsiteX66" fmla="*/ 4241 w 4553364"/>
              <a:gd name="connsiteY66" fmla="*/ 5239903 h 5549951"/>
              <a:gd name="connsiteX67" fmla="*/ 8461 w 4553364"/>
              <a:gd name="connsiteY67" fmla="*/ 5233298 h 5549951"/>
              <a:gd name="connsiteX68" fmla="*/ 8730 w 4553364"/>
              <a:gd name="connsiteY68" fmla="*/ 5230552 h 5549951"/>
              <a:gd name="connsiteX69" fmla="*/ 9000 w 4553364"/>
              <a:gd name="connsiteY69" fmla="*/ 5227804 h 5549951"/>
              <a:gd name="connsiteX70" fmla="*/ 9537 w 4553364"/>
              <a:gd name="connsiteY70" fmla="*/ 5222308 h 5549951"/>
              <a:gd name="connsiteX71" fmla="*/ 9222 w 4553364"/>
              <a:gd name="connsiteY71" fmla="*/ 5216405 h 5549951"/>
              <a:gd name="connsiteX72" fmla="*/ 8638 w 4553364"/>
              <a:gd name="connsiteY72" fmla="*/ 5213249 h 5549951"/>
              <a:gd name="connsiteX73" fmla="*/ 8907 w 4553364"/>
              <a:gd name="connsiteY73" fmla="*/ 5210500 h 5549951"/>
              <a:gd name="connsiteX74" fmla="*/ 8591 w 4553364"/>
              <a:gd name="connsiteY74" fmla="*/ 5204597 h 5549951"/>
              <a:gd name="connsiteX75" fmla="*/ 8008 w 4553364"/>
              <a:gd name="connsiteY75" fmla="*/ 5201441 h 5549951"/>
              <a:gd name="connsiteX76" fmla="*/ 7378 w 4553364"/>
              <a:gd name="connsiteY76" fmla="*/ 5189632 h 5549951"/>
              <a:gd name="connsiteX77" fmla="*/ 6794 w 4553364"/>
              <a:gd name="connsiteY77" fmla="*/ 5186477 h 5549951"/>
              <a:gd name="connsiteX78" fmla="*/ 7062 w 4553364"/>
              <a:gd name="connsiteY78" fmla="*/ 5183728 h 5549951"/>
              <a:gd name="connsiteX79" fmla="*/ 5627 w 4553364"/>
              <a:gd name="connsiteY79" fmla="*/ 5180163 h 5549951"/>
              <a:gd name="connsiteX80" fmla="*/ 11039 w 4553364"/>
              <a:gd name="connsiteY80" fmla="*/ 5116566 h 5549951"/>
              <a:gd name="connsiteX81" fmla="*/ 78653 w 4553364"/>
              <a:gd name="connsiteY81" fmla="*/ 3839310 h 5549951"/>
              <a:gd name="connsiteX82" fmla="*/ 303343 w 4553364"/>
              <a:gd name="connsiteY82" fmla="*/ 0 h 554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4553364" h="5549951">
                <a:moveTo>
                  <a:pt x="303343" y="0"/>
                </a:moveTo>
                <a:cubicBezTo>
                  <a:pt x="628090" y="31218"/>
                  <a:pt x="2667030" y="134017"/>
                  <a:pt x="3305529" y="171842"/>
                </a:cubicBezTo>
                <a:lnTo>
                  <a:pt x="4134340" y="226950"/>
                </a:lnTo>
                <a:lnTo>
                  <a:pt x="4507534" y="247374"/>
                </a:lnTo>
                <a:lnTo>
                  <a:pt x="4535413" y="269179"/>
                </a:lnTo>
                <a:cubicBezTo>
                  <a:pt x="4534822" y="279763"/>
                  <a:pt x="4534230" y="290346"/>
                  <a:pt x="4533639" y="300930"/>
                </a:cubicBezTo>
                <a:lnTo>
                  <a:pt x="4536561" y="302647"/>
                </a:lnTo>
                <a:cubicBezTo>
                  <a:pt x="4546159" y="304354"/>
                  <a:pt x="4555357" y="291327"/>
                  <a:pt x="4552987" y="334222"/>
                </a:cubicBezTo>
                <a:cubicBezTo>
                  <a:pt x="4542346" y="354710"/>
                  <a:pt x="4535332" y="373686"/>
                  <a:pt x="4530726" y="391868"/>
                </a:cubicBezTo>
                <a:lnTo>
                  <a:pt x="4527238" y="415489"/>
                </a:lnTo>
                <a:lnTo>
                  <a:pt x="4522133" y="506828"/>
                </a:lnTo>
                <a:cubicBezTo>
                  <a:pt x="4521916" y="522300"/>
                  <a:pt x="4521700" y="537773"/>
                  <a:pt x="4521483" y="553245"/>
                </a:cubicBezTo>
                <a:cubicBezTo>
                  <a:pt x="4521212" y="558170"/>
                  <a:pt x="4520118" y="568699"/>
                  <a:pt x="4518384" y="581709"/>
                </a:cubicBezTo>
                <a:lnTo>
                  <a:pt x="4517715" y="585890"/>
                </a:lnTo>
                <a:lnTo>
                  <a:pt x="4504778" y="817404"/>
                </a:lnTo>
                <a:lnTo>
                  <a:pt x="4506491" y="822238"/>
                </a:lnTo>
                <a:cubicBezTo>
                  <a:pt x="4506993" y="829783"/>
                  <a:pt x="4505912" y="837845"/>
                  <a:pt x="4504340" y="846069"/>
                </a:cubicBezTo>
                <a:lnTo>
                  <a:pt x="4502740" y="853854"/>
                </a:lnTo>
                <a:lnTo>
                  <a:pt x="4496502" y="965485"/>
                </a:lnTo>
                <a:lnTo>
                  <a:pt x="4498579" y="966385"/>
                </a:lnTo>
                <a:cubicBezTo>
                  <a:pt x="4500020" y="972743"/>
                  <a:pt x="4502811" y="980116"/>
                  <a:pt x="4502698" y="1002567"/>
                </a:cubicBezTo>
                <a:cubicBezTo>
                  <a:pt x="4491860" y="1029868"/>
                  <a:pt x="4512316" y="1067217"/>
                  <a:pt x="4497900" y="1101094"/>
                </a:cubicBezTo>
                <a:cubicBezTo>
                  <a:pt x="4494173" y="1113552"/>
                  <a:pt x="4492281" y="1152106"/>
                  <a:pt x="4497795" y="1159389"/>
                </a:cubicBezTo>
                <a:cubicBezTo>
                  <a:pt x="4498610" y="1167426"/>
                  <a:pt x="4495953" y="1176807"/>
                  <a:pt x="4502098" y="1180505"/>
                </a:cubicBezTo>
                <a:cubicBezTo>
                  <a:pt x="4509397" y="1186625"/>
                  <a:pt x="4495916" y="1214705"/>
                  <a:pt x="4505188" y="1210687"/>
                </a:cubicBezTo>
                <a:cubicBezTo>
                  <a:pt x="4495912" y="1230628"/>
                  <a:pt x="4511023" y="1246424"/>
                  <a:pt x="4514005" y="1263157"/>
                </a:cubicBezTo>
                <a:lnTo>
                  <a:pt x="4516282" y="1313374"/>
                </a:lnTo>
                <a:cubicBezTo>
                  <a:pt x="4515989" y="1324584"/>
                  <a:pt x="4515695" y="1335794"/>
                  <a:pt x="4515402" y="1347004"/>
                </a:cubicBezTo>
                <a:cubicBezTo>
                  <a:pt x="4515248" y="1348624"/>
                  <a:pt x="4515093" y="1350244"/>
                  <a:pt x="4514939" y="1351864"/>
                </a:cubicBezTo>
                <a:lnTo>
                  <a:pt x="4505820" y="1391762"/>
                </a:lnTo>
                <a:cubicBezTo>
                  <a:pt x="4507026" y="1392770"/>
                  <a:pt x="4508128" y="1394098"/>
                  <a:pt x="4509084" y="1395707"/>
                </a:cubicBezTo>
                <a:lnTo>
                  <a:pt x="4511926" y="1408524"/>
                </a:lnTo>
                <a:lnTo>
                  <a:pt x="4507185" y="1419109"/>
                </a:lnTo>
                <a:lnTo>
                  <a:pt x="4497001" y="1469337"/>
                </a:lnTo>
                <a:lnTo>
                  <a:pt x="4486104" y="1543038"/>
                </a:lnTo>
                <a:lnTo>
                  <a:pt x="4481223" y="1553997"/>
                </a:lnTo>
                <a:cubicBezTo>
                  <a:pt x="4475132" y="1579288"/>
                  <a:pt x="4478280" y="1610368"/>
                  <a:pt x="4466795" y="1626071"/>
                </a:cubicBezTo>
                <a:lnTo>
                  <a:pt x="4463080" y="1664103"/>
                </a:lnTo>
                <a:lnTo>
                  <a:pt x="4466740" y="1668558"/>
                </a:lnTo>
                <a:lnTo>
                  <a:pt x="4465090" y="1679756"/>
                </a:lnTo>
                <a:cubicBezTo>
                  <a:pt x="4465227" y="1680776"/>
                  <a:pt x="4465365" y="1681795"/>
                  <a:pt x="4465502" y="1682815"/>
                </a:cubicBezTo>
                <a:cubicBezTo>
                  <a:pt x="4466309" y="1688654"/>
                  <a:pt x="4466966" y="1694439"/>
                  <a:pt x="4467013" y="1700268"/>
                </a:cubicBezTo>
                <a:cubicBezTo>
                  <a:pt x="4452441" y="1697000"/>
                  <a:pt x="4458150" y="1726126"/>
                  <a:pt x="4455543" y="1735163"/>
                </a:cubicBezTo>
                <a:lnTo>
                  <a:pt x="4453483" y="1735289"/>
                </a:lnTo>
                <a:lnTo>
                  <a:pt x="4444985" y="1887374"/>
                </a:lnTo>
                <a:lnTo>
                  <a:pt x="4453676" y="1911536"/>
                </a:lnTo>
                <a:cubicBezTo>
                  <a:pt x="4454435" y="1928276"/>
                  <a:pt x="4455195" y="1945015"/>
                  <a:pt x="4455954" y="1961755"/>
                </a:cubicBezTo>
                <a:cubicBezTo>
                  <a:pt x="4455660" y="1972965"/>
                  <a:pt x="4455367" y="1984174"/>
                  <a:pt x="4455073" y="1995384"/>
                </a:cubicBezTo>
                <a:lnTo>
                  <a:pt x="4454611" y="2000244"/>
                </a:lnTo>
                <a:lnTo>
                  <a:pt x="4445491" y="2040142"/>
                </a:lnTo>
                <a:cubicBezTo>
                  <a:pt x="4446698" y="2041150"/>
                  <a:pt x="4447799" y="2042479"/>
                  <a:pt x="4448756" y="2044087"/>
                </a:cubicBezTo>
                <a:lnTo>
                  <a:pt x="4451597" y="2056904"/>
                </a:lnTo>
                <a:lnTo>
                  <a:pt x="4446856" y="2067489"/>
                </a:lnTo>
                <a:lnTo>
                  <a:pt x="4436672" y="2117719"/>
                </a:lnTo>
                <a:lnTo>
                  <a:pt x="4429341" y="2167300"/>
                </a:lnTo>
                <a:cubicBezTo>
                  <a:pt x="4410647" y="2519411"/>
                  <a:pt x="4376873" y="2876607"/>
                  <a:pt x="4373258" y="3223633"/>
                </a:cubicBezTo>
                <a:cubicBezTo>
                  <a:pt x="4370306" y="3302336"/>
                  <a:pt x="4363423" y="3398578"/>
                  <a:pt x="4360472" y="3477281"/>
                </a:cubicBezTo>
                <a:cubicBezTo>
                  <a:pt x="4367079" y="3471365"/>
                  <a:pt x="4356688" y="3621544"/>
                  <a:pt x="4349387" y="3639984"/>
                </a:cubicBezTo>
                <a:lnTo>
                  <a:pt x="4258626" y="5278921"/>
                </a:lnTo>
                <a:lnTo>
                  <a:pt x="4263924" y="5315626"/>
                </a:lnTo>
                <a:cubicBezTo>
                  <a:pt x="4269712" y="5323538"/>
                  <a:pt x="4266397" y="5327627"/>
                  <a:pt x="4267458" y="5350090"/>
                </a:cubicBezTo>
                <a:cubicBezTo>
                  <a:pt x="4268519" y="5372551"/>
                  <a:pt x="4251794" y="5406222"/>
                  <a:pt x="4270290" y="5450399"/>
                </a:cubicBezTo>
                <a:cubicBezTo>
                  <a:pt x="4269872" y="5457964"/>
                  <a:pt x="4260193" y="5476308"/>
                  <a:pt x="4251733" y="5484804"/>
                </a:cubicBezTo>
                <a:lnTo>
                  <a:pt x="4247081" y="5487504"/>
                </a:lnTo>
                <a:cubicBezTo>
                  <a:pt x="4245929" y="5508319"/>
                  <a:pt x="4247889" y="5526348"/>
                  <a:pt x="4243624" y="5549951"/>
                </a:cubicBezTo>
                <a:cubicBezTo>
                  <a:pt x="3535777" y="5517558"/>
                  <a:pt x="706564" y="5344821"/>
                  <a:pt x="0" y="5293146"/>
                </a:cubicBezTo>
                <a:lnTo>
                  <a:pt x="4241" y="5239903"/>
                </a:lnTo>
                <a:lnTo>
                  <a:pt x="8461" y="5233298"/>
                </a:lnTo>
                <a:cubicBezTo>
                  <a:pt x="8991" y="5232196"/>
                  <a:pt x="8639" y="5231467"/>
                  <a:pt x="8730" y="5230552"/>
                </a:cubicBezTo>
                <a:lnTo>
                  <a:pt x="9000" y="5227804"/>
                </a:lnTo>
                <a:cubicBezTo>
                  <a:pt x="9178" y="5225973"/>
                  <a:pt x="9545" y="5223940"/>
                  <a:pt x="9537" y="5222308"/>
                </a:cubicBezTo>
                <a:cubicBezTo>
                  <a:pt x="9481" y="5211840"/>
                  <a:pt x="8399" y="5224803"/>
                  <a:pt x="9222" y="5216405"/>
                </a:cubicBezTo>
                <a:cubicBezTo>
                  <a:pt x="9028" y="5215352"/>
                  <a:pt x="8703" y="5214469"/>
                  <a:pt x="8638" y="5213249"/>
                </a:cubicBezTo>
                <a:cubicBezTo>
                  <a:pt x="8596" y="5212477"/>
                  <a:pt x="8947" y="5211272"/>
                  <a:pt x="8907" y="5210500"/>
                </a:cubicBezTo>
                <a:cubicBezTo>
                  <a:pt x="8526" y="5203355"/>
                  <a:pt x="7974" y="5210896"/>
                  <a:pt x="8591" y="5204597"/>
                </a:cubicBezTo>
                <a:lnTo>
                  <a:pt x="8008" y="5201441"/>
                </a:lnTo>
                <a:cubicBezTo>
                  <a:pt x="6593" y="5193798"/>
                  <a:pt x="6556" y="5198023"/>
                  <a:pt x="7378" y="5189632"/>
                </a:cubicBezTo>
                <a:cubicBezTo>
                  <a:pt x="7183" y="5188581"/>
                  <a:pt x="6860" y="5187696"/>
                  <a:pt x="6794" y="5186477"/>
                </a:cubicBezTo>
                <a:cubicBezTo>
                  <a:pt x="6752" y="5185706"/>
                  <a:pt x="7185" y="5184394"/>
                  <a:pt x="7062" y="5183728"/>
                </a:cubicBezTo>
                <a:cubicBezTo>
                  <a:pt x="6788" y="5182241"/>
                  <a:pt x="4614" y="5182665"/>
                  <a:pt x="5627" y="5180163"/>
                </a:cubicBezTo>
                <a:lnTo>
                  <a:pt x="11039" y="5116566"/>
                </a:lnTo>
                <a:lnTo>
                  <a:pt x="78653" y="3839310"/>
                </a:lnTo>
                <a:lnTo>
                  <a:pt x="3033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зеркало, зеркальце с ручкой&#10;&#10;Автоматически созданное описание">
            <a:extLst>
              <a:ext uri="{FF2B5EF4-FFF2-40B4-BE49-F238E27FC236}">
                <a16:creationId xmlns:a16="http://schemas.microsoft.com/office/drawing/2014/main" id="{F0CD813D-525F-463E-813A-580300CDE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20419">
            <a:off x="1104416" y="1139531"/>
            <a:ext cx="4254392" cy="4169303"/>
          </a:xfrm>
          <a:prstGeom prst="rect">
            <a:avLst/>
          </a:prstGeom>
        </p:spPr>
      </p:pic>
      <p:sp>
        <p:nvSpPr>
          <p:cNvPr id="37" name="Объект 2">
            <a:extLst>
              <a:ext uri="{FF2B5EF4-FFF2-40B4-BE49-F238E27FC236}">
                <a16:creationId xmlns:a16="http://schemas.microsoft.com/office/drawing/2014/main" id="{986C884E-6E55-4274-A9B7-7233F8A64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3629" y="2953593"/>
            <a:ext cx="5032572" cy="321860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err="1">
                <a:ea typeface="+mn-lt"/>
                <a:cs typeface="+mn-lt"/>
              </a:rPr>
              <a:t>Пошуковики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використовують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автоматичні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програми</a:t>
            </a:r>
            <a:r>
              <a:rPr lang="ru-RU">
                <a:ea typeface="+mn-lt"/>
                <a:cs typeface="+mn-lt"/>
              </a:rPr>
              <a:t>, </a:t>
            </a:r>
            <a:r>
              <a:rPr lang="ru-RU" err="1">
                <a:ea typeface="+mn-lt"/>
                <a:cs typeface="+mn-lt"/>
              </a:rPr>
              <a:t>іменовані</a:t>
            </a:r>
            <a:r>
              <a:rPr lang="ru-RU">
                <a:ea typeface="+mn-lt"/>
                <a:cs typeface="+mn-lt"/>
              </a:rPr>
              <a:t> ботами </a:t>
            </a:r>
            <a:r>
              <a:rPr lang="ru-RU" err="1">
                <a:ea typeface="+mn-lt"/>
                <a:cs typeface="+mn-lt"/>
              </a:rPr>
              <a:t>або</a:t>
            </a:r>
            <a:r>
              <a:rPr lang="ru-RU">
                <a:ea typeface="+mn-lt"/>
                <a:cs typeface="+mn-lt"/>
              </a:rPr>
              <a:t> спайдера, які використовують гіпертекстову структуру мережі для проходження по сторінках і документах, які складають Всесвітню павутину. Існує приблизно 20 мільярдів сторінок, пошуковики вивчили від 8 до 10 </a:t>
            </a:r>
            <a:r>
              <a:rPr lang="ru-RU" err="1">
                <a:ea typeface="+mn-lt"/>
                <a:cs typeface="+mn-lt"/>
              </a:rPr>
              <a:t>мільярдів</a:t>
            </a:r>
            <a:r>
              <a:rPr lang="ru-RU">
                <a:ea typeface="+mn-lt"/>
                <a:cs typeface="+mn-lt"/>
              </a:rPr>
              <a:t>.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6BEFBD8-C05C-43C7-8D7B-58D37F70F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622FDA5-36F9-4DD4-87A3-58FC513B8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734870DF-B7C4-4149-9E0F-2B602F26BD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A1CD7D4A-FA69-4C48-A532-9ED58E181A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57FB85D-1649-470D-A7BA-3475C851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3CCCF79-BC42-40CC-A81F-1C5962B62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193556" y="5316608"/>
            <a:ext cx="444795" cy="1655141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3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42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AD51EB-971C-4722-9A98-42EB5ABCA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6A2CC7-7B06-4FF8-A846-12EFC61D6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611" y="3930649"/>
            <a:ext cx="4026089" cy="2241551"/>
          </a:xfrm>
        </p:spPr>
        <p:txBody>
          <a:bodyPr anchor="ctr">
            <a:normAutofit/>
          </a:bodyPr>
          <a:lstStyle/>
          <a:p>
            <a:r>
              <a:rPr lang="ru-RU" dirty="0" err="1"/>
              <a:t>Хто</a:t>
            </a:r>
            <a:r>
              <a:rPr lang="ru-RU" dirty="0"/>
              <a:t> </a:t>
            </a:r>
            <a:r>
              <a:rPr lang="ru-RU" dirty="0" err="1"/>
              <a:t>зробив</a:t>
            </a:r>
            <a:r>
              <a:rPr lang="ru-RU" dirty="0"/>
              <a:t> перший </a:t>
            </a:r>
            <a:r>
              <a:rPr lang="ru-RU" dirty="0" err="1"/>
              <a:t>пошуковик</a:t>
            </a:r>
            <a:r>
              <a:rPr lang="ru-RU" dirty="0"/>
              <a:t>?</a:t>
            </a:r>
            <a:endParaRPr lang="ru-RU"/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061758C-7647-4AB6-A61C-493FD706A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760" y="685800"/>
            <a:ext cx="6731780" cy="2743201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5307E521-BF43-405A-853A-2713197FC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930649"/>
            <a:ext cx="4610101" cy="2241551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1400" dirty="0" err="1">
                <a:ea typeface="+mn-lt"/>
                <a:cs typeface="+mn-lt"/>
              </a:rPr>
              <a:t>Першою</a:t>
            </a:r>
            <a:r>
              <a:rPr lang="ru-RU" sz="1400" dirty="0">
                <a:ea typeface="+mn-lt"/>
                <a:cs typeface="+mn-lt"/>
              </a:rPr>
              <a:t> добре </a:t>
            </a:r>
            <a:r>
              <a:rPr lang="ru-RU" sz="1400" dirty="0" err="1">
                <a:ea typeface="+mn-lt"/>
                <a:cs typeface="+mn-lt"/>
              </a:rPr>
              <a:t>документованою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dirty="0" err="1">
                <a:ea typeface="+mn-lt"/>
                <a:cs typeface="+mn-lt"/>
              </a:rPr>
              <a:t>пошуковою</a:t>
            </a:r>
            <a:r>
              <a:rPr lang="ru-RU" sz="1400" dirty="0">
                <a:ea typeface="+mn-lt"/>
                <a:cs typeface="+mn-lt"/>
              </a:rPr>
              <a:t> системою, яка шукала </a:t>
            </a:r>
            <a:r>
              <a:rPr lang="ru-RU" sz="1400" dirty="0" err="1">
                <a:ea typeface="+mn-lt"/>
                <a:cs typeface="+mn-lt"/>
              </a:rPr>
              <a:t>файли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dirty="0" err="1">
                <a:ea typeface="+mn-lt"/>
                <a:cs typeface="+mn-lt"/>
              </a:rPr>
              <a:t>вмісту</a:t>
            </a:r>
            <a:r>
              <a:rPr lang="ru-RU" sz="1400" dirty="0">
                <a:ea typeface="+mn-lt"/>
                <a:cs typeface="+mn-lt"/>
              </a:rPr>
              <a:t>, а </a:t>
            </a:r>
            <a:r>
              <a:rPr lang="ru-RU" sz="1400" dirty="0" err="1">
                <a:ea typeface="+mn-lt"/>
                <a:cs typeface="+mn-lt"/>
              </a:rPr>
              <a:t>саме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dirty="0" err="1">
                <a:ea typeface="+mn-lt"/>
                <a:cs typeface="+mn-lt"/>
              </a:rPr>
              <a:t>файли</a:t>
            </a:r>
            <a:r>
              <a:rPr lang="ru-RU" sz="1400" dirty="0">
                <a:ea typeface="+mn-lt"/>
                <a:cs typeface="+mn-lt"/>
              </a:rPr>
              <a:t> FTP, </a:t>
            </a:r>
            <a:r>
              <a:rPr lang="ru-RU" sz="1400" dirty="0" err="1">
                <a:ea typeface="+mn-lt"/>
                <a:cs typeface="+mn-lt"/>
              </a:rPr>
              <a:t>був</a:t>
            </a:r>
            <a:r>
              <a:rPr lang="ru-RU" sz="1400" dirty="0">
                <a:ea typeface="+mn-lt"/>
                <a:cs typeface="+mn-lt"/>
              </a:rPr>
              <a:t> </a:t>
            </a:r>
            <a:r>
              <a:rPr lang="ru-RU" sz="1400" dirty="0" err="1">
                <a:ea typeface="+mn-lt"/>
                <a:cs typeface="+mn-lt"/>
              </a:rPr>
              <a:t>Archie</a:t>
            </a:r>
            <a:r>
              <a:rPr lang="ru-RU" sz="1400" dirty="0">
                <a:ea typeface="+mn-lt"/>
                <a:cs typeface="+mn-lt"/>
              </a:rPr>
              <a:t>, </a:t>
            </a:r>
            <a:r>
              <a:rPr lang="ru-RU" sz="1400" dirty="0" err="1">
                <a:ea typeface="+mn-lt"/>
                <a:cs typeface="+mn-lt"/>
              </a:rPr>
              <a:t>який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dirty="0" err="1">
                <a:ea typeface="+mn-lt"/>
                <a:cs typeface="+mn-lt"/>
              </a:rPr>
              <a:t>дебютував</a:t>
            </a:r>
            <a:r>
              <a:rPr lang="ru-RU" sz="1400" dirty="0">
                <a:ea typeface="+mn-lt"/>
                <a:cs typeface="+mn-lt"/>
              </a:rPr>
              <a:t> 10 вересня 1990 року.</a:t>
            </a:r>
            <a:endParaRPr lang="ru-RU" sz="1400"/>
          </a:p>
          <a:p>
            <a:pPr marL="0" indent="0">
              <a:lnSpc>
                <a:spcPct val="110000"/>
              </a:lnSpc>
              <a:buNone/>
            </a:pPr>
            <a:r>
              <a:rPr lang="ru-RU" sz="1400" err="1">
                <a:ea typeface="+mn-lt"/>
                <a:cs typeface="+mn-lt"/>
              </a:rPr>
              <a:t>Archie</a:t>
            </a:r>
            <a:r>
              <a:rPr lang="ru-RU" sz="1400" dirty="0">
                <a:ea typeface="+mn-lt"/>
                <a:cs typeface="+mn-lt"/>
              </a:rPr>
              <a:t> – </a:t>
            </a:r>
            <a:r>
              <a:rPr lang="ru-RU" sz="1400" err="1">
                <a:ea typeface="+mn-lt"/>
                <a:cs typeface="+mn-lt"/>
              </a:rPr>
              <a:t>це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err="1">
                <a:ea typeface="+mn-lt"/>
                <a:cs typeface="+mn-lt"/>
              </a:rPr>
              <a:t>інструмент</a:t>
            </a:r>
            <a:r>
              <a:rPr lang="ru-RU" sz="1400" dirty="0">
                <a:ea typeface="+mn-lt"/>
                <a:cs typeface="+mn-lt"/>
              </a:rPr>
              <a:t> для </a:t>
            </a:r>
            <a:r>
              <a:rPr lang="ru-RU" sz="1400" err="1">
                <a:ea typeface="+mn-lt"/>
                <a:cs typeface="+mn-lt"/>
              </a:rPr>
              <a:t>xing</a:t>
            </a:r>
            <a:r>
              <a:rPr lang="ru-RU" sz="1400" dirty="0">
                <a:ea typeface="+mn-lt"/>
                <a:cs typeface="+mn-lt"/>
              </a:rPr>
              <a:t> FTP </a:t>
            </a:r>
            <a:r>
              <a:rPr lang="ru-RU" sz="1400" err="1">
                <a:ea typeface="+mn-lt"/>
                <a:cs typeface="+mn-lt"/>
              </a:rPr>
              <a:t>ves</a:t>
            </a:r>
            <a:r>
              <a:rPr lang="ru-RU" sz="1400" dirty="0">
                <a:ea typeface="+mn-lt"/>
                <a:cs typeface="+mn-lt"/>
              </a:rPr>
              <a:t>, </a:t>
            </a:r>
            <a:r>
              <a:rPr lang="ru-RU" sz="1400" err="1">
                <a:ea typeface="+mn-lt"/>
                <a:cs typeface="+mn-lt"/>
              </a:rPr>
              <a:t>що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err="1">
                <a:ea typeface="+mn-lt"/>
                <a:cs typeface="+mn-lt"/>
              </a:rPr>
              <a:t>дозволяє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err="1">
                <a:ea typeface="+mn-lt"/>
                <a:cs typeface="+mn-lt"/>
              </a:rPr>
              <a:t>користувачам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err="1">
                <a:ea typeface="+mn-lt"/>
                <a:cs typeface="+mn-lt"/>
              </a:rPr>
              <a:t>легше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err="1">
                <a:ea typeface="+mn-lt"/>
                <a:cs typeface="+mn-lt"/>
              </a:rPr>
              <a:t>ідентифікувати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err="1">
                <a:ea typeface="+mn-lt"/>
                <a:cs typeface="+mn-lt"/>
              </a:rPr>
              <a:t>певні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err="1">
                <a:ea typeface="+mn-lt"/>
                <a:cs typeface="+mn-lt"/>
              </a:rPr>
              <a:t>файли</a:t>
            </a:r>
            <a:r>
              <a:rPr lang="ru-RU" sz="1400" dirty="0">
                <a:ea typeface="+mn-lt"/>
                <a:cs typeface="+mn-lt"/>
              </a:rPr>
              <a:t>. </a:t>
            </a:r>
            <a:r>
              <a:rPr lang="ru-RU" sz="1400" err="1">
                <a:ea typeface="+mn-lt"/>
                <a:cs typeface="+mn-lt"/>
              </a:rPr>
              <a:t>Вважається</a:t>
            </a:r>
            <a:r>
              <a:rPr lang="ru-RU" sz="1400" dirty="0">
                <a:ea typeface="+mn-lt"/>
                <a:cs typeface="+mn-lt"/>
              </a:rPr>
              <a:t> першим </a:t>
            </a:r>
            <a:r>
              <a:rPr lang="ru-RU" sz="1400" err="1">
                <a:ea typeface="+mn-lt"/>
                <a:cs typeface="+mn-lt"/>
              </a:rPr>
              <a:t>інтернет-пошуковиком</a:t>
            </a:r>
            <a:r>
              <a:rPr lang="ru-RU" sz="1400" dirty="0">
                <a:ea typeface="+mn-lt"/>
                <a:cs typeface="+mn-lt"/>
              </a:rPr>
              <a:t>. </a:t>
            </a:r>
            <a:r>
              <a:rPr lang="ru-RU" sz="1400" err="1">
                <a:ea typeface="+mn-lt"/>
                <a:cs typeface="+mn-lt"/>
              </a:rPr>
              <a:t>Оригінальна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err="1">
                <a:ea typeface="+mn-lt"/>
                <a:cs typeface="+mn-lt"/>
              </a:rPr>
              <a:t>реалізація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err="1">
                <a:ea typeface="+mn-lt"/>
                <a:cs typeface="+mn-lt"/>
              </a:rPr>
              <a:t>була</a:t>
            </a:r>
            <a:r>
              <a:rPr lang="ru-RU" sz="1400" dirty="0">
                <a:ea typeface="+mn-lt"/>
                <a:cs typeface="+mn-lt"/>
              </a:rPr>
              <a:t> написана в 1990 Аланом </a:t>
            </a:r>
            <a:r>
              <a:rPr lang="ru-RU" sz="1400" err="1">
                <a:ea typeface="+mn-lt"/>
                <a:cs typeface="+mn-lt"/>
              </a:rPr>
              <a:t>Емтеджем</a:t>
            </a:r>
            <a:r>
              <a:rPr lang="ru-RU" sz="1400" dirty="0">
                <a:ea typeface="+mn-lt"/>
                <a:cs typeface="+mn-lt"/>
              </a:rPr>
              <a:t>, в той час </a:t>
            </a:r>
            <a:r>
              <a:rPr lang="ru-RU" sz="1400" err="1">
                <a:ea typeface="+mn-lt"/>
                <a:cs typeface="+mn-lt"/>
              </a:rPr>
              <a:t>аспірантом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err="1">
                <a:ea typeface="+mn-lt"/>
                <a:cs typeface="+mn-lt"/>
              </a:rPr>
              <a:t>Університету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err="1">
                <a:ea typeface="+mn-lt"/>
                <a:cs typeface="+mn-lt"/>
              </a:rPr>
              <a:t>Макгілла</a:t>
            </a:r>
            <a:r>
              <a:rPr lang="ru-RU" sz="1400" dirty="0">
                <a:ea typeface="+mn-lt"/>
                <a:cs typeface="+mn-lt"/>
              </a:rPr>
              <a:t> в </a:t>
            </a:r>
            <a:r>
              <a:rPr lang="ru-RU" sz="1400" err="1">
                <a:ea typeface="+mn-lt"/>
                <a:cs typeface="+mn-lt"/>
              </a:rPr>
              <a:t>Монтреалі</a:t>
            </a:r>
            <a:r>
              <a:rPr lang="ru-RU" sz="1400" dirty="0">
                <a:ea typeface="+mn-lt"/>
                <a:cs typeface="+mn-lt"/>
              </a:rPr>
              <a:t>, Канада.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CA202E-E4CC-44A4-B897-14497D76E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B46E4CD-2B5D-4748-9B08-3B7C61AFE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55E569F-5D73-461D-9C45-5B6F1A1F42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ACA8489-51B2-40EE-A5DF-28D96492AA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29A8B9E-9921-41ED-A13F-321C8928E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282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6AD51EB-971C-4722-9A98-42EB5ABCA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CEC15B-7101-4719-8A9B-3CAFCA518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475" y="-13570"/>
            <a:ext cx="5959767" cy="1911742"/>
          </a:xfrm>
        </p:spPr>
        <p:txBody>
          <a:bodyPr>
            <a:normAutofit/>
          </a:bodyPr>
          <a:lstStyle/>
          <a:p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бувають</a:t>
            </a:r>
            <a:r>
              <a:rPr lang="ru-RU" dirty="0"/>
              <a:t> </a:t>
            </a:r>
            <a:r>
              <a:rPr lang="ru-RU" dirty="0" err="1"/>
              <a:t>пошуковики</a:t>
            </a:r>
            <a:r>
              <a:rPr lang="ru-RU" dirty="0"/>
              <a:t>?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42D51609-054A-4891-98A1-5E969FDDF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597" y="685801"/>
            <a:ext cx="1611008" cy="1611008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5A73454A-EBD2-4551-B5D5-F7A18085B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1477" y="1898597"/>
            <a:ext cx="5509684" cy="485247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sz="1800" dirty="0" err="1">
                <a:ea typeface="+mn-lt"/>
                <a:cs typeface="+mn-lt"/>
              </a:rPr>
              <a:t>Найбільш</a:t>
            </a:r>
            <a:r>
              <a:rPr lang="ru-RU" sz="1800" dirty="0">
                <a:ea typeface="+mn-lt"/>
                <a:cs typeface="+mn-lt"/>
              </a:rPr>
              <a:t> </a:t>
            </a:r>
            <a:r>
              <a:rPr lang="ru-RU" sz="1800" dirty="0" err="1">
                <a:ea typeface="+mn-lt"/>
                <a:cs typeface="+mn-lt"/>
              </a:rPr>
              <a:t>поширені</a:t>
            </a:r>
            <a:r>
              <a:rPr lang="ru-RU" sz="1800" dirty="0">
                <a:ea typeface="+mn-lt"/>
                <a:cs typeface="+mn-lt"/>
              </a:rPr>
              <a:t> </a:t>
            </a:r>
            <a:r>
              <a:rPr lang="ru-RU" sz="1800" dirty="0" err="1">
                <a:ea typeface="+mn-lt"/>
                <a:cs typeface="+mn-lt"/>
              </a:rPr>
              <a:t>системи</a:t>
            </a:r>
            <a:r>
              <a:rPr lang="ru-RU" sz="1800" dirty="0">
                <a:ea typeface="+mn-lt"/>
                <a:cs typeface="+mn-lt"/>
              </a:rPr>
              <a:t> </a:t>
            </a:r>
            <a:r>
              <a:rPr lang="ru-RU" sz="1800" dirty="0" err="1">
                <a:ea typeface="+mn-lt"/>
                <a:cs typeface="+mn-lt"/>
              </a:rPr>
              <a:t>пошуку</a:t>
            </a:r>
            <a:r>
              <a:rPr lang="ru-RU" sz="1800" dirty="0">
                <a:ea typeface="+mn-lt"/>
                <a:cs typeface="+mn-lt"/>
              </a:rPr>
              <a:t> в наш час:</a:t>
            </a:r>
            <a:endParaRPr lang="ru-RU" sz="1800" dirty="0"/>
          </a:p>
          <a:p>
            <a:r>
              <a:rPr lang="ru-RU" sz="1800" dirty="0">
                <a:ea typeface="+mn-lt"/>
                <a:cs typeface="+mn-lt"/>
              </a:rPr>
              <a:t>Google — </a:t>
            </a:r>
            <a:r>
              <a:rPr lang="ru-RU" sz="1800" dirty="0" err="1">
                <a:ea typeface="+mn-lt"/>
                <a:cs typeface="+mn-lt"/>
              </a:rPr>
              <a:t>найпопулярніший</a:t>
            </a:r>
            <a:r>
              <a:rPr lang="ru-RU" sz="1800" dirty="0">
                <a:ea typeface="+mn-lt"/>
                <a:cs typeface="+mn-lt"/>
              </a:rPr>
              <a:t> </a:t>
            </a:r>
            <a:r>
              <a:rPr lang="ru-RU" sz="1800" dirty="0" err="1">
                <a:ea typeface="+mn-lt"/>
                <a:cs typeface="+mn-lt"/>
              </a:rPr>
              <a:t>пошуковик</a:t>
            </a:r>
            <a:r>
              <a:rPr lang="ru-RU" sz="1800" dirty="0">
                <a:ea typeface="+mn-lt"/>
                <a:cs typeface="+mn-lt"/>
              </a:rPr>
              <a:t>, </a:t>
            </a:r>
            <a:r>
              <a:rPr lang="ru-RU" sz="1800" dirty="0" err="1">
                <a:ea typeface="+mn-lt"/>
                <a:cs typeface="+mn-lt"/>
              </a:rPr>
              <a:t>який</a:t>
            </a:r>
            <a:r>
              <a:rPr lang="ru-RU" sz="1800" dirty="0">
                <a:ea typeface="+mn-lt"/>
                <a:cs typeface="+mn-lt"/>
              </a:rPr>
              <a:t> </a:t>
            </a:r>
            <a:r>
              <a:rPr lang="ru-RU" sz="1800" dirty="0" err="1">
                <a:ea typeface="+mn-lt"/>
                <a:cs typeface="+mn-lt"/>
              </a:rPr>
              <a:t>використовується</a:t>
            </a:r>
            <a:r>
              <a:rPr lang="ru-RU" sz="1800" dirty="0">
                <a:ea typeface="+mn-lt"/>
                <a:cs typeface="+mn-lt"/>
              </a:rPr>
              <a:t> в </a:t>
            </a:r>
            <a:r>
              <a:rPr lang="ru-RU" sz="1800" dirty="0" err="1">
                <a:ea typeface="+mn-lt"/>
                <a:cs typeface="+mn-lt"/>
              </a:rPr>
              <a:t>багатьох</a:t>
            </a:r>
            <a:r>
              <a:rPr lang="ru-RU" sz="1800" dirty="0">
                <a:ea typeface="+mn-lt"/>
                <a:cs typeface="+mn-lt"/>
              </a:rPr>
              <a:t> </a:t>
            </a:r>
            <a:r>
              <a:rPr lang="ru-RU" sz="1800" dirty="0" err="1">
                <a:ea typeface="+mn-lt"/>
                <a:cs typeface="+mn-lt"/>
              </a:rPr>
              <a:t>країнах</a:t>
            </a:r>
            <a:r>
              <a:rPr lang="ru-RU" sz="1800" dirty="0">
                <a:ea typeface="+mn-lt"/>
                <a:cs typeface="+mn-lt"/>
              </a:rPr>
              <a:t> </a:t>
            </a:r>
            <a:r>
              <a:rPr lang="ru-RU" sz="1800" dirty="0" err="1">
                <a:ea typeface="+mn-lt"/>
                <a:cs typeface="+mn-lt"/>
              </a:rPr>
              <a:t>світу</a:t>
            </a:r>
            <a:r>
              <a:rPr lang="ru-RU" sz="1800" dirty="0">
                <a:ea typeface="+mn-lt"/>
                <a:cs typeface="+mn-lt"/>
              </a:rPr>
              <a:t>, </a:t>
            </a:r>
            <a:r>
              <a:rPr lang="ru-RU" sz="1800" dirty="0" err="1">
                <a:ea typeface="+mn-lt"/>
                <a:cs typeface="+mn-lt"/>
              </a:rPr>
              <a:t>характеризується</a:t>
            </a:r>
            <a:r>
              <a:rPr lang="ru-RU" sz="1800" dirty="0">
                <a:ea typeface="+mn-lt"/>
                <a:cs typeface="+mn-lt"/>
              </a:rPr>
              <a:t> </a:t>
            </a:r>
            <a:r>
              <a:rPr lang="ru-RU" sz="1800" dirty="0" err="1">
                <a:ea typeface="+mn-lt"/>
                <a:cs typeface="+mn-lt"/>
              </a:rPr>
              <a:t>повнотою</a:t>
            </a:r>
            <a:r>
              <a:rPr lang="ru-RU" sz="1800" dirty="0">
                <a:ea typeface="+mn-lt"/>
                <a:cs typeface="+mn-lt"/>
              </a:rPr>
              <a:t>, </a:t>
            </a:r>
            <a:r>
              <a:rPr lang="ru-RU" sz="1800" dirty="0" err="1">
                <a:ea typeface="+mn-lt"/>
                <a:cs typeface="+mn-lt"/>
              </a:rPr>
              <a:t>точністю</a:t>
            </a:r>
            <a:r>
              <a:rPr lang="ru-RU" sz="1800" dirty="0">
                <a:ea typeface="+mn-lt"/>
                <a:cs typeface="+mn-lt"/>
              </a:rPr>
              <a:t>, </a:t>
            </a:r>
            <a:r>
              <a:rPr lang="ru-RU" sz="1800" dirty="0" err="1">
                <a:ea typeface="+mn-lt"/>
                <a:cs typeface="+mn-lt"/>
              </a:rPr>
              <a:t>актуальністю</a:t>
            </a:r>
            <a:r>
              <a:rPr lang="ru-RU" sz="1800" dirty="0">
                <a:ea typeface="+mn-lt"/>
                <a:cs typeface="+mn-lt"/>
              </a:rPr>
              <a:t>, </a:t>
            </a:r>
            <a:r>
              <a:rPr lang="ru-RU" sz="1800" dirty="0" err="1">
                <a:ea typeface="+mn-lt"/>
                <a:cs typeface="+mn-lt"/>
              </a:rPr>
              <a:t>високою</a:t>
            </a:r>
            <a:r>
              <a:rPr lang="ru-RU" sz="1800" dirty="0">
                <a:ea typeface="+mn-lt"/>
                <a:cs typeface="+mn-lt"/>
              </a:rPr>
              <a:t> </a:t>
            </a:r>
            <a:r>
              <a:rPr lang="ru-RU" sz="1800" dirty="0" err="1">
                <a:ea typeface="+mn-lt"/>
                <a:cs typeface="+mn-lt"/>
              </a:rPr>
              <a:t>швидкістю</a:t>
            </a:r>
            <a:r>
              <a:rPr lang="ru-RU" sz="1800" dirty="0">
                <a:ea typeface="+mn-lt"/>
                <a:cs typeface="+mn-lt"/>
              </a:rPr>
              <a:t> </a:t>
            </a:r>
            <a:r>
              <a:rPr lang="ru-RU" sz="1800" dirty="0" err="1">
                <a:ea typeface="+mn-lt"/>
                <a:cs typeface="+mn-lt"/>
              </a:rPr>
              <a:t>пошуку</a:t>
            </a:r>
            <a:r>
              <a:rPr lang="ru-RU" sz="1800" dirty="0">
                <a:ea typeface="+mn-lt"/>
                <a:cs typeface="+mn-lt"/>
              </a:rPr>
              <a:t>;</a:t>
            </a:r>
            <a:endParaRPr lang="ru-RU" sz="1800" dirty="0"/>
          </a:p>
          <a:p>
            <a:r>
              <a:rPr lang="ru-RU" sz="1800" dirty="0">
                <a:ea typeface="+mn-lt"/>
                <a:cs typeface="+mn-lt"/>
              </a:rPr>
              <a:t> Yahoo! — друга за </a:t>
            </a:r>
            <a:r>
              <a:rPr lang="ru-RU" sz="1800" dirty="0" err="1">
                <a:ea typeface="+mn-lt"/>
                <a:cs typeface="+mn-lt"/>
              </a:rPr>
              <a:t>популярністю</a:t>
            </a:r>
            <a:r>
              <a:rPr lang="ru-RU" sz="1800" dirty="0">
                <a:ea typeface="+mn-lt"/>
                <a:cs typeface="+mn-lt"/>
              </a:rPr>
              <a:t> в </a:t>
            </a:r>
            <a:r>
              <a:rPr lang="ru-RU" sz="1800" dirty="0" err="1">
                <a:ea typeface="+mn-lt"/>
                <a:cs typeface="+mn-lt"/>
              </a:rPr>
              <a:t>світі</a:t>
            </a:r>
            <a:r>
              <a:rPr lang="ru-RU" sz="1800" dirty="0">
                <a:ea typeface="+mn-lt"/>
                <a:cs typeface="+mn-lt"/>
              </a:rPr>
              <a:t> система </a:t>
            </a:r>
            <a:r>
              <a:rPr lang="ru-RU" sz="1800" dirty="0" err="1">
                <a:ea typeface="+mn-lt"/>
                <a:cs typeface="+mn-lt"/>
              </a:rPr>
              <a:t>пошуку</a:t>
            </a:r>
            <a:r>
              <a:rPr lang="ru-RU" sz="1800" dirty="0">
                <a:ea typeface="+mn-lt"/>
                <a:cs typeface="+mn-lt"/>
              </a:rPr>
              <a:t> </a:t>
            </a:r>
            <a:r>
              <a:rPr lang="ru-RU" sz="1800" dirty="0" err="1">
                <a:ea typeface="+mn-lt"/>
                <a:cs typeface="+mn-lt"/>
              </a:rPr>
              <a:t>інформації</a:t>
            </a:r>
            <a:r>
              <a:rPr lang="ru-RU" sz="1800" dirty="0">
                <a:ea typeface="+mn-lt"/>
                <a:cs typeface="+mn-lt"/>
              </a:rPr>
              <a:t>. </a:t>
            </a:r>
            <a:r>
              <a:rPr lang="ru-RU" sz="1800" dirty="0" err="1">
                <a:ea typeface="+mn-lt"/>
                <a:cs typeface="+mn-lt"/>
              </a:rPr>
              <a:t>Творці</a:t>
            </a:r>
            <a:r>
              <a:rPr lang="ru-RU" sz="1800" dirty="0">
                <a:ea typeface="+mn-lt"/>
                <a:cs typeface="+mn-lt"/>
              </a:rPr>
              <a:t> продукту </a:t>
            </a:r>
            <a:r>
              <a:rPr lang="ru-RU" sz="1800" dirty="0" err="1">
                <a:ea typeface="+mn-lt"/>
                <a:cs typeface="+mn-lt"/>
              </a:rPr>
              <a:t>запропонували</a:t>
            </a:r>
            <a:r>
              <a:rPr lang="ru-RU" sz="1800" dirty="0">
                <a:ea typeface="+mn-lt"/>
                <a:cs typeface="+mn-lt"/>
              </a:rPr>
              <a:t> </a:t>
            </a:r>
            <a:r>
              <a:rPr lang="ru-RU" sz="1800" dirty="0" err="1">
                <a:ea typeface="+mn-lt"/>
                <a:cs typeface="+mn-lt"/>
              </a:rPr>
              <a:t>користувачам</a:t>
            </a:r>
            <a:r>
              <a:rPr lang="ru-RU" sz="1800" dirty="0">
                <a:ea typeface="+mn-lt"/>
                <a:cs typeface="+mn-lt"/>
              </a:rPr>
              <a:t> широкий </a:t>
            </a:r>
            <a:r>
              <a:rPr lang="ru-RU" sz="1800" dirty="0" err="1">
                <a:ea typeface="+mn-lt"/>
                <a:cs typeface="+mn-lt"/>
              </a:rPr>
              <a:t>перелік</a:t>
            </a:r>
            <a:r>
              <a:rPr lang="ru-RU" sz="1800" dirty="0">
                <a:ea typeface="+mn-lt"/>
                <a:cs typeface="+mn-lt"/>
              </a:rPr>
              <a:t> </a:t>
            </a:r>
            <a:r>
              <a:rPr lang="ru-RU" sz="1800" dirty="0" err="1">
                <a:ea typeface="+mn-lt"/>
                <a:cs typeface="+mn-lt"/>
              </a:rPr>
              <a:t>супутніх</a:t>
            </a:r>
            <a:r>
              <a:rPr lang="ru-RU" sz="1800" dirty="0">
                <a:ea typeface="+mn-lt"/>
                <a:cs typeface="+mn-lt"/>
              </a:rPr>
              <a:t> </a:t>
            </a:r>
            <a:r>
              <a:rPr lang="ru-RU" sz="1800" dirty="0" err="1">
                <a:ea typeface="+mn-lt"/>
                <a:cs typeface="+mn-lt"/>
              </a:rPr>
              <a:t>сервісів</a:t>
            </a:r>
            <a:r>
              <a:rPr lang="ru-RU" sz="1800" dirty="0">
                <a:ea typeface="+mn-lt"/>
                <a:cs typeface="+mn-lt"/>
              </a:rPr>
              <a:t>;</a:t>
            </a:r>
            <a:endParaRPr lang="ru-RU" sz="1800" dirty="0"/>
          </a:p>
          <a:p>
            <a:r>
              <a:rPr lang="ru-RU" sz="1800" err="1">
                <a:ea typeface="+mn-lt"/>
                <a:cs typeface="+mn-lt"/>
              </a:rPr>
              <a:t>Bing</a:t>
            </a:r>
            <a:r>
              <a:rPr lang="ru-RU" sz="1800" dirty="0">
                <a:ea typeface="+mn-lt"/>
                <a:cs typeface="+mn-lt"/>
              </a:rPr>
              <a:t> — </a:t>
            </a:r>
            <a:r>
              <a:rPr lang="ru-RU" sz="1800" err="1">
                <a:ea typeface="+mn-lt"/>
                <a:cs typeface="+mn-lt"/>
              </a:rPr>
              <a:t>характеризується</a:t>
            </a:r>
            <a:r>
              <a:rPr lang="ru-RU" sz="1800" dirty="0">
                <a:ea typeface="+mn-lt"/>
                <a:cs typeface="+mn-lt"/>
              </a:rPr>
              <a:t> </a:t>
            </a:r>
            <a:r>
              <a:rPr lang="ru-RU" sz="1800" err="1">
                <a:ea typeface="+mn-lt"/>
                <a:cs typeface="+mn-lt"/>
              </a:rPr>
              <a:t>високою</a:t>
            </a:r>
            <a:r>
              <a:rPr lang="ru-RU" sz="1800" dirty="0">
                <a:ea typeface="+mn-lt"/>
                <a:cs typeface="+mn-lt"/>
              </a:rPr>
              <a:t> </a:t>
            </a:r>
            <a:r>
              <a:rPr lang="ru-RU" sz="1800" err="1">
                <a:ea typeface="+mn-lt"/>
                <a:cs typeface="+mn-lt"/>
              </a:rPr>
              <a:t>надійністю</a:t>
            </a:r>
            <a:r>
              <a:rPr lang="ru-RU" sz="1800" dirty="0">
                <a:ea typeface="+mn-lt"/>
                <a:cs typeface="+mn-lt"/>
              </a:rPr>
              <a:t>, </a:t>
            </a:r>
            <a:r>
              <a:rPr lang="ru-RU" sz="1800" err="1">
                <a:ea typeface="+mn-lt"/>
                <a:cs typeface="+mn-lt"/>
              </a:rPr>
              <a:t>стабільністю</a:t>
            </a:r>
            <a:r>
              <a:rPr lang="ru-RU" sz="1800" dirty="0">
                <a:ea typeface="+mn-lt"/>
                <a:cs typeface="+mn-lt"/>
              </a:rPr>
              <a:t> </a:t>
            </a:r>
            <a:r>
              <a:rPr lang="ru-RU" sz="1800" err="1">
                <a:ea typeface="+mn-lt"/>
                <a:cs typeface="+mn-lt"/>
              </a:rPr>
              <a:t>роботи</a:t>
            </a:r>
            <a:r>
              <a:rPr lang="ru-RU" sz="1800" dirty="0">
                <a:ea typeface="+mn-lt"/>
                <a:cs typeface="+mn-lt"/>
              </a:rPr>
              <a:t>.</a:t>
            </a:r>
            <a:endParaRPr lang="ru-RU" sz="1800" dirty="0"/>
          </a:p>
          <a:p>
            <a:endParaRPr lang="ru-RU" sz="1500"/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29CD555F-581F-432D-BD49-67315B7B5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404" y="2618384"/>
            <a:ext cx="1621390" cy="1621390"/>
          </a:xfrm>
          <a:prstGeom prst="rect">
            <a:avLst/>
          </a:prstGeo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33765B45-F835-4670-B7F0-177CA3C887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0093" y="4561191"/>
            <a:ext cx="2864014" cy="1611008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8170671-634D-455C-B4C6-1894BBA76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7D7F903-F2A4-4C50-BE66-8F3C04001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F95F886-EE04-4E64-B785-E6D9F8D264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2C7B117-183A-44D6-A925-27FF41D1E0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6E289F1-3560-4F19-AE79-007600941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89694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EFD1657-7ECB-4AC1-9C9E-1D019C1B8C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D06F1C-5BC1-4C1E-9540-9F85D049F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146748"/>
            <a:ext cx="7440387" cy="34627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i="1" kern="1200" dirty="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Дякую вам за увагу!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54217C-981F-4F8B-A0C5-46A9B89E5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A852D2A-42CD-43F3-8397-57A74236E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DE7B5E18-1906-4734-B782-38B183E3C2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ECD0965-DBAE-4548-807F-3FA1943EE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27A9DD8-59D3-4CD8-80B3-E7A4D6626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891575"/>
      </p:ext>
    </p:extLst>
  </p:cSld>
  <p:clrMapOvr>
    <a:masterClrMapping/>
  </p:clrMapOvr>
</p:sld>
</file>

<file path=ppt/theme/theme1.xml><?xml version="1.0" encoding="utf-8"?>
<a:theme xmlns:a="http://schemas.openxmlformats.org/drawingml/2006/main" name="StreetscapeVTI">
  <a:themeElements>
    <a:clrScheme name="Streetscape2">
      <a:dk1>
        <a:sysClr val="windowText" lastClr="000000"/>
      </a:dk1>
      <a:lt1>
        <a:srgbClr val="FFFFFF"/>
      </a:lt1>
      <a:dk2>
        <a:srgbClr val="191919"/>
      </a:dk2>
      <a:lt2>
        <a:srgbClr val="F3F2EE"/>
      </a:lt2>
      <a:accent1>
        <a:srgbClr val="448885"/>
      </a:accent1>
      <a:accent2>
        <a:srgbClr val="627C58"/>
      </a:accent2>
      <a:accent3>
        <a:srgbClr val="848358"/>
      </a:accent3>
      <a:accent4>
        <a:srgbClr val="547096"/>
      </a:accent4>
      <a:accent5>
        <a:srgbClr val="646464"/>
      </a:accent5>
      <a:accent6>
        <a:srgbClr val="A8A8A8"/>
      </a:accent6>
      <a:hlink>
        <a:srgbClr val="0563C1"/>
      </a:hlink>
      <a:folHlink>
        <a:srgbClr val="954F72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StreetscapeVTI</vt:lpstr>
      <vt:lpstr>Програми-пошуковики в Інтернеті</vt:lpstr>
      <vt:lpstr>Зміст</vt:lpstr>
      <vt:lpstr>Що таке програма пошуковик?</vt:lpstr>
      <vt:lpstr>Як працює програма пошуковик </vt:lpstr>
      <vt:lpstr>Хто зробив перший пошуковик?</vt:lpstr>
      <vt:lpstr>Які бувають пошуковики?</vt:lpstr>
      <vt:lpstr>Дякую вам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114</cp:revision>
  <dcterms:created xsi:type="dcterms:W3CDTF">2022-02-20T13:31:53Z</dcterms:created>
  <dcterms:modified xsi:type="dcterms:W3CDTF">2022-02-20T14:03:23Z</dcterms:modified>
</cp:coreProperties>
</file>