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9" autoAdjust="0"/>
    <p:restoredTop sz="96236" autoAdjust="0"/>
  </p:normalViewPr>
  <p:slideViewPr>
    <p:cSldViewPr snapToGrid="0">
      <p:cViewPr varScale="1">
        <p:scale>
          <a:sx n="110" d="100"/>
          <a:sy n="110" d="100"/>
        </p:scale>
        <p:origin x="34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222E2125-EB2D-4716-8AE2-6679A50160D7}"/>
    <pc:docChg chg="undo custSel addSld delSld modSld sldOrd">
      <pc:chgData name="Ali Ahmad" userId="d3510f94-5988-4c3a-9ef9-f2f99b91dc31" providerId="ADAL" clId="{222E2125-EB2D-4716-8AE2-6679A50160D7}" dt="2024-09-04T07:45:05.364" v="1498" actId="1076"/>
      <pc:docMkLst>
        <pc:docMk/>
      </pc:docMkLst>
      <pc:sldChg chg="modSp new mod">
        <pc:chgData name="Ali Ahmad" userId="d3510f94-5988-4c3a-9ef9-f2f99b91dc31" providerId="ADAL" clId="{222E2125-EB2D-4716-8AE2-6679A50160D7}" dt="2024-09-03T16:37:36.908" v="1372" actId="20577"/>
        <pc:sldMkLst>
          <pc:docMk/>
          <pc:sldMk cId="542270636" sldId="256"/>
        </pc:sldMkLst>
        <pc:spChg chg="mod">
          <ac:chgData name="Ali Ahmad" userId="d3510f94-5988-4c3a-9ef9-f2f99b91dc31" providerId="ADAL" clId="{222E2125-EB2D-4716-8AE2-6679A50160D7}" dt="2024-09-03T15:18:09.861" v="60"/>
          <ac:spMkLst>
            <pc:docMk/>
            <pc:sldMk cId="542270636" sldId="256"/>
            <ac:spMk id="2" creationId="{A193D5CC-2FCA-6593-9BCE-672700C84C63}"/>
          </ac:spMkLst>
        </pc:spChg>
        <pc:spChg chg="mod">
          <ac:chgData name="Ali Ahmad" userId="d3510f94-5988-4c3a-9ef9-f2f99b91dc31" providerId="ADAL" clId="{222E2125-EB2D-4716-8AE2-6679A50160D7}" dt="2024-09-03T16:37:36.908" v="1372" actId="20577"/>
          <ac:spMkLst>
            <pc:docMk/>
            <pc:sldMk cId="542270636" sldId="256"/>
            <ac:spMk id="3" creationId="{F3978D01-91D1-9F24-CCFC-EB29E23342F8}"/>
          </ac:spMkLst>
        </pc:spChg>
      </pc:sldChg>
      <pc:sldChg chg="addSp delSp modSp new mod modClrScheme chgLayout">
        <pc:chgData name="Ali Ahmad" userId="d3510f94-5988-4c3a-9ef9-f2f99b91dc31" providerId="ADAL" clId="{222E2125-EB2D-4716-8AE2-6679A50160D7}" dt="2024-09-04T07:41:01.756" v="1492" actId="27636"/>
        <pc:sldMkLst>
          <pc:docMk/>
          <pc:sldMk cId="2515083719" sldId="257"/>
        </pc:sldMkLst>
        <pc:spChg chg="del mod ord">
          <ac:chgData name="Ali Ahmad" userId="d3510f94-5988-4c3a-9ef9-f2f99b91dc31" providerId="ADAL" clId="{222E2125-EB2D-4716-8AE2-6679A50160D7}" dt="2024-09-03T15:18:13.844" v="61" actId="700"/>
          <ac:spMkLst>
            <pc:docMk/>
            <pc:sldMk cId="2515083719" sldId="257"/>
            <ac:spMk id="2" creationId="{7A393D28-80C5-2EA3-AB47-7C2547243E14}"/>
          </ac:spMkLst>
        </pc:spChg>
        <pc:spChg chg="del mod ord">
          <ac:chgData name="Ali Ahmad" userId="d3510f94-5988-4c3a-9ef9-f2f99b91dc31" providerId="ADAL" clId="{222E2125-EB2D-4716-8AE2-6679A50160D7}" dt="2024-09-03T15:18:13.844" v="61" actId="700"/>
          <ac:spMkLst>
            <pc:docMk/>
            <pc:sldMk cId="2515083719" sldId="257"/>
            <ac:spMk id="3" creationId="{76C4CED6-6EB1-E0A7-D00F-4C229F9B425D}"/>
          </ac:spMkLst>
        </pc:spChg>
        <pc:spChg chg="add mod ord">
          <ac:chgData name="Ali Ahmad" userId="d3510f94-5988-4c3a-9ef9-f2f99b91dc31" providerId="ADAL" clId="{222E2125-EB2D-4716-8AE2-6679A50160D7}" dt="2024-09-03T15:18:24.578" v="72" actId="700"/>
          <ac:spMkLst>
            <pc:docMk/>
            <pc:sldMk cId="2515083719" sldId="257"/>
            <ac:spMk id="4" creationId="{E14306C0-546A-60F1-F05E-BED638FBB9EB}"/>
          </ac:spMkLst>
        </pc:spChg>
        <pc:spChg chg="add del mod ord">
          <ac:chgData name="Ali Ahmad" userId="d3510f94-5988-4c3a-9ef9-f2f99b91dc31" providerId="ADAL" clId="{222E2125-EB2D-4716-8AE2-6679A50160D7}" dt="2024-09-03T15:18:24.578" v="72" actId="700"/>
          <ac:spMkLst>
            <pc:docMk/>
            <pc:sldMk cId="2515083719" sldId="257"/>
            <ac:spMk id="5" creationId="{FCD3770C-77AD-7DC6-979D-30BB4E126742}"/>
          </ac:spMkLst>
        </pc:spChg>
        <pc:spChg chg="add mod ord">
          <ac:chgData name="Ali Ahmad" userId="d3510f94-5988-4c3a-9ef9-f2f99b91dc31" providerId="ADAL" clId="{222E2125-EB2D-4716-8AE2-6679A50160D7}" dt="2024-09-04T07:41:01.756" v="1492" actId="27636"/>
          <ac:spMkLst>
            <pc:docMk/>
            <pc:sldMk cId="2515083719" sldId="257"/>
            <ac:spMk id="6" creationId="{63336F16-91A5-5CAF-84F3-64F6D6DE9D0D}"/>
          </ac:spMkLst>
        </pc:spChg>
        <pc:spChg chg="add del mod ord">
          <ac:chgData name="Ali Ahmad" userId="d3510f94-5988-4c3a-9ef9-f2f99b91dc31" providerId="ADAL" clId="{222E2125-EB2D-4716-8AE2-6679A50160D7}" dt="2024-09-03T16:02:44.317" v="326" actId="478"/>
          <ac:spMkLst>
            <pc:docMk/>
            <pc:sldMk cId="2515083719" sldId="257"/>
            <ac:spMk id="7" creationId="{EE07C867-FC63-18CC-2DA3-6A428F4DC2EF}"/>
          </ac:spMkLst>
        </pc:spChg>
        <pc:spChg chg="add mod">
          <ac:chgData name="Ali Ahmad" userId="d3510f94-5988-4c3a-9ef9-f2f99b91dc31" providerId="ADAL" clId="{222E2125-EB2D-4716-8AE2-6679A50160D7}" dt="2024-09-03T16:04:18.222" v="344" actId="1582"/>
          <ac:spMkLst>
            <pc:docMk/>
            <pc:sldMk cId="2515083719" sldId="257"/>
            <ac:spMk id="13" creationId="{DB459B85-8FF8-3F68-F083-4F22D9FF99A0}"/>
          </ac:spMkLst>
        </pc:spChg>
        <pc:spChg chg="add mod">
          <ac:chgData name="Ali Ahmad" userId="d3510f94-5988-4c3a-9ef9-f2f99b91dc31" providerId="ADAL" clId="{222E2125-EB2D-4716-8AE2-6679A50160D7}" dt="2024-09-03T16:04:44.532" v="348" actId="1582"/>
          <ac:spMkLst>
            <pc:docMk/>
            <pc:sldMk cId="2515083719" sldId="257"/>
            <ac:spMk id="14" creationId="{622A03A8-9FE6-D649-8831-F488E4DEDF7E}"/>
          </ac:spMkLst>
        </pc:spChg>
        <pc:spChg chg="add">
          <ac:chgData name="Ali Ahmad" userId="d3510f94-5988-4c3a-9ef9-f2f99b91dc31" providerId="ADAL" clId="{222E2125-EB2D-4716-8AE2-6679A50160D7}" dt="2024-09-03T16:13:31.555" v="952"/>
          <ac:spMkLst>
            <pc:docMk/>
            <pc:sldMk cId="2515083719" sldId="257"/>
            <ac:spMk id="15" creationId="{295AA5A2-9F1E-9394-4498-BBF6697908B2}"/>
          </ac:spMkLst>
        </pc:spChg>
        <pc:picChg chg="add mod">
          <ac:chgData name="Ali Ahmad" userId="d3510f94-5988-4c3a-9ef9-f2f99b91dc31" providerId="ADAL" clId="{222E2125-EB2D-4716-8AE2-6679A50160D7}" dt="2024-09-03T16:02:57.567" v="333" actId="14100"/>
          <ac:picMkLst>
            <pc:docMk/>
            <pc:sldMk cId="2515083719" sldId="257"/>
            <ac:picMk id="9" creationId="{A4B5E61A-E8B6-7D8E-F737-6F1E0A482992}"/>
          </ac:picMkLst>
        </pc:picChg>
        <pc:cxnChg chg="add mod">
          <ac:chgData name="Ali Ahmad" userId="d3510f94-5988-4c3a-9ef9-f2f99b91dc31" providerId="ADAL" clId="{222E2125-EB2D-4716-8AE2-6679A50160D7}" dt="2024-09-03T16:03:44.742" v="340" actId="208"/>
          <ac:cxnSpMkLst>
            <pc:docMk/>
            <pc:sldMk cId="2515083719" sldId="257"/>
            <ac:cxnSpMk id="11" creationId="{EB0B3192-656E-0734-EE42-F4DBBB67D9E3}"/>
          </ac:cxnSpMkLst>
        </pc:cxnChg>
      </pc:sldChg>
      <pc:sldChg chg="addSp delSp modSp new del mod chgLayout">
        <pc:chgData name="Ali Ahmad" userId="d3510f94-5988-4c3a-9ef9-f2f99b91dc31" providerId="ADAL" clId="{222E2125-EB2D-4716-8AE2-6679A50160D7}" dt="2024-09-03T15:16:31.997" v="58" actId="47"/>
        <pc:sldMkLst>
          <pc:docMk/>
          <pc:sldMk cId="3522981326" sldId="257"/>
        </pc:sldMkLst>
        <pc:spChg chg="mod ord">
          <ac:chgData name="Ali Ahmad" userId="d3510f94-5988-4c3a-9ef9-f2f99b91dc31" providerId="ADAL" clId="{222E2125-EB2D-4716-8AE2-6679A50160D7}" dt="2024-09-03T15:16:28.679" v="57" actId="6264"/>
          <ac:spMkLst>
            <pc:docMk/>
            <pc:sldMk cId="3522981326" sldId="257"/>
            <ac:spMk id="2" creationId="{2B8E4871-5F06-CDF8-BA7B-91001F7DE42C}"/>
          </ac:spMkLst>
        </pc:spChg>
        <pc:spChg chg="del">
          <ac:chgData name="Ali Ahmad" userId="d3510f94-5988-4c3a-9ef9-f2f99b91dc31" providerId="ADAL" clId="{222E2125-EB2D-4716-8AE2-6679A50160D7}" dt="2024-09-03T15:16:28.679" v="57" actId="6264"/>
          <ac:spMkLst>
            <pc:docMk/>
            <pc:sldMk cId="3522981326" sldId="257"/>
            <ac:spMk id="3" creationId="{297281F5-03AD-3AB9-90FB-5A7B57F1C027}"/>
          </ac:spMkLst>
        </pc:spChg>
        <pc:spChg chg="add del mod">
          <ac:chgData name="Ali Ahmad" userId="d3510f94-5988-4c3a-9ef9-f2f99b91dc31" providerId="ADAL" clId="{222E2125-EB2D-4716-8AE2-6679A50160D7}" dt="2024-09-03T15:16:28.679" v="57" actId="6264"/>
          <ac:spMkLst>
            <pc:docMk/>
            <pc:sldMk cId="3522981326" sldId="257"/>
            <ac:spMk id="4" creationId="{942B70C4-0120-DCA4-F3EB-C7E2BADDF0DC}"/>
          </ac:spMkLst>
        </pc:spChg>
        <pc:spChg chg="add mod ord">
          <ac:chgData name="Ali Ahmad" userId="d3510f94-5988-4c3a-9ef9-f2f99b91dc31" providerId="ADAL" clId="{222E2125-EB2D-4716-8AE2-6679A50160D7}" dt="2024-09-03T15:16:28.679" v="57" actId="6264"/>
          <ac:spMkLst>
            <pc:docMk/>
            <pc:sldMk cId="3522981326" sldId="257"/>
            <ac:spMk id="5" creationId="{A3BC341F-F120-16F1-4132-DCA500ECB8BD}"/>
          </ac:spMkLst>
        </pc:spChg>
      </pc:sldChg>
      <pc:sldChg chg="addSp delSp modSp new mod">
        <pc:chgData name="Ali Ahmad" userId="d3510f94-5988-4c3a-9ef9-f2f99b91dc31" providerId="ADAL" clId="{222E2125-EB2D-4716-8AE2-6679A50160D7}" dt="2024-09-03T16:24:07.947" v="1149" actId="20577"/>
        <pc:sldMkLst>
          <pc:docMk/>
          <pc:sldMk cId="333086832" sldId="258"/>
        </pc:sldMkLst>
        <pc:spChg chg="mod">
          <ac:chgData name="Ali Ahmad" userId="d3510f94-5988-4c3a-9ef9-f2f99b91dc31" providerId="ADAL" clId="{222E2125-EB2D-4716-8AE2-6679A50160D7}" dt="2024-09-03T15:18:54.626" v="95" actId="113"/>
          <ac:spMkLst>
            <pc:docMk/>
            <pc:sldMk cId="333086832" sldId="258"/>
            <ac:spMk id="2" creationId="{FF441323-4EC6-EDBF-8B2F-91031692055C}"/>
          </ac:spMkLst>
        </pc:spChg>
        <pc:spChg chg="mod">
          <ac:chgData name="Ali Ahmad" userId="d3510f94-5988-4c3a-9ef9-f2f99b91dc31" providerId="ADAL" clId="{222E2125-EB2D-4716-8AE2-6679A50160D7}" dt="2024-09-03T16:24:07.947" v="1149" actId="20577"/>
          <ac:spMkLst>
            <pc:docMk/>
            <pc:sldMk cId="333086832" sldId="258"/>
            <ac:spMk id="3" creationId="{864EEEC7-BFE3-E8A1-062C-F7A682CE01AD}"/>
          </ac:spMkLst>
        </pc:spChg>
        <pc:spChg chg="del">
          <ac:chgData name="Ali Ahmad" userId="d3510f94-5988-4c3a-9ef9-f2f99b91dc31" providerId="ADAL" clId="{222E2125-EB2D-4716-8AE2-6679A50160D7}" dt="2024-09-03T16:21:35.306" v="1089" actId="478"/>
          <ac:spMkLst>
            <pc:docMk/>
            <pc:sldMk cId="333086832" sldId="258"/>
            <ac:spMk id="4" creationId="{21117778-FAB9-1335-5CF3-2233C4E4C342}"/>
          </ac:spMkLst>
        </pc:spChg>
        <pc:picChg chg="add mod">
          <ac:chgData name="Ali Ahmad" userId="d3510f94-5988-4c3a-9ef9-f2f99b91dc31" providerId="ADAL" clId="{222E2125-EB2D-4716-8AE2-6679A50160D7}" dt="2024-09-03T16:22:09.556" v="1099" actId="1076"/>
          <ac:picMkLst>
            <pc:docMk/>
            <pc:sldMk cId="333086832" sldId="258"/>
            <ac:picMk id="6" creationId="{AA51A6C3-8D7F-42D5-A580-31B5CCF978A2}"/>
          </ac:picMkLst>
        </pc:picChg>
        <pc:picChg chg="add mod">
          <ac:chgData name="Ali Ahmad" userId="d3510f94-5988-4c3a-9ef9-f2f99b91dc31" providerId="ADAL" clId="{222E2125-EB2D-4716-8AE2-6679A50160D7}" dt="2024-09-03T16:22:10.559" v="1100" actId="1076"/>
          <ac:picMkLst>
            <pc:docMk/>
            <pc:sldMk cId="333086832" sldId="258"/>
            <ac:picMk id="8" creationId="{E1183400-4357-3720-F656-7CDAD9955152}"/>
          </ac:picMkLst>
        </pc:picChg>
        <pc:cxnChg chg="add mod">
          <ac:chgData name="Ali Ahmad" userId="d3510f94-5988-4c3a-9ef9-f2f99b91dc31" providerId="ADAL" clId="{222E2125-EB2D-4716-8AE2-6679A50160D7}" dt="2024-09-03T16:23:53.021" v="1137" actId="1076"/>
          <ac:cxnSpMkLst>
            <pc:docMk/>
            <pc:sldMk cId="333086832" sldId="258"/>
            <ac:cxnSpMk id="9" creationId="{1F4F75BE-DDC1-8FDE-9EA6-5BAC6391EC05}"/>
          </ac:cxnSpMkLst>
        </pc:cxnChg>
      </pc:sldChg>
      <pc:sldChg chg="addSp delSp modSp new mod ord">
        <pc:chgData name="Ali Ahmad" userId="d3510f94-5988-4c3a-9ef9-f2f99b91dc31" providerId="ADAL" clId="{222E2125-EB2D-4716-8AE2-6679A50160D7}" dt="2024-09-04T07:45:05.364" v="1498" actId="1076"/>
        <pc:sldMkLst>
          <pc:docMk/>
          <pc:sldMk cId="1244894969" sldId="259"/>
        </pc:sldMkLst>
        <pc:spChg chg="mod">
          <ac:chgData name="Ali Ahmad" userId="d3510f94-5988-4c3a-9ef9-f2f99b91dc31" providerId="ADAL" clId="{222E2125-EB2D-4716-8AE2-6679A50160D7}" dt="2024-09-03T15:19:03.874" v="124" actId="20577"/>
          <ac:spMkLst>
            <pc:docMk/>
            <pc:sldMk cId="1244894969" sldId="259"/>
            <ac:spMk id="2" creationId="{1FE24B03-AA3A-063B-47A9-E6D9E66527A3}"/>
          </ac:spMkLst>
        </pc:spChg>
        <pc:spChg chg="mod">
          <ac:chgData name="Ali Ahmad" userId="d3510f94-5988-4c3a-9ef9-f2f99b91dc31" providerId="ADAL" clId="{222E2125-EB2D-4716-8AE2-6679A50160D7}" dt="2024-09-04T07:45:00.480" v="1497" actId="20577"/>
          <ac:spMkLst>
            <pc:docMk/>
            <pc:sldMk cId="1244894969" sldId="259"/>
            <ac:spMk id="3" creationId="{4F670CE0-1CA8-715A-00A3-F38DAB303988}"/>
          </ac:spMkLst>
        </pc:spChg>
        <pc:spChg chg="del">
          <ac:chgData name="Ali Ahmad" userId="d3510f94-5988-4c3a-9ef9-f2f99b91dc31" providerId="ADAL" clId="{222E2125-EB2D-4716-8AE2-6679A50160D7}" dt="2024-09-03T16:08:21.632" v="712" actId="478"/>
          <ac:spMkLst>
            <pc:docMk/>
            <pc:sldMk cId="1244894969" sldId="259"/>
            <ac:spMk id="4" creationId="{E1229AC5-28DB-D487-D28C-681D45C4F869}"/>
          </ac:spMkLst>
        </pc:spChg>
        <pc:spChg chg="add mod">
          <ac:chgData name="Ali Ahmad" userId="d3510f94-5988-4c3a-9ef9-f2f99b91dc31" providerId="ADAL" clId="{222E2125-EB2D-4716-8AE2-6679A50160D7}" dt="2024-09-04T07:45:05.364" v="1498" actId="1076"/>
          <ac:spMkLst>
            <pc:docMk/>
            <pc:sldMk cId="1244894969" sldId="259"/>
            <ac:spMk id="7" creationId="{9AE336E2-BFE9-301A-AFA2-2180EEC07102}"/>
          </ac:spMkLst>
        </pc:spChg>
        <pc:spChg chg="add mod">
          <ac:chgData name="Ali Ahmad" userId="d3510f94-5988-4c3a-9ef9-f2f99b91dc31" providerId="ADAL" clId="{222E2125-EB2D-4716-8AE2-6679A50160D7}" dt="2024-09-03T16:23:25.512" v="1135" actId="208"/>
          <ac:spMkLst>
            <pc:docMk/>
            <pc:sldMk cId="1244894969" sldId="259"/>
            <ac:spMk id="8" creationId="{2F76FB0A-6CB5-47EB-50C2-6A2B95E1B209}"/>
          </ac:spMkLst>
        </pc:spChg>
        <pc:picChg chg="add mod modCrop">
          <ac:chgData name="Ali Ahmad" userId="d3510f94-5988-4c3a-9ef9-f2f99b91dc31" providerId="ADAL" clId="{222E2125-EB2D-4716-8AE2-6679A50160D7}" dt="2024-09-03T16:18:57.251" v="1048" actId="14100"/>
          <ac:picMkLst>
            <pc:docMk/>
            <pc:sldMk cId="1244894969" sldId="259"/>
            <ac:picMk id="6" creationId="{A50E1FC3-538B-418A-C72B-4CCF4A773035}"/>
          </ac:picMkLst>
        </pc:picChg>
      </pc:sldChg>
      <pc:sldChg chg="modSp new del mod">
        <pc:chgData name="Ali Ahmad" userId="d3510f94-5988-4c3a-9ef9-f2f99b91dc31" providerId="ADAL" clId="{222E2125-EB2D-4716-8AE2-6679A50160D7}" dt="2024-09-03T16:06:58.227" v="711" actId="2696"/>
        <pc:sldMkLst>
          <pc:docMk/>
          <pc:sldMk cId="1239009992" sldId="260"/>
        </pc:sldMkLst>
        <pc:spChg chg="mod">
          <ac:chgData name="Ali Ahmad" userId="d3510f94-5988-4c3a-9ef9-f2f99b91dc31" providerId="ADAL" clId="{222E2125-EB2D-4716-8AE2-6679A50160D7}" dt="2024-09-03T15:19:13.315" v="154" actId="20577"/>
          <ac:spMkLst>
            <pc:docMk/>
            <pc:sldMk cId="1239009992" sldId="260"/>
            <ac:spMk id="2" creationId="{D7C28A1F-64A5-4C7A-A46C-4BA2B1EEA769}"/>
          </ac:spMkLst>
        </pc:spChg>
      </pc:sldChg>
      <pc:sldChg chg="addSp delSp modSp new mod">
        <pc:chgData name="Ali Ahmad" userId="d3510f94-5988-4c3a-9ef9-f2f99b91dc31" providerId="ADAL" clId="{222E2125-EB2D-4716-8AE2-6679A50160D7}" dt="2024-09-03T16:29:28.807" v="1193" actId="20577"/>
        <pc:sldMkLst>
          <pc:docMk/>
          <pc:sldMk cId="1008302173" sldId="261"/>
        </pc:sldMkLst>
        <pc:spChg chg="mod">
          <ac:chgData name="Ali Ahmad" userId="d3510f94-5988-4c3a-9ef9-f2f99b91dc31" providerId="ADAL" clId="{222E2125-EB2D-4716-8AE2-6679A50160D7}" dt="2024-09-03T15:19:21.270" v="181" actId="20577"/>
          <ac:spMkLst>
            <pc:docMk/>
            <pc:sldMk cId="1008302173" sldId="261"/>
            <ac:spMk id="2" creationId="{1F1EED45-DF7A-8484-AA42-BF4F3443B7AD}"/>
          </ac:spMkLst>
        </pc:spChg>
        <pc:spChg chg="mod">
          <ac:chgData name="Ali Ahmad" userId="d3510f94-5988-4c3a-9ef9-f2f99b91dc31" providerId="ADAL" clId="{222E2125-EB2D-4716-8AE2-6679A50160D7}" dt="2024-09-03T16:29:28.807" v="1193" actId="20577"/>
          <ac:spMkLst>
            <pc:docMk/>
            <pc:sldMk cId="1008302173" sldId="261"/>
            <ac:spMk id="3" creationId="{4071300D-C04A-F902-6B47-B80F46573FFC}"/>
          </ac:spMkLst>
        </pc:spChg>
        <pc:spChg chg="del">
          <ac:chgData name="Ali Ahmad" userId="d3510f94-5988-4c3a-9ef9-f2f99b91dc31" providerId="ADAL" clId="{222E2125-EB2D-4716-8AE2-6679A50160D7}" dt="2024-09-03T16:26:24.828" v="1150" actId="478"/>
          <ac:spMkLst>
            <pc:docMk/>
            <pc:sldMk cId="1008302173" sldId="261"/>
            <ac:spMk id="4" creationId="{74BF5279-F628-D54B-E742-AE5C61417D53}"/>
          </ac:spMkLst>
        </pc:spChg>
        <pc:picChg chg="add mod">
          <ac:chgData name="Ali Ahmad" userId="d3510f94-5988-4c3a-9ef9-f2f99b91dc31" providerId="ADAL" clId="{222E2125-EB2D-4716-8AE2-6679A50160D7}" dt="2024-09-03T16:27:30.108" v="1161" actId="1076"/>
          <ac:picMkLst>
            <pc:docMk/>
            <pc:sldMk cId="1008302173" sldId="261"/>
            <ac:picMk id="6" creationId="{6CED0410-4F2A-A9C9-D932-F9B967B23698}"/>
          </ac:picMkLst>
        </pc:picChg>
        <pc:picChg chg="add mod">
          <ac:chgData name="Ali Ahmad" userId="d3510f94-5988-4c3a-9ef9-f2f99b91dc31" providerId="ADAL" clId="{222E2125-EB2D-4716-8AE2-6679A50160D7}" dt="2024-09-03T16:27:33.699" v="1162" actId="1076"/>
          <ac:picMkLst>
            <pc:docMk/>
            <pc:sldMk cId="1008302173" sldId="261"/>
            <ac:picMk id="8" creationId="{8235AC8E-B5B5-1F1D-B78B-959EA72187AF}"/>
          </ac:picMkLst>
        </pc:picChg>
      </pc:sldChg>
      <pc:sldChg chg="addSp delSp modSp new mod modClrScheme chgLayout">
        <pc:chgData name="Ali Ahmad" userId="d3510f94-5988-4c3a-9ef9-f2f99b91dc31" providerId="ADAL" clId="{222E2125-EB2D-4716-8AE2-6679A50160D7}" dt="2024-09-03T16:35:07.273" v="1348" actId="27636"/>
        <pc:sldMkLst>
          <pc:docMk/>
          <pc:sldMk cId="75864475" sldId="262"/>
        </pc:sldMkLst>
        <pc:spChg chg="mod ord">
          <ac:chgData name="Ali Ahmad" userId="d3510f94-5988-4c3a-9ef9-f2f99b91dc31" providerId="ADAL" clId="{222E2125-EB2D-4716-8AE2-6679A50160D7}" dt="2024-09-03T16:34:04.728" v="1302" actId="700"/>
          <ac:spMkLst>
            <pc:docMk/>
            <pc:sldMk cId="75864475" sldId="262"/>
            <ac:spMk id="2" creationId="{891BB6A6-744C-74B5-068C-31DF311F2E42}"/>
          </ac:spMkLst>
        </pc:spChg>
        <pc:spChg chg="del mod ord">
          <ac:chgData name="Ali Ahmad" userId="d3510f94-5988-4c3a-9ef9-f2f99b91dc31" providerId="ADAL" clId="{222E2125-EB2D-4716-8AE2-6679A50160D7}" dt="2024-09-03T15:19:37.456" v="192" actId="700"/>
          <ac:spMkLst>
            <pc:docMk/>
            <pc:sldMk cId="75864475" sldId="262"/>
            <ac:spMk id="3" creationId="{E627562F-222F-3E4F-CE3D-8BF0ABBF1EA2}"/>
          </ac:spMkLst>
        </pc:spChg>
        <pc:spChg chg="del">
          <ac:chgData name="Ali Ahmad" userId="d3510f94-5988-4c3a-9ef9-f2f99b91dc31" providerId="ADAL" clId="{222E2125-EB2D-4716-8AE2-6679A50160D7}" dt="2024-09-03T15:19:37.456" v="192" actId="700"/>
          <ac:spMkLst>
            <pc:docMk/>
            <pc:sldMk cId="75864475" sldId="262"/>
            <ac:spMk id="4" creationId="{CDFB078A-4A14-BF1E-1991-0A7AE98B97C8}"/>
          </ac:spMkLst>
        </pc:spChg>
        <pc:spChg chg="add mod ord">
          <ac:chgData name="Ali Ahmad" userId="d3510f94-5988-4c3a-9ef9-f2f99b91dc31" providerId="ADAL" clId="{222E2125-EB2D-4716-8AE2-6679A50160D7}" dt="2024-09-03T16:35:07.273" v="1348" actId="27636"/>
          <ac:spMkLst>
            <pc:docMk/>
            <pc:sldMk cId="75864475" sldId="262"/>
            <ac:spMk id="5" creationId="{078AD1BC-ECB0-8FAC-B8AF-195F4DF85279}"/>
          </ac:spMkLst>
        </pc:spChg>
        <pc:spChg chg="add del mod ord">
          <ac:chgData name="Ali Ahmad" userId="d3510f94-5988-4c3a-9ef9-f2f99b91dc31" providerId="ADAL" clId="{222E2125-EB2D-4716-8AE2-6679A50160D7}" dt="2024-09-03T16:30:13.279" v="1194" actId="700"/>
          <ac:spMkLst>
            <pc:docMk/>
            <pc:sldMk cId="75864475" sldId="262"/>
            <ac:spMk id="6" creationId="{32AE3758-99C3-1D5E-341A-FA03621D51B6}"/>
          </ac:spMkLst>
        </pc:spChg>
        <pc:spChg chg="add mod ord">
          <ac:chgData name="Ali Ahmad" userId="d3510f94-5988-4c3a-9ef9-f2f99b91dc31" providerId="ADAL" clId="{222E2125-EB2D-4716-8AE2-6679A50160D7}" dt="2024-09-03T16:34:11.796" v="1317" actId="20577"/>
          <ac:spMkLst>
            <pc:docMk/>
            <pc:sldMk cId="75864475" sldId="262"/>
            <ac:spMk id="7" creationId="{6DB5C43B-E784-C9BD-AFBF-26FC1D8FD751}"/>
          </ac:spMkLst>
        </pc:spChg>
        <pc:spChg chg="add mod ord">
          <ac:chgData name="Ali Ahmad" userId="d3510f94-5988-4c3a-9ef9-f2f99b91dc31" providerId="ADAL" clId="{222E2125-EB2D-4716-8AE2-6679A50160D7}" dt="2024-09-03T16:34:57.656" v="1344" actId="20577"/>
          <ac:spMkLst>
            <pc:docMk/>
            <pc:sldMk cId="75864475" sldId="262"/>
            <ac:spMk id="8" creationId="{D493FBA5-1FCE-4950-5EC5-479C0DE4BFE7}"/>
          </ac:spMkLst>
        </pc:spChg>
        <pc:spChg chg="add mod ord">
          <ac:chgData name="Ali Ahmad" userId="d3510f94-5988-4c3a-9ef9-f2f99b91dc31" providerId="ADAL" clId="{222E2125-EB2D-4716-8AE2-6679A50160D7}" dt="2024-09-03T16:34:53.010" v="1337" actId="14100"/>
          <ac:spMkLst>
            <pc:docMk/>
            <pc:sldMk cId="75864475" sldId="262"/>
            <ac:spMk id="9" creationId="{8BB130CF-2DD1-4F93-32BF-851910EF2C22}"/>
          </ac:spMkLst>
        </pc:spChg>
      </pc:sldChg>
      <pc:sldMasterChg chg="addSldLayout">
        <pc:chgData name="Ali Ahmad" userId="d3510f94-5988-4c3a-9ef9-f2f99b91dc31" providerId="ADAL" clId="{222E2125-EB2D-4716-8AE2-6679A50160D7}" dt="2024-09-03T15:16:07.392" v="0" actId="680"/>
        <pc:sldMasterMkLst>
          <pc:docMk/>
          <pc:sldMasterMk cId="1224790544" sldId="2147483648"/>
        </pc:sldMasterMkLst>
        <pc:sldLayoutChg chg="add">
          <pc:chgData name="Ali Ahmad" userId="d3510f94-5988-4c3a-9ef9-f2f99b91dc31" providerId="ADAL" clId="{222E2125-EB2D-4716-8AE2-6679A50160D7}" dt="2024-09-03T15:16:07.392" v="0" actId="680"/>
          <pc:sldLayoutMkLst>
            <pc:docMk/>
            <pc:sldMasterMk cId="1224790544" sldId="2147483648"/>
            <pc:sldLayoutMk cId="3200753223"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9/4/2024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9/4/2024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9/4/2024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lstStyle/>
          <a:p>
            <a:r>
              <a:rPr lang="en-US" dirty="0"/>
              <a:t>Data Presentation</a:t>
            </a: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p:txBody>
          <a:bodyPr/>
          <a:lstStyle/>
          <a:p>
            <a:r>
              <a:rPr lang="en-US" dirty="0"/>
              <a:t>Marketing Analytics </a:t>
            </a:r>
            <a:r>
              <a:rPr lang="en-US"/>
              <a:t>Portfolio Project</a:t>
            </a:r>
            <a:endParaRPr lang="nb-NO"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dirty="0" err="1"/>
              <a:t>Overview</a:t>
            </a:r>
            <a:endParaRPr lang="nb-NO" dirty="0"/>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825625"/>
            <a:ext cx="3644423" cy="4351338"/>
          </a:xfrm>
        </p:spPr>
        <p:txBody>
          <a:bodyPr>
            <a:normAutofit fontScale="47500" lnSpcReduction="20000"/>
          </a:bodyPr>
          <a:lstStyle/>
          <a:p>
            <a:pPr>
              <a:lnSpc>
                <a:spcPct val="160000"/>
              </a:lnSpc>
            </a:pPr>
            <a:r>
              <a:rPr lang="en-US" sz="2000" b="1" dirty="0"/>
              <a:t>Decreased Conversion Rates: </a:t>
            </a:r>
            <a:r>
              <a:rPr lang="en-US" sz="2000" dirty="0"/>
              <a:t>The conversion rate demonstrated a strong rebound in December, reaching 10.2%, despite a notable dip to 5.0% in October.</a:t>
            </a:r>
          </a:p>
          <a:p>
            <a:pPr>
              <a:lnSpc>
                <a:spcPct val="160000"/>
              </a:lnSpc>
            </a:pPr>
            <a:r>
              <a:rPr lang="en-US" sz="2000" b="1" dirty="0"/>
              <a:t>Reduced Customer Engagement:</a:t>
            </a:r>
          </a:p>
          <a:p>
            <a:pPr lvl="1">
              <a:lnSpc>
                <a:spcPct val="160000"/>
              </a:lnSpc>
            </a:pPr>
            <a:r>
              <a:rPr lang="en-US" sz="2000" dirty="0"/>
              <a:t>There is a decline in overall social media engagement, with views dropping throughout the year.</a:t>
            </a:r>
          </a:p>
          <a:p>
            <a:pPr lvl="1">
              <a:lnSpc>
                <a:spcPct val="160000"/>
              </a:lnSpc>
            </a:pPr>
            <a:r>
              <a:rPr lang="en-US" sz="2000" dirty="0"/>
              <a:t>While clicks and likes are low compared to views, the click-through rate stands at 15.37%, meaning that engaged users are still interacting effectively.</a:t>
            </a:r>
          </a:p>
          <a:p>
            <a:pPr>
              <a:lnSpc>
                <a:spcPct val="160000"/>
              </a:lnSpc>
            </a:pPr>
            <a:r>
              <a:rPr lang="en-US" sz="2000" b="1" dirty="0"/>
              <a:t>Customer Feedback Analysis:</a:t>
            </a:r>
          </a:p>
          <a:p>
            <a:pPr lvl="1">
              <a:lnSpc>
                <a:spcPct val="160000"/>
              </a:lnSpc>
            </a:pPr>
            <a:r>
              <a:rPr lang="en-US" sz="2000" dirty="0"/>
              <a:t>Customer ratings have remained consistent, averaging around 3.7 throughout the year.</a:t>
            </a:r>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p:txBody>
      </p:sp>
      <p:pic>
        <p:nvPicPr>
          <p:cNvPr id="9" name="Picture 8">
            <a:extLst>
              <a:ext uri="{FF2B5EF4-FFF2-40B4-BE49-F238E27FC236}">
                <a16:creationId xmlns:a16="http://schemas.microsoft.com/office/drawing/2014/main" id="{A4B5E61A-E8B6-7D8E-F737-6F1E0A482992}"/>
              </a:ext>
            </a:extLst>
          </p:cNvPr>
          <p:cNvPicPr>
            <a:picLocks noChangeAspect="1"/>
          </p:cNvPicPr>
          <p:nvPr/>
        </p:nvPicPr>
        <p:blipFill>
          <a:blip r:embed="rId2"/>
          <a:stretch>
            <a:fillRect/>
          </a:stretch>
        </p:blipFill>
        <p:spPr>
          <a:xfrm>
            <a:off x="4593519" y="1823141"/>
            <a:ext cx="7277236" cy="4351337"/>
          </a:xfrm>
          <a:prstGeom prst="rect">
            <a:avLst/>
          </a:prstGeom>
        </p:spPr>
      </p:pic>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237155" y="3429000"/>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id="{DB459B85-8FF8-3F68-F083-4F22D9FF99A0}"/>
              </a:ext>
            </a:extLst>
          </p:cNvPr>
          <p:cNvSpPr/>
          <p:nvPr/>
        </p:nvSpPr>
        <p:spPr>
          <a:xfrm>
            <a:off x="7487080" y="2021305"/>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id="{622A03A8-9FE6-D649-8831-F488E4DEDF7E}"/>
              </a:ext>
            </a:extLst>
          </p:cNvPr>
          <p:cNvSpPr/>
          <p:nvPr/>
        </p:nvSpPr>
        <p:spPr>
          <a:xfrm>
            <a:off x="7177696" y="5142641"/>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err="1"/>
              <a:t>Decreased</a:t>
            </a:r>
            <a:r>
              <a:rPr lang="nb-NO" dirty="0"/>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p:txBody>
          <a:bodyPr>
            <a:normAutofit fontScale="40000" lnSpcReduction="20000"/>
          </a:bodyPr>
          <a:lstStyle/>
          <a:p>
            <a:pPr>
              <a:lnSpc>
                <a:spcPct val="170000"/>
              </a:lnSpc>
            </a:pPr>
            <a:r>
              <a:rPr lang="en-US" b="1" dirty="0"/>
              <a:t>General Conversion Trend:</a:t>
            </a:r>
          </a:p>
          <a:p>
            <a:pPr lvl="1">
              <a:lnSpc>
                <a:spcPct val="170000"/>
              </a:lnSpc>
            </a:pPr>
            <a:r>
              <a:rPr lang="en-US" dirty="0"/>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p>
          <a:p>
            <a:pPr>
              <a:lnSpc>
                <a:spcPct val="170000"/>
              </a:lnSpc>
            </a:pPr>
            <a:r>
              <a:rPr lang="en-US" b="1" dirty="0"/>
              <a:t>Lowest Conversion Month:</a:t>
            </a:r>
          </a:p>
          <a:p>
            <a:pPr lvl="1">
              <a:lnSpc>
                <a:spcPct val="170000"/>
              </a:lnSpc>
            </a:pPr>
            <a:r>
              <a:rPr lang="en-US" dirty="0"/>
              <a:t>May experienced the lowest overall conversion rate at 4.3%, with no products standing out significantly in terms of conversion. This indicates a potential need to revisit marketing strategies or promotions during this period to boost performance.</a:t>
            </a:r>
          </a:p>
          <a:p>
            <a:pPr>
              <a:lnSpc>
                <a:spcPct val="170000"/>
              </a:lnSpc>
            </a:pPr>
            <a:r>
              <a:rPr lang="en-US" b="1" dirty="0"/>
              <a:t>Highest Conversion Rates:</a:t>
            </a:r>
          </a:p>
          <a:p>
            <a:pPr lvl="1">
              <a:lnSpc>
                <a:spcPct val="170000"/>
              </a:lnSpc>
            </a:pPr>
            <a:r>
              <a:rPr lang="en-US" dirty="0"/>
              <a:t>January recorded the highest overall conversion rate at 18.5%, driven significantly by the Ski Boots with a remarkable 150% conversion. This indicates a strong start to the year, likely fueled by seasonal demand and effective marketing strategies.</a:t>
            </a:r>
          </a:p>
        </p:txBody>
      </p:sp>
      <p:pic>
        <p:nvPicPr>
          <p:cNvPr id="6" name="Picture 5">
            <a:extLst>
              <a:ext uri="{FF2B5EF4-FFF2-40B4-BE49-F238E27FC236}">
                <a16:creationId xmlns:a16="http://schemas.microsoft.com/office/drawing/2014/main" id="{A50E1FC3-538B-418A-C72B-4CCF4A773035}"/>
              </a:ext>
            </a:extLst>
          </p:cNvPr>
          <p:cNvPicPr>
            <a:picLocks noChangeAspect="1"/>
          </p:cNvPicPr>
          <p:nvPr/>
        </p:nvPicPr>
        <p:blipFill rotWithShape="1">
          <a:blip r:embed="rId2"/>
          <a:srcRect r="8839" b="17075"/>
          <a:stretch/>
        </p:blipFill>
        <p:spPr>
          <a:xfrm>
            <a:off x="6172201" y="2455959"/>
            <a:ext cx="5696559" cy="3154193"/>
          </a:xfrm>
          <a:prstGeom prst="rect">
            <a:avLst/>
          </a:prstGeom>
        </p:spPr>
      </p:pic>
      <p:sp>
        <p:nvSpPr>
          <p:cNvPr id="7" name="Rectangle 6">
            <a:extLst>
              <a:ext uri="{FF2B5EF4-FFF2-40B4-BE49-F238E27FC236}">
                <a16:creationId xmlns:a16="http://schemas.microsoft.com/office/drawing/2014/main" id="{9AE336E2-BFE9-301A-AFA2-2180EEC07102}"/>
              </a:ext>
            </a:extLst>
          </p:cNvPr>
          <p:cNvSpPr/>
          <p:nvPr/>
        </p:nvSpPr>
        <p:spPr>
          <a:xfrm>
            <a:off x="8413664" y="2455958"/>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919820" y="2455958"/>
            <a:ext cx="53741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55000" lnSpcReduction="20000"/>
          </a:bodyPr>
          <a:lstStyle/>
          <a:p>
            <a:pPr>
              <a:lnSpc>
                <a:spcPct val="170000"/>
              </a:lnSpc>
            </a:pPr>
            <a:r>
              <a:rPr lang="en-US" b="1" dirty="0"/>
              <a:t>Declining Views:</a:t>
            </a:r>
          </a:p>
          <a:p>
            <a:pPr lvl="1">
              <a:lnSpc>
                <a:spcPct val="170000"/>
              </a:lnSpc>
            </a:pPr>
            <a:r>
              <a:rPr lang="en-US" dirty="0"/>
              <a:t>Views peaked in February and July but declined from August and on,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April and July, while social media and video content maintained steady but slightly lower engagement.</a:t>
            </a:r>
            <a:endParaRPr lang="nb-NO" dirty="0"/>
          </a:p>
        </p:txBody>
      </p:sp>
      <p:pic>
        <p:nvPicPr>
          <p:cNvPr id="6" name="Picture 5">
            <a:extLst>
              <a:ext uri="{FF2B5EF4-FFF2-40B4-BE49-F238E27FC236}">
                <a16:creationId xmlns:a16="http://schemas.microsoft.com/office/drawing/2014/main" id="{AA51A6C3-8D7F-42D5-A580-31B5CCF978A2}"/>
              </a:ext>
            </a:extLst>
          </p:cNvPr>
          <p:cNvPicPr>
            <a:picLocks noChangeAspect="1"/>
          </p:cNvPicPr>
          <p:nvPr/>
        </p:nvPicPr>
        <p:blipFill>
          <a:blip r:embed="rId2"/>
          <a:stretch>
            <a:fillRect/>
          </a:stretch>
        </p:blipFill>
        <p:spPr>
          <a:xfrm>
            <a:off x="6771868" y="1690688"/>
            <a:ext cx="3685539" cy="2213660"/>
          </a:xfrm>
          <a:prstGeom prst="rect">
            <a:avLst/>
          </a:prstGeom>
        </p:spPr>
      </p:pic>
      <p:pic>
        <p:nvPicPr>
          <p:cNvPr id="8" name="Picture 7">
            <a:extLst>
              <a:ext uri="{FF2B5EF4-FFF2-40B4-BE49-F238E27FC236}">
                <a16:creationId xmlns:a16="http://schemas.microsoft.com/office/drawing/2014/main" id="{E1183400-4357-3720-F656-7CDAD9955152}"/>
              </a:ext>
            </a:extLst>
          </p:cNvPr>
          <p:cNvPicPr>
            <a:picLocks noChangeAspect="1"/>
          </p:cNvPicPr>
          <p:nvPr/>
        </p:nvPicPr>
        <p:blipFill>
          <a:blip r:embed="rId3"/>
          <a:stretch>
            <a:fillRect/>
          </a:stretch>
        </p:blipFill>
        <p:spPr>
          <a:xfrm>
            <a:off x="6740384" y="4073521"/>
            <a:ext cx="3748506" cy="2312780"/>
          </a:xfrm>
          <a:prstGeom prst="rect">
            <a:avLst/>
          </a:prstGeom>
        </p:spPr>
      </p:pic>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8614637" y="2363887"/>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err="1"/>
              <a:t>Customer</a:t>
            </a:r>
            <a:r>
              <a:rPr lang="nb-NO" dirty="0"/>
              <a:t>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p:txBody>
          <a:bodyPr>
            <a:normAutofit fontScale="400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140 reviews at 4 stars and 135 reviews at 5 stars, indicating overall positive feedback. Lower ratings (1-2 stars) account for a smaller proportion, with 26 reviews at 1 star and 57 reviews at 2 stars.</a:t>
            </a:r>
          </a:p>
          <a:p>
            <a:pPr>
              <a:lnSpc>
                <a:spcPct val="170000"/>
              </a:lnSpc>
            </a:pPr>
            <a:r>
              <a:rPr lang="en-US" b="1" dirty="0"/>
              <a:t>Sentiment Analysis:</a:t>
            </a:r>
          </a:p>
          <a:p>
            <a:pPr lvl="1">
              <a:lnSpc>
                <a:spcPct val="170000"/>
              </a:lnSpc>
            </a:pPr>
            <a:r>
              <a:rPr lang="en-US" dirty="0"/>
              <a:t>Positive sentiment dominates with 275 reviews, reflecting a generally satisfied customer base. Negative sentiment is present in 82 reviews,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6" name="Picture 5">
            <a:extLst>
              <a:ext uri="{FF2B5EF4-FFF2-40B4-BE49-F238E27FC236}">
                <a16:creationId xmlns:a16="http://schemas.microsoft.com/office/drawing/2014/main" id="{6CED0410-4F2A-A9C9-D932-F9B967B23698}"/>
              </a:ext>
            </a:extLst>
          </p:cNvPr>
          <p:cNvPicPr>
            <a:picLocks noChangeAspect="1"/>
          </p:cNvPicPr>
          <p:nvPr/>
        </p:nvPicPr>
        <p:blipFill>
          <a:blip r:embed="rId2"/>
          <a:stretch>
            <a:fillRect/>
          </a:stretch>
        </p:blipFill>
        <p:spPr>
          <a:xfrm>
            <a:off x="7298926" y="1792673"/>
            <a:ext cx="3035427" cy="2120733"/>
          </a:xfrm>
          <a:prstGeom prst="rect">
            <a:avLst/>
          </a:prstGeom>
        </p:spPr>
      </p:pic>
      <p:pic>
        <p:nvPicPr>
          <p:cNvPr id="8" name="Picture 7">
            <a:extLst>
              <a:ext uri="{FF2B5EF4-FFF2-40B4-BE49-F238E27FC236}">
                <a16:creationId xmlns:a16="http://schemas.microsoft.com/office/drawing/2014/main" id="{8235AC8E-B5B5-1F1D-B78B-959EA72187AF}"/>
              </a:ext>
            </a:extLst>
          </p:cNvPr>
          <p:cNvPicPr>
            <a:picLocks noChangeAspect="1"/>
          </p:cNvPicPr>
          <p:nvPr/>
        </p:nvPicPr>
        <p:blipFill>
          <a:blip r:embed="rId3"/>
          <a:stretch>
            <a:fillRect/>
          </a:stretch>
        </p:blipFill>
        <p:spPr>
          <a:xfrm>
            <a:off x="7254729" y="4051431"/>
            <a:ext cx="3123819" cy="2161571"/>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Goals &amp; </a:t>
            </a:r>
            <a:r>
              <a:rPr lang="nb-NO" dirty="0" err="1"/>
              <a:t>Actions</a:t>
            </a:r>
            <a:endParaRPr lang="nb-NO" dirty="0"/>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839788" y="2505075"/>
            <a:ext cx="5157787" cy="3987800"/>
          </a:xfrm>
        </p:spPr>
        <p:txBody>
          <a:bodyPr>
            <a:normAutofit fontScale="400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172200" y="2505075"/>
            <a:ext cx="5183188" cy="4211984"/>
          </a:xfrm>
        </p:spPr>
        <p:txBody>
          <a:bodyPr>
            <a:noAutofit/>
          </a:bodyPr>
          <a:lstStyle/>
          <a:p>
            <a:pPr>
              <a:lnSpc>
                <a:spcPct val="120000"/>
              </a:lnSpc>
            </a:pPr>
            <a:r>
              <a:rPr lang="nb-NO" sz="900" b="1" dirty="0" err="1"/>
              <a:t>Increase</a:t>
            </a:r>
            <a:r>
              <a:rPr lang="nb-NO" sz="900" b="1" dirty="0"/>
              <a:t> Conversion Rates:</a:t>
            </a:r>
          </a:p>
          <a:p>
            <a:pPr lvl="1">
              <a:lnSpc>
                <a:spcPct val="120000"/>
              </a:lnSpc>
            </a:pPr>
            <a:r>
              <a:rPr lang="en-US" sz="900" u="sng" dirty="0"/>
              <a:t>Target High-Performing Product Categories</a:t>
            </a:r>
            <a:r>
              <a:rPr lang="en-US" sz="900" dirty="0"/>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900" b="1" dirty="0" err="1"/>
              <a:t>Enhance</a:t>
            </a:r>
            <a:r>
              <a:rPr lang="nb-NO" sz="900" b="1" dirty="0"/>
              <a:t> </a:t>
            </a:r>
            <a:r>
              <a:rPr lang="nb-NO" sz="900" b="1" dirty="0" err="1"/>
              <a:t>Customer</a:t>
            </a:r>
            <a:r>
              <a:rPr lang="nb-NO" sz="900" b="1" dirty="0"/>
              <a:t> </a:t>
            </a:r>
            <a:r>
              <a:rPr lang="nb-NO" sz="900" b="1" dirty="0" err="1"/>
              <a:t>Engagement</a:t>
            </a:r>
            <a:r>
              <a:rPr lang="nb-NO" sz="900" b="1" dirty="0"/>
              <a:t>:</a:t>
            </a:r>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900" dirty="0"/>
          </a:p>
          <a:p>
            <a:pPr>
              <a:lnSpc>
                <a:spcPct val="120000"/>
              </a:lnSpc>
            </a:pPr>
            <a:r>
              <a:rPr lang="nb-NO" sz="900" b="1" dirty="0" err="1"/>
              <a:t>Improve</a:t>
            </a:r>
            <a:r>
              <a:rPr lang="nb-NO" sz="900" b="1" dirty="0"/>
              <a:t> </a:t>
            </a:r>
            <a:r>
              <a:rPr lang="nb-NO" sz="900" b="1" dirty="0" err="1"/>
              <a:t>Customer</a:t>
            </a:r>
            <a:r>
              <a:rPr lang="nb-NO" sz="900" b="1" dirty="0"/>
              <a:t> Feedback Scores:</a:t>
            </a:r>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107</TotalTime>
  <Words>787</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Data 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Ali Ahmad</cp:lastModifiedBy>
  <cp:revision>1</cp:revision>
  <dcterms:created xsi:type="dcterms:W3CDTF">2024-09-03T15:16:05Z</dcterms:created>
  <dcterms:modified xsi:type="dcterms:W3CDTF">2024-09-04T07:45:10Z</dcterms:modified>
</cp:coreProperties>
</file>