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A2D-C592-8D69-F3FE-C6E565F0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18E49-B641-F1DC-008D-BC6BE912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670E-7436-67AD-2E54-C4117BCC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A4E6-5F07-C429-39A1-4EEBC4AE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AC47-FF6D-98BE-174A-8D46552C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9360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9673-20B6-A0EF-CB8D-1F398E2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EB18D-7DFD-FAB3-8D06-AE62FCC3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EEE4-0893-CBC5-E41B-B4DDF15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FF79-236B-ED61-D98C-6777788B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EA46-D38D-57DF-1EC9-A8CEE93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75607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5A644-AFF4-7D54-0CE6-79F66C2F2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0596B-4E3B-F571-5511-66839E91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FD09-3AE5-E6BA-0646-1DADBA19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57BD-2BD3-F4CB-DDED-EF4E3348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87DC-0433-2404-1323-59BBC75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0031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BE4-0183-1413-47FC-26C33573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50DA-108B-D72E-F317-434BCDF3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2B70-C2F9-C8FA-7F3F-F045647A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3629-396F-E9ED-2E1C-360842AC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70F2-44EF-6A92-9FA6-1EC771BE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0231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DCA-D794-6ACA-4CFD-18E9C789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83B9-EC23-9DC5-57BD-98093B21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EE6F-25D8-B8B3-16FD-4ED6E32D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6C38-5E36-48F1-5704-F7F2BF4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CACC-DE15-5656-78C6-C8582B9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0229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46A1-3A44-7B3D-7B20-93AF136A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589-1E28-0892-CA05-A607FDD0A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724E-7BFB-7B6C-1D5D-4098B4C8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1A75-E6CC-2F7D-A33B-5326DAFB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6C91-3F6B-724C-2003-6AABDF5B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840F-1454-B18D-6862-304BFB7F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9648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0921-7DE3-130F-D77C-8C768D0B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4516-9FF0-81E2-B1ED-55C4922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B9A5-D3C9-5468-8AB5-4CF50D82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6AE68-BCBA-6238-36AE-2E2C516B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B7A26-3776-0E3D-7863-E4E6B4B3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61E2A-92FE-8843-3943-A7EB4E9A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084D-4DD3-3BE9-84B3-043A5C6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8CCE5-0BFE-C127-E918-00E3CF9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816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3D5-8F4C-12AF-0B67-43F193D3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C61DC-6428-CFCC-2D07-10BB54A8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D96BE-B3B4-F1DD-0AF0-DE128BA5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15DC8-2376-7344-2A21-BFAB54EE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7364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C6B6-A00E-D134-6996-13795CB9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2D75-14C3-2092-699B-AD54D061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099B-0E39-8024-6ADC-3DBFA36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2092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8063-920D-742B-095A-C1F04E33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6D35-5DA2-E665-7F72-AD44B68C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0B56-54EA-6FE1-3336-2698A7EF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9C09F-7641-24B4-3C92-6B48CE4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06AA0-8AAD-CBDF-3886-F056AE4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CF8C-3468-3513-C0A6-7F44B23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04009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E894-29C8-63C4-D617-6F7B4AC0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A46D-6BBA-C523-4E9D-EA6BA568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2457-95E0-2DA4-1949-3AB27A1E7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AE075-BCD5-DB6F-E3A4-587E7373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3E47-461A-E218-7A9A-FF72F197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41DB-817F-AFE9-9FA9-74212448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93751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DE86E-177B-CD68-BD83-704E25F5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5B5C-6EA8-AE98-B987-A8EE9DEF2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CCD8-4ED4-F25F-08D5-06FB090E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ECF3-B3EE-4A93-8E64-3A0EA5FF33B5}" type="datetimeFigureOut">
              <a:rPr lang="en-VI" smtClean="0"/>
              <a:t>8/27/2024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7BD7-14E0-FA17-31E0-2AEEF89ED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4031-FB04-4C0F-9E58-EA9E2CAA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2B971-8A20-4C34-AC25-E8B7B35A7B94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0248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rown cover with white text&#10;&#10;Description automatically generated">
            <a:extLst>
              <a:ext uri="{FF2B5EF4-FFF2-40B4-BE49-F238E27FC236}">
                <a16:creationId xmlns:a16="http://schemas.microsoft.com/office/drawing/2014/main" id="{087D6293-2C49-6126-C09B-697196D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rown background with a red and white pattern&#10;&#10;Description automatically generated with medium confidence">
            <a:extLst>
              <a:ext uri="{FF2B5EF4-FFF2-40B4-BE49-F238E27FC236}">
                <a16:creationId xmlns:a16="http://schemas.microsoft.com/office/drawing/2014/main" id="{2C856BED-564D-4AE5-4E63-6AF21080E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EBDCEC-DA74-AFEC-93E0-863C43032BB4}"/>
              </a:ext>
            </a:extLst>
          </p:cNvPr>
          <p:cNvSpPr/>
          <p:nvPr/>
        </p:nvSpPr>
        <p:spPr>
          <a:xfrm>
            <a:off x="315686" y="688258"/>
            <a:ext cx="11560628" cy="58703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0372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rown cover with white text&#10;&#10;Description automatically generated">
            <a:extLst>
              <a:ext uri="{FF2B5EF4-FFF2-40B4-BE49-F238E27FC236}">
                <a16:creationId xmlns:a16="http://schemas.microsoft.com/office/drawing/2014/main" id="{087D6293-2C49-6126-C09B-697196D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Okonkwo</dc:creator>
  <cp:lastModifiedBy>Tina Okonkwo</cp:lastModifiedBy>
  <cp:revision>2</cp:revision>
  <dcterms:created xsi:type="dcterms:W3CDTF">2024-08-15T02:41:22Z</dcterms:created>
  <dcterms:modified xsi:type="dcterms:W3CDTF">2024-08-27T09:43:34Z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2024-08-15T21:07:15Z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d858136b-1d10-4f7d-8dc6-3b4034403ae7</vt:lpwstr>
  </property>
  <property fmtid="{D5CDD505-2E9C-101B-9397-08002B2CF9AE}" pid="7" name="MSIP_Label_defa4170-0d19-0005-0004-bc88714345d2_ActionId">
    <vt:lpwstr>b67ccb41-96be-465e-9770-8364df2f0a18</vt:lpwstr>
  </property>
  <property fmtid="{D5CDD505-2E9C-101B-9397-08002B2CF9AE}" pid="8" name="MSIP_Label_defa4170-0d19-0005-0004-bc88714345d2_ContentBits">
    <vt:lpwstr>0</vt:lpwstr>
  </property>
</Properties>
</file>