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96" r:id="rId9"/>
    <p:sldId id="297" r:id="rId10"/>
    <p:sldId id="260" r:id="rId11"/>
    <p:sldId id="261" r:id="rId12"/>
    <p:sldId id="298" r:id="rId13"/>
    <p:sldId id="290" r:id="rId14"/>
    <p:sldId id="291" r:id="rId15"/>
    <p:sldId id="292" r:id="rId16"/>
    <p:sldId id="293" r:id="rId17"/>
    <p:sldId id="294" r:id="rId18"/>
    <p:sldId id="295" r:id="rId19"/>
    <p:sldId id="262" r:id="rId20"/>
  </p:sldIdLst>
  <p:sldSz cx="9144000" cy="5143500" type="screen16x9"/>
  <p:notesSz cx="6858000" cy="9144000"/>
  <p:embeddedFontLst>
    <p:embeddedFont>
      <p:font typeface="Alata" panose="020B0604020202020204" charset="0"/>
      <p:regular r:id="rId22"/>
    </p:embeddedFont>
    <p:embeddedFont>
      <p:font typeface="Archivo" panose="020B060402020202020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Segoe UI" panose="020B0502040204020203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C389E9-E5E9-450D-A5A0-7E13E3B92E17}">
  <a:tblStyle styleId="{17C389E9-E5E9-450D-A5A0-7E13E3B92E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3806" autoAdjust="0"/>
  </p:normalViewPr>
  <p:slideViewPr>
    <p:cSldViewPr snapToGrid="0">
      <p:cViewPr>
        <p:scale>
          <a:sx n="110" d="100"/>
          <a:sy n="110" d="100"/>
        </p:scale>
        <p:origin x="672" y="62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61510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714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4f2145ca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4f2145ca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964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4f2145ca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4f2145ca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578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4f2145ca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4f2145ca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255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4f2145ca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4f2145ca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914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4f2145ca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4f2145ca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010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4f2145ca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4f2145ca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639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362d286f3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362d286f3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979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159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988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4f2145ca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4f2145ca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029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4f2145ca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4f2145ca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904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4f2145ca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4f2145ca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86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4f2145ca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84f2145ca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310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4f2145ca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4f2145ca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734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4f2145ca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4f2145ca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86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3600" y="202350"/>
            <a:ext cx="57066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657350"/>
            <a:ext cx="4023300" cy="18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720000" y="1257300"/>
            <a:ext cx="3917700" cy="3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2"/>
          </p:nvPr>
        </p:nvSpPr>
        <p:spPr>
          <a:xfrm>
            <a:off x="4878055" y="1257300"/>
            <a:ext cx="3546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203900" y="202350"/>
            <a:ext cx="57066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4949400" y="463800"/>
            <a:ext cx="3474600" cy="109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4949400" y="1461600"/>
            <a:ext cx="34746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4"/>
          <p:cNvSpPr txBox="1"/>
          <p:nvPr/>
        </p:nvSpPr>
        <p:spPr>
          <a:xfrm>
            <a:off x="5315100" y="3471775"/>
            <a:ext cx="31089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CRÉDITOS: Este modelo foi criado pelo </a:t>
            </a:r>
            <a:r>
              <a:rPr lang="pt-BR" sz="1200" b="1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2"/>
              </a:rPr>
              <a:t>Slidesgo</a:t>
            </a:r>
            <a:r>
              <a:rPr lang="pt-BR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e inclui ícones do </a:t>
            </a:r>
            <a:r>
              <a:rPr lang="pt-BR" sz="12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BR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infográficos e imagens da </a:t>
            </a:r>
            <a:r>
              <a:rPr lang="pt-BR" sz="12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pt-BR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 conteúdo de </a:t>
            </a:r>
            <a:r>
              <a:rPr lang="pt-BR" sz="1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Swetha Tandri</a:t>
            </a:r>
            <a:endParaRPr sz="12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8281404" y="4364064"/>
            <a:ext cx="740520" cy="478869"/>
            <a:chOff x="3932929" y="945489"/>
            <a:chExt cx="740520" cy="478869"/>
          </a:xfrm>
        </p:grpSpPr>
        <p:grpSp>
          <p:nvGrpSpPr>
            <p:cNvPr id="62" name="Google Shape;62;p15"/>
            <p:cNvGrpSpPr/>
            <p:nvPr/>
          </p:nvGrpSpPr>
          <p:grpSpPr>
            <a:xfrm>
              <a:off x="3932929" y="945489"/>
              <a:ext cx="740520" cy="123069"/>
              <a:chOff x="3932929" y="945489"/>
              <a:chExt cx="740520" cy="123069"/>
            </a:xfrm>
          </p:grpSpPr>
          <p:sp>
            <p:nvSpPr>
              <p:cNvPr id="63" name="Google Shape;63;p15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15"/>
            <p:cNvGrpSpPr/>
            <p:nvPr/>
          </p:nvGrpSpPr>
          <p:grpSpPr>
            <a:xfrm>
              <a:off x="3932929" y="1123389"/>
              <a:ext cx="740520" cy="123069"/>
              <a:chOff x="3932929" y="945489"/>
              <a:chExt cx="740520" cy="123069"/>
            </a:xfrm>
          </p:grpSpPr>
          <p:sp>
            <p:nvSpPr>
              <p:cNvPr id="67" name="Google Shape;67;p15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15"/>
            <p:cNvGrpSpPr/>
            <p:nvPr/>
          </p:nvGrpSpPr>
          <p:grpSpPr>
            <a:xfrm>
              <a:off x="3932929" y="1301289"/>
              <a:ext cx="740520" cy="123069"/>
              <a:chOff x="3932929" y="945489"/>
              <a:chExt cx="740520" cy="123069"/>
            </a:xfrm>
          </p:grpSpPr>
          <p:sp>
            <p:nvSpPr>
              <p:cNvPr id="71" name="Google Shape;71;p15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/>
          <p:nvPr/>
        </p:nvSpPr>
        <p:spPr>
          <a:xfrm flipH="1">
            <a:off x="508594" y="4014123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16"/>
          <p:cNvGrpSpPr/>
          <p:nvPr/>
        </p:nvGrpSpPr>
        <p:grpSpPr>
          <a:xfrm flipH="1">
            <a:off x="59412" y="3622693"/>
            <a:ext cx="811927" cy="753197"/>
            <a:chOff x="4932662" y="2251593"/>
            <a:chExt cx="811927" cy="753197"/>
          </a:xfrm>
        </p:grpSpPr>
        <p:sp>
          <p:nvSpPr>
            <p:cNvPr id="78" name="Google Shape;78;p16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499450" y="2179625"/>
            <a:ext cx="61452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657600" y="842725"/>
            <a:ext cx="1828800" cy="13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286000" y="3094025"/>
            <a:ext cx="4572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984250" y="2952750"/>
            <a:ext cx="3370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4789250" y="2952750"/>
            <a:ext cx="3370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3"/>
          </p:nvPr>
        </p:nvSpPr>
        <p:spPr>
          <a:xfrm>
            <a:off x="984250" y="2571750"/>
            <a:ext cx="3370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4"/>
          </p:nvPr>
        </p:nvSpPr>
        <p:spPr>
          <a:xfrm>
            <a:off x="4789250" y="2571750"/>
            <a:ext cx="3370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720000" y="1192500"/>
            <a:ext cx="41148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20000" y="1665000"/>
            <a:ext cx="4114800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marL="1371600" lvl="2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marL="1828800" lvl="3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marL="3200400" lvl="6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marL="3657600" lvl="7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marL="4114800" lvl="8" indent="-266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98800" cy="18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4622250" y="540000"/>
            <a:ext cx="3801900" cy="40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204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233600" y="202350"/>
            <a:ext cx="8676900" cy="473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558475"/>
            <a:ext cx="7704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>
            <a:off x="5656917" y="1948512"/>
            <a:ext cx="746128" cy="1207406"/>
          </a:xfrm>
          <a:custGeom>
            <a:avLst/>
            <a:gdLst/>
            <a:ahLst/>
            <a:cxnLst/>
            <a:rect l="l" t="t" r="r" b="b"/>
            <a:pathLst>
              <a:path w="21953" h="35525" extrusionOk="0">
                <a:moveTo>
                  <a:pt x="3235" y="31102"/>
                </a:moveTo>
                <a:cubicBezTo>
                  <a:pt x="3267" y="31102"/>
                  <a:pt x="3298" y="31108"/>
                  <a:pt x="3325" y="31121"/>
                </a:cubicBezTo>
                <a:cubicBezTo>
                  <a:pt x="3759" y="31320"/>
                  <a:pt x="3360" y="33091"/>
                  <a:pt x="3160" y="33525"/>
                </a:cubicBezTo>
                <a:cubicBezTo>
                  <a:pt x="3027" y="33847"/>
                  <a:pt x="2716" y="34031"/>
                  <a:pt x="2389" y="34031"/>
                </a:cubicBezTo>
                <a:cubicBezTo>
                  <a:pt x="2266" y="34031"/>
                  <a:pt x="2141" y="34005"/>
                  <a:pt x="2023" y="33950"/>
                </a:cubicBezTo>
                <a:cubicBezTo>
                  <a:pt x="1589" y="33742"/>
                  <a:pt x="1406" y="33230"/>
                  <a:pt x="1597" y="32796"/>
                </a:cubicBezTo>
                <a:cubicBezTo>
                  <a:pt x="1792" y="32390"/>
                  <a:pt x="2763" y="31102"/>
                  <a:pt x="3235" y="31102"/>
                </a:cubicBezTo>
                <a:close/>
                <a:moveTo>
                  <a:pt x="13908" y="0"/>
                </a:moveTo>
                <a:cubicBezTo>
                  <a:pt x="13896" y="0"/>
                  <a:pt x="13884" y="1"/>
                  <a:pt x="13871" y="2"/>
                </a:cubicBezTo>
                <a:cubicBezTo>
                  <a:pt x="11701" y="149"/>
                  <a:pt x="9774" y="1304"/>
                  <a:pt x="8880" y="3231"/>
                </a:cubicBezTo>
                <a:cubicBezTo>
                  <a:pt x="7708" y="5757"/>
                  <a:pt x="8698" y="8786"/>
                  <a:pt x="11085" y="10601"/>
                </a:cubicBezTo>
                <a:cubicBezTo>
                  <a:pt x="11233" y="10713"/>
                  <a:pt x="11276" y="10922"/>
                  <a:pt x="11189" y="11087"/>
                </a:cubicBezTo>
                <a:lnTo>
                  <a:pt x="460" y="32787"/>
                </a:lnTo>
                <a:cubicBezTo>
                  <a:pt x="0" y="33742"/>
                  <a:pt x="417" y="34888"/>
                  <a:pt x="1380" y="35348"/>
                </a:cubicBezTo>
                <a:cubicBezTo>
                  <a:pt x="1641" y="35468"/>
                  <a:pt x="1915" y="35525"/>
                  <a:pt x="2185" y="35525"/>
                </a:cubicBezTo>
                <a:cubicBezTo>
                  <a:pt x="2912" y="35525"/>
                  <a:pt x="3610" y="35111"/>
                  <a:pt x="3932" y="34402"/>
                </a:cubicBezTo>
                <a:lnTo>
                  <a:pt x="13568" y="12206"/>
                </a:lnTo>
                <a:cubicBezTo>
                  <a:pt x="13634" y="12059"/>
                  <a:pt x="13775" y="11962"/>
                  <a:pt x="13927" y="11962"/>
                </a:cubicBezTo>
                <a:cubicBezTo>
                  <a:pt x="13954" y="11962"/>
                  <a:pt x="13982" y="11965"/>
                  <a:pt x="14010" y="11972"/>
                </a:cubicBezTo>
                <a:cubicBezTo>
                  <a:pt x="14528" y="12084"/>
                  <a:pt x="15047" y="12138"/>
                  <a:pt x="15556" y="12138"/>
                </a:cubicBezTo>
                <a:cubicBezTo>
                  <a:pt x="17931" y="12138"/>
                  <a:pt x="20102" y="10953"/>
                  <a:pt x="21067" y="8873"/>
                </a:cubicBezTo>
                <a:cubicBezTo>
                  <a:pt x="21953" y="6946"/>
                  <a:pt x="21597" y="4733"/>
                  <a:pt x="20303" y="2971"/>
                </a:cubicBezTo>
                <a:cubicBezTo>
                  <a:pt x="20222" y="2861"/>
                  <a:pt x="20100" y="2806"/>
                  <a:pt x="19980" y="2806"/>
                </a:cubicBezTo>
                <a:cubicBezTo>
                  <a:pt x="19844" y="2806"/>
                  <a:pt x="19709" y="2876"/>
                  <a:pt x="19635" y="3014"/>
                </a:cubicBezTo>
                <a:lnTo>
                  <a:pt x="17977" y="6130"/>
                </a:lnTo>
                <a:cubicBezTo>
                  <a:pt x="17652" y="6730"/>
                  <a:pt x="17035" y="7073"/>
                  <a:pt x="16395" y="7073"/>
                </a:cubicBezTo>
                <a:cubicBezTo>
                  <a:pt x="16145" y="7073"/>
                  <a:pt x="15892" y="7021"/>
                  <a:pt x="15651" y="6911"/>
                </a:cubicBezTo>
                <a:lnTo>
                  <a:pt x="13897" y="6095"/>
                </a:lnTo>
                <a:cubicBezTo>
                  <a:pt x="13038" y="5696"/>
                  <a:pt x="12639" y="4698"/>
                  <a:pt x="12986" y="3821"/>
                </a:cubicBezTo>
                <a:lnTo>
                  <a:pt x="14271" y="540"/>
                </a:lnTo>
                <a:cubicBezTo>
                  <a:pt x="14379" y="282"/>
                  <a:pt x="14184" y="0"/>
                  <a:pt x="139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6241498" y="1110554"/>
            <a:ext cx="4800782" cy="3164929"/>
          </a:xfrm>
          <a:custGeom>
            <a:avLst/>
            <a:gdLst/>
            <a:ahLst/>
            <a:cxnLst/>
            <a:rect l="l" t="t" r="r" b="b"/>
            <a:pathLst>
              <a:path w="154814" h="98305" extrusionOk="0">
                <a:moveTo>
                  <a:pt x="16988" y="98305"/>
                </a:moveTo>
                <a:cubicBezTo>
                  <a:pt x="16988" y="98305"/>
                  <a:pt x="1" y="63514"/>
                  <a:pt x="12570" y="47247"/>
                </a:cubicBezTo>
                <a:cubicBezTo>
                  <a:pt x="25313" y="30764"/>
                  <a:pt x="33949" y="39157"/>
                  <a:pt x="46510" y="33324"/>
                </a:cubicBezTo>
                <a:cubicBezTo>
                  <a:pt x="59087" y="27482"/>
                  <a:pt x="60155" y="3264"/>
                  <a:pt x="85354" y="1624"/>
                </a:cubicBezTo>
                <a:cubicBezTo>
                  <a:pt x="110561" y="1"/>
                  <a:pt x="154813" y="19948"/>
                  <a:pt x="131290" y="97792"/>
                </a:cubicBezTo>
                <a:close/>
              </a:path>
            </a:pathLst>
          </a:custGeom>
          <a:solidFill>
            <a:srgbClr val="FFFFFF">
              <a:alpha val="21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ctrTitle"/>
          </p:nvPr>
        </p:nvSpPr>
        <p:spPr>
          <a:xfrm>
            <a:off x="1179263" y="2107716"/>
            <a:ext cx="4023300" cy="8760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TI EM </a:t>
            </a:r>
            <a:r>
              <a:rPr lang="pt-BR" sz="5000" dirty="0">
                <a:solidFill>
                  <a:schemeClr val="tx1"/>
                </a:solidFill>
              </a:rPr>
              <a:t>AÇÃO</a:t>
            </a:r>
            <a:endParaRPr sz="5000" dirty="0">
              <a:solidFill>
                <a:schemeClr val="tx1"/>
              </a:solidFill>
            </a:endParaRPr>
          </a:p>
        </p:txBody>
      </p:sp>
      <p:sp>
        <p:nvSpPr>
          <p:cNvPr id="95" name="Google Shape;95;p20"/>
          <p:cNvSpPr/>
          <p:nvPr/>
        </p:nvSpPr>
        <p:spPr>
          <a:xfrm>
            <a:off x="7705743" y="1921556"/>
            <a:ext cx="1116965" cy="1116693"/>
          </a:xfrm>
          <a:custGeom>
            <a:avLst/>
            <a:gdLst/>
            <a:ahLst/>
            <a:cxnLst/>
            <a:rect l="l" t="t" r="r" b="b"/>
            <a:pathLst>
              <a:path w="32864" h="32856" extrusionOk="0">
                <a:moveTo>
                  <a:pt x="16332" y="8338"/>
                </a:moveTo>
                <a:cubicBezTo>
                  <a:pt x="20936" y="8338"/>
                  <a:pt x="24625" y="12290"/>
                  <a:pt x="24149" y="16997"/>
                </a:cubicBezTo>
                <a:cubicBezTo>
                  <a:pt x="23784" y="20686"/>
                  <a:pt x="20807" y="23654"/>
                  <a:pt x="17135" y="24019"/>
                </a:cubicBezTo>
                <a:cubicBezTo>
                  <a:pt x="16867" y="24045"/>
                  <a:pt x="16602" y="24058"/>
                  <a:pt x="16340" y="24058"/>
                </a:cubicBezTo>
                <a:cubicBezTo>
                  <a:pt x="11729" y="24058"/>
                  <a:pt x="8047" y="20106"/>
                  <a:pt x="8515" y="15399"/>
                </a:cubicBezTo>
                <a:cubicBezTo>
                  <a:pt x="8889" y="11719"/>
                  <a:pt x="11857" y="8750"/>
                  <a:pt x="15538" y="8377"/>
                </a:cubicBezTo>
                <a:cubicBezTo>
                  <a:pt x="15805" y="8351"/>
                  <a:pt x="16070" y="8338"/>
                  <a:pt x="16332" y="8338"/>
                </a:cubicBezTo>
                <a:close/>
                <a:moveTo>
                  <a:pt x="15546" y="1"/>
                </a:moveTo>
                <a:cubicBezTo>
                  <a:pt x="14748" y="1"/>
                  <a:pt x="14079" y="652"/>
                  <a:pt x="14079" y="1468"/>
                </a:cubicBezTo>
                <a:lnTo>
                  <a:pt x="14079" y="2796"/>
                </a:lnTo>
                <a:cubicBezTo>
                  <a:pt x="14079" y="3325"/>
                  <a:pt x="13715" y="3777"/>
                  <a:pt x="13203" y="3907"/>
                </a:cubicBezTo>
                <a:cubicBezTo>
                  <a:pt x="11935" y="4228"/>
                  <a:pt x="10755" y="4731"/>
                  <a:pt x="9670" y="5408"/>
                </a:cubicBezTo>
                <a:cubicBezTo>
                  <a:pt x="9479" y="5524"/>
                  <a:pt x="9265" y="5581"/>
                  <a:pt x="9052" y="5581"/>
                </a:cubicBezTo>
                <a:cubicBezTo>
                  <a:pt x="8752" y="5581"/>
                  <a:pt x="8456" y="5467"/>
                  <a:pt x="8238" y="5244"/>
                </a:cubicBezTo>
                <a:lnTo>
                  <a:pt x="7344" y="4349"/>
                </a:lnTo>
                <a:cubicBezTo>
                  <a:pt x="7057" y="4063"/>
                  <a:pt x="6684" y="3920"/>
                  <a:pt x="6312" y="3920"/>
                </a:cubicBezTo>
                <a:cubicBezTo>
                  <a:pt x="5940" y="3920"/>
                  <a:pt x="5569" y="4063"/>
                  <a:pt x="5286" y="4349"/>
                </a:cubicBezTo>
                <a:lnTo>
                  <a:pt x="4201" y="5434"/>
                </a:lnTo>
                <a:cubicBezTo>
                  <a:pt x="3620" y="6016"/>
                  <a:pt x="3620" y="6936"/>
                  <a:pt x="4201" y="7500"/>
                </a:cubicBezTo>
                <a:lnTo>
                  <a:pt x="5807" y="9106"/>
                </a:lnTo>
                <a:cubicBezTo>
                  <a:pt x="4939" y="10382"/>
                  <a:pt x="4297" y="11841"/>
                  <a:pt x="3950" y="13403"/>
                </a:cubicBezTo>
                <a:cubicBezTo>
                  <a:pt x="3828" y="13932"/>
                  <a:pt x="3359" y="14306"/>
                  <a:pt x="2821" y="14306"/>
                </a:cubicBezTo>
                <a:lnTo>
                  <a:pt x="1467" y="14306"/>
                </a:lnTo>
                <a:cubicBezTo>
                  <a:pt x="660" y="14306"/>
                  <a:pt x="0" y="14957"/>
                  <a:pt x="0" y="15764"/>
                </a:cubicBezTo>
                <a:lnTo>
                  <a:pt x="0" y="17300"/>
                </a:lnTo>
                <a:cubicBezTo>
                  <a:pt x="0" y="18099"/>
                  <a:pt x="651" y="18759"/>
                  <a:pt x="1467" y="18759"/>
                </a:cubicBezTo>
                <a:lnTo>
                  <a:pt x="2986" y="18759"/>
                </a:lnTo>
                <a:cubicBezTo>
                  <a:pt x="3507" y="18759"/>
                  <a:pt x="3958" y="19106"/>
                  <a:pt x="4089" y="19609"/>
                </a:cubicBezTo>
                <a:cubicBezTo>
                  <a:pt x="4427" y="20816"/>
                  <a:pt x="4939" y="21953"/>
                  <a:pt x="5590" y="22986"/>
                </a:cubicBezTo>
                <a:cubicBezTo>
                  <a:pt x="5877" y="23437"/>
                  <a:pt x="5816" y="24036"/>
                  <a:pt x="5434" y="24427"/>
                </a:cubicBezTo>
                <a:lnTo>
                  <a:pt x="4349" y="25512"/>
                </a:lnTo>
                <a:cubicBezTo>
                  <a:pt x="3776" y="26085"/>
                  <a:pt x="3776" y="27005"/>
                  <a:pt x="4349" y="27569"/>
                </a:cubicBezTo>
                <a:lnTo>
                  <a:pt x="5434" y="28654"/>
                </a:lnTo>
                <a:cubicBezTo>
                  <a:pt x="5720" y="28945"/>
                  <a:pt x="6096" y="29090"/>
                  <a:pt x="6470" y="29090"/>
                </a:cubicBezTo>
                <a:cubicBezTo>
                  <a:pt x="6845" y="29090"/>
                  <a:pt x="7218" y="28945"/>
                  <a:pt x="7500" y="28654"/>
                </a:cubicBezTo>
                <a:lnTo>
                  <a:pt x="8698" y="27456"/>
                </a:lnTo>
                <a:cubicBezTo>
                  <a:pt x="8924" y="27230"/>
                  <a:pt x="9220" y="27113"/>
                  <a:pt x="9518" y="27113"/>
                </a:cubicBezTo>
                <a:cubicBezTo>
                  <a:pt x="9713" y="27113"/>
                  <a:pt x="9908" y="27163"/>
                  <a:pt x="10087" y="27265"/>
                </a:cubicBezTo>
                <a:cubicBezTo>
                  <a:pt x="11120" y="27847"/>
                  <a:pt x="12231" y="28290"/>
                  <a:pt x="13411" y="28559"/>
                </a:cubicBezTo>
                <a:cubicBezTo>
                  <a:pt x="13932" y="28680"/>
                  <a:pt x="14305" y="29149"/>
                  <a:pt x="14305" y="29687"/>
                </a:cubicBezTo>
                <a:lnTo>
                  <a:pt x="14305" y="31388"/>
                </a:lnTo>
                <a:cubicBezTo>
                  <a:pt x="14305" y="32196"/>
                  <a:pt x="14956" y="32855"/>
                  <a:pt x="15772" y="32855"/>
                </a:cubicBezTo>
                <a:lnTo>
                  <a:pt x="17300" y="32855"/>
                </a:lnTo>
                <a:cubicBezTo>
                  <a:pt x="18107" y="32855"/>
                  <a:pt x="18767" y="32204"/>
                  <a:pt x="18767" y="31388"/>
                </a:cubicBezTo>
                <a:lnTo>
                  <a:pt x="18767" y="29583"/>
                </a:lnTo>
                <a:cubicBezTo>
                  <a:pt x="18767" y="29062"/>
                  <a:pt x="19114" y="28602"/>
                  <a:pt x="19626" y="28463"/>
                </a:cubicBezTo>
                <a:cubicBezTo>
                  <a:pt x="20772" y="28159"/>
                  <a:pt x="21848" y="27691"/>
                  <a:pt x="22847" y="27092"/>
                </a:cubicBezTo>
                <a:cubicBezTo>
                  <a:pt x="23033" y="26983"/>
                  <a:pt x="23240" y="26929"/>
                  <a:pt x="23445" y="26929"/>
                </a:cubicBezTo>
                <a:cubicBezTo>
                  <a:pt x="23746" y="26929"/>
                  <a:pt x="24043" y="27044"/>
                  <a:pt x="24270" y="27265"/>
                </a:cubicBezTo>
                <a:lnTo>
                  <a:pt x="25520" y="28515"/>
                </a:lnTo>
                <a:cubicBezTo>
                  <a:pt x="25807" y="28802"/>
                  <a:pt x="26180" y="28945"/>
                  <a:pt x="26552" y="28945"/>
                </a:cubicBezTo>
                <a:cubicBezTo>
                  <a:pt x="26924" y="28945"/>
                  <a:pt x="27295" y="28802"/>
                  <a:pt x="27577" y="28515"/>
                </a:cubicBezTo>
                <a:lnTo>
                  <a:pt x="28662" y="27430"/>
                </a:lnTo>
                <a:cubicBezTo>
                  <a:pt x="29235" y="26857"/>
                  <a:pt x="29235" y="25937"/>
                  <a:pt x="28662" y="25373"/>
                </a:cubicBezTo>
                <a:lnTo>
                  <a:pt x="27404" y="24114"/>
                </a:lnTo>
                <a:cubicBezTo>
                  <a:pt x="27022" y="23732"/>
                  <a:pt x="26961" y="23160"/>
                  <a:pt x="27230" y="22700"/>
                </a:cubicBezTo>
                <a:cubicBezTo>
                  <a:pt x="27829" y="21693"/>
                  <a:pt x="28298" y="20599"/>
                  <a:pt x="28602" y="19436"/>
                </a:cubicBezTo>
                <a:cubicBezTo>
                  <a:pt x="28732" y="18924"/>
                  <a:pt x="29183" y="18568"/>
                  <a:pt x="29713" y="18568"/>
                </a:cubicBezTo>
                <a:lnTo>
                  <a:pt x="31397" y="18568"/>
                </a:lnTo>
                <a:cubicBezTo>
                  <a:pt x="32213" y="18533"/>
                  <a:pt x="32864" y="17882"/>
                  <a:pt x="32864" y="17075"/>
                </a:cubicBezTo>
                <a:lnTo>
                  <a:pt x="32864" y="15538"/>
                </a:lnTo>
                <a:cubicBezTo>
                  <a:pt x="32864" y="14740"/>
                  <a:pt x="32213" y="14080"/>
                  <a:pt x="31397" y="14080"/>
                </a:cubicBezTo>
                <a:lnTo>
                  <a:pt x="29773" y="14080"/>
                </a:lnTo>
                <a:cubicBezTo>
                  <a:pt x="29244" y="14080"/>
                  <a:pt x="28775" y="13707"/>
                  <a:pt x="28654" y="13186"/>
                </a:cubicBezTo>
                <a:cubicBezTo>
                  <a:pt x="28359" y="11971"/>
                  <a:pt x="27898" y="10834"/>
                  <a:pt x="27273" y="9792"/>
                </a:cubicBezTo>
                <a:cubicBezTo>
                  <a:pt x="27004" y="9332"/>
                  <a:pt x="27083" y="8759"/>
                  <a:pt x="27447" y="8394"/>
                </a:cubicBezTo>
                <a:lnTo>
                  <a:pt x="28506" y="7335"/>
                </a:lnTo>
                <a:cubicBezTo>
                  <a:pt x="29079" y="6763"/>
                  <a:pt x="29079" y="5842"/>
                  <a:pt x="28506" y="5278"/>
                </a:cubicBezTo>
                <a:lnTo>
                  <a:pt x="27421" y="4193"/>
                </a:lnTo>
                <a:cubicBezTo>
                  <a:pt x="27130" y="3907"/>
                  <a:pt x="26755" y="3764"/>
                  <a:pt x="26382" y="3764"/>
                </a:cubicBezTo>
                <a:cubicBezTo>
                  <a:pt x="26008" y="3764"/>
                  <a:pt x="25637" y="3907"/>
                  <a:pt x="25355" y="4193"/>
                </a:cubicBezTo>
                <a:lnTo>
                  <a:pt x="24340" y="5209"/>
                </a:lnTo>
                <a:cubicBezTo>
                  <a:pt x="24115" y="5433"/>
                  <a:pt x="23819" y="5550"/>
                  <a:pt x="23522" y="5550"/>
                </a:cubicBezTo>
                <a:cubicBezTo>
                  <a:pt x="23312" y="5550"/>
                  <a:pt x="23102" y="5492"/>
                  <a:pt x="22916" y="5374"/>
                </a:cubicBezTo>
                <a:cubicBezTo>
                  <a:pt x="21840" y="4723"/>
                  <a:pt x="20668" y="4228"/>
                  <a:pt x="19409" y="3907"/>
                </a:cubicBezTo>
                <a:cubicBezTo>
                  <a:pt x="18897" y="3777"/>
                  <a:pt x="18541" y="3325"/>
                  <a:pt x="18541" y="2796"/>
                </a:cubicBezTo>
                <a:lnTo>
                  <a:pt x="18541" y="1468"/>
                </a:lnTo>
                <a:cubicBezTo>
                  <a:pt x="18541" y="669"/>
                  <a:pt x="17890" y="1"/>
                  <a:pt x="170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0"/>
          <p:cNvSpPr/>
          <p:nvPr/>
        </p:nvSpPr>
        <p:spPr>
          <a:xfrm>
            <a:off x="8448366" y="2203765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0"/>
          <p:cNvSpPr/>
          <p:nvPr/>
        </p:nvSpPr>
        <p:spPr>
          <a:xfrm>
            <a:off x="7811847" y="1386691"/>
            <a:ext cx="623977" cy="405403"/>
          </a:xfrm>
          <a:custGeom>
            <a:avLst/>
            <a:gdLst/>
            <a:ahLst/>
            <a:cxnLst/>
            <a:rect l="l" t="t" r="r" b="b"/>
            <a:pathLst>
              <a:path w="18359" h="11928" fill="none" extrusionOk="0">
                <a:moveTo>
                  <a:pt x="16423" y="5669"/>
                </a:moveTo>
                <a:cubicBezTo>
                  <a:pt x="16527" y="5296"/>
                  <a:pt x="16580" y="4905"/>
                  <a:pt x="16580" y="4506"/>
                </a:cubicBezTo>
                <a:cubicBezTo>
                  <a:pt x="16580" y="2023"/>
                  <a:pt x="14557" y="1"/>
                  <a:pt x="12074" y="1"/>
                </a:cubicBezTo>
                <a:cubicBezTo>
                  <a:pt x="10252" y="1"/>
                  <a:pt x="8680" y="1086"/>
                  <a:pt x="7977" y="2648"/>
                </a:cubicBezTo>
                <a:cubicBezTo>
                  <a:pt x="7387" y="2240"/>
                  <a:pt x="6675" y="1989"/>
                  <a:pt x="5894" y="1989"/>
                </a:cubicBezTo>
                <a:cubicBezTo>
                  <a:pt x="3924" y="1989"/>
                  <a:pt x="2318" y="3569"/>
                  <a:pt x="2292" y="5522"/>
                </a:cubicBezTo>
                <a:cubicBezTo>
                  <a:pt x="964" y="5938"/>
                  <a:pt x="0" y="7188"/>
                  <a:pt x="0" y="8647"/>
                </a:cubicBezTo>
                <a:cubicBezTo>
                  <a:pt x="0" y="10461"/>
                  <a:pt x="1467" y="11928"/>
                  <a:pt x="3273" y="11928"/>
                </a:cubicBezTo>
                <a:lnTo>
                  <a:pt x="15069" y="11928"/>
                </a:lnTo>
                <a:cubicBezTo>
                  <a:pt x="16883" y="11928"/>
                  <a:pt x="18350" y="10461"/>
                  <a:pt x="18350" y="8647"/>
                </a:cubicBezTo>
                <a:cubicBezTo>
                  <a:pt x="18359" y="7318"/>
                  <a:pt x="17569" y="6181"/>
                  <a:pt x="16423" y="5669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868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20"/>
          <p:cNvGrpSpPr/>
          <p:nvPr/>
        </p:nvGrpSpPr>
        <p:grpSpPr>
          <a:xfrm>
            <a:off x="5809064" y="2545718"/>
            <a:ext cx="2538390" cy="2056394"/>
            <a:chOff x="3780013" y="1888393"/>
            <a:chExt cx="2538390" cy="2056394"/>
          </a:xfrm>
        </p:grpSpPr>
        <p:sp>
          <p:nvSpPr>
            <p:cNvPr id="99" name="Google Shape;99;p20"/>
            <p:cNvSpPr/>
            <p:nvPr/>
          </p:nvSpPr>
          <p:spPr>
            <a:xfrm>
              <a:off x="3780013" y="1888393"/>
              <a:ext cx="2538390" cy="1625894"/>
            </a:xfrm>
            <a:custGeom>
              <a:avLst/>
              <a:gdLst/>
              <a:ahLst/>
              <a:cxnLst/>
              <a:rect l="l" t="t" r="r" b="b"/>
              <a:pathLst>
                <a:path w="74686" h="47838" extrusionOk="0">
                  <a:moveTo>
                    <a:pt x="348" y="1"/>
                  </a:moveTo>
                  <a:cubicBezTo>
                    <a:pt x="165" y="1"/>
                    <a:pt x="1" y="157"/>
                    <a:pt x="1" y="348"/>
                  </a:cubicBezTo>
                  <a:lnTo>
                    <a:pt x="1" y="47838"/>
                  </a:lnTo>
                  <a:lnTo>
                    <a:pt x="74685" y="47838"/>
                  </a:lnTo>
                  <a:lnTo>
                    <a:pt x="74685" y="348"/>
                  </a:lnTo>
                  <a:cubicBezTo>
                    <a:pt x="74685" y="166"/>
                    <a:pt x="74529" y="1"/>
                    <a:pt x="74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>
              <a:off x="3897715" y="1988693"/>
              <a:ext cx="2303265" cy="1399911"/>
            </a:xfrm>
            <a:custGeom>
              <a:avLst/>
              <a:gdLst/>
              <a:ahLst/>
              <a:cxnLst/>
              <a:rect l="l" t="t" r="r" b="b"/>
              <a:pathLst>
                <a:path w="67768" h="41189" extrusionOk="0">
                  <a:moveTo>
                    <a:pt x="348" y="1"/>
                  </a:moveTo>
                  <a:cubicBezTo>
                    <a:pt x="166" y="1"/>
                    <a:pt x="1" y="157"/>
                    <a:pt x="1" y="348"/>
                  </a:cubicBezTo>
                  <a:lnTo>
                    <a:pt x="1" y="40842"/>
                  </a:lnTo>
                  <a:cubicBezTo>
                    <a:pt x="1" y="41024"/>
                    <a:pt x="149" y="41189"/>
                    <a:pt x="348" y="41189"/>
                  </a:cubicBezTo>
                  <a:lnTo>
                    <a:pt x="67420" y="41189"/>
                  </a:lnTo>
                  <a:cubicBezTo>
                    <a:pt x="67620" y="41189"/>
                    <a:pt x="67768" y="41024"/>
                    <a:pt x="67768" y="40833"/>
                  </a:cubicBezTo>
                  <a:lnTo>
                    <a:pt x="67768" y="348"/>
                  </a:lnTo>
                  <a:cubicBezTo>
                    <a:pt x="67768" y="166"/>
                    <a:pt x="67620" y="1"/>
                    <a:pt x="67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3897443" y="1988693"/>
              <a:ext cx="2219180" cy="1399911"/>
            </a:xfrm>
            <a:custGeom>
              <a:avLst/>
              <a:gdLst/>
              <a:ahLst/>
              <a:cxnLst/>
              <a:rect l="l" t="t" r="r" b="b"/>
              <a:pathLst>
                <a:path w="65294" h="41189" extrusionOk="0">
                  <a:moveTo>
                    <a:pt x="938" y="1"/>
                  </a:moveTo>
                  <a:cubicBezTo>
                    <a:pt x="417" y="1"/>
                    <a:pt x="0" y="426"/>
                    <a:pt x="0" y="947"/>
                  </a:cubicBezTo>
                  <a:lnTo>
                    <a:pt x="0" y="40243"/>
                  </a:lnTo>
                  <a:cubicBezTo>
                    <a:pt x="0" y="40763"/>
                    <a:pt x="417" y="41189"/>
                    <a:pt x="938" y="41189"/>
                  </a:cubicBezTo>
                  <a:lnTo>
                    <a:pt x="15061" y="41189"/>
                  </a:lnTo>
                  <a:lnTo>
                    <a:pt x="65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0"/>
            <p:cNvSpPr/>
            <p:nvPr/>
          </p:nvSpPr>
          <p:spPr>
            <a:xfrm>
              <a:off x="5033303" y="1920852"/>
              <a:ext cx="32492" cy="32492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478" y="0"/>
                  </a:moveTo>
                  <a:cubicBezTo>
                    <a:pt x="217" y="0"/>
                    <a:pt x="0" y="217"/>
                    <a:pt x="0" y="478"/>
                  </a:cubicBezTo>
                  <a:cubicBezTo>
                    <a:pt x="0" y="738"/>
                    <a:pt x="217" y="955"/>
                    <a:pt x="478" y="955"/>
                  </a:cubicBezTo>
                  <a:cubicBezTo>
                    <a:pt x="738" y="955"/>
                    <a:pt x="955" y="738"/>
                    <a:pt x="955" y="478"/>
                  </a:cubicBezTo>
                  <a:cubicBezTo>
                    <a:pt x="955" y="217"/>
                    <a:pt x="738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>
              <a:off x="4113100" y="2170157"/>
              <a:ext cx="839661" cy="42790"/>
            </a:xfrm>
            <a:custGeom>
              <a:avLst/>
              <a:gdLst/>
              <a:ahLst/>
              <a:cxnLst/>
              <a:rect l="l" t="t" r="r" b="b"/>
              <a:pathLst>
                <a:path w="24705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24705" y="1259"/>
                  </a:lnTo>
                  <a:lnTo>
                    <a:pt x="24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4113100" y="2397607"/>
              <a:ext cx="839661" cy="42824"/>
            </a:xfrm>
            <a:custGeom>
              <a:avLst/>
              <a:gdLst/>
              <a:ahLst/>
              <a:cxnLst/>
              <a:rect l="l" t="t" r="r" b="b"/>
              <a:pathLst>
                <a:path w="24705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24705" y="1259"/>
                  </a:lnTo>
                  <a:lnTo>
                    <a:pt x="24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4113100" y="2246257"/>
              <a:ext cx="489760" cy="42824"/>
            </a:xfrm>
            <a:custGeom>
              <a:avLst/>
              <a:gdLst/>
              <a:ahLst/>
              <a:cxnLst/>
              <a:rect l="l" t="t" r="r" b="b"/>
              <a:pathLst>
                <a:path w="14410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14410" y="1259"/>
                  </a:lnTo>
                  <a:lnTo>
                    <a:pt x="144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0"/>
            <p:cNvSpPr/>
            <p:nvPr/>
          </p:nvSpPr>
          <p:spPr>
            <a:xfrm>
              <a:off x="4113100" y="2322085"/>
              <a:ext cx="939958" cy="42824"/>
            </a:xfrm>
            <a:custGeom>
              <a:avLst/>
              <a:gdLst/>
              <a:ahLst/>
              <a:cxnLst/>
              <a:rect l="l" t="t" r="r" b="b"/>
              <a:pathLst>
                <a:path w="27656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27656" y="1259"/>
                  </a:lnTo>
                  <a:lnTo>
                    <a:pt x="27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5068685" y="2322085"/>
              <a:ext cx="151992" cy="42824"/>
            </a:xfrm>
            <a:custGeom>
              <a:avLst/>
              <a:gdLst/>
              <a:ahLst/>
              <a:cxnLst/>
              <a:rect l="l" t="t" r="r" b="b"/>
              <a:pathLst>
                <a:path w="4472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4471" y="1259"/>
                  </a:lnTo>
                  <a:lnTo>
                    <a:pt x="4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5244541" y="2322085"/>
              <a:ext cx="82352" cy="42824"/>
            </a:xfrm>
            <a:custGeom>
              <a:avLst/>
              <a:gdLst/>
              <a:ahLst/>
              <a:cxnLst/>
              <a:rect l="l" t="t" r="r" b="b"/>
              <a:pathLst>
                <a:path w="2423" h="1260" extrusionOk="0">
                  <a:moveTo>
                    <a:pt x="0" y="1"/>
                  </a:moveTo>
                  <a:lnTo>
                    <a:pt x="0" y="1259"/>
                  </a:lnTo>
                  <a:lnTo>
                    <a:pt x="2422" y="1259"/>
                  </a:lnTo>
                  <a:lnTo>
                    <a:pt x="24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4113100" y="2473740"/>
              <a:ext cx="535779" cy="42790"/>
            </a:xfrm>
            <a:custGeom>
              <a:avLst/>
              <a:gdLst/>
              <a:ahLst/>
              <a:cxnLst/>
              <a:rect l="l" t="t" r="r" b="b"/>
              <a:pathLst>
                <a:path w="15764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5764" y="1259"/>
                  </a:lnTo>
                  <a:lnTo>
                    <a:pt x="15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4657425" y="2473740"/>
              <a:ext cx="86770" cy="42790"/>
            </a:xfrm>
            <a:custGeom>
              <a:avLst/>
              <a:gdLst/>
              <a:ahLst/>
              <a:cxnLst/>
              <a:rect l="l" t="t" r="r" b="b"/>
              <a:pathLst>
                <a:path w="2553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2553" y="1259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4757724" y="2473740"/>
              <a:ext cx="46971" cy="42790"/>
            </a:xfrm>
            <a:custGeom>
              <a:avLst/>
              <a:gdLst/>
              <a:ahLst/>
              <a:cxnLst/>
              <a:rect l="l" t="t" r="r" b="b"/>
              <a:pathLst>
                <a:path w="1382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381" y="1259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4110755" y="3060821"/>
              <a:ext cx="308607" cy="42824"/>
            </a:xfrm>
            <a:custGeom>
              <a:avLst/>
              <a:gdLst/>
              <a:ahLst/>
              <a:cxnLst/>
              <a:rect l="l" t="t" r="r" b="b"/>
              <a:pathLst>
                <a:path w="9080" h="1260" extrusionOk="0">
                  <a:moveTo>
                    <a:pt x="0" y="1"/>
                  </a:moveTo>
                  <a:lnTo>
                    <a:pt x="0" y="1260"/>
                  </a:lnTo>
                  <a:lnTo>
                    <a:pt x="9080" y="1260"/>
                  </a:lnTo>
                  <a:lnTo>
                    <a:pt x="90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4110755" y="3136649"/>
              <a:ext cx="179998" cy="42824"/>
            </a:xfrm>
            <a:custGeom>
              <a:avLst/>
              <a:gdLst/>
              <a:ahLst/>
              <a:cxnLst/>
              <a:rect l="l" t="t" r="r" b="b"/>
              <a:pathLst>
                <a:path w="5296" h="1260" extrusionOk="0">
                  <a:moveTo>
                    <a:pt x="0" y="1"/>
                  </a:moveTo>
                  <a:lnTo>
                    <a:pt x="0" y="1259"/>
                  </a:lnTo>
                  <a:lnTo>
                    <a:pt x="5295" y="1259"/>
                  </a:lnTo>
                  <a:lnTo>
                    <a:pt x="5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5480250" y="3064390"/>
              <a:ext cx="576224" cy="42790"/>
            </a:xfrm>
            <a:custGeom>
              <a:avLst/>
              <a:gdLst/>
              <a:ahLst/>
              <a:cxnLst/>
              <a:rect l="l" t="t" r="r" b="b"/>
              <a:pathLst>
                <a:path w="16954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6953" y="1259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720413" y="3140490"/>
              <a:ext cx="336068" cy="42824"/>
            </a:xfrm>
            <a:custGeom>
              <a:avLst/>
              <a:gdLst/>
              <a:ahLst/>
              <a:cxnLst/>
              <a:rect l="l" t="t" r="r" b="b"/>
              <a:pathLst>
                <a:path w="9888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9887" y="1259"/>
                  </a:lnTo>
                  <a:lnTo>
                    <a:pt x="9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5411220" y="3216318"/>
              <a:ext cx="645559" cy="42824"/>
            </a:xfrm>
            <a:custGeom>
              <a:avLst/>
              <a:gdLst/>
              <a:ahLst/>
              <a:cxnLst/>
              <a:rect l="l" t="t" r="r" b="b"/>
              <a:pathLst>
                <a:path w="18994" h="1260" extrusionOk="0">
                  <a:moveTo>
                    <a:pt x="1" y="0"/>
                  </a:moveTo>
                  <a:lnTo>
                    <a:pt x="1" y="1259"/>
                  </a:lnTo>
                  <a:lnTo>
                    <a:pt x="18993" y="1259"/>
                  </a:lnTo>
                  <a:lnTo>
                    <a:pt x="189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5296169" y="3216318"/>
              <a:ext cx="104478" cy="42824"/>
            </a:xfrm>
            <a:custGeom>
              <a:avLst/>
              <a:gdLst/>
              <a:ahLst/>
              <a:cxnLst/>
              <a:rect l="l" t="t" r="r" b="b"/>
              <a:pathLst>
                <a:path w="3074" h="1260" extrusionOk="0">
                  <a:moveTo>
                    <a:pt x="0" y="0"/>
                  </a:moveTo>
                  <a:lnTo>
                    <a:pt x="0" y="1259"/>
                  </a:lnTo>
                  <a:lnTo>
                    <a:pt x="3073" y="1259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5223298" y="3216318"/>
              <a:ext cx="56385" cy="42824"/>
            </a:xfrm>
            <a:custGeom>
              <a:avLst/>
              <a:gdLst/>
              <a:ahLst/>
              <a:cxnLst/>
              <a:rect l="l" t="t" r="r" b="b"/>
              <a:pathLst>
                <a:path w="1659" h="1260" extrusionOk="0">
                  <a:moveTo>
                    <a:pt x="0" y="0"/>
                  </a:moveTo>
                  <a:lnTo>
                    <a:pt x="0" y="1259"/>
                  </a:lnTo>
                  <a:lnTo>
                    <a:pt x="1658" y="1259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4113100" y="2563436"/>
              <a:ext cx="11556" cy="456418"/>
            </a:xfrm>
            <a:custGeom>
              <a:avLst/>
              <a:gdLst/>
              <a:ahLst/>
              <a:cxnLst/>
              <a:rect l="l" t="t" r="r" b="b"/>
              <a:pathLst>
                <a:path w="340" h="13429" extrusionOk="0">
                  <a:moveTo>
                    <a:pt x="1" y="0"/>
                  </a:moveTo>
                  <a:lnTo>
                    <a:pt x="1" y="13428"/>
                  </a:lnTo>
                  <a:lnTo>
                    <a:pt x="339" y="13428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3780013" y="3514293"/>
              <a:ext cx="2538390" cy="183532"/>
            </a:xfrm>
            <a:custGeom>
              <a:avLst/>
              <a:gdLst/>
              <a:ahLst/>
              <a:cxnLst/>
              <a:rect l="l" t="t" r="r" b="b"/>
              <a:pathLst>
                <a:path w="74686" h="5400" extrusionOk="0">
                  <a:moveTo>
                    <a:pt x="1" y="1"/>
                  </a:moveTo>
                  <a:lnTo>
                    <a:pt x="1" y="4323"/>
                  </a:lnTo>
                  <a:cubicBezTo>
                    <a:pt x="1" y="4922"/>
                    <a:pt x="478" y="5400"/>
                    <a:pt x="1077" y="5400"/>
                  </a:cubicBezTo>
                  <a:lnTo>
                    <a:pt x="73609" y="5400"/>
                  </a:lnTo>
                  <a:cubicBezTo>
                    <a:pt x="74208" y="5400"/>
                    <a:pt x="74685" y="4914"/>
                    <a:pt x="74685" y="4323"/>
                  </a:cubicBezTo>
                  <a:lnTo>
                    <a:pt x="746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4518380" y="3697796"/>
              <a:ext cx="909302" cy="193865"/>
            </a:xfrm>
            <a:custGeom>
              <a:avLst/>
              <a:gdLst/>
              <a:ahLst/>
              <a:cxnLst/>
              <a:rect l="l" t="t" r="r" b="b"/>
              <a:pathLst>
                <a:path w="26754" h="5704" extrusionOk="0">
                  <a:moveTo>
                    <a:pt x="3247" y="1"/>
                  </a:moveTo>
                  <a:lnTo>
                    <a:pt x="1" y="5704"/>
                  </a:lnTo>
                  <a:lnTo>
                    <a:pt x="26753" y="5704"/>
                  </a:lnTo>
                  <a:lnTo>
                    <a:pt x="23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4364956" y="3874230"/>
              <a:ext cx="1216413" cy="70558"/>
            </a:xfrm>
            <a:custGeom>
              <a:avLst/>
              <a:gdLst/>
              <a:ahLst/>
              <a:cxnLst/>
              <a:rect l="l" t="t" r="r" b="b"/>
              <a:pathLst>
                <a:path w="35790" h="2076" extrusionOk="0">
                  <a:moveTo>
                    <a:pt x="583" y="0"/>
                  </a:moveTo>
                  <a:cubicBezTo>
                    <a:pt x="261" y="0"/>
                    <a:pt x="1" y="261"/>
                    <a:pt x="1" y="582"/>
                  </a:cubicBezTo>
                  <a:lnTo>
                    <a:pt x="1" y="2075"/>
                  </a:lnTo>
                  <a:lnTo>
                    <a:pt x="35790" y="2075"/>
                  </a:lnTo>
                  <a:lnTo>
                    <a:pt x="35790" y="582"/>
                  </a:lnTo>
                  <a:cubicBezTo>
                    <a:pt x="35790" y="261"/>
                    <a:pt x="35529" y="0"/>
                    <a:pt x="35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4573849" y="3697796"/>
              <a:ext cx="798672" cy="96796"/>
            </a:xfrm>
            <a:custGeom>
              <a:avLst/>
              <a:gdLst/>
              <a:ahLst/>
              <a:cxnLst/>
              <a:rect l="l" t="t" r="r" b="b"/>
              <a:pathLst>
                <a:path w="23499" h="2848" extrusionOk="0">
                  <a:moveTo>
                    <a:pt x="1615" y="1"/>
                  </a:moveTo>
                  <a:lnTo>
                    <a:pt x="1" y="2848"/>
                  </a:lnTo>
                  <a:lnTo>
                    <a:pt x="23498" y="2848"/>
                  </a:lnTo>
                  <a:lnTo>
                    <a:pt x="218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20"/>
          <p:cNvGrpSpPr/>
          <p:nvPr/>
        </p:nvGrpSpPr>
        <p:grpSpPr>
          <a:xfrm>
            <a:off x="7838203" y="2566351"/>
            <a:ext cx="811927" cy="753197"/>
            <a:chOff x="4932662" y="2251593"/>
            <a:chExt cx="811927" cy="753197"/>
          </a:xfrm>
        </p:grpSpPr>
        <p:sp>
          <p:nvSpPr>
            <p:cNvPr id="125" name="Google Shape;125;p20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20"/>
          <p:cNvGrpSpPr/>
          <p:nvPr/>
        </p:nvGrpSpPr>
        <p:grpSpPr>
          <a:xfrm>
            <a:off x="6754164" y="1771853"/>
            <a:ext cx="914298" cy="753197"/>
            <a:chOff x="4810340" y="1026041"/>
            <a:chExt cx="914298" cy="753197"/>
          </a:xfrm>
        </p:grpSpPr>
        <p:sp>
          <p:nvSpPr>
            <p:cNvPr id="131" name="Google Shape;131;p20"/>
            <p:cNvSpPr/>
            <p:nvPr/>
          </p:nvSpPr>
          <p:spPr>
            <a:xfrm>
              <a:off x="4810340" y="1026041"/>
              <a:ext cx="914298" cy="753197"/>
            </a:xfrm>
            <a:custGeom>
              <a:avLst/>
              <a:gdLst/>
              <a:ahLst/>
              <a:cxnLst/>
              <a:rect l="l" t="t" r="r" b="b"/>
              <a:pathLst>
                <a:path w="26901" h="22161" extrusionOk="0">
                  <a:moveTo>
                    <a:pt x="287" y="0"/>
                  </a:moveTo>
                  <a:cubicBezTo>
                    <a:pt x="131" y="0"/>
                    <a:pt x="0" y="122"/>
                    <a:pt x="0" y="287"/>
                  </a:cubicBezTo>
                  <a:lnTo>
                    <a:pt x="0" y="21883"/>
                  </a:lnTo>
                  <a:cubicBezTo>
                    <a:pt x="0" y="22031"/>
                    <a:pt x="122" y="22161"/>
                    <a:pt x="287" y="22161"/>
                  </a:cubicBezTo>
                  <a:lnTo>
                    <a:pt x="26614" y="22161"/>
                  </a:lnTo>
                  <a:cubicBezTo>
                    <a:pt x="26770" y="22161"/>
                    <a:pt x="26901" y="22031"/>
                    <a:pt x="26901" y="21883"/>
                  </a:cubicBezTo>
                  <a:lnTo>
                    <a:pt x="26901" y="287"/>
                  </a:lnTo>
                  <a:cubicBezTo>
                    <a:pt x="26901" y="139"/>
                    <a:pt x="26779" y="0"/>
                    <a:pt x="26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4845891" y="1128642"/>
              <a:ext cx="843196" cy="592436"/>
            </a:xfrm>
            <a:custGeom>
              <a:avLst/>
              <a:gdLst/>
              <a:ahLst/>
              <a:cxnLst/>
              <a:rect l="l" t="t" r="r" b="b"/>
              <a:pathLst>
                <a:path w="24809" h="17431" extrusionOk="0">
                  <a:moveTo>
                    <a:pt x="209" y="0"/>
                  </a:moveTo>
                  <a:cubicBezTo>
                    <a:pt x="105" y="0"/>
                    <a:pt x="1" y="87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0"/>
                    <a:pt x="209" y="17430"/>
                  </a:cubicBezTo>
                  <a:lnTo>
                    <a:pt x="24592" y="17430"/>
                  </a:lnTo>
                  <a:cubicBezTo>
                    <a:pt x="24713" y="17430"/>
                    <a:pt x="24800" y="17335"/>
                    <a:pt x="24809" y="17222"/>
                  </a:cubicBezTo>
                  <a:lnTo>
                    <a:pt x="24809" y="209"/>
                  </a:lnTo>
                  <a:cubicBezTo>
                    <a:pt x="24809" y="104"/>
                    <a:pt x="24722" y="0"/>
                    <a:pt x="24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4859011" y="1059350"/>
              <a:ext cx="42212" cy="42246"/>
            </a:xfrm>
            <a:custGeom>
              <a:avLst/>
              <a:gdLst/>
              <a:ahLst/>
              <a:cxnLst/>
              <a:rect l="l" t="t" r="r" b="b"/>
              <a:pathLst>
                <a:path w="1242" h="1243" extrusionOk="0">
                  <a:moveTo>
                    <a:pt x="632" y="1"/>
                  </a:moveTo>
                  <a:cubicBezTo>
                    <a:pt x="627" y="1"/>
                    <a:pt x="622" y="1"/>
                    <a:pt x="617" y="1"/>
                  </a:cubicBezTo>
                  <a:cubicBezTo>
                    <a:pt x="287" y="1"/>
                    <a:pt x="1" y="270"/>
                    <a:pt x="1" y="617"/>
                  </a:cubicBezTo>
                  <a:cubicBezTo>
                    <a:pt x="1" y="956"/>
                    <a:pt x="270" y="1242"/>
                    <a:pt x="617" y="1242"/>
                  </a:cubicBezTo>
                  <a:cubicBezTo>
                    <a:pt x="955" y="1242"/>
                    <a:pt x="1242" y="965"/>
                    <a:pt x="1242" y="617"/>
                  </a:cubicBezTo>
                  <a:cubicBezTo>
                    <a:pt x="1242" y="276"/>
                    <a:pt x="964" y="1"/>
                    <a:pt x="6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4930693" y="1059384"/>
              <a:ext cx="41941" cy="42212"/>
            </a:xfrm>
            <a:custGeom>
              <a:avLst/>
              <a:gdLst/>
              <a:ahLst/>
              <a:cxnLst/>
              <a:rect l="l" t="t" r="r" b="b"/>
              <a:pathLst>
                <a:path w="1234" h="1242" extrusionOk="0">
                  <a:moveTo>
                    <a:pt x="617" y="0"/>
                  </a:moveTo>
                  <a:cubicBezTo>
                    <a:pt x="270" y="0"/>
                    <a:pt x="1" y="278"/>
                    <a:pt x="1" y="616"/>
                  </a:cubicBezTo>
                  <a:cubicBezTo>
                    <a:pt x="1" y="964"/>
                    <a:pt x="270" y="1241"/>
                    <a:pt x="617" y="1241"/>
                  </a:cubicBezTo>
                  <a:cubicBezTo>
                    <a:pt x="956" y="1241"/>
                    <a:pt x="1234" y="964"/>
                    <a:pt x="1234" y="616"/>
                  </a:cubicBezTo>
                  <a:cubicBezTo>
                    <a:pt x="1234" y="278"/>
                    <a:pt x="956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5002408" y="1059384"/>
              <a:ext cx="42212" cy="42212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5" y="0"/>
                  </a:moveTo>
                  <a:cubicBezTo>
                    <a:pt x="278" y="0"/>
                    <a:pt x="0" y="278"/>
                    <a:pt x="0" y="616"/>
                  </a:cubicBezTo>
                  <a:cubicBezTo>
                    <a:pt x="0" y="964"/>
                    <a:pt x="278" y="1241"/>
                    <a:pt x="625" y="1241"/>
                  </a:cubicBezTo>
                  <a:cubicBezTo>
                    <a:pt x="964" y="1241"/>
                    <a:pt x="1242" y="964"/>
                    <a:pt x="1242" y="616"/>
                  </a:cubicBezTo>
                  <a:cubicBezTo>
                    <a:pt x="1242" y="278"/>
                    <a:pt x="964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20"/>
          <p:cNvGrpSpPr/>
          <p:nvPr/>
        </p:nvGrpSpPr>
        <p:grpSpPr>
          <a:xfrm>
            <a:off x="8089767" y="3380850"/>
            <a:ext cx="508385" cy="644675"/>
            <a:chOff x="4859771" y="3053445"/>
            <a:chExt cx="508385" cy="644675"/>
          </a:xfrm>
        </p:grpSpPr>
        <p:sp>
          <p:nvSpPr>
            <p:cNvPr id="137" name="Google Shape;137;p20"/>
            <p:cNvSpPr/>
            <p:nvPr/>
          </p:nvSpPr>
          <p:spPr>
            <a:xfrm>
              <a:off x="4859771" y="3053445"/>
              <a:ext cx="508385" cy="644675"/>
            </a:xfrm>
            <a:custGeom>
              <a:avLst/>
              <a:gdLst/>
              <a:ahLst/>
              <a:cxnLst/>
              <a:rect l="l" t="t" r="r" b="b"/>
              <a:pathLst>
                <a:path w="14958" h="18968" extrusionOk="0">
                  <a:moveTo>
                    <a:pt x="1216" y="1"/>
                  </a:moveTo>
                  <a:cubicBezTo>
                    <a:pt x="548" y="1"/>
                    <a:pt x="1" y="609"/>
                    <a:pt x="1" y="1346"/>
                  </a:cubicBezTo>
                  <a:lnTo>
                    <a:pt x="1" y="17622"/>
                  </a:lnTo>
                  <a:cubicBezTo>
                    <a:pt x="1" y="18368"/>
                    <a:pt x="548" y="18967"/>
                    <a:pt x="1216" y="18967"/>
                  </a:cubicBezTo>
                  <a:lnTo>
                    <a:pt x="13742" y="18967"/>
                  </a:lnTo>
                  <a:cubicBezTo>
                    <a:pt x="14410" y="18967"/>
                    <a:pt x="14957" y="18368"/>
                    <a:pt x="14957" y="17622"/>
                  </a:cubicBezTo>
                  <a:lnTo>
                    <a:pt x="14957" y="3820"/>
                  </a:lnTo>
                  <a:lnTo>
                    <a:pt x="119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5265729" y="3053751"/>
              <a:ext cx="101827" cy="130444"/>
            </a:xfrm>
            <a:custGeom>
              <a:avLst/>
              <a:gdLst/>
              <a:ahLst/>
              <a:cxnLst/>
              <a:rect l="l" t="t" r="r" b="b"/>
              <a:pathLst>
                <a:path w="2996" h="3838" extrusionOk="0">
                  <a:moveTo>
                    <a:pt x="1" y="1"/>
                  </a:moveTo>
                  <a:lnTo>
                    <a:pt x="1" y="2856"/>
                  </a:lnTo>
                  <a:cubicBezTo>
                    <a:pt x="1" y="3395"/>
                    <a:pt x="409" y="3837"/>
                    <a:pt x="895" y="3837"/>
                  </a:cubicBezTo>
                  <a:lnTo>
                    <a:pt x="2996" y="38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4961567" y="3237560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4961567" y="3300099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4961567" y="3362943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4961567" y="3425482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4961567" y="3487748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20"/>
          <p:cNvGrpSpPr/>
          <p:nvPr/>
        </p:nvGrpSpPr>
        <p:grpSpPr>
          <a:xfrm>
            <a:off x="6834905" y="1925506"/>
            <a:ext cx="740520" cy="478869"/>
            <a:chOff x="3932929" y="945489"/>
            <a:chExt cx="740520" cy="478869"/>
          </a:xfrm>
        </p:grpSpPr>
        <p:grpSp>
          <p:nvGrpSpPr>
            <p:cNvPr id="146" name="Google Shape;146;p20"/>
            <p:cNvGrpSpPr/>
            <p:nvPr/>
          </p:nvGrpSpPr>
          <p:grpSpPr>
            <a:xfrm>
              <a:off x="3932929" y="945489"/>
              <a:ext cx="740520" cy="123069"/>
              <a:chOff x="3932929" y="945489"/>
              <a:chExt cx="740520" cy="123069"/>
            </a:xfrm>
          </p:grpSpPr>
          <p:sp>
            <p:nvSpPr>
              <p:cNvPr id="147" name="Google Shape;147;p20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0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0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150;p20"/>
            <p:cNvGrpSpPr/>
            <p:nvPr/>
          </p:nvGrpSpPr>
          <p:grpSpPr>
            <a:xfrm>
              <a:off x="3932929" y="1123389"/>
              <a:ext cx="740520" cy="123069"/>
              <a:chOff x="3932929" y="945489"/>
              <a:chExt cx="740520" cy="123069"/>
            </a:xfrm>
          </p:grpSpPr>
          <p:sp>
            <p:nvSpPr>
              <p:cNvPr id="151" name="Google Shape;151;p20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0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20"/>
            <p:cNvGrpSpPr/>
            <p:nvPr/>
          </p:nvGrpSpPr>
          <p:grpSpPr>
            <a:xfrm>
              <a:off x="3932929" y="1301289"/>
              <a:ext cx="740520" cy="123069"/>
              <a:chOff x="3932929" y="945489"/>
              <a:chExt cx="740520" cy="123069"/>
            </a:xfrm>
          </p:grpSpPr>
          <p:sp>
            <p:nvSpPr>
              <p:cNvPr id="155" name="Google Shape;155;p20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0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0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CaixaDeTexto 1"/>
          <p:cNvSpPr txBox="1"/>
          <p:nvPr/>
        </p:nvSpPr>
        <p:spPr>
          <a:xfrm>
            <a:off x="1579901" y="3263721"/>
            <a:ext cx="2789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Ana Beatriz Martins da Silva</a:t>
            </a:r>
          </a:p>
          <a:p>
            <a:r>
              <a:rPr lang="pt-BR" dirty="0">
                <a:solidFill>
                  <a:schemeClr val="tx1"/>
                </a:solidFill>
              </a:rPr>
              <a:t>Felipe Rodrigues Souza</a:t>
            </a:r>
          </a:p>
          <a:p>
            <a:r>
              <a:rPr lang="pt-BR" dirty="0">
                <a:solidFill>
                  <a:schemeClr val="tx1"/>
                </a:solidFill>
              </a:rPr>
              <a:t>Nicollas de Nardo</a:t>
            </a:r>
          </a:p>
          <a:p>
            <a:r>
              <a:rPr lang="pt-BR" dirty="0">
                <a:solidFill>
                  <a:schemeClr val="tx1"/>
                </a:solidFill>
              </a:rPr>
              <a:t>Pedro Ricardo Moreira de Souza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593780" y="4451917"/>
            <a:ext cx="2537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São Carlos, Dezembro 2023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C3BD9F9-0A04-B21C-4125-2DB5FFC540A1}"/>
              </a:ext>
            </a:extLst>
          </p:cNvPr>
          <p:cNvSpPr txBox="1"/>
          <p:nvPr/>
        </p:nvSpPr>
        <p:spPr>
          <a:xfrm>
            <a:off x="-34069" y="491151"/>
            <a:ext cx="601855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pt-BR" sz="1300" b="0" i="0" u="none" strike="noStrike" dirty="0">
                <a:solidFill>
                  <a:srgbClr val="041E52"/>
                </a:solidFill>
                <a:effectLst/>
                <a:latin typeface="Arial" panose="020B0604020202020204" pitchFamily="34" charset="0"/>
              </a:rPr>
              <a:t>ETEC Paulino Botelho – E. E. </a:t>
            </a:r>
            <a:r>
              <a:rPr lang="pt-BR" sz="1300" b="0" i="0" u="none" strike="noStrike" dirty="0" err="1">
                <a:solidFill>
                  <a:srgbClr val="041E52"/>
                </a:solidFill>
                <a:effectLst/>
                <a:latin typeface="Arial" panose="020B0604020202020204" pitchFamily="34" charset="0"/>
              </a:rPr>
              <a:t>Attilia</a:t>
            </a:r>
            <a:r>
              <a:rPr lang="pt-BR" sz="1300" b="0" i="0" u="none" strike="noStrike" dirty="0">
                <a:solidFill>
                  <a:srgbClr val="041E52"/>
                </a:solidFill>
                <a:effectLst/>
                <a:latin typeface="Arial" panose="020B0604020202020204" pitchFamily="34" charset="0"/>
              </a:rPr>
              <a:t> do Prado Margarido</a:t>
            </a:r>
            <a:r>
              <a:rPr lang="en-US" sz="1300" b="0" i="0" dirty="0">
                <a:solidFill>
                  <a:srgbClr val="041E52"/>
                </a:solidFill>
                <a:effectLst/>
                <a:latin typeface="Arial" panose="020B0604020202020204" pitchFamily="34" charset="0"/>
              </a:rPr>
              <a:t>​</a:t>
            </a:r>
            <a:endParaRPr lang="en-US" sz="1300" b="0" i="0" dirty="0">
              <a:solidFill>
                <a:srgbClr val="041E52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pt-BR" sz="1300" b="0" i="0" u="none" strike="noStrike" dirty="0">
                <a:solidFill>
                  <a:srgbClr val="041E52"/>
                </a:solidFill>
                <a:effectLst/>
                <a:latin typeface="Arial" panose="020B0604020202020204" pitchFamily="34" charset="0"/>
              </a:rPr>
              <a:t>Curso Técnico em Informática para Internet</a:t>
            </a:r>
            <a:r>
              <a:rPr lang="en-US" sz="1300" b="0" i="0" dirty="0">
                <a:solidFill>
                  <a:srgbClr val="041E52"/>
                </a:solidFill>
                <a:effectLst/>
                <a:latin typeface="Arial" panose="020B0604020202020204" pitchFamily="34" charset="0"/>
              </a:rPr>
              <a:t>​</a:t>
            </a:r>
            <a:endParaRPr lang="en-US" sz="1300" b="0" i="0" dirty="0">
              <a:solidFill>
                <a:srgbClr val="041E52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pt-BR" sz="1300" b="0" i="0" u="none" strike="noStrike" dirty="0">
                <a:solidFill>
                  <a:srgbClr val="041E52"/>
                </a:solidFill>
                <a:effectLst/>
                <a:latin typeface="Arial" panose="020B0604020202020204" pitchFamily="34" charset="0"/>
              </a:rPr>
              <a:t>Planejamento do Trabalho de Conclusão do Curso (TCC) em </a:t>
            </a:r>
          </a:p>
          <a:p>
            <a:pPr algn="ctr" rtl="0" fontAlgn="base"/>
            <a:r>
              <a:rPr lang="pt-BR" sz="1300" b="0" i="0" u="none" strike="noStrike" dirty="0">
                <a:solidFill>
                  <a:srgbClr val="041E52"/>
                </a:solidFill>
                <a:effectLst/>
                <a:latin typeface="Arial" panose="020B0604020202020204" pitchFamily="34" charset="0"/>
              </a:rPr>
              <a:t>Informática Para Internet</a:t>
            </a:r>
            <a:endParaRPr lang="en-US" sz="1300" b="0" i="0" dirty="0">
              <a:solidFill>
                <a:srgbClr val="041E52"/>
              </a:solidFill>
              <a:effectLst/>
              <a:latin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Diagrama de Caso de Uso</a:t>
            </a:r>
            <a:endParaRPr dirty="0"/>
          </a:p>
        </p:txBody>
      </p:sp>
      <p:sp>
        <p:nvSpPr>
          <p:cNvPr id="250" name="Google Shape;250;p25"/>
          <p:cNvSpPr/>
          <p:nvPr/>
        </p:nvSpPr>
        <p:spPr>
          <a:xfrm>
            <a:off x="7789350" y="3889975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25"/>
          <p:cNvGrpSpPr/>
          <p:nvPr/>
        </p:nvGrpSpPr>
        <p:grpSpPr>
          <a:xfrm>
            <a:off x="8151540" y="3488991"/>
            <a:ext cx="914298" cy="753197"/>
            <a:chOff x="4810340" y="1026041"/>
            <a:chExt cx="914298" cy="753197"/>
          </a:xfrm>
        </p:grpSpPr>
        <p:sp>
          <p:nvSpPr>
            <p:cNvPr id="252" name="Google Shape;252;p25"/>
            <p:cNvSpPr/>
            <p:nvPr/>
          </p:nvSpPr>
          <p:spPr>
            <a:xfrm>
              <a:off x="4810340" y="1026041"/>
              <a:ext cx="914298" cy="753197"/>
            </a:xfrm>
            <a:custGeom>
              <a:avLst/>
              <a:gdLst/>
              <a:ahLst/>
              <a:cxnLst/>
              <a:rect l="l" t="t" r="r" b="b"/>
              <a:pathLst>
                <a:path w="26901" h="22161" extrusionOk="0">
                  <a:moveTo>
                    <a:pt x="287" y="0"/>
                  </a:moveTo>
                  <a:cubicBezTo>
                    <a:pt x="131" y="0"/>
                    <a:pt x="0" y="122"/>
                    <a:pt x="0" y="287"/>
                  </a:cubicBezTo>
                  <a:lnTo>
                    <a:pt x="0" y="21883"/>
                  </a:lnTo>
                  <a:cubicBezTo>
                    <a:pt x="0" y="22031"/>
                    <a:pt x="122" y="22161"/>
                    <a:pt x="287" y="22161"/>
                  </a:cubicBezTo>
                  <a:lnTo>
                    <a:pt x="26614" y="22161"/>
                  </a:lnTo>
                  <a:cubicBezTo>
                    <a:pt x="26770" y="22161"/>
                    <a:pt x="26901" y="22031"/>
                    <a:pt x="26901" y="21883"/>
                  </a:cubicBezTo>
                  <a:lnTo>
                    <a:pt x="26901" y="287"/>
                  </a:lnTo>
                  <a:cubicBezTo>
                    <a:pt x="26901" y="139"/>
                    <a:pt x="26779" y="0"/>
                    <a:pt x="26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4846028" y="1134906"/>
              <a:ext cx="843196" cy="592436"/>
            </a:xfrm>
            <a:custGeom>
              <a:avLst/>
              <a:gdLst/>
              <a:ahLst/>
              <a:cxnLst/>
              <a:rect l="l" t="t" r="r" b="b"/>
              <a:pathLst>
                <a:path w="24809" h="17431" extrusionOk="0">
                  <a:moveTo>
                    <a:pt x="209" y="0"/>
                  </a:moveTo>
                  <a:cubicBezTo>
                    <a:pt x="105" y="0"/>
                    <a:pt x="1" y="87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0"/>
                    <a:pt x="209" y="17430"/>
                  </a:cubicBezTo>
                  <a:lnTo>
                    <a:pt x="24592" y="17430"/>
                  </a:lnTo>
                  <a:cubicBezTo>
                    <a:pt x="24713" y="17430"/>
                    <a:pt x="24800" y="17335"/>
                    <a:pt x="24809" y="17222"/>
                  </a:cubicBezTo>
                  <a:lnTo>
                    <a:pt x="24809" y="209"/>
                  </a:lnTo>
                  <a:cubicBezTo>
                    <a:pt x="24809" y="104"/>
                    <a:pt x="24722" y="0"/>
                    <a:pt x="24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4859011" y="1059350"/>
              <a:ext cx="42212" cy="42246"/>
            </a:xfrm>
            <a:custGeom>
              <a:avLst/>
              <a:gdLst/>
              <a:ahLst/>
              <a:cxnLst/>
              <a:rect l="l" t="t" r="r" b="b"/>
              <a:pathLst>
                <a:path w="1242" h="1243" extrusionOk="0">
                  <a:moveTo>
                    <a:pt x="632" y="1"/>
                  </a:moveTo>
                  <a:cubicBezTo>
                    <a:pt x="627" y="1"/>
                    <a:pt x="622" y="1"/>
                    <a:pt x="617" y="1"/>
                  </a:cubicBezTo>
                  <a:cubicBezTo>
                    <a:pt x="287" y="1"/>
                    <a:pt x="1" y="270"/>
                    <a:pt x="1" y="617"/>
                  </a:cubicBezTo>
                  <a:cubicBezTo>
                    <a:pt x="1" y="956"/>
                    <a:pt x="270" y="1242"/>
                    <a:pt x="617" y="1242"/>
                  </a:cubicBezTo>
                  <a:cubicBezTo>
                    <a:pt x="955" y="1242"/>
                    <a:pt x="1242" y="965"/>
                    <a:pt x="1242" y="617"/>
                  </a:cubicBezTo>
                  <a:cubicBezTo>
                    <a:pt x="1242" y="276"/>
                    <a:pt x="964" y="1"/>
                    <a:pt x="6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4930693" y="1059384"/>
              <a:ext cx="41941" cy="42212"/>
            </a:xfrm>
            <a:custGeom>
              <a:avLst/>
              <a:gdLst/>
              <a:ahLst/>
              <a:cxnLst/>
              <a:rect l="l" t="t" r="r" b="b"/>
              <a:pathLst>
                <a:path w="1234" h="1242" extrusionOk="0">
                  <a:moveTo>
                    <a:pt x="617" y="0"/>
                  </a:moveTo>
                  <a:cubicBezTo>
                    <a:pt x="270" y="0"/>
                    <a:pt x="1" y="278"/>
                    <a:pt x="1" y="616"/>
                  </a:cubicBezTo>
                  <a:cubicBezTo>
                    <a:pt x="1" y="964"/>
                    <a:pt x="270" y="1241"/>
                    <a:pt x="617" y="1241"/>
                  </a:cubicBezTo>
                  <a:cubicBezTo>
                    <a:pt x="956" y="1241"/>
                    <a:pt x="1234" y="964"/>
                    <a:pt x="1234" y="616"/>
                  </a:cubicBezTo>
                  <a:cubicBezTo>
                    <a:pt x="1234" y="278"/>
                    <a:pt x="956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5002408" y="1059384"/>
              <a:ext cx="42212" cy="42212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5" y="0"/>
                  </a:moveTo>
                  <a:cubicBezTo>
                    <a:pt x="278" y="0"/>
                    <a:pt x="0" y="278"/>
                    <a:pt x="0" y="616"/>
                  </a:cubicBezTo>
                  <a:cubicBezTo>
                    <a:pt x="0" y="964"/>
                    <a:pt x="278" y="1241"/>
                    <a:pt x="625" y="1241"/>
                  </a:cubicBezTo>
                  <a:cubicBezTo>
                    <a:pt x="964" y="1241"/>
                    <a:pt x="1242" y="964"/>
                    <a:pt x="1242" y="616"/>
                  </a:cubicBezTo>
                  <a:cubicBezTo>
                    <a:pt x="1242" y="278"/>
                    <a:pt x="964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3CD773-93C7-CB01-1312-D6E85CFA5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429" y="1000025"/>
            <a:ext cx="5558696" cy="360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506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Mapa do Site</a:t>
            </a:r>
            <a:endParaRPr dirty="0"/>
          </a:p>
        </p:txBody>
      </p:sp>
      <p:sp>
        <p:nvSpPr>
          <p:cNvPr id="250" name="Google Shape;250;p25"/>
          <p:cNvSpPr/>
          <p:nvPr/>
        </p:nvSpPr>
        <p:spPr>
          <a:xfrm>
            <a:off x="7789350" y="3889975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25"/>
          <p:cNvGrpSpPr/>
          <p:nvPr/>
        </p:nvGrpSpPr>
        <p:grpSpPr>
          <a:xfrm>
            <a:off x="8151540" y="3488991"/>
            <a:ext cx="914298" cy="753197"/>
            <a:chOff x="4810340" y="1026041"/>
            <a:chExt cx="914298" cy="753197"/>
          </a:xfrm>
        </p:grpSpPr>
        <p:sp>
          <p:nvSpPr>
            <p:cNvPr id="252" name="Google Shape;252;p25"/>
            <p:cNvSpPr/>
            <p:nvPr/>
          </p:nvSpPr>
          <p:spPr>
            <a:xfrm>
              <a:off x="4810340" y="1026041"/>
              <a:ext cx="914298" cy="753197"/>
            </a:xfrm>
            <a:custGeom>
              <a:avLst/>
              <a:gdLst/>
              <a:ahLst/>
              <a:cxnLst/>
              <a:rect l="l" t="t" r="r" b="b"/>
              <a:pathLst>
                <a:path w="26901" h="22161" extrusionOk="0">
                  <a:moveTo>
                    <a:pt x="287" y="0"/>
                  </a:moveTo>
                  <a:cubicBezTo>
                    <a:pt x="131" y="0"/>
                    <a:pt x="0" y="122"/>
                    <a:pt x="0" y="287"/>
                  </a:cubicBezTo>
                  <a:lnTo>
                    <a:pt x="0" y="21883"/>
                  </a:lnTo>
                  <a:cubicBezTo>
                    <a:pt x="0" y="22031"/>
                    <a:pt x="122" y="22161"/>
                    <a:pt x="287" y="22161"/>
                  </a:cubicBezTo>
                  <a:lnTo>
                    <a:pt x="26614" y="22161"/>
                  </a:lnTo>
                  <a:cubicBezTo>
                    <a:pt x="26770" y="22161"/>
                    <a:pt x="26901" y="22031"/>
                    <a:pt x="26901" y="21883"/>
                  </a:cubicBezTo>
                  <a:lnTo>
                    <a:pt x="26901" y="287"/>
                  </a:lnTo>
                  <a:cubicBezTo>
                    <a:pt x="26901" y="139"/>
                    <a:pt x="26779" y="0"/>
                    <a:pt x="26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4846028" y="1134906"/>
              <a:ext cx="843196" cy="592436"/>
            </a:xfrm>
            <a:custGeom>
              <a:avLst/>
              <a:gdLst/>
              <a:ahLst/>
              <a:cxnLst/>
              <a:rect l="l" t="t" r="r" b="b"/>
              <a:pathLst>
                <a:path w="24809" h="17431" extrusionOk="0">
                  <a:moveTo>
                    <a:pt x="209" y="0"/>
                  </a:moveTo>
                  <a:cubicBezTo>
                    <a:pt x="105" y="0"/>
                    <a:pt x="1" y="87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0"/>
                    <a:pt x="209" y="17430"/>
                  </a:cubicBezTo>
                  <a:lnTo>
                    <a:pt x="24592" y="17430"/>
                  </a:lnTo>
                  <a:cubicBezTo>
                    <a:pt x="24713" y="17430"/>
                    <a:pt x="24800" y="17335"/>
                    <a:pt x="24809" y="17222"/>
                  </a:cubicBezTo>
                  <a:lnTo>
                    <a:pt x="24809" y="209"/>
                  </a:lnTo>
                  <a:cubicBezTo>
                    <a:pt x="24809" y="104"/>
                    <a:pt x="24722" y="0"/>
                    <a:pt x="24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4859011" y="1059350"/>
              <a:ext cx="42212" cy="42246"/>
            </a:xfrm>
            <a:custGeom>
              <a:avLst/>
              <a:gdLst/>
              <a:ahLst/>
              <a:cxnLst/>
              <a:rect l="l" t="t" r="r" b="b"/>
              <a:pathLst>
                <a:path w="1242" h="1243" extrusionOk="0">
                  <a:moveTo>
                    <a:pt x="632" y="1"/>
                  </a:moveTo>
                  <a:cubicBezTo>
                    <a:pt x="627" y="1"/>
                    <a:pt x="622" y="1"/>
                    <a:pt x="617" y="1"/>
                  </a:cubicBezTo>
                  <a:cubicBezTo>
                    <a:pt x="287" y="1"/>
                    <a:pt x="1" y="270"/>
                    <a:pt x="1" y="617"/>
                  </a:cubicBezTo>
                  <a:cubicBezTo>
                    <a:pt x="1" y="956"/>
                    <a:pt x="270" y="1242"/>
                    <a:pt x="617" y="1242"/>
                  </a:cubicBezTo>
                  <a:cubicBezTo>
                    <a:pt x="955" y="1242"/>
                    <a:pt x="1242" y="965"/>
                    <a:pt x="1242" y="617"/>
                  </a:cubicBezTo>
                  <a:cubicBezTo>
                    <a:pt x="1242" y="276"/>
                    <a:pt x="964" y="1"/>
                    <a:pt x="6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4930693" y="1059384"/>
              <a:ext cx="41941" cy="42212"/>
            </a:xfrm>
            <a:custGeom>
              <a:avLst/>
              <a:gdLst/>
              <a:ahLst/>
              <a:cxnLst/>
              <a:rect l="l" t="t" r="r" b="b"/>
              <a:pathLst>
                <a:path w="1234" h="1242" extrusionOk="0">
                  <a:moveTo>
                    <a:pt x="617" y="0"/>
                  </a:moveTo>
                  <a:cubicBezTo>
                    <a:pt x="270" y="0"/>
                    <a:pt x="1" y="278"/>
                    <a:pt x="1" y="616"/>
                  </a:cubicBezTo>
                  <a:cubicBezTo>
                    <a:pt x="1" y="964"/>
                    <a:pt x="270" y="1241"/>
                    <a:pt x="617" y="1241"/>
                  </a:cubicBezTo>
                  <a:cubicBezTo>
                    <a:pt x="956" y="1241"/>
                    <a:pt x="1234" y="964"/>
                    <a:pt x="1234" y="616"/>
                  </a:cubicBezTo>
                  <a:cubicBezTo>
                    <a:pt x="1234" y="278"/>
                    <a:pt x="956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5002408" y="1059384"/>
              <a:ext cx="42212" cy="42212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5" y="0"/>
                  </a:moveTo>
                  <a:cubicBezTo>
                    <a:pt x="278" y="0"/>
                    <a:pt x="0" y="278"/>
                    <a:pt x="0" y="616"/>
                  </a:cubicBezTo>
                  <a:cubicBezTo>
                    <a:pt x="0" y="964"/>
                    <a:pt x="278" y="1241"/>
                    <a:pt x="625" y="1241"/>
                  </a:cubicBezTo>
                  <a:cubicBezTo>
                    <a:pt x="964" y="1241"/>
                    <a:pt x="1242" y="964"/>
                    <a:pt x="1242" y="616"/>
                  </a:cubicBezTo>
                  <a:cubicBezTo>
                    <a:pt x="1242" y="278"/>
                    <a:pt x="964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D59BF995-95F6-804E-F8A5-BD15911EC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412" y="1062172"/>
            <a:ext cx="5641384" cy="318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62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Wireframe</a:t>
            </a:r>
            <a:endParaRPr dirty="0"/>
          </a:p>
        </p:txBody>
      </p:sp>
      <p:sp>
        <p:nvSpPr>
          <p:cNvPr id="250" name="Google Shape;250;p25"/>
          <p:cNvSpPr/>
          <p:nvPr/>
        </p:nvSpPr>
        <p:spPr>
          <a:xfrm>
            <a:off x="7789350" y="3889975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25"/>
          <p:cNvGrpSpPr/>
          <p:nvPr/>
        </p:nvGrpSpPr>
        <p:grpSpPr>
          <a:xfrm>
            <a:off x="8151540" y="3488991"/>
            <a:ext cx="914298" cy="753197"/>
            <a:chOff x="4810340" y="1026041"/>
            <a:chExt cx="914298" cy="753197"/>
          </a:xfrm>
        </p:grpSpPr>
        <p:sp>
          <p:nvSpPr>
            <p:cNvPr id="252" name="Google Shape;252;p25"/>
            <p:cNvSpPr/>
            <p:nvPr/>
          </p:nvSpPr>
          <p:spPr>
            <a:xfrm>
              <a:off x="4810340" y="1026041"/>
              <a:ext cx="914298" cy="753197"/>
            </a:xfrm>
            <a:custGeom>
              <a:avLst/>
              <a:gdLst/>
              <a:ahLst/>
              <a:cxnLst/>
              <a:rect l="l" t="t" r="r" b="b"/>
              <a:pathLst>
                <a:path w="26901" h="22161" extrusionOk="0">
                  <a:moveTo>
                    <a:pt x="287" y="0"/>
                  </a:moveTo>
                  <a:cubicBezTo>
                    <a:pt x="131" y="0"/>
                    <a:pt x="0" y="122"/>
                    <a:pt x="0" y="287"/>
                  </a:cubicBezTo>
                  <a:lnTo>
                    <a:pt x="0" y="21883"/>
                  </a:lnTo>
                  <a:cubicBezTo>
                    <a:pt x="0" y="22031"/>
                    <a:pt x="122" y="22161"/>
                    <a:pt x="287" y="22161"/>
                  </a:cubicBezTo>
                  <a:lnTo>
                    <a:pt x="26614" y="22161"/>
                  </a:lnTo>
                  <a:cubicBezTo>
                    <a:pt x="26770" y="22161"/>
                    <a:pt x="26901" y="22031"/>
                    <a:pt x="26901" y="21883"/>
                  </a:cubicBezTo>
                  <a:lnTo>
                    <a:pt x="26901" y="287"/>
                  </a:lnTo>
                  <a:cubicBezTo>
                    <a:pt x="26901" y="139"/>
                    <a:pt x="26779" y="0"/>
                    <a:pt x="26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4846028" y="1134906"/>
              <a:ext cx="843196" cy="592436"/>
            </a:xfrm>
            <a:custGeom>
              <a:avLst/>
              <a:gdLst/>
              <a:ahLst/>
              <a:cxnLst/>
              <a:rect l="l" t="t" r="r" b="b"/>
              <a:pathLst>
                <a:path w="24809" h="17431" extrusionOk="0">
                  <a:moveTo>
                    <a:pt x="209" y="0"/>
                  </a:moveTo>
                  <a:cubicBezTo>
                    <a:pt x="105" y="0"/>
                    <a:pt x="1" y="87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0"/>
                    <a:pt x="209" y="17430"/>
                  </a:cubicBezTo>
                  <a:lnTo>
                    <a:pt x="24592" y="17430"/>
                  </a:lnTo>
                  <a:cubicBezTo>
                    <a:pt x="24713" y="17430"/>
                    <a:pt x="24800" y="17335"/>
                    <a:pt x="24809" y="17222"/>
                  </a:cubicBezTo>
                  <a:lnTo>
                    <a:pt x="24809" y="209"/>
                  </a:lnTo>
                  <a:cubicBezTo>
                    <a:pt x="24809" y="104"/>
                    <a:pt x="24722" y="0"/>
                    <a:pt x="24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4859011" y="1059350"/>
              <a:ext cx="42212" cy="42246"/>
            </a:xfrm>
            <a:custGeom>
              <a:avLst/>
              <a:gdLst/>
              <a:ahLst/>
              <a:cxnLst/>
              <a:rect l="l" t="t" r="r" b="b"/>
              <a:pathLst>
                <a:path w="1242" h="1243" extrusionOk="0">
                  <a:moveTo>
                    <a:pt x="632" y="1"/>
                  </a:moveTo>
                  <a:cubicBezTo>
                    <a:pt x="627" y="1"/>
                    <a:pt x="622" y="1"/>
                    <a:pt x="617" y="1"/>
                  </a:cubicBezTo>
                  <a:cubicBezTo>
                    <a:pt x="287" y="1"/>
                    <a:pt x="1" y="270"/>
                    <a:pt x="1" y="617"/>
                  </a:cubicBezTo>
                  <a:cubicBezTo>
                    <a:pt x="1" y="956"/>
                    <a:pt x="270" y="1242"/>
                    <a:pt x="617" y="1242"/>
                  </a:cubicBezTo>
                  <a:cubicBezTo>
                    <a:pt x="955" y="1242"/>
                    <a:pt x="1242" y="965"/>
                    <a:pt x="1242" y="617"/>
                  </a:cubicBezTo>
                  <a:cubicBezTo>
                    <a:pt x="1242" y="276"/>
                    <a:pt x="964" y="1"/>
                    <a:pt x="6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4930693" y="1059384"/>
              <a:ext cx="41941" cy="42212"/>
            </a:xfrm>
            <a:custGeom>
              <a:avLst/>
              <a:gdLst/>
              <a:ahLst/>
              <a:cxnLst/>
              <a:rect l="l" t="t" r="r" b="b"/>
              <a:pathLst>
                <a:path w="1234" h="1242" extrusionOk="0">
                  <a:moveTo>
                    <a:pt x="617" y="0"/>
                  </a:moveTo>
                  <a:cubicBezTo>
                    <a:pt x="270" y="0"/>
                    <a:pt x="1" y="278"/>
                    <a:pt x="1" y="616"/>
                  </a:cubicBezTo>
                  <a:cubicBezTo>
                    <a:pt x="1" y="964"/>
                    <a:pt x="270" y="1241"/>
                    <a:pt x="617" y="1241"/>
                  </a:cubicBezTo>
                  <a:cubicBezTo>
                    <a:pt x="956" y="1241"/>
                    <a:pt x="1234" y="964"/>
                    <a:pt x="1234" y="616"/>
                  </a:cubicBezTo>
                  <a:cubicBezTo>
                    <a:pt x="1234" y="278"/>
                    <a:pt x="956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5002408" y="1059384"/>
              <a:ext cx="42212" cy="42212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5" y="0"/>
                  </a:moveTo>
                  <a:cubicBezTo>
                    <a:pt x="278" y="0"/>
                    <a:pt x="0" y="278"/>
                    <a:pt x="0" y="616"/>
                  </a:cubicBezTo>
                  <a:cubicBezTo>
                    <a:pt x="0" y="964"/>
                    <a:pt x="278" y="1241"/>
                    <a:pt x="625" y="1241"/>
                  </a:cubicBezTo>
                  <a:cubicBezTo>
                    <a:pt x="964" y="1241"/>
                    <a:pt x="1242" y="964"/>
                    <a:pt x="1242" y="616"/>
                  </a:cubicBezTo>
                  <a:cubicBezTo>
                    <a:pt x="1242" y="278"/>
                    <a:pt x="964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2641969E-AEDA-1849-EBAD-26B206ED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192" y="1135397"/>
            <a:ext cx="4655615" cy="355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918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Diagrama Entidade Relacionamento </a:t>
            </a:r>
            <a:endParaRPr dirty="0"/>
          </a:p>
        </p:txBody>
      </p:sp>
      <p:sp>
        <p:nvSpPr>
          <p:cNvPr id="250" name="Google Shape;250;p25"/>
          <p:cNvSpPr/>
          <p:nvPr/>
        </p:nvSpPr>
        <p:spPr>
          <a:xfrm>
            <a:off x="7789350" y="3889975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25"/>
          <p:cNvGrpSpPr/>
          <p:nvPr/>
        </p:nvGrpSpPr>
        <p:grpSpPr>
          <a:xfrm>
            <a:off x="8230431" y="4058658"/>
            <a:ext cx="914298" cy="753197"/>
            <a:chOff x="4810340" y="1026041"/>
            <a:chExt cx="914298" cy="753197"/>
          </a:xfrm>
        </p:grpSpPr>
        <p:sp>
          <p:nvSpPr>
            <p:cNvPr id="252" name="Google Shape;252;p25"/>
            <p:cNvSpPr/>
            <p:nvPr/>
          </p:nvSpPr>
          <p:spPr>
            <a:xfrm>
              <a:off x="4810340" y="1026041"/>
              <a:ext cx="914298" cy="753197"/>
            </a:xfrm>
            <a:custGeom>
              <a:avLst/>
              <a:gdLst/>
              <a:ahLst/>
              <a:cxnLst/>
              <a:rect l="l" t="t" r="r" b="b"/>
              <a:pathLst>
                <a:path w="26901" h="22161" extrusionOk="0">
                  <a:moveTo>
                    <a:pt x="287" y="0"/>
                  </a:moveTo>
                  <a:cubicBezTo>
                    <a:pt x="131" y="0"/>
                    <a:pt x="0" y="122"/>
                    <a:pt x="0" y="287"/>
                  </a:cubicBezTo>
                  <a:lnTo>
                    <a:pt x="0" y="21883"/>
                  </a:lnTo>
                  <a:cubicBezTo>
                    <a:pt x="0" y="22031"/>
                    <a:pt x="122" y="22161"/>
                    <a:pt x="287" y="22161"/>
                  </a:cubicBezTo>
                  <a:lnTo>
                    <a:pt x="26614" y="22161"/>
                  </a:lnTo>
                  <a:cubicBezTo>
                    <a:pt x="26770" y="22161"/>
                    <a:pt x="26901" y="22031"/>
                    <a:pt x="26901" y="21883"/>
                  </a:cubicBezTo>
                  <a:lnTo>
                    <a:pt x="26901" y="287"/>
                  </a:lnTo>
                  <a:cubicBezTo>
                    <a:pt x="26901" y="139"/>
                    <a:pt x="26779" y="0"/>
                    <a:pt x="26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4846028" y="1134906"/>
              <a:ext cx="843196" cy="592436"/>
            </a:xfrm>
            <a:custGeom>
              <a:avLst/>
              <a:gdLst/>
              <a:ahLst/>
              <a:cxnLst/>
              <a:rect l="l" t="t" r="r" b="b"/>
              <a:pathLst>
                <a:path w="24809" h="17431" extrusionOk="0">
                  <a:moveTo>
                    <a:pt x="209" y="0"/>
                  </a:moveTo>
                  <a:cubicBezTo>
                    <a:pt x="105" y="0"/>
                    <a:pt x="1" y="87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0"/>
                    <a:pt x="209" y="17430"/>
                  </a:cubicBezTo>
                  <a:lnTo>
                    <a:pt x="24592" y="17430"/>
                  </a:lnTo>
                  <a:cubicBezTo>
                    <a:pt x="24713" y="17430"/>
                    <a:pt x="24800" y="17335"/>
                    <a:pt x="24809" y="17222"/>
                  </a:cubicBezTo>
                  <a:lnTo>
                    <a:pt x="24809" y="209"/>
                  </a:lnTo>
                  <a:cubicBezTo>
                    <a:pt x="24809" y="104"/>
                    <a:pt x="24722" y="0"/>
                    <a:pt x="24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4859011" y="1059350"/>
              <a:ext cx="42212" cy="42246"/>
            </a:xfrm>
            <a:custGeom>
              <a:avLst/>
              <a:gdLst/>
              <a:ahLst/>
              <a:cxnLst/>
              <a:rect l="l" t="t" r="r" b="b"/>
              <a:pathLst>
                <a:path w="1242" h="1243" extrusionOk="0">
                  <a:moveTo>
                    <a:pt x="632" y="1"/>
                  </a:moveTo>
                  <a:cubicBezTo>
                    <a:pt x="627" y="1"/>
                    <a:pt x="622" y="1"/>
                    <a:pt x="617" y="1"/>
                  </a:cubicBezTo>
                  <a:cubicBezTo>
                    <a:pt x="287" y="1"/>
                    <a:pt x="1" y="270"/>
                    <a:pt x="1" y="617"/>
                  </a:cubicBezTo>
                  <a:cubicBezTo>
                    <a:pt x="1" y="956"/>
                    <a:pt x="270" y="1242"/>
                    <a:pt x="617" y="1242"/>
                  </a:cubicBezTo>
                  <a:cubicBezTo>
                    <a:pt x="955" y="1242"/>
                    <a:pt x="1242" y="965"/>
                    <a:pt x="1242" y="617"/>
                  </a:cubicBezTo>
                  <a:cubicBezTo>
                    <a:pt x="1242" y="276"/>
                    <a:pt x="964" y="1"/>
                    <a:pt x="6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4930693" y="1059384"/>
              <a:ext cx="41941" cy="42212"/>
            </a:xfrm>
            <a:custGeom>
              <a:avLst/>
              <a:gdLst/>
              <a:ahLst/>
              <a:cxnLst/>
              <a:rect l="l" t="t" r="r" b="b"/>
              <a:pathLst>
                <a:path w="1234" h="1242" extrusionOk="0">
                  <a:moveTo>
                    <a:pt x="617" y="0"/>
                  </a:moveTo>
                  <a:cubicBezTo>
                    <a:pt x="270" y="0"/>
                    <a:pt x="1" y="278"/>
                    <a:pt x="1" y="616"/>
                  </a:cubicBezTo>
                  <a:cubicBezTo>
                    <a:pt x="1" y="964"/>
                    <a:pt x="270" y="1241"/>
                    <a:pt x="617" y="1241"/>
                  </a:cubicBezTo>
                  <a:cubicBezTo>
                    <a:pt x="956" y="1241"/>
                    <a:pt x="1234" y="964"/>
                    <a:pt x="1234" y="616"/>
                  </a:cubicBezTo>
                  <a:cubicBezTo>
                    <a:pt x="1234" y="278"/>
                    <a:pt x="956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5002408" y="1059384"/>
              <a:ext cx="42212" cy="42212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5" y="0"/>
                  </a:moveTo>
                  <a:cubicBezTo>
                    <a:pt x="278" y="0"/>
                    <a:pt x="0" y="278"/>
                    <a:pt x="0" y="616"/>
                  </a:cubicBezTo>
                  <a:cubicBezTo>
                    <a:pt x="0" y="964"/>
                    <a:pt x="278" y="1241"/>
                    <a:pt x="625" y="1241"/>
                  </a:cubicBezTo>
                  <a:cubicBezTo>
                    <a:pt x="964" y="1241"/>
                    <a:pt x="1242" y="964"/>
                    <a:pt x="1242" y="616"/>
                  </a:cubicBezTo>
                  <a:cubicBezTo>
                    <a:pt x="1242" y="278"/>
                    <a:pt x="964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C64E8E56-E463-7A1E-D01D-D2BFBBFD1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95" y="1313212"/>
            <a:ext cx="7802216" cy="254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60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Considerações Finais </a:t>
            </a:r>
            <a:endParaRPr dirty="0"/>
          </a:p>
        </p:txBody>
      </p:sp>
      <p:sp>
        <p:nvSpPr>
          <p:cNvPr id="250" name="Google Shape;250;p25"/>
          <p:cNvSpPr/>
          <p:nvPr/>
        </p:nvSpPr>
        <p:spPr>
          <a:xfrm>
            <a:off x="7789350" y="3889975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25"/>
          <p:cNvGrpSpPr/>
          <p:nvPr/>
        </p:nvGrpSpPr>
        <p:grpSpPr>
          <a:xfrm>
            <a:off x="8151540" y="3488991"/>
            <a:ext cx="914298" cy="753197"/>
            <a:chOff x="4810340" y="1026041"/>
            <a:chExt cx="914298" cy="753197"/>
          </a:xfrm>
        </p:grpSpPr>
        <p:sp>
          <p:nvSpPr>
            <p:cNvPr id="252" name="Google Shape;252;p25"/>
            <p:cNvSpPr/>
            <p:nvPr/>
          </p:nvSpPr>
          <p:spPr>
            <a:xfrm>
              <a:off x="4810340" y="1026041"/>
              <a:ext cx="914298" cy="753197"/>
            </a:xfrm>
            <a:custGeom>
              <a:avLst/>
              <a:gdLst/>
              <a:ahLst/>
              <a:cxnLst/>
              <a:rect l="l" t="t" r="r" b="b"/>
              <a:pathLst>
                <a:path w="26901" h="22161" extrusionOk="0">
                  <a:moveTo>
                    <a:pt x="287" y="0"/>
                  </a:moveTo>
                  <a:cubicBezTo>
                    <a:pt x="131" y="0"/>
                    <a:pt x="0" y="122"/>
                    <a:pt x="0" y="287"/>
                  </a:cubicBezTo>
                  <a:lnTo>
                    <a:pt x="0" y="21883"/>
                  </a:lnTo>
                  <a:cubicBezTo>
                    <a:pt x="0" y="22031"/>
                    <a:pt x="122" y="22161"/>
                    <a:pt x="287" y="22161"/>
                  </a:cubicBezTo>
                  <a:lnTo>
                    <a:pt x="26614" y="22161"/>
                  </a:lnTo>
                  <a:cubicBezTo>
                    <a:pt x="26770" y="22161"/>
                    <a:pt x="26901" y="22031"/>
                    <a:pt x="26901" y="21883"/>
                  </a:cubicBezTo>
                  <a:lnTo>
                    <a:pt x="26901" y="287"/>
                  </a:lnTo>
                  <a:cubicBezTo>
                    <a:pt x="26901" y="139"/>
                    <a:pt x="26779" y="0"/>
                    <a:pt x="26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4846028" y="1134906"/>
              <a:ext cx="843196" cy="592436"/>
            </a:xfrm>
            <a:custGeom>
              <a:avLst/>
              <a:gdLst/>
              <a:ahLst/>
              <a:cxnLst/>
              <a:rect l="l" t="t" r="r" b="b"/>
              <a:pathLst>
                <a:path w="24809" h="17431" extrusionOk="0">
                  <a:moveTo>
                    <a:pt x="209" y="0"/>
                  </a:moveTo>
                  <a:cubicBezTo>
                    <a:pt x="105" y="0"/>
                    <a:pt x="1" y="87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0"/>
                    <a:pt x="209" y="17430"/>
                  </a:cubicBezTo>
                  <a:lnTo>
                    <a:pt x="24592" y="17430"/>
                  </a:lnTo>
                  <a:cubicBezTo>
                    <a:pt x="24713" y="17430"/>
                    <a:pt x="24800" y="17335"/>
                    <a:pt x="24809" y="17222"/>
                  </a:cubicBezTo>
                  <a:lnTo>
                    <a:pt x="24809" y="209"/>
                  </a:lnTo>
                  <a:cubicBezTo>
                    <a:pt x="24809" y="104"/>
                    <a:pt x="24722" y="0"/>
                    <a:pt x="24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4859011" y="1059350"/>
              <a:ext cx="42212" cy="42246"/>
            </a:xfrm>
            <a:custGeom>
              <a:avLst/>
              <a:gdLst/>
              <a:ahLst/>
              <a:cxnLst/>
              <a:rect l="l" t="t" r="r" b="b"/>
              <a:pathLst>
                <a:path w="1242" h="1243" extrusionOk="0">
                  <a:moveTo>
                    <a:pt x="632" y="1"/>
                  </a:moveTo>
                  <a:cubicBezTo>
                    <a:pt x="627" y="1"/>
                    <a:pt x="622" y="1"/>
                    <a:pt x="617" y="1"/>
                  </a:cubicBezTo>
                  <a:cubicBezTo>
                    <a:pt x="287" y="1"/>
                    <a:pt x="1" y="270"/>
                    <a:pt x="1" y="617"/>
                  </a:cubicBezTo>
                  <a:cubicBezTo>
                    <a:pt x="1" y="956"/>
                    <a:pt x="270" y="1242"/>
                    <a:pt x="617" y="1242"/>
                  </a:cubicBezTo>
                  <a:cubicBezTo>
                    <a:pt x="955" y="1242"/>
                    <a:pt x="1242" y="965"/>
                    <a:pt x="1242" y="617"/>
                  </a:cubicBezTo>
                  <a:cubicBezTo>
                    <a:pt x="1242" y="276"/>
                    <a:pt x="964" y="1"/>
                    <a:pt x="6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4930693" y="1059384"/>
              <a:ext cx="41941" cy="42212"/>
            </a:xfrm>
            <a:custGeom>
              <a:avLst/>
              <a:gdLst/>
              <a:ahLst/>
              <a:cxnLst/>
              <a:rect l="l" t="t" r="r" b="b"/>
              <a:pathLst>
                <a:path w="1234" h="1242" extrusionOk="0">
                  <a:moveTo>
                    <a:pt x="617" y="0"/>
                  </a:moveTo>
                  <a:cubicBezTo>
                    <a:pt x="270" y="0"/>
                    <a:pt x="1" y="278"/>
                    <a:pt x="1" y="616"/>
                  </a:cubicBezTo>
                  <a:cubicBezTo>
                    <a:pt x="1" y="964"/>
                    <a:pt x="270" y="1241"/>
                    <a:pt x="617" y="1241"/>
                  </a:cubicBezTo>
                  <a:cubicBezTo>
                    <a:pt x="956" y="1241"/>
                    <a:pt x="1234" y="964"/>
                    <a:pt x="1234" y="616"/>
                  </a:cubicBezTo>
                  <a:cubicBezTo>
                    <a:pt x="1234" y="278"/>
                    <a:pt x="956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5002408" y="1059384"/>
              <a:ext cx="42212" cy="42212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5" y="0"/>
                  </a:moveTo>
                  <a:cubicBezTo>
                    <a:pt x="278" y="0"/>
                    <a:pt x="0" y="278"/>
                    <a:pt x="0" y="616"/>
                  </a:cubicBezTo>
                  <a:cubicBezTo>
                    <a:pt x="0" y="964"/>
                    <a:pt x="278" y="1241"/>
                    <a:pt x="625" y="1241"/>
                  </a:cubicBezTo>
                  <a:cubicBezTo>
                    <a:pt x="964" y="1241"/>
                    <a:pt x="1242" y="964"/>
                    <a:pt x="1242" y="616"/>
                  </a:cubicBezTo>
                  <a:cubicBezTo>
                    <a:pt x="1242" y="278"/>
                    <a:pt x="964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05;p23">
            <a:extLst>
              <a:ext uri="{FF2B5EF4-FFF2-40B4-BE49-F238E27FC236}">
                <a16:creationId xmlns:a16="http://schemas.microsoft.com/office/drawing/2014/main" id="{50BDECBC-9EA1-8F06-6246-17A2E5911783}"/>
              </a:ext>
            </a:extLst>
          </p:cNvPr>
          <p:cNvSpPr txBox="1"/>
          <p:nvPr/>
        </p:nvSpPr>
        <p:spPr>
          <a:xfrm>
            <a:off x="758180" y="1388068"/>
            <a:ext cx="7068502" cy="259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534988" algn="just">
              <a:lnSpc>
                <a:spcPct val="150000"/>
              </a:lnSpc>
            </a:pPr>
            <a:r>
              <a:rPr lang="pt-BR" sz="1800" dirty="0">
                <a:solidFill>
                  <a:schemeClr val="tx1"/>
                </a:solidFill>
              </a:rPr>
              <a:t>Ao final do projeto, os objetivos foram plenamente alcançados. Conseguimos consolidar e disponibilizar todas as informações relevantes sobre os cursos de Tecnologia da Informação em São Carlos por meio de um site único, simplificando significativamente a busca para os estudantes interessados.</a:t>
            </a:r>
          </a:p>
          <a:p>
            <a:pPr lvl="0" indent="53498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chivo"/>
            </a:endParaRPr>
          </a:p>
        </p:txBody>
      </p:sp>
      <p:sp>
        <p:nvSpPr>
          <p:cNvPr id="3" name="Google Shape;205;p23">
            <a:extLst>
              <a:ext uri="{FF2B5EF4-FFF2-40B4-BE49-F238E27FC236}">
                <a16:creationId xmlns:a16="http://schemas.microsoft.com/office/drawing/2014/main" id="{A361A758-B75A-F531-85A8-CA71F702984B}"/>
              </a:ext>
            </a:extLst>
          </p:cNvPr>
          <p:cNvSpPr txBox="1"/>
          <p:nvPr/>
        </p:nvSpPr>
        <p:spPr>
          <a:xfrm flipV="1">
            <a:off x="715459" y="3688737"/>
            <a:ext cx="7068502" cy="20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534988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sym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167532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Referências</a:t>
            </a:r>
          </a:p>
        </p:txBody>
      </p:sp>
      <p:sp>
        <p:nvSpPr>
          <p:cNvPr id="250" name="Google Shape;250;p25"/>
          <p:cNvSpPr/>
          <p:nvPr/>
        </p:nvSpPr>
        <p:spPr>
          <a:xfrm>
            <a:off x="7789350" y="3889975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25"/>
          <p:cNvGrpSpPr/>
          <p:nvPr/>
        </p:nvGrpSpPr>
        <p:grpSpPr>
          <a:xfrm>
            <a:off x="8151540" y="3488991"/>
            <a:ext cx="914298" cy="753197"/>
            <a:chOff x="4810340" y="1026041"/>
            <a:chExt cx="914298" cy="753197"/>
          </a:xfrm>
        </p:grpSpPr>
        <p:sp>
          <p:nvSpPr>
            <p:cNvPr id="252" name="Google Shape;252;p25"/>
            <p:cNvSpPr/>
            <p:nvPr/>
          </p:nvSpPr>
          <p:spPr>
            <a:xfrm>
              <a:off x="4810340" y="1026041"/>
              <a:ext cx="914298" cy="753197"/>
            </a:xfrm>
            <a:custGeom>
              <a:avLst/>
              <a:gdLst/>
              <a:ahLst/>
              <a:cxnLst/>
              <a:rect l="l" t="t" r="r" b="b"/>
              <a:pathLst>
                <a:path w="26901" h="22161" extrusionOk="0">
                  <a:moveTo>
                    <a:pt x="287" y="0"/>
                  </a:moveTo>
                  <a:cubicBezTo>
                    <a:pt x="131" y="0"/>
                    <a:pt x="0" y="122"/>
                    <a:pt x="0" y="287"/>
                  </a:cubicBezTo>
                  <a:lnTo>
                    <a:pt x="0" y="21883"/>
                  </a:lnTo>
                  <a:cubicBezTo>
                    <a:pt x="0" y="22031"/>
                    <a:pt x="122" y="22161"/>
                    <a:pt x="287" y="22161"/>
                  </a:cubicBezTo>
                  <a:lnTo>
                    <a:pt x="26614" y="22161"/>
                  </a:lnTo>
                  <a:cubicBezTo>
                    <a:pt x="26770" y="22161"/>
                    <a:pt x="26901" y="22031"/>
                    <a:pt x="26901" y="21883"/>
                  </a:cubicBezTo>
                  <a:lnTo>
                    <a:pt x="26901" y="287"/>
                  </a:lnTo>
                  <a:cubicBezTo>
                    <a:pt x="26901" y="139"/>
                    <a:pt x="26779" y="0"/>
                    <a:pt x="26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4846028" y="1134906"/>
              <a:ext cx="843196" cy="592436"/>
            </a:xfrm>
            <a:custGeom>
              <a:avLst/>
              <a:gdLst/>
              <a:ahLst/>
              <a:cxnLst/>
              <a:rect l="l" t="t" r="r" b="b"/>
              <a:pathLst>
                <a:path w="24809" h="17431" extrusionOk="0">
                  <a:moveTo>
                    <a:pt x="209" y="0"/>
                  </a:moveTo>
                  <a:cubicBezTo>
                    <a:pt x="105" y="0"/>
                    <a:pt x="1" y="87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0"/>
                    <a:pt x="209" y="17430"/>
                  </a:cubicBezTo>
                  <a:lnTo>
                    <a:pt x="24592" y="17430"/>
                  </a:lnTo>
                  <a:cubicBezTo>
                    <a:pt x="24713" y="17430"/>
                    <a:pt x="24800" y="17335"/>
                    <a:pt x="24809" y="17222"/>
                  </a:cubicBezTo>
                  <a:lnTo>
                    <a:pt x="24809" y="209"/>
                  </a:lnTo>
                  <a:cubicBezTo>
                    <a:pt x="24809" y="104"/>
                    <a:pt x="24722" y="0"/>
                    <a:pt x="24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4859011" y="1059350"/>
              <a:ext cx="42212" cy="42246"/>
            </a:xfrm>
            <a:custGeom>
              <a:avLst/>
              <a:gdLst/>
              <a:ahLst/>
              <a:cxnLst/>
              <a:rect l="l" t="t" r="r" b="b"/>
              <a:pathLst>
                <a:path w="1242" h="1243" extrusionOk="0">
                  <a:moveTo>
                    <a:pt x="632" y="1"/>
                  </a:moveTo>
                  <a:cubicBezTo>
                    <a:pt x="627" y="1"/>
                    <a:pt x="622" y="1"/>
                    <a:pt x="617" y="1"/>
                  </a:cubicBezTo>
                  <a:cubicBezTo>
                    <a:pt x="287" y="1"/>
                    <a:pt x="1" y="270"/>
                    <a:pt x="1" y="617"/>
                  </a:cubicBezTo>
                  <a:cubicBezTo>
                    <a:pt x="1" y="956"/>
                    <a:pt x="270" y="1242"/>
                    <a:pt x="617" y="1242"/>
                  </a:cubicBezTo>
                  <a:cubicBezTo>
                    <a:pt x="955" y="1242"/>
                    <a:pt x="1242" y="965"/>
                    <a:pt x="1242" y="617"/>
                  </a:cubicBezTo>
                  <a:cubicBezTo>
                    <a:pt x="1242" y="276"/>
                    <a:pt x="964" y="1"/>
                    <a:pt x="6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4930693" y="1059384"/>
              <a:ext cx="41941" cy="42212"/>
            </a:xfrm>
            <a:custGeom>
              <a:avLst/>
              <a:gdLst/>
              <a:ahLst/>
              <a:cxnLst/>
              <a:rect l="l" t="t" r="r" b="b"/>
              <a:pathLst>
                <a:path w="1234" h="1242" extrusionOk="0">
                  <a:moveTo>
                    <a:pt x="617" y="0"/>
                  </a:moveTo>
                  <a:cubicBezTo>
                    <a:pt x="270" y="0"/>
                    <a:pt x="1" y="278"/>
                    <a:pt x="1" y="616"/>
                  </a:cubicBezTo>
                  <a:cubicBezTo>
                    <a:pt x="1" y="964"/>
                    <a:pt x="270" y="1241"/>
                    <a:pt x="617" y="1241"/>
                  </a:cubicBezTo>
                  <a:cubicBezTo>
                    <a:pt x="956" y="1241"/>
                    <a:pt x="1234" y="964"/>
                    <a:pt x="1234" y="616"/>
                  </a:cubicBezTo>
                  <a:cubicBezTo>
                    <a:pt x="1234" y="278"/>
                    <a:pt x="956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5002408" y="1059384"/>
              <a:ext cx="42212" cy="42212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5" y="0"/>
                  </a:moveTo>
                  <a:cubicBezTo>
                    <a:pt x="278" y="0"/>
                    <a:pt x="0" y="278"/>
                    <a:pt x="0" y="616"/>
                  </a:cubicBezTo>
                  <a:cubicBezTo>
                    <a:pt x="0" y="964"/>
                    <a:pt x="278" y="1241"/>
                    <a:pt x="625" y="1241"/>
                  </a:cubicBezTo>
                  <a:cubicBezTo>
                    <a:pt x="964" y="1241"/>
                    <a:pt x="1242" y="964"/>
                    <a:pt x="1242" y="616"/>
                  </a:cubicBezTo>
                  <a:cubicBezTo>
                    <a:pt x="1242" y="278"/>
                    <a:pt x="964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05;p23">
            <a:extLst>
              <a:ext uri="{FF2B5EF4-FFF2-40B4-BE49-F238E27FC236}">
                <a16:creationId xmlns:a16="http://schemas.microsoft.com/office/drawing/2014/main" id="{88C09FE6-4320-9595-7AA6-E65DEF96A0B7}"/>
              </a:ext>
            </a:extLst>
          </p:cNvPr>
          <p:cNvSpPr txBox="1"/>
          <p:nvPr/>
        </p:nvSpPr>
        <p:spPr>
          <a:xfrm>
            <a:off x="720000" y="1138731"/>
            <a:ext cx="7068502" cy="131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534988" algn="just">
              <a:lnSpc>
                <a:spcPct val="115000"/>
              </a:lnSpc>
            </a:pPr>
            <a:r>
              <a:rPr lang="pt-BR" sz="1800" dirty="0">
                <a:solidFill>
                  <a:schemeClr val="accent3">
                    <a:lumMod val="10000"/>
                  </a:schemeClr>
                </a:solidFill>
              </a:rPr>
              <a:t>RODELLO, </a:t>
            </a:r>
            <a:r>
              <a:rPr lang="pt-BR" sz="1800" dirty="0" err="1">
                <a:solidFill>
                  <a:schemeClr val="accent3">
                    <a:lumMod val="10000"/>
                  </a:schemeClr>
                </a:solidFill>
              </a:rPr>
              <a:t>Ildeberto</a:t>
            </a:r>
            <a:r>
              <a:rPr lang="pt-BR" sz="1800" dirty="0">
                <a:solidFill>
                  <a:schemeClr val="accent3">
                    <a:lumMod val="10000"/>
                  </a:schemeClr>
                </a:solidFill>
              </a:rPr>
              <a:t> Aparecido. Falta de profissionais de TI só tende a aumentar, dizem especialistas. 2021. Disponível em: http://www.saocarlos.usp.br/falta-de-profissionais-de-ti-so-tende-a-aumentar-dizem-especialistas/. Acesso em: 24 nov. 2023.</a:t>
            </a:r>
          </a:p>
        </p:txBody>
      </p:sp>
      <p:sp>
        <p:nvSpPr>
          <p:cNvPr id="4" name="Google Shape;205;p23">
            <a:extLst>
              <a:ext uri="{FF2B5EF4-FFF2-40B4-BE49-F238E27FC236}">
                <a16:creationId xmlns:a16="http://schemas.microsoft.com/office/drawing/2014/main" id="{7DDF0F11-9016-56D1-4195-12B4A835B95D}"/>
              </a:ext>
            </a:extLst>
          </p:cNvPr>
          <p:cNvSpPr txBox="1"/>
          <p:nvPr/>
        </p:nvSpPr>
        <p:spPr>
          <a:xfrm>
            <a:off x="720000" y="2690363"/>
            <a:ext cx="7068502" cy="166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50"/>
              </a:spcAft>
            </a:pPr>
            <a:r>
              <a:rPr lang="pt-BR" sz="1800" dirty="0"/>
              <a:t>     BRASSCOM (Brasil). Estudo da </a:t>
            </a:r>
            <a:r>
              <a:rPr lang="pt-BR" sz="1800" dirty="0" err="1"/>
              <a:t>Brasscom</a:t>
            </a:r>
            <a:r>
              <a:rPr lang="pt-BR" sz="1800" dirty="0"/>
              <a:t> aponta demanda de 797 mil profissionais de tecnologia até 2025. 2021. Disponível em: https://brasscom.org.br/estudo-da-brasscom-aponta-demanda-de-797-mil-profissionais-de-tecnologia-ate-2025/. Acesso em: 01 set. 2023</a:t>
            </a:r>
            <a:r>
              <a:rPr lang="pt-BR" sz="1800" b="0" cap="all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pt-BR" sz="1800" b="1" cap="all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800" b="0" cap="all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  </a:t>
            </a:r>
            <a:endParaRPr lang="pt-BR" sz="1800" b="1" cap="all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074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>
            <a:spLocks noGrp="1"/>
          </p:cNvSpPr>
          <p:nvPr>
            <p:ph type="ctrTitle"/>
          </p:nvPr>
        </p:nvSpPr>
        <p:spPr>
          <a:xfrm>
            <a:off x="3745151" y="1222568"/>
            <a:ext cx="4286400" cy="109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</a:t>
            </a:r>
            <a:endParaRPr dirty="0"/>
          </a:p>
        </p:txBody>
      </p:sp>
      <p:sp>
        <p:nvSpPr>
          <p:cNvPr id="263" name="Google Shape;263;p26"/>
          <p:cNvSpPr txBox="1"/>
          <p:nvPr/>
        </p:nvSpPr>
        <p:spPr>
          <a:xfrm>
            <a:off x="5424000" y="4420500"/>
            <a:ext cx="30000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Mantenha este slide para atribuição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64" name="Google Shape;264;p26"/>
          <p:cNvSpPr/>
          <p:nvPr/>
        </p:nvSpPr>
        <p:spPr>
          <a:xfrm flipH="1">
            <a:off x="1181855" y="1287279"/>
            <a:ext cx="4800782" cy="3164929"/>
          </a:xfrm>
          <a:custGeom>
            <a:avLst/>
            <a:gdLst/>
            <a:ahLst/>
            <a:cxnLst/>
            <a:rect l="l" t="t" r="r" b="b"/>
            <a:pathLst>
              <a:path w="154814" h="98305" extrusionOk="0">
                <a:moveTo>
                  <a:pt x="16988" y="98305"/>
                </a:moveTo>
                <a:cubicBezTo>
                  <a:pt x="16988" y="98305"/>
                  <a:pt x="1" y="63514"/>
                  <a:pt x="12570" y="47247"/>
                </a:cubicBezTo>
                <a:cubicBezTo>
                  <a:pt x="25313" y="30764"/>
                  <a:pt x="33949" y="39157"/>
                  <a:pt x="46510" y="33324"/>
                </a:cubicBezTo>
                <a:cubicBezTo>
                  <a:pt x="59087" y="27482"/>
                  <a:pt x="60155" y="3264"/>
                  <a:pt x="85354" y="1624"/>
                </a:cubicBezTo>
                <a:cubicBezTo>
                  <a:pt x="110561" y="1"/>
                  <a:pt x="154813" y="19948"/>
                  <a:pt x="131290" y="97792"/>
                </a:cubicBezTo>
                <a:close/>
              </a:path>
            </a:pathLst>
          </a:custGeom>
          <a:solidFill>
            <a:srgbClr val="FFFFFF">
              <a:alpha val="21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"/>
          <p:cNvSpPr/>
          <p:nvPr/>
        </p:nvSpPr>
        <p:spPr>
          <a:xfrm flipH="1">
            <a:off x="1916547" y="2184795"/>
            <a:ext cx="824865" cy="836079"/>
          </a:xfrm>
          <a:custGeom>
            <a:avLst/>
            <a:gdLst/>
            <a:ahLst/>
            <a:cxnLst/>
            <a:rect l="l" t="t" r="r" b="b"/>
            <a:pathLst>
              <a:path w="32864" h="32856" extrusionOk="0">
                <a:moveTo>
                  <a:pt x="16332" y="8338"/>
                </a:moveTo>
                <a:cubicBezTo>
                  <a:pt x="20936" y="8338"/>
                  <a:pt x="24625" y="12290"/>
                  <a:pt x="24149" y="16997"/>
                </a:cubicBezTo>
                <a:cubicBezTo>
                  <a:pt x="23784" y="20686"/>
                  <a:pt x="20807" y="23654"/>
                  <a:pt x="17135" y="24019"/>
                </a:cubicBezTo>
                <a:cubicBezTo>
                  <a:pt x="16867" y="24045"/>
                  <a:pt x="16602" y="24058"/>
                  <a:pt x="16340" y="24058"/>
                </a:cubicBezTo>
                <a:cubicBezTo>
                  <a:pt x="11729" y="24058"/>
                  <a:pt x="8047" y="20106"/>
                  <a:pt x="8515" y="15399"/>
                </a:cubicBezTo>
                <a:cubicBezTo>
                  <a:pt x="8889" y="11719"/>
                  <a:pt x="11857" y="8750"/>
                  <a:pt x="15538" y="8377"/>
                </a:cubicBezTo>
                <a:cubicBezTo>
                  <a:pt x="15805" y="8351"/>
                  <a:pt x="16070" y="8338"/>
                  <a:pt x="16332" y="8338"/>
                </a:cubicBezTo>
                <a:close/>
                <a:moveTo>
                  <a:pt x="15546" y="1"/>
                </a:moveTo>
                <a:cubicBezTo>
                  <a:pt x="14748" y="1"/>
                  <a:pt x="14079" y="652"/>
                  <a:pt x="14079" y="1468"/>
                </a:cubicBezTo>
                <a:lnTo>
                  <a:pt x="14079" y="2796"/>
                </a:lnTo>
                <a:cubicBezTo>
                  <a:pt x="14079" y="3325"/>
                  <a:pt x="13715" y="3777"/>
                  <a:pt x="13203" y="3907"/>
                </a:cubicBezTo>
                <a:cubicBezTo>
                  <a:pt x="11935" y="4228"/>
                  <a:pt x="10755" y="4731"/>
                  <a:pt x="9670" y="5408"/>
                </a:cubicBezTo>
                <a:cubicBezTo>
                  <a:pt x="9479" y="5524"/>
                  <a:pt x="9265" y="5581"/>
                  <a:pt x="9052" y="5581"/>
                </a:cubicBezTo>
                <a:cubicBezTo>
                  <a:pt x="8752" y="5581"/>
                  <a:pt x="8456" y="5467"/>
                  <a:pt x="8238" y="5244"/>
                </a:cubicBezTo>
                <a:lnTo>
                  <a:pt x="7344" y="4349"/>
                </a:lnTo>
                <a:cubicBezTo>
                  <a:pt x="7057" y="4063"/>
                  <a:pt x="6684" y="3920"/>
                  <a:pt x="6312" y="3920"/>
                </a:cubicBezTo>
                <a:cubicBezTo>
                  <a:pt x="5940" y="3920"/>
                  <a:pt x="5569" y="4063"/>
                  <a:pt x="5286" y="4349"/>
                </a:cubicBezTo>
                <a:lnTo>
                  <a:pt x="4201" y="5434"/>
                </a:lnTo>
                <a:cubicBezTo>
                  <a:pt x="3620" y="6016"/>
                  <a:pt x="3620" y="6936"/>
                  <a:pt x="4201" y="7500"/>
                </a:cubicBezTo>
                <a:lnTo>
                  <a:pt x="5807" y="9106"/>
                </a:lnTo>
                <a:cubicBezTo>
                  <a:pt x="4939" y="10382"/>
                  <a:pt x="4297" y="11841"/>
                  <a:pt x="3950" y="13403"/>
                </a:cubicBezTo>
                <a:cubicBezTo>
                  <a:pt x="3828" y="13932"/>
                  <a:pt x="3359" y="14306"/>
                  <a:pt x="2821" y="14306"/>
                </a:cubicBezTo>
                <a:lnTo>
                  <a:pt x="1467" y="14306"/>
                </a:lnTo>
                <a:cubicBezTo>
                  <a:pt x="660" y="14306"/>
                  <a:pt x="0" y="14957"/>
                  <a:pt x="0" y="15764"/>
                </a:cubicBezTo>
                <a:lnTo>
                  <a:pt x="0" y="17300"/>
                </a:lnTo>
                <a:cubicBezTo>
                  <a:pt x="0" y="18099"/>
                  <a:pt x="651" y="18759"/>
                  <a:pt x="1467" y="18759"/>
                </a:cubicBezTo>
                <a:lnTo>
                  <a:pt x="2986" y="18759"/>
                </a:lnTo>
                <a:cubicBezTo>
                  <a:pt x="3507" y="18759"/>
                  <a:pt x="3958" y="19106"/>
                  <a:pt x="4089" y="19609"/>
                </a:cubicBezTo>
                <a:cubicBezTo>
                  <a:pt x="4427" y="20816"/>
                  <a:pt x="4939" y="21953"/>
                  <a:pt x="5590" y="22986"/>
                </a:cubicBezTo>
                <a:cubicBezTo>
                  <a:pt x="5877" y="23437"/>
                  <a:pt x="5816" y="24036"/>
                  <a:pt x="5434" y="24427"/>
                </a:cubicBezTo>
                <a:lnTo>
                  <a:pt x="4349" y="25512"/>
                </a:lnTo>
                <a:cubicBezTo>
                  <a:pt x="3776" y="26085"/>
                  <a:pt x="3776" y="27005"/>
                  <a:pt x="4349" y="27569"/>
                </a:cubicBezTo>
                <a:lnTo>
                  <a:pt x="5434" y="28654"/>
                </a:lnTo>
                <a:cubicBezTo>
                  <a:pt x="5720" y="28945"/>
                  <a:pt x="6096" y="29090"/>
                  <a:pt x="6470" y="29090"/>
                </a:cubicBezTo>
                <a:cubicBezTo>
                  <a:pt x="6845" y="29090"/>
                  <a:pt x="7218" y="28945"/>
                  <a:pt x="7500" y="28654"/>
                </a:cubicBezTo>
                <a:lnTo>
                  <a:pt x="8698" y="27456"/>
                </a:lnTo>
                <a:cubicBezTo>
                  <a:pt x="8924" y="27230"/>
                  <a:pt x="9220" y="27113"/>
                  <a:pt x="9518" y="27113"/>
                </a:cubicBezTo>
                <a:cubicBezTo>
                  <a:pt x="9713" y="27113"/>
                  <a:pt x="9908" y="27163"/>
                  <a:pt x="10087" y="27265"/>
                </a:cubicBezTo>
                <a:cubicBezTo>
                  <a:pt x="11120" y="27847"/>
                  <a:pt x="12231" y="28290"/>
                  <a:pt x="13411" y="28559"/>
                </a:cubicBezTo>
                <a:cubicBezTo>
                  <a:pt x="13932" y="28680"/>
                  <a:pt x="14305" y="29149"/>
                  <a:pt x="14305" y="29687"/>
                </a:cubicBezTo>
                <a:lnTo>
                  <a:pt x="14305" y="31388"/>
                </a:lnTo>
                <a:cubicBezTo>
                  <a:pt x="14305" y="32196"/>
                  <a:pt x="14956" y="32855"/>
                  <a:pt x="15772" y="32855"/>
                </a:cubicBezTo>
                <a:lnTo>
                  <a:pt x="17300" y="32855"/>
                </a:lnTo>
                <a:cubicBezTo>
                  <a:pt x="18107" y="32855"/>
                  <a:pt x="18767" y="32204"/>
                  <a:pt x="18767" y="31388"/>
                </a:cubicBezTo>
                <a:lnTo>
                  <a:pt x="18767" y="29583"/>
                </a:lnTo>
                <a:cubicBezTo>
                  <a:pt x="18767" y="29062"/>
                  <a:pt x="19114" y="28602"/>
                  <a:pt x="19626" y="28463"/>
                </a:cubicBezTo>
                <a:cubicBezTo>
                  <a:pt x="20772" y="28159"/>
                  <a:pt x="21848" y="27691"/>
                  <a:pt x="22847" y="27092"/>
                </a:cubicBezTo>
                <a:cubicBezTo>
                  <a:pt x="23033" y="26983"/>
                  <a:pt x="23240" y="26929"/>
                  <a:pt x="23445" y="26929"/>
                </a:cubicBezTo>
                <a:cubicBezTo>
                  <a:pt x="23746" y="26929"/>
                  <a:pt x="24043" y="27044"/>
                  <a:pt x="24270" y="27265"/>
                </a:cubicBezTo>
                <a:lnTo>
                  <a:pt x="25520" y="28515"/>
                </a:lnTo>
                <a:cubicBezTo>
                  <a:pt x="25807" y="28802"/>
                  <a:pt x="26180" y="28945"/>
                  <a:pt x="26552" y="28945"/>
                </a:cubicBezTo>
                <a:cubicBezTo>
                  <a:pt x="26924" y="28945"/>
                  <a:pt x="27295" y="28802"/>
                  <a:pt x="27577" y="28515"/>
                </a:cubicBezTo>
                <a:lnTo>
                  <a:pt x="28662" y="27430"/>
                </a:lnTo>
                <a:cubicBezTo>
                  <a:pt x="29235" y="26857"/>
                  <a:pt x="29235" y="25937"/>
                  <a:pt x="28662" y="25373"/>
                </a:cubicBezTo>
                <a:lnTo>
                  <a:pt x="27404" y="24114"/>
                </a:lnTo>
                <a:cubicBezTo>
                  <a:pt x="27022" y="23732"/>
                  <a:pt x="26961" y="23160"/>
                  <a:pt x="27230" y="22700"/>
                </a:cubicBezTo>
                <a:cubicBezTo>
                  <a:pt x="27829" y="21693"/>
                  <a:pt x="28298" y="20599"/>
                  <a:pt x="28602" y="19436"/>
                </a:cubicBezTo>
                <a:cubicBezTo>
                  <a:pt x="28732" y="18924"/>
                  <a:pt x="29183" y="18568"/>
                  <a:pt x="29713" y="18568"/>
                </a:cubicBezTo>
                <a:lnTo>
                  <a:pt x="31397" y="18568"/>
                </a:lnTo>
                <a:cubicBezTo>
                  <a:pt x="32213" y="18533"/>
                  <a:pt x="32864" y="17882"/>
                  <a:pt x="32864" y="17075"/>
                </a:cubicBezTo>
                <a:lnTo>
                  <a:pt x="32864" y="15538"/>
                </a:lnTo>
                <a:cubicBezTo>
                  <a:pt x="32864" y="14740"/>
                  <a:pt x="32213" y="14080"/>
                  <a:pt x="31397" y="14080"/>
                </a:cubicBezTo>
                <a:lnTo>
                  <a:pt x="29773" y="14080"/>
                </a:lnTo>
                <a:cubicBezTo>
                  <a:pt x="29244" y="14080"/>
                  <a:pt x="28775" y="13707"/>
                  <a:pt x="28654" y="13186"/>
                </a:cubicBezTo>
                <a:cubicBezTo>
                  <a:pt x="28359" y="11971"/>
                  <a:pt x="27898" y="10834"/>
                  <a:pt x="27273" y="9792"/>
                </a:cubicBezTo>
                <a:cubicBezTo>
                  <a:pt x="27004" y="9332"/>
                  <a:pt x="27083" y="8759"/>
                  <a:pt x="27447" y="8394"/>
                </a:cubicBezTo>
                <a:lnTo>
                  <a:pt x="28506" y="7335"/>
                </a:lnTo>
                <a:cubicBezTo>
                  <a:pt x="29079" y="6763"/>
                  <a:pt x="29079" y="5842"/>
                  <a:pt x="28506" y="5278"/>
                </a:cubicBezTo>
                <a:lnTo>
                  <a:pt x="27421" y="4193"/>
                </a:lnTo>
                <a:cubicBezTo>
                  <a:pt x="27130" y="3907"/>
                  <a:pt x="26755" y="3764"/>
                  <a:pt x="26382" y="3764"/>
                </a:cubicBezTo>
                <a:cubicBezTo>
                  <a:pt x="26008" y="3764"/>
                  <a:pt x="25637" y="3907"/>
                  <a:pt x="25355" y="4193"/>
                </a:cubicBezTo>
                <a:lnTo>
                  <a:pt x="24340" y="5209"/>
                </a:lnTo>
                <a:cubicBezTo>
                  <a:pt x="24115" y="5433"/>
                  <a:pt x="23819" y="5550"/>
                  <a:pt x="23522" y="5550"/>
                </a:cubicBezTo>
                <a:cubicBezTo>
                  <a:pt x="23312" y="5550"/>
                  <a:pt x="23102" y="5492"/>
                  <a:pt x="22916" y="5374"/>
                </a:cubicBezTo>
                <a:cubicBezTo>
                  <a:pt x="21840" y="4723"/>
                  <a:pt x="20668" y="4228"/>
                  <a:pt x="19409" y="3907"/>
                </a:cubicBezTo>
                <a:cubicBezTo>
                  <a:pt x="18897" y="3777"/>
                  <a:pt x="18541" y="3325"/>
                  <a:pt x="18541" y="2796"/>
                </a:cubicBezTo>
                <a:lnTo>
                  <a:pt x="18541" y="1468"/>
                </a:lnTo>
                <a:cubicBezTo>
                  <a:pt x="18541" y="669"/>
                  <a:pt x="17890" y="1"/>
                  <a:pt x="170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"/>
          <p:cNvSpPr/>
          <p:nvPr/>
        </p:nvSpPr>
        <p:spPr>
          <a:xfrm flipH="1">
            <a:off x="616257" y="2108825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 flipH="1">
            <a:off x="801298" y="1489287"/>
            <a:ext cx="623977" cy="405403"/>
          </a:xfrm>
          <a:custGeom>
            <a:avLst/>
            <a:gdLst/>
            <a:ahLst/>
            <a:cxnLst/>
            <a:rect l="l" t="t" r="r" b="b"/>
            <a:pathLst>
              <a:path w="18359" h="11928" fill="none" extrusionOk="0">
                <a:moveTo>
                  <a:pt x="16423" y="5669"/>
                </a:moveTo>
                <a:cubicBezTo>
                  <a:pt x="16527" y="5296"/>
                  <a:pt x="16580" y="4905"/>
                  <a:pt x="16580" y="4506"/>
                </a:cubicBezTo>
                <a:cubicBezTo>
                  <a:pt x="16580" y="2023"/>
                  <a:pt x="14557" y="1"/>
                  <a:pt x="12074" y="1"/>
                </a:cubicBezTo>
                <a:cubicBezTo>
                  <a:pt x="10252" y="1"/>
                  <a:pt x="8680" y="1086"/>
                  <a:pt x="7977" y="2648"/>
                </a:cubicBezTo>
                <a:cubicBezTo>
                  <a:pt x="7387" y="2240"/>
                  <a:pt x="6675" y="1989"/>
                  <a:pt x="5894" y="1989"/>
                </a:cubicBezTo>
                <a:cubicBezTo>
                  <a:pt x="3924" y="1989"/>
                  <a:pt x="2318" y="3569"/>
                  <a:pt x="2292" y="5522"/>
                </a:cubicBezTo>
                <a:cubicBezTo>
                  <a:pt x="964" y="5938"/>
                  <a:pt x="0" y="7188"/>
                  <a:pt x="0" y="8647"/>
                </a:cubicBezTo>
                <a:cubicBezTo>
                  <a:pt x="0" y="10461"/>
                  <a:pt x="1467" y="11928"/>
                  <a:pt x="3273" y="11928"/>
                </a:cubicBezTo>
                <a:lnTo>
                  <a:pt x="15069" y="11928"/>
                </a:lnTo>
                <a:cubicBezTo>
                  <a:pt x="16883" y="11928"/>
                  <a:pt x="18350" y="10461"/>
                  <a:pt x="18350" y="8647"/>
                </a:cubicBezTo>
                <a:cubicBezTo>
                  <a:pt x="18359" y="7318"/>
                  <a:pt x="17569" y="6181"/>
                  <a:pt x="16423" y="5669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868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68" name="Google Shape;268;p26"/>
          <p:cNvGrpSpPr/>
          <p:nvPr/>
        </p:nvGrpSpPr>
        <p:grpSpPr>
          <a:xfrm>
            <a:off x="5671544" y="2694478"/>
            <a:ext cx="2752456" cy="2229813"/>
            <a:chOff x="3780013" y="1888393"/>
            <a:chExt cx="2538390" cy="2056394"/>
          </a:xfrm>
        </p:grpSpPr>
        <p:sp>
          <p:nvSpPr>
            <p:cNvPr id="269" name="Google Shape;269;p26"/>
            <p:cNvSpPr/>
            <p:nvPr/>
          </p:nvSpPr>
          <p:spPr>
            <a:xfrm>
              <a:off x="3780013" y="1888393"/>
              <a:ext cx="2538390" cy="1625894"/>
            </a:xfrm>
            <a:custGeom>
              <a:avLst/>
              <a:gdLst/>
              <a:ahLst/>
              <a:cxnLst/>
              <a:rect l="l" t="t" r="r" b="b"/>
              <a:pathLst>
                <a:path w="74686" h="47838" extrusionOk="0">
                  <a:moveTo>
                    <a:pt x="348" y="1"/>
                  </a:moveTo>
                  <a:cubicBezTo>
                    <a:pt x="165" y="1"/>
                    <a:pt x="1" y="157"/>
                    <a:pt x="1" y="348"/>
                  </a:cubicBezTo>
                  <a:lnTo>
                    <a:pt x="1" y="47838"/>
                  </a:lnTo>
                  <a:lnTo>
                    <a:pt x="74685" y="47838"/>
                  </a:lnTo>
                  <a:lnTo>
                    <a:pt x="74685" y="348"/>
                  </a:lnTo>
                  <a:cubicBezTo>
                    <a:pt x="74685" y="166"/>
                    <a:pt x="74529" y="1"/>
                    <a:pt x="74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3897715" y="1988693"/>
              <a:ext cx="2303265" cy="1399911"/>
            </a:xfrm>
            <a:custGeom>
              <a:avLst/>
              <a:gdLst/>
              <a:ahLst/>
              <a:cxnLst/>
              <a:rect l="l" t="t" r="r" b="b"/>
              <a:pathLst>
                <a:path w="67768" h="41189" extrusionOk="0">
                  <a:moveTo>
                    <a:pt x="348" y="1"/>
                  </a:moveTo>
                  <a:cubicBezTo>
                    <a:pt x="166" y="1"/>
                    <a:pt x="1" y="157"/>
                    <a:pt x="1" y="348"/>
                  </a:cubicBezTo>
                  <a:lnTo>
                    <a:pt x="1" y="40842"/>
                  </a:lnTo>
                  <a:cubicBezTo>
                    <a:pt x="1" y="41024"/>
                    <a:pt x="149" y="41189"/>
                    <a:pt x="348" y="41189"/>
                  </a:cubicBezTo>
                  <a:lnTo>
                    <a:pt x="67420" y="41189"/>
                  </a:lnTo>
                  <a:cubicBezTo>
                    <a:pt x="67620" y="41189"/>
                    <a:pt x="67768" y="41024"/>
                    <a:pt x="67768" y="40833"/>
                  </a:cubicBezTo>
                  <a:lnTo>
                    <a:pt x="67768" y="348"/>
                  </a:lnTo>
                  <a:cubicBezTo>
                    <a:pt x="67768" y="166"/>
                    <a:pt x="67620" y="1"/>
                    <a:pt x="67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3897443" y="1988693"/>
              <a:ext cx="2219180" cy="1399911"/>
            </a:xfrm>
            <a:custGeom>
              <a:avLst/>
              <a:gdLst/>
              <a:ahLst/>
              <a:cxnLst/>
              <a:rect l="l" t="t" r="r" b="b"/>
              <a:pathLst>
                <a:path w="65294" h="41189" extrusionOk="0">
                  <a:moveTo>
                    <a:pt x="938" y="1"/>
                  </a:moveTo>
                  <a:cubicBezTo>
                    <a:pt x="417" y="1"/>
                    <a:pt x="0" y="426"/>
                    <a:pt x="0" y="947"/>
                  </a:cubicBezTo>
                  <a:lnTo>
                    <a:pt x="0" y="40243"/>
                  </a:lnTo>
                  <a:cubicBezTo>
                    <a:pt x="0" y="40763"/>
                    <a:pt x="417" y="41189"/>
                    <a:pt x="938" y="41189"/>
                  </a:cubicBezTo>
                  <a:lnTo>
                    <a:pt x="15061" y="41189"/>
                  </a:lnTo>
                  <a:lnTo>
                    <a:pt x="65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5033303" y="1920852"/>
              <a:ext cx="32492" cy="32492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478" y="0"/>
                  </a:moveTo>
                  <a:cubicBezTo>
                    <a:pt x="217" y="0"/>
                    <a:pt x="0" y="217"/>
                    <a:pt x="0" y="478"/>
                  </a:cubicBezTo>
                  <a:cubicBezTo>
                    <a:pt x="0" y="738"/>
                    <a:pt x="217" y="955"/>
                    <a:pt x="478" y="955"/>
                  </a:cubicBezTo>
                  <a:cubicBezTo>
                    <a:pt x="738" y="955"/>
                    <a:pt x="955" y="738"/>
                    <a:pt x="955" y="478"/>
                  </a:cubicBezTo>
                  <a:cubicBezTo>
                    <a:pt x="955" y="217"/>
                    <a:pt x="738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4113100" y="2170157"/>
              <a:ext cx="839661" cy="42790"/>
            </a:xfrm>
            <a:custGeom>
              <a:avLst/>
              <a:gdLst/>
              <a:ahLst/>
              <a:cxnLst/>
              <a:rect l="l" t="t" r="r" b="b"/>
              <a:pathLst>
                <a:path w="24705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24705" y="1259"/>
                  </a:lnTo>
                  <a:lnTo>
                    <a:pt x="24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4113100" y="2397607"/>
              <a:ext cx="839661" cy="42824"/>
            </a:xfrm>
            <a:custGeom>
              <a:avLst/>
              <a:gdLst/>
              <a:ahLst/>
              <a:cxnLst/>
              <a:rect l="l" t="t" r="r" b="b"/>
              <a:pathLst>
                <a:path w="24705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24705" y="1259"/>
                  </a:lnTo>
                  <a:lnTo>
                    <a:pt x="24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4113100" y="2246257"/>
              <a:ext cx="489760" cy="42824"/>
            </a:xfrm>
            <a:custGeom>
              <a:avLst/>
              <a:gdLst/>
              <a:ahLst/>
              <a:cxnLst/>
              <a:rect l="l" t="t" r="r" b="b"/>
              <a:pathLst>
                <a:path w="14410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14410" y="1259"/>
                  </a:lnTo>
                  <a:lnTo>
                    <a:pt x="144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4113100" y="2322085"/>
              <a:ext cx="939958" cy="42824"/>
            </a:xfrm>
            <a:custGeom>
              <a:avLst/>
              <a:gdLst/>
              <a:ahLst/>
              <a:cxnLst/>
              <a:rect l="l" t="t" r="r" b="b"/>
              <a:pathLst>
                <a:path w="27656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27656" y="1259"/>
                  </a:lnTo>
                  <a:lnTo>
                    <a:pt x="27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068685" y="2322085"/>
              <a:ext cx="151992" cy="42824"/>
            </a:xfrm>
            <a:custGeom>
              <a:avLst/>
              <a:gdLst/>
              <a:ahLst/>
              <a:cxnLst/>
              <a:rect l="l" t="t" r="r" b="b"/>
              <a:pathLst>
                <a:path w="4472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4471" y="1259"/>
                  </a:lnTo>
                  <a:lnTo>
                    <a:pt x="4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244541" y="2322085"/>
              <a:ext cx="82352" cy="42824"/>
            </a:xfrm>
            <a:custGeom>
              <a:avLst/>
              <a:gdLst/>
              <a:ahLst/>
              <a:cxnLst/>
              <a:rect l="l" t="t" r="r" b="b"/>
              <a:pathLst>
                <a:path w="2423" h="1260" extrusionOk="0">
                  <a:moveTo>
                    <a:pt x="0" y="1"/>
                  </a:moveTo>
                  <a:lnTo>
                    <a:pt x="0" y="1259"/>
                  </a:lnTo>
                  <a:lnTo>
                    <a:pt x="2422" y="1259"/>
                  </a:lnTo>
                  <a:lnTo>
                    <a:pt x="24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4113100" y="2473740"/>
              <a:ext cx="535779" cy="42790"/>
            </a:xfrm>
            <a:custGeom>
              <a:avLst/>
              <a:gdLst/>
              <a:ahLst/>
              <a:cxnLst/>
              <a:rect l="l" t="t" r="r" b="b"/>
              <a:pathLst>
                <a:path w="15764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5764" y="1259"/>
                  </a:lnTo>
                  <a:lnTo>
                    <a:pt x="15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657425" y="2473740"/>
              <a:ext cx="86770" cy="42790"/>
            </a:xfrm>
            <a:custGeom>
              <a:avLst/>
              <a:gdLst/>
              <a:ahLst/>
              <a:cxnLst/>
              <a:rect l="l" t="t" r="r" b="b"/>
              <a:pathLst>
                <a:path w="2553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2553" y="1259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4757724" y="2473740"/>
              <a:ext cx="46971" cy="42790"/>
            </a:xfrm>
            <a:custGeom>
              <a:avLst/>
              <a:gdLst/>
              <a:ahLst/>
              <a:cxnLst/>
              <a:rect l="l" t="t" r="r" b="b"/>
              <a:pathLst>
                <a:path w="1382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381" y="1259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110755" y="3060821"/>
              <a:ext cx="308607" cy="42824"/>
            </a:xfrm>
            <a:custGeom>
              <a:avLst/>
              <a:gdLst/>
              <a:ahLst/>
              <a:cxnLst/>
              <a:rect l="l" t="t" r="r" b="b"/>
              <a:pathLst>
                <a:path w="9080" h="1260" extrusionOk="0">
                  <a:moveTo>
                    <a:pt x="0" y="1"/>
                  </a:moveTo>
                  <a:lnTo>
                    <a:pt x="0" y="1260"/>
                  </a:lnTo>
                  <a:lnTo>
                    <a:pt x="9080" y="1260"/>
                  </a:lnTo>
                  <a:lnTo>
                    <a:pt x="90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4110755" y="3136649"/>
              <a:ext cx="179998" cy="42824"/>
            </a:xfrm>
            <a:custGeom>
              <a:avLst/>
              <a:gdLst/>
              <a:ahLst/>
              <a:cxnLst/>
              <a:rect l="l" t="t" r="r" b="b"/>
              <a:pathLst>
                <a:path w="5296" h="1260" extrusionOk="0">
                  <a:moveTo>
                    <a:pt x="0" y="1"/>
                  </a:moveTo>
                  <a:lnTo>
                    <a:pt x="0" y="1259"/>
                  </a:lnTo>
                  <a:lnTo>
                    <a:pt x="5295" y="1259"/>
                  </a:lnTo>
                  <a:lnTo>
                    <a:pt x="5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5480250" y="3064390"/>
              <a:ext cx="576224" cy="42790"/>
            </a:xfrm>
            <a:custGeom>
              <a:avLst/>
              <a:gdLst/>
              <a:ahLst/>
              <a:cxnLst/>
              <a:rect l="l" t="t" r="r" b="b"/>
              <a:pathLst>
                <a:path w="16954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6953" y="1259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5720413" y="3140490"/>
              <a:ext cx="336068" cy="42824"/>
            </a:xfrm>
            <a:custGeom>
              <a:avLst/>
              <a:gdLst/>
              <a:ahLst/>
              <a:cxnLst/>
              <a:rect l="l" t="t" r="r" b="b"/>
              <a:pathLst>
                <a:path w="9888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9887" y="1259"/>
                  </a:lnTo>
                  <a:lnTo>
                    <a:pt x="9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5411220" y="3216318"/>
              <a:ext cx="645559" cy="42824"/>
            </a:xfrm>
            <a:custGeom>
              <a:avLst/>
              <a:gdLst/>
              <a:ahLst/>
              <a:cxnLst/>
              <a:rect l="l" t="t" r="r" b="b"/>
              <a:pathLst>
                <a:path w="18994" h="1260" extrusionOk="0">
                  <a:moveTo>
                    <a:pt x="1" y="0"/>
                  </a:moveTo>
                  <a:lnTo>
                    <a:pt x="1" y="1259"/>
                  </a:lnTo>
                  <a:lnTo>
                    <a:pt x="18993" y="1259"/>
                  </a:lnTo>
                  <a:lnTo>
                    <a:pt x="189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5296169" y="3216318"/>
              <a:ext cx="104478" cy="42824"/>
            </a:xfrm>
            <a:custGeom>
              <a:avLst/>
              <a:gdLst/>
              <a:ahLst/>
              <a:cxnLst/>
              <a:rect l="l" t="t" r="r" b="b"/>
              <a:pathLst>
                <a:path w="3074" h="1260" extrusionOk="0">
                  <a:moveTo>
                    <a:pt x="0" y="0"/>
                  </a:moveTo>
                  <a:lnTo>
                    <a:pt x="0" y="1259"/>
                  </a:lnTo>
                  <a:lnTo>
                    <a:pt x="3073" y="1259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5223298" y="3216318"/>
              <a:ext cx="56385" cy="42824"/>
            </a:xfrm>
            <a:custGeom>
              <a:avLst/>
              <a:gdLst/>
              <a:ahLst/>
              <a:cxnLst/>
              <a:rect l="l" t="t" r="r" b="b"/>
              <a:pathLst>
                <a:path w="1659" h="1260" extrusionOk="0">
                  <a:moveTo>
                    <a:pt x="0" y="0"/>
                  </a:moveTo>
                  <a:lnTo>
                    <a:pt x="0" y="1259"/>
                  </a:lnTo>
                  <a:lnTo>
                    <a:pt x="1658" y="1259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4113100" y="2563436"/>
              <a:ext cx="11556" cy="456418"/>
            </a:xfrm>
            <a:custGeom>
              <a:avLst/>
              <a:gdLst/>
              <a:ahLst/>
              <a:cxnLst/>
              <a:rect l="l" t="t" r="r" b="b"/>
              <a:pathLst>
                <a:path w="340" h="13429" extrusionOk="0">
                  <a:moveTo>
                    <a:pt x="1" y="0"/>
                  </a:moveTo>
                  <a:lnTo>
                    <a:pt x="1" y="13428"/>
                  </a:lnTo>
                  <a:lnTo>
                    <a:pt x="339" y="13428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3780013" y="3514293"/>
              <a:ext cx="2538390" cy="183532"/>
            </a:xfrm>
            <a:custGeom>
              <a:avLst/>
              <a:gdLst/>
              <a:ahLst/>
              <a:cxnLst/>
              <a:rect l="l" t="t" r="r" b="b"/>
              <a:pathLst>
                <a:path w="74686" h="5400" extrusionOk="0">
                  <a:moveTo>
                    <a:pt x="1" y="1"/>
                  </a:moveTo>
                  <a:lnTo>
                    <a:pt x="1" y="4323"/>
                  </a:lnTo>
                  <a:cubicBezTo>
                    <a:pt x="1" y="4922"/>
                    <a:pt x="478" y="5400"/>
                    <a:pt x="1077" y="5400"/>
                  </a:cubicBezTo>
                  <a:lnTo>
                    <a:pt x="73609" y="5400"/>
                  </a:lnTo>
                  <a:cubicBezTo>
                    <a:pt x="74208" y="5400"/>
                    <a:pt x="74685" y="4914"/>
                    <a:pt x="74685" y="4323"/>
                  </a:cubicBezTo>
                  <a:lnTo>
                    <a:pt x="746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4518380" y="3697796"/>
              <a:ext cx="909302" cy="193865"/>
            </a:xfrm>
            <a:custGeom>
              <a:avLst/>
              <a:gdLst/>
              <a:ahLst/>
              <a:cxnLst/>
              <a:rect l="l" t="t" r="r" b="b"/>
              <a:pathLst>
                <a:path w="26754" h="5704" extrusionOk="0">
                  <a:moveTo>
                    <a:pt x="3247" y="1"/>
                  </a:moveTo>
                  <a:lnTo>
                    <a:pt x="1" y="5704"/>
                  </a:lnTo>
                  <a:lnTo>
                    <a:pt x="26753" y="5704"/>
                  </a:lnTo>
                  <a:lnTo>
                    <a:pt x="23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4364956" y="3874230"/>
              <a:ext cx="1216413" cy="70558"/>
            </a:xfrm>
            <a:custGeom>
              <a:avLst/>
              <a:gdLst/>
              <a:ahLst/>
              <a:cxnLst/>
              <a:rect l="l" t="t" r="r" b="b"/>
              <a:pathLst>
                <a:path w="35790" h="2076" extrusionOk="0">
                  <a:moveTo>
                    <a:pt x="583" y="0"/>
                  </a:moveTo>
                  <a:cubicBezTo>
                    <a:pt x="261" y="0"/>
                    <a:pt x="1" y="261"/>
                    <a:pt x="1" y="582"/>
                  </a:cubicBezTo>
                  <a:lnTo>
                    <a:pt x="1" y="2075"/>
                  </a:lnTo>
                  <a:lnTo>
                    <a:pt x="35790" y="2075"/>
                  </a:lnTo>
                  <a:lnTo>
                    <a:pt x="35790" y="582"/>
                  </a:lnTo>
                  <a:cubicBezTo>
                    <a:pt x="35790" y="261"/>
                    <a:pt x="35529" y="0"/>
                    <a:pt x="35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4573849" y="3697796"/>
              <a:ext cx="798672" cy="96796"/>
            </a:xfrm>
            <a:custGeom>
              <a:avLst/>
              <a:gdLst/>
              <a:ahLst/>
              <a:cxnLst/>
              <a:rect l="l" t="t" r="r" b="b"/>
              <a:pathLst>
                <a:path w="23499" h="2848" extrusionOk="0">
                  <a:moveTo>
                    <a:pt x="1615" y="1"/>
                  </a:moveTo>
                  <a:lnTo>
                    <a:pt x="1" y="2848"/>
                  </a:lnTo>
                  <a:lnTo>
                    <a:pt x="23498" y="2848"/>
                  </a:lnTo>
                  <a:lnTo>
                    <a:pt x="218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26"/>
          <p:cNvGrpSpPr/>
          <p:nvPr/>
        </p:nvGrpSpPr>
        <p:grpSpPr>
          <a:xfrm>
            <a:off x="1305228" y="1901263"/>
            <a:ext cx="811927" cy="753197"/>
            <a:chOff x="4932662" y="2251593"/>
            <a:chExt cx="811927" cy="753197"/>
          </a:xfrm>
        </p:grpSpPr>
        <p:sp>
          <p:nvSpPr>
            <p:cNvPr id="295" name="Google Shape;295;p26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6"/>
          <p:cNvGrpSpPr/>
          <p:nvPr/>
        </p:nvGrpSpPr>
        <p:grpSpPr>
          <a:xfrm>
            <a:off x="4999697" y="3449955"/>
            <a:ext cx="914298" cy="753197"/>
            <a:chOff x="4027684" y="1995912"/>
            <a:chExt cx="914298" cy="753197"/>
          </a:xfrm>
        </p:grpSpPr>
        <p:sp>
          <p:nvSpPr>
            <p:cNvPr id="301" name="Google Shape;301;p26"/>
            <p:cNvSpPr/>
            <p:nvPr/>
          </p:nvSpPr>
          <p:spPr>
            <a:xfrm>
              <a:off x="4027684" y="1995912"/>
              <a:ext cx="914298" cy="753197"/>
            </a:xfrm>
            <a:custGeom>
              <a:avLst/>
              <a:gdLst/>
              <a:ahLst/>
              <a:cxnLst/>
              <a:rect l="l" t="t" r="r" b="b"/>
              <a:pathLst>
                <a:path w="26901" h="22161" extrusionOk="0">
                  <a:moveTo>
                    <a:pt x="287" y="0"/>
                  </a:moveTo>
                  <a:cubicBezTo>
                    <a:pt x="131" y="0"/>
                    <a:pt x="0" y="122"/>
                    <a:pt x="0" y="287"/>
                  </a:cubicBezTo>
                  <a:lnTo>
                    <a:pt x="0" y="21883"/>
                  </a:lnTo>
                  <a:cubicBezTo>
                    <a:pt x="0" y="22031"/>
                    <a:pt x="122" y="22161"/>
                    <a:pt x="287" y="22161"/>
                  </a:cubicBezTo>
                  <a:lnTo>
                    <a:pt x="26614" y="22161"/>
                  </a:lnTo>
                  <a:cubicBezTo>
                    <a:pt x="26770" y="22161"/>
                    <a:pt x="26901" y="22031"/>
                    <a:pt x="26901" y="21883"/>
                  </a:cubicBezTo>
                  <a:lnTo>
                    <a:pt x="26901" y="287"/>
                  </a:lnTo>
                  <a:cubicBezTo>
                    <a:pt x="26901" y="139"/>
                    <a:pt x="26779" y="0"/>
                    <a:pt x="26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4063372" y="2104777"/>
              <a:ext cx="843196" cy="592436"/>
            </a:xfrm>
            <a:custGeom>
              <a:avLst/>
              <a:gdLst/>
              <a:ahLst/>
              <a:cxnLst/>
              <a:rect l="l" t="t" r="r" b="b"/>
              <a:pathLst>
                <a:path w="24809" h="17431" extrusionOk="0">
                  <a:moveTo>
                    <a:pt x="209" y="0"/>
                  </a:moveTo>
                  <a:cubicBezTo>
                    <a:pt x="105" y="0"/>
                    <a:pt x="1" y="87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0"/>
                    <a:pt x="209" y="17430"/>
                  </a:cubicBezTo>
                  <a:lnTo>
                    <a:pt x="24592" y="17430"/>
                  </a:lnTo>
                  <a:cubicBezTo>
                    <a:pt x="24713" y="17430"/>
                    <a:pt x="24800" y="17335"/>
                    <a:pt x="24809" y="17222"/>
                  </a:cubicBezTo>
                  <a:lnTo>
                    <a:pt x="24809" y="209"/>
                  </a:lnTo>
                  <a:cubicBezTo>
                    <a:pt x="24809" y="104"/>
                    <a:pt x="24722" y="0"/>
                    <a:pt x="24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4225962" y="2043443"/>
              <a:ext cx="42212" cy="42246"/>
            </a:xfrm>
            <a:custGeom>
              <a:avLst/>
              <a:gdLst/>
              <a:ahLst/>
              <a:cxnLst/>
              <a:rect l="l" t="t" r="r" b="b"/>
              <a:pathLst>
                <a:path w="1242" h="1243" extrusionOk="0">
                  <a:moveTo>
                    <a:pt x="632" y="1"/>
                  </a:moveTo>
                  <a:cubicBezTo>
                    <a:pt x="627" y="1"/>
                    <a:pt x="622" y="1"/>
                    <a:pt x="617" y="1"/>
                  </a:cubicBezTo>
                  <a:cubicBezTo>
                    <a:pt x="287" y="1"/>
                    <a:pt x="1" y="270"/>
                    <a:pt x="1" y="617"/>
                  </a:cubicBezTo>
                  <a:cubicBezTo>
                    <a:pt x="1" y="956"/>
                    <a:pt x="270" y="1242"/>
                    <a:pt x="617" y="1242"/>
                  </a:cubicBezTo>
                  <a:cubicBezTo>
                    <a:pt x="955" y="1242"/>
                    <a:pt x="1242" y="965"/>
                    <a:pt x="1242" y="617"/>
                  </a:cubicBezTo>
                  <a:cubicBezTo>
                    <a:pt x="1242" y="276"/>
                    <a:pt x="964" y="1"/>
                    <a:pt x="6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4077794" y="2043477"/>
              <a:ext cx="41941" cy="42212"/>
            </a:xfrm>
            <a:custGeom>
              <a:avLst/>
              <a:gdLst/>
              <a:ahLst/>
              <a:cxnLst/>
              <a:rect l="l" t="t" r="r" b="b"/>
              <a:pathLst>
                <a:path w="1234" h="1242" extrusionOk="0">
                  <a:moveTo>
                    <a:pt x="617" y="0"/>
                  </a:moveTo>
                  <a:cubicBezTo>
                    <a:pt x="270" y="0"/>
                    <a:pt x="1" y="278"/>
                    <a:pt x="1" y="616"/>
                  </a:cubicBezTo>
                  <a:cubicBezTo>
                    <a:pt x="1" y="964"/>
                    <a:pt x="270" y="1241"/>
                    <a:pt x="617" y="1241"/>
                  </a:cubicBezTo>
                  <a:cubicBezTo>
                    <a:pt x="956" y="1241"/>
                    <a:pt x="1234" y="964"/>
                    <a:pt x="1234" y="616"/>
                  </a:cubicBezTo>
                  <a:cubicBezTo>
                    <a:pt x="1234" y="278"/>
                    <a:pt x="956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4369359" y="2043477"/>
              <a:ext cx="42212" cy="42212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5" y="0"/>
                  </a:moveTo>
                  <a:cubicBezTo>
                    <a:pt x="278" y="0"/>
                    <a:pt x="0" y="278"/>
                    <a:pt x="0" y="616"/>
                  </a:cubicBezTo>
                  <a:cubicBezTo>
                    <a:pt x="0" y="964"/>
                    <a:pt x="278" y="1241"/>
                    <a:pt x="625" y="1241"/>
                  </a:cubicBezTo>
                  <a:cubicBezTo>
                    <a:pt x="964" y="1241"/>
                    <a:pt x="1242" y="964"/>
                    <a:pt x="1242" y="616"/>
                  </a:cubicBezTo>
                  <a:cubicBezTo>
                    <a:pt x="1242" y="278"/>
                    <a:pt x="964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6"/>
          <p:cNvGrpSpPr/>
          <p:nvPr/>
        </p:nvGrpSpPr>
        <p:grpSpPr>
          <a:xfrm flipH="1">
            <a:off x="1406885" y="2729674"/>
            <a:ext cx="508385" cy="644675"/>
            <a:chOff x="4859771" y="3053445"/>
            <a:chExt cx="508385" cy="644675"/>
          </a:xfrm>
        </p:grpSpPr>
        <p:sp>
          <p:nvSpPr>
            <p:cNvPr id="307" name="Google Shape;307;p26"/>
            <p:cNvSpPr/>
            <p:nvPr/>
          </p:nvSpPr>
          <p:spPr>
            <a:xfrm>
              <a:off x="4859771" y="3053445"/>
              <a:ext cx="508385" cy="644675"/>
            </a:xfrm>
            <a:custGeom>
              <a:avLst/>
              <a:gdLst/>
              <a:ahLst/>
              <a:cxnLst/>
              <a:rect l="l" t="t" r="r" b="b"/>
              <a:pathLst>
                <a:path w="14958" h="18968" extrusionOk="0">
                  <a:moveTo>
                    <a:pt x="1216" y="1"/>
                  </a:moveTo>
                  <a:cubicBezTo>
                    <a:pt x="548" y="1"/>
                    <a:pt x="1" y="609"/>
                    <a:pt x="1" y="1346"/>
                  </a:cubicBezTo>
                  <a:lnTo>
                    <a:pt x="1" y="17622"/>
                  </a:lnTo>
                  <a:cubicBezTo>
                    <a:pt x="1" y="18368"/>
                    <a:pt x="548" y="18967"/>
                    <a:pt x="1216" y="18967"/>
                  </a:cubicBezTo>
                  <a:lnTo>
                    <a:pt x="13742" y="18967"/>
                  </a:lnTo>
                  <a:cubicBezTo>
                    <a:pt x="14410" y="18967"/>
                    <a:pt x="14957" y="18368"/>
                    <a:pt x="14957" y="17622"/>
                  </a:cubicBezTo>
                  <a:lnTo>
                    <a:pt x="14957" y="3820"/>
                  </a:lnTo>
                  <a:lnTo>
                    <a:pt x="119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5265729" y="3053751"/>
              <a:ext cx="101827" cy="130444"/>
            </a:xfrm>
            <a:custGeom>
              <a:avLst/>
              <a:gdLst/>
              <a:ahLst/>
              <a:cxnLst/>
              <a:rect l="l" t="t" r="r" b="b"/>
              <a:pathLst>
                <a:path w="2996" h="3838" extrusionOk="0">
                  <a:moveTo>
                    <a:pt x="1" y="1"/>
                  </a:moveTo>
                  <a:lnTo>
                    <a:pt x="1" y="2856"/>
                  </a:lnTo>
                  <a:cubicBezTo>
                    <a:pt x="1" y="3395"/>
                    <a:pt x="409" y="3837"/>
                    <a:pt x="895" y="3837"/>
                  </a:cubicBezTo>
                  <a:lnTo>
                    <a:pt x="2996" y="38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4961567" y="3237560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4961567" y="3300099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4961567" y="3362943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4961567" y="3425482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4961567" y="3487748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26"/>
          <p:cNvSpPr/>
          <p:nvPr/>
        </p:nvSpPr>
        <p:spPr>
          <a:xfrm flipH="1">
            <a:off x="7869198" y="2214606"/>
            <a:ext cx="746128" cy="1207406"/>
          </a:xfrm>
          <a:custGeom>
            <a:avLst/>
            <a:gdLst/>
            <a:ahLst/>
            <a:cxnLst/>
            <a:rect l="l" t="t" r="r" b="b"/>
            <a:pathLst>
              <a:path w="21953" h="35525" extrusionOk="0">
                <a:moveTo>
                  <a:pt x="3235" y="31102"/>
                </a:moveTo>
                <a:cubicBezTo>
                  <a:pt x="3267" y="31102"/>
                  <a:pt x="3298" y="31108"/>
                  <a:pt x="3325" y="31121"/>
                </a:cubicBezTo>
                <a:cubicBezTo>
                  <a:pt x="3759" y="31320"/>
                  <a:pt x="3360" y="33091"/>
                  <a:pt x="3160" y="33525"/>
                </a:cubicBezTo>
                <a:cubicBezTo>
                  <a:pt x="3027" y="33847"/>
                  <a:pt x="2716" y="34031"/>
                  <a:pt x="2389" y="34031"/>
                </a:cubicBezTo>
                <a:cubicBezTo>
                  <a:pt x="2266" y="34031"/>
                  <a:pt x="2141" y="34005"/>
                  <a:pt x="2023" y="33950"/>
                </a:cubicBezTo>
                <a:cubicBezTo>
                  <a:pt x="1589" y="33742"/>
                  <a:pt x="1406" y="33230"/>
                  <a:pt x="1597" y="32796"/>
                </a:cubicBezTo>
                <a:cubicBezTo>
                  <a:pt x="1792" y="32390"/>
                  <a:pt x="2763" y="31102"/>
                  <a:pt x="3235" y="31102"/>
                </a:cubicBezTo>
                <a:close/>
                <a:moveTo>
                  <a:pt x="13908" y="0"/>
                </a:moveTo>
                <a:cubicBezTo>
                  <a:pt x="13896" y="0"/>
                  <a:pt x="13884" y="1"/>
                  <a:pt x="13871" y="2"/>
                </a:cubicBezTo>
                <a:cubicBezTo>
                  <a:pt x="11701" y="149"/>
                  <a:pt x="9774" y="1304"/>
                  <a:pt x="8880" y="3231"/>
                </a:cubicBezTo>
                <a:cubicBezTo>
                  <a:pt x="7708" y="5757"/>
                  <a:pt x="8698" y="8786"/>
                  <a:pt x="11085" y="10601"/>
                </a:cubicBezTo>
                <a:cubicBezTo>
                  <a:pt x="11233" y="10713"/>
                  <a:pt x="11276" y="10922"/>
                  <a:pt x="11189" y="11087"/>
                </a:cubicBezTo>
                <a:lnTo>
                  <a:pt x="460" y="32787"/>
                </a:lnTo>
                <a:cubicBezTo>
                  <a:pt x="0" y="33742"/>
                  <a:pt x="417" y="34888"/>
                  <a:pt x="1380" y="35348"/>
                </a:cubicBezTo>
                <a:cubicBezTo>
                  <a:pt x="1641" y="35468"/>
                  <a:pt x="1915" y="35525"/>
                  <a:pt x="2185" y="35525"/>
                </a:cubicBezTo>
                <a:cubicBezTo>
                  <a:pt x="2912" y="35525"/>
                  <a:pt x="3610" y="35111"/>
                  <a:pt x="3932" y="34402"/>
                </a:cubicBezTo>
                <a:lnTo>
                  <a:pt x="13568" y="12206"/>
                </a:lnTo>
                <a:cubicBezTo>
                  <a:pt x="13634" y="12059"/>
                  <a:pt x="13775" y="11962"/>
                  <a:pt x="13927" y="11962"/>
                </a:cubicBezTo>
                <a:cubicBezTo>
                  <a:pt x="13954" y="11962"/>
                  <a:pt x="13982" y="11965"/>
                  <a:pt x="14010" y="11972"/>
                </a:cubicBezTo>
                <a:cubicBezTo>
                  <a:pt x="14528" y="12084"/>
                  <a:pt x="15047" y="12138"/>
                  <a:pt x="15556" y="12138"/>
                </a:cubicBezTo>
                <a:cubicBezTo>
                  <a:pt x="17931" y="12138"/>
                  <a:pt x="20102" y="10953"/>
                  <a:pt x="21067" y="8873"/>
                </a:cubicBezTo>
                <a:cubicBezTo>
                  <a:pt x="21953" y="6946"/>
                  <a:pt x="21597" y="4733"/>
                  <a:pt x="20303" y="2971"/>
                </a:cubicBezTo>
                <a:cubicBezTo>
                  <a:pt x="20222" y="2861"/>
                  <a:pt x="20100" y="2806"/>
                  <a:pt x="19980" y="2806"/>
                </a:cubicBezTo>
                <a:cubicBezTo>
                  <a:pt x="19844" y="2806"/>
                  <a:pt x="19709" y="2876"/>
                  <a:pt x="19635" y="3014"/>
                </a:cubicBezTo>
                <a:lnTo>
                  <a:pt x="17977" y="6130"/>
                </a:lnTo>
                <a:cubicBezTo>
                  <a:pt x="17652" y="6730"/>
                  <a:pt x="17035" y="7073"/>
                  <a:pt x="16395" y="7073"/>
                </a:cubicBezTo>
                <a:cubicBezTo>
                  <a:pt x="16145" y="7073"/>
                  <a:pt x="15892" y="7021"/>
                  <a:pt x="15651" y="6911"/>
                </a:cubicBezTo>
                <a:lnTo>
                  <a:pt x="13897" y="6095"/>
                </a:lnTo>
                <a:cubicBezTo>
                  <a:pt x="13038" y="5696"/>
                  <a:pt x="12639" y="4698"/>
                  <a:pt x="12986" y="3821"/>
                </a:cubicBezTo>
                <a:lnTo>
                  <a:pt x="14271" y="540"/>
                </a:lnTo>
                <a:cubicBezTo>
                  <a:pt x="14379" y="282"/>
                  <a:pt x="14184" y="0"/>
                  <a:pt x="139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26"/>
          <p:cNvGrpSpPr/>
          <p:nvPr/>
        </p:nvGrpSpPr>
        <p:grpSpPr>
          <a:xfrm>
            <a:off x="2078625" y="1444332"/>
            <a:ext cx="740520" cy="478869"/>
            <a:chOff x="3932929" y="945489"/>
            <a:chExt cx="740520" cy="478869"/>
          </a:xfrm>
        </p:grpSpPr>
        <p:grpSp>
          <p:nvGrpSpPr>
            <p:cNvPr id="316" name="Google Shape;316;p26"/>
            <p:cNvGrpSpPr/>
            <p:nvPr/>
          </p:nvGrpSpPr>
          <p:grpSpPr>
            <a:xfrm>
              <a:off x="3932929" y="945489"/>
              <a:ext cx="740520" cy="123069"/>
              <a:chOff x="3932929" y="945489"/>
              <a:chExt cx="740520" cy="123069"/>
            </a:xfrm>
          </p:grpSpPr>
          <p:sp>
            <p:nvSpPr>
              <p:cNvPr id="317" name="Google Shape;317;p26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6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6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20" name="Google Shape;320;p26"/>
            <p:cNvGrpSpPr/>
            <p:nvPr/>
          </p:nvGrpSpPr>
          <p:grpSpPr>
            <a:xfrm>
              <a:off x="3932929" y="1123389"/>
              <a:ext cx="740520" cy="123069"/>
              <a:chOff x="3932929" y="945489"/>
              <a:chExt cx="740520" cy="123069"/>
            </a:xfrm>
          </p:grpSpPr>
          <p:sp>
            <p:nvSpPr>
              <p:cNvPr id="321" name="Google Shape;321;p26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26"/>
            <p:cNvGrpSpPr/>
            <p:nvPr/>
          </p:nvGrpSpPr>
          <p:grpSpPr>
            <a:xfrm>
              <a:off x="3932929" y="1301289"/>
              <a:ext cx="740520" cy="123069"/>
              <a:chOff x="3932929" y="945489"/>
              <a:chExt cx="740520" cy="123069"/>
            </a:xfrm>
          </p:grpSpPr>
          <p:sp>
            <p:nvSpPr>
              <p:cNvPr id="325" name="Google Shape;325;p26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6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598800" cy="18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Logo e Slogan da Empresa</a:t>
            </a:r>
            <a:endParaRPr dirty="0"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1"/>
          </p:nvPr>
        </p:nvSpPr>
        <p:spPr>
          <a:xfrm>
            <a:off x="4622250" y="540000"/>
            <a:ext cx="3879900" cy="40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21"/>
          <p:cNvSpPr/>
          <p:nvPr/>
        </p:nvSpPr>
        <p:spPr>
          <a:xfrm>
            <a:off x="524212" y="3498793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72076" y="3756163"/>
            <a:ext cx="811927" cy="753197"/>
            <a:chOff x="4932662" y="2251593"/>
            <a:chExt cx="811927" cy="753197"/>
          </a:xfrm>
        </p:grpSpPr>
        <p:sp>
          <p:nvSpPr>
            <p:cNvPr id="166" name="Google Shape;166;p21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901" y="419762"/>
            <a:ext cx="4303975" cy="4303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Objetivo</a:t>
            </a:r>
            <a:endParaRPr dirty="0"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1"/>
          </p:nvPr>
        </p:nvSpPr>
        <p:spPr>
          <a:xfrm>
            <a:off x="534147" y="1284620"/>
            <a:ext cx="7531902" cy="834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540385" algn="just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1800" b="0" i="0" u="none" strike="noStrike" dirty="0">
                <a:solidFill>
                  <a:srgbClr val="041E52"/>
                </a:solidFill>
                <a:effectLst/>
                <a:latin typeface="Arial" panose="020B0604020202020204" pitchFamily="34" charset="0"/>
              </a:rPr>
              <a:t>Aplicar os conhecimentos do curso Técnico em Informática para Internet por meio da criação do site "TI em Ação", uma plataforma pensada para facilitar a busca e o acesso a informações cruciais sobre cursos técnicos e de graduação na área de TI em São Carlos.  </a:t>
            </a:r>
            <a:r>
              <a:rPr lang="pt-BR" sz="1800" b="0" i="0" dirty="0">
                <a:solidFill>
                  <a:srgbClr val="041E52"/>
                </a:solidFill>
                <a:effectLst/>
                <a:latin typeface="Arial" panose="020B0604020202020204" pitchFamily="34" charset="0"/>
              </a:rPr>
              <a:t>​</a:t>
            </a:r>
            <a:endParaRPr lang="pt-BR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8" name="Google Shape;178;p22"/>
          <p:cNvGrpSpPr/>
          <p:nvPr/>
        </p:nvGrpSpPr>
        <p:grpSpPr>
          <a:xfrm>
            <a:off x="8358818" y="266946"/>
            <a:ext cx="740520" cy="478869"/>
            <a:chOff x="3932929" y="945489"/>
            <a:chExt cx="740520" cy="478869"/>
          </a:xfrm>
        </p:grpSpPr>
        <p:grpSp>
          <p:nvGrpSpPr>
            <p:cNvPr id="179" name="Google Shape;179;p22"/>
            <p:cNvGrpSpPr/>
            <p:nvPr/>
          </p:nvGrpSpPr>
          <p:grpSpPr>
            <a:xfrm>
              <a:off x="3932929" y="945489"/>
              <a:ext cx="740520" cy="123069"/>
              <a:chOff x="3932929" y="945489"/>
              <a:chExt cx="740520" cy="123069"/>
            </a:xfrm>
          </p:grpSpPr>
          <p:sp>
            <p:nvSpPr>
              <p:cNvPr id="180" name="Google Shape;180;p22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2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2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22"/>
            <p:cNvGrpSpPr/>
            <p:nvPr/>
          </p:nvGrpSpPr>
          <p:grpSpPr>
            <a:xfrm>
              <a:off x="3932929" y="1123389"/>
              <a:ext cx="740520" cy="123069"/>
              <a:chOff x="3932929" y="945489"/>
              <a:chExt cx="740520" cy="123069"/>
            </a:xfrm>
          </p:grpSpPr>
          <p:sp>
            <p:nvSpPr>
              <p:cNvPr id="184" name="Google Shape;184;p22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2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22"/>
            <p:cNvGrpSpPr/>
            <p:nvPr/>
          </p:nvGrpSpPr>
          <p:grpSpPr>
            <a:xfrm>
              <a:off x="3932929" y="1301289"/>
              <a:ext cx="740520" cy="123069"/>
              <a:chOff x="3932929" y="945489"/>
              <a:chExt cx="740520" cy="123069"/>
            </a:xfrm>
          </p:grpSpPr>
          <p:sp>
            <p:nvSpPr>
              <p:cNvPr id="188" name="Google Shape;188;p22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2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2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" name="Google Shape;267;p26">
            <a:extLst>
              <a:ext uri="{FF2B5EF4-FFF2-40B4-BE49-F238E27FC236}">
                <a16:creationId xmlns:a16="http://schemas.microsoft.com/office/drawing/2014/main" id="{CC3A7A65-19B9-35DC-2719-86DB90AE2018}"/>
              </a:ext>
            </a:extLst>
          </p:cNvPr>
          <p:cNvSpPr/>
          <p:nvPr/>
        </p:nvSpPr>
        <p:spPr>
          <a:xfrm flipH="1">
            <a:off x="473193" y="4222694"/>
            <a:ext cx="623977" cy="405403"/>
          </a:xfrm>
          <a:custGeom>
            <a:avLst/>
            <a:gdLst/>
            <a:ahLst/>
            <a:cxnLst/>
            <a:rect l="l" t="t" r="r" b="b"/>
            <a:pathLst>
              <a:path w="18359" h="11928" fill="none" extrusionOk="0">
                <a:moveTo>
                  <a:pt x="16423" y="5669"/>
                </a:moveTo>
                <a:cubicBezTo>
                  <a:pt x="16527" y="5296"/>
                  <a:pt x="16580" y="4905"/>
                  <a:pt x="16580" y="4506"/>
                </a:cubicBezTo>
                <a:cubicBezTo>
                  <a:pt x="16580" y="2023"/>
                  <a:pt x="14557" y="1"/>
                  <a:pt x="12074" y="1"/>
                </a:cubicBezTo>
                <a:cubicBezTo>
                  <a:pt x="10252" y="1"/>
                  <a:pt x="8680" y="1086"/>
                  <a:pt x="7977" y="2648"/>
                </a:cubicBezTo>
                <a:cubicBezTo>
                  <a:pt x="7387" y="2240"/>
                  <a:pt x="6675" y="1989"/>
                  <a:pt x="5894" y="1989"/>
                </a:cubicBezTo>
                <a:cubicBezTo>
                  <a:pt x="3924" y="1989"/>
                  <a:pt x="2318" y="3569"/>
                  <a:pt x="2292" y="5522"/>
                </a:cubicBezTo>
                <a:cubicBezTo>
                  <a:pt x="964" y="5938"/>
                  <a:pt x="0" y="7188"/>
                  <a:pt x="0" y="8647"/>
                </a:cubicBezTo>
                <a:cubicBezTo>
                  <a:pt x="0" y="10461"/>
                  <a:pt x="1467" y="11928"/>
                  <a:pt x="3273" y="11928"/>
                </a:cubicBezTo>
                <a:lnTo>
                  <a:pt x="15069" y="11928"/>
                </a:lnTo>
                <a:cubicBezTo>
                  <a:pt x="16883" y="11928"/>
                  <a:pt x="18350" y="10461"/>
                  <a:pt x="18350" y="8647"/>
                </a:cubicBezTo>
                <a:cubicBezTo>
                  <a:pt x="18359" y="7318"/>
                  <a:pt x="17569" y="6181"/>
                  <a:pt x="16423" y="5669"/>
                </a:cubicBezTo>
                <a:close/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miter lim="868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Justificativa</a:t>
            </a:r>
            <a:endParaRPr dirty="0"/>
          </a:p>
        </p:txBody>
      </p:sp>
      <p:sp>
        <p:nvSpPr>
          <p:cNvPr id="205" name="Google Shape;205;p23"/>
          <p:cNvSpPr txBox="1"/>
          <p:nvPr/>
        </p:nvSpPr>
        <p:spPr>
          <a:xfrm>
            <a:off x="719924" y="1257300"/>
            <a:ext cx="7703999" cy="79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41E52"/>
                </a:solidFill>
                <a:effectLst/>
                <a:latin typeface="Arial" panose="020B0604020202020204" pitchFamily="34" charset="0"/>
              </a:rPr>
              <a:t>Oferecer entendimento sobre os cursos de Tecnologia da Informação;</a:t>
            </a:r>
            <a:endParaRPr lang="pt-BR" sz="1800" dirty="0">
              <a:solidFill>
                <a:schemeClr val="tx1"/>
              </a:solidFill>
              <a:sym typeface="Archivo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7889799" y="4014123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23"/>
          <p:cNvGrpSpPr/>
          <p:nvPr/>
        </p:nvGrpSpPr>
        <p:grpSpPr>
          <a:xfrm>
            <a:off x="8246637" y="3622693"/>
            <a:ext cx="811927" cy="753197"/>
            <a:chOff x="4932662" y="2251593"/>
            <a:chExt cx="811927" cy="753197"/>
          </a:xfrm>
        </p:grpSpPr>
        <p:sp>
          <p:nvSpPr>
            <p:cNvPr id="208" name="Google Shape;208;p23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3"/>
          <p:cNvSpPr txBox="1"/>
          <p:nvPr/>
        </p:nvSpPr>
        <p:spPr>
          <a:xfrm>
            <a:off x="5680800" y="2341200"/>
            <a:ext cx="18288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3" name="Google Shape;178;p22"/>
          <p:cNvGrpSpPr/>
          <p:nvPr/>
        </p:nvGrpSpPr>
        <p:grpSpPr>
          <a:xfrm>
            <a:off x="8300185" y="3788612"/>
            <a:ext cx="740520" cy="478869"/>
            <a:chOff x="3932929" y="945489"/>
            <a:chExt cx="740520" cy="478869"/>
          </a:xfrm>
        </p:grpSpPr>
        <p:grpSp>
          <p:nvGrpSpPr>
            <p:cNvPr id="14" name="Google Shape;179;p22"/>
            <p:cNvGrpSpPr/>
            <p:nvPr/>
          </p:nvGrpSpPr>
          <p:grpSpPr>
            <a:xfrm>
              <a:off x="3932929" y="945489"/>
              <a:ext cx="740520" cy="123069"/>
              <a:chOff x="3932929" y="945489"/>
              <a:chExt cx="740520" cy="123069"/>
            </a:xfrm>
          </p:grpSpPr>
          <p:sp>
            <p:nvSpPr>
              <p:cNvPr id="23" name="Google Shape;180;p22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81;p22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82;p22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83;p22"/>
            <p:cNvGrpSpPr/>
            <p:nvPr/>
          </p:nvGrpSpPr>
          <p:grpSpPr>
            <a:xfrm>
              <a:off x="3932929" y="1123389"/>
              <a:ext cx="740520" cy="123069"/>
              <a:chOff x="3932929" y="945489"/>
              <a:chExt cx="740520" cy="123069"/>
            </a:xfrm>
          </p:grpSpPr>
          <p:sp>
            <p:nvSpPr>
              <p:cNvPr id="20" name="Google Shape;184;p22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85;p22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86;p22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187;p22"/>
            <p:cNvGrpSpPr/>
            <p:nvPr/>
          </p:nvGrpSpPr>
          <p:grpSpPr>
            <a:xfrm>
              <a:off x="3932929" y="1301289"/>
              <a:ext cx="740520" cy="123069"/>
              <a:chOff x="3932929" y="945489"/>
              <a:chExt cx="740520" cy="123069"/>
            </a:xfrm>
          </p:grpSpPr>
          <p:sp>
            <p:nvSpPr>
              <p:cNvPr id="17" name="Google Shape;188;p22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9;p22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0;p22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05;p23">
            <a:extLst>
              <a:ext uri="{FF2B5EF4-FFF2-40B4-BE49-F238E27FC236}">
                <a16:creationId xmlns:a16="http://schemas.microsoft.com/office/drawing/2014/main" id="{B22EF1AF-3B6A-A067-02D6-0EF090D844D3}"/>
              </a:ext>
            </a:extLst>
          </p:cNvPr>
          <p:cNvSpPr txBox="1"/>
          <p:nvPr/>
        </p:nvSpPr>
        <p:spPr>
          <a:xfrm>
            <a:off x="719924" y="1900007"/>
            <a:ext cx="7068502" cy="79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41E52"/>
                </a:solidFill>
                <a:effectLst/>
                <a:latin typeface="Arial" panose="020B0604020202020204" pitchFamily="34" charset="0"/>
              </a:rPr>
              <a:t>Falta de informação sobre o tema;</a:t>
            </a:r>
            <a:endParaRPr lang="pt-BR" sz="1800" dirty="0">
              <a:solidFill>
                <a:schemeClr val="tx1"/>
              </a:solidFill>
              <a:sym typeface="Archivo"/>
            </a:endParaRPr>
          </a:p>
        </p:txBody>
      </p:sp>
      <p:sp>
        <p:nvSpPr>
          <p:cNvPr id="3" name="Google Shape;205;p23">
            <a:extLst>
              <a:ext uri="{FF2B5EF4-FFF2-40B4-BE49-F238E27FC236}">
                <a16:creationId xmlns:a16="http://schemas.microsoft.com/office/drawing/2014/main" id="{B2E5167B-0AC9-50B1-579F-4E309FB5B7B1}"/>
              </a:ext>
            </a:extLst>
          </p:cNvPr>
          <p:cNvSpPr txBox="1"/>
          <p:nvPr/>
        </p:nvSpPr>
        <p:spPr>
          <a:xfrm>
            <a:off x="719924" y="2637443"/>
            <a:ext cx="7068502" cy="79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41E52"/>
                </a:solidFill>
                <a:effectLst/>
                <a:latin typeface="Arial" panose="020B0604020202020204" pitchFamily="34" charset="0"/>
              </a:rPr>
              <a:t>Necessidade de mercado: a BRASSCOM (2021) estima que as empresas de tecnologia precisarão de 797 mil talentos entre 2021 e 2025, mas prevê um </a:t>
            </a:r>
            <a:r>
              <a:rPr lang="pt-BR" sz="1800" b="0" i="1" u="none" strike="noStrike" dirty="0">
                <a:solidFill>
                  <a:srgbClr val="041E52"/>
                </a:solidFill>
                <a:effectLst/>
                <a:latin typeface="Arial" panose="020B0604020202020204" pitchFamily="34" charset="0"/>
              </a:rPr>
              <a:t>déficit</a:t>
            </a:r>
            <a:r>
              <a:rPr lang="pt-BR" sz="1800" b="0" i="0" u="none" strike="noStrike" dirty="0">
                <a:solidFill>
                  <a:srgbClr val="041E52"/>
                </a:solidFill>
                <a:effectLst/>
                <a:latin typeface="Arial" panose="020B0604020202020204" pitchFamily="34" charset="0"/>
              </a:rPr>
              <a:t> anual de 106 mil profissionais, totalizando um déficit de 530 mil em cinco anos.</a:t>
            </a:r>
            <a:r>
              <a:rPr lang="en-US" sz="1800" b="0" i="0" dirty="0">
                <a:solidFill>
                  <a:srgbClr val="041E52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41E52"/>
              </a:solidFill>
              <a:effectLst/>
              <a:latin typeface="Arial" panose="020B0604020202020204" pitchFamily="34" charset="0"/>
            </a:endParaRPr>
          </a:p>
          <a:p>
            <a:pPr lvl="0" indent="5349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tx1"/>
              </a:solidFill>
              <a:sym typeface="Archiv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Justificativa</a:t>
            </a:r>
            <a:endParaRPr dirty="0"/>
          </a:p>
        </p:txBody>
      </p:sp>
      <p:pic>
        <p:nvPicPr>
          <p:cNvPr id="1026" name="Picture 2" descr="Gráfico de respostas do Formulários Google. Título da pergunta: Você sabia que a área da Tecnologia da Informação solicita cerca 160 mil profissionais por ano . Número de respostas: 16 respostas.">
            <a:extLst>
              <a:ext uri="{FF2B5EF4-FFF2-40B4-BE49-F238E27FC236}">
                <a16:creationId xmlns:a16="http://schemas.microsoft.com/office/drawing/2014/main" id="{F7AD7CCE-0C9E-C857-9ED6-AE1060813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962172"/>
            <a:ext cx="7617828" cy="321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5946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Justificativa</a:t>
            </a:r>
            <a:endParaRPr dirty="0"/>
          </a:p>
        </p:txBody>
      </p:sp>
      <p:sp>
        <p:nvSpPr>
          <p:cNvPr id="206" name="Google Shape;206;p23"/>
          <p:cNvSpPr/>
          <p:nvPr/>
        </p:nvSpPr>
        <p:spPr>
          <a:xfrm>
            <a:off x="530800" y="3912956"/>
            <a:ext cx="719583" cy="713534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23"/>
          <p:cNvGrpSpPr/>
          <p:nvPr/>
        </p:nvGrpSpPr>
        <p:grpSpPr>
          <a:xfrm>
            <a:off x="446628" y="3114622"/>
            <a:ext cx="811927" cy="753197"/>
            <a:chOff x="4932662" y="2251593"/>
            <a:chExt cx="811927" cy="753197"/>
          </a:xfrm>
        </p:grpSpPr>
        <p:sp>
          <p:nvSpPr>
            <p:cNvPr id="208" name="Google Shape;208;p23"/>
            <p:cNvSpPr/>
            <p:nvPr/>
          </p:nvSpPr>
          <p:spPr>
            <a:xfrm>
              <a:off x="4932662" y="2251593"/>
              <a:ext cx="811927" cy="753197"/>
            </a:xfrm>
            <a:custGeom>
              <a:avLst/>
              <a:gdLst/>
              <a:ahLst/>
              <a:cxnLst/>
              <a:rect l="l" t="t" r="r" b="b"/>
              <a:pathLst>
                <a:path w="23889" h="22161" extrusionOk="0">
                  <a:moveTo>
                    <a:pt x="278" y="0"/>
                  </a:moveTo>
                  <a:cubicBezTo>
                    <a:pt x="130" y="0"/>
                    <a:pt x="0" y="122"/>
                    <a:pt x="0" y="286"/>
                  </a:cubicBezTo>
                  <a:lnTo>
                    <a:pt x="0" y="21874"/>
                  </a:lnTo>
                  <a:cubicBezTo>
                    <a:pt x="0" y="22031"/>
                    <a:pt x="122" y="22161"/>
                    <a:pt x="278" y="22161"/>
                  </a:cubicBezTo>
                  <a:lnTo>
                    <a:pt x="23610" y="22161"/>
                  </a:lnTo>
                  <a:cubicBezTo>
                    <a:pt x="23758" y="22161"/>
                    <a:pt x="23888" y="22031"/>
                    <a:pt x="23888" y="21874"/>
                  </a:cubicBezTo>
                  <a:lnTo>
                    <a:pt x="23888" y="286"/>
                  </a:lnTo>
                  <a:cubicBezTo>
                    <a:pt x="23888" y="130"/>
                    <a:pt x="23775" y="0"/>
                    <a:pt x="2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4968044" y="2360729"/>
              <a:ext cx="740826" cy="592436"/>
            </a:xfrm>
            <a:custGeom>
              <a:avLst/>
              <a:gdLst/>
              <a:ahLst/>
              <a:cxnLst/>
              <a:rect l="l" t="t" r="r" b="b"/>
              <a:pathLst>
                <a:path w="21797" h="17431" extrusionOk="0">
                  <a:moveTo>
                    <a:pt x="209" y="1"/>
                  </a:moveTo>
                  <a:cubicBezTo>
                    <a:pt x="96" y="1"/>
                    <a:pt x="1" y="88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1"/>
                    <a:pt x="209" y="17431"/>
                  </a:cubicBezTo>
                  <a:lnTo>
                    <a:pt x="21588" y="17431"/>
                  </a:lnTo>
                  <a:cubicBezTo>
                    <a:pt x="21710" y="17431"/>
                    <a:pt x="21797" y="17335"/>
                    <a:pt x="21797" y="17222"/>
                  </a:cubicBezTo>
                  <a:lnTo>
                    <a:pt x="21797" y="209"/>
                  </a:lnTo>
                  <a:cubicBezTo>
                    <a:pt x="21797" y="105"/>
                    <a:pt x="21710" y="1"/>
                    <a:pt x="2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4981334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0"/>
                    <a:pt x="0" y="617"/>
                  </a:cubicBezTo>
                  <a:cubicBezTo>
                    <a:pt x="0" y="956"/>
                    <a:pt x="269" y="1234"/>
                    <a:pt x="617" y="1234"/>
                  </a:cubicBezTo>
                  <a:cubicBezTo>
                    <a:pt x="955" y="1234"/>
                    <a:pt x="1233" y="964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5052709" y="2284901"/>
              <a:ext cx="42246" cy="41941"/>
            </a:xfrm>
            <a:custGeom>
              <a:avLst/>
              <a:gdLst/>
              <a:ahLst/>
              <a:cxnLst/>
              <a:rect l="l" t="t" r="r" b="b"/>
              <a:pathLst>
                <a:path w="1243" h="1234" extrusionOk="0">
                  <a:moveTo>
                    <a:pt x="617" y="1"/>
                  </a:moveTo>
                  <a:cubicBezTo>
                    <a:pt x="279" y="1"/>
                    <a:pt x="1" y="279"/>
                    <a:pt x="1" y="617"/>
                  </a:cubicBezTo>
                  <a:cubicBezTo>
                    <a:pt x="1" y="956"/>
                    <a:pt x="279" y="1234"/>
                    <a:pt x="617" y="1234"/>
                  </a:cubicBezTo>
                  <a:cubicBezTo>
                    <a:pt x="964" y="1234"/>
                    <a:pt x="1242" y="956"/>
                    <a:pt x="1242" y="617"/>
                  </a:cubicBezTo>
                  <a:cubicBezTo>
                    <a:pt x="1242" y="279"/>
                    <a:pt x="964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5124425" y="2284901"/>
              <a:ext cx="41907" cy="41941"/>
            </a:xfrm>
            <a:custGeom>
              <a:avLst/>
              <a:gdLst/>
              <a:ahLst/>
              <a:cxnLst/>
              <a:rect l="l" t="t" r="r" b="b"/>
              <a:pathLst>
                <a:path w="1233" h="1234" extrusionOk="0">
                  <a:moveTo>
                    <a:pt x="617" y="1"/>
                  </a:moveTo>
                  <a:cubicBezTo>
                    <a:pt x="278" y="1"/>
                    <a:pt x="0" y="279"/>
                    <a:pt x="0" y="617"/>
                  </a:cubicBezTo>
                  <a:cubicBezTo>
                    <a:pt x="0" y="956"/>
                    <a:pt x="278" y="1234"/>
                    <a:pt x="617" y="1234"/>
                  </a:cubicBezTo>
                  <a:cubicBezTo>
                    <a:pt x="955" y="1234"/>
                    <a:pt x="1233" y="956"/>
                    <a:pt x="1233" y="617"/>
                  </a:cubicBezTo>
                  <a:cubicBezTo>
                    <a:pt x="1233" y="279"/>
                    <a:pt x="95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8;p22"/>
          <p:cNvGrpSpPr/>
          <p:nvPr/>
        </p:nvGrpSpPr>
        <p:grpSpPr>
          <a:xfrm>
            <a:off x="482010" y="3251785"/>
            <a:ext cx="740520" cy="478869"/>
            <a:chOff x="3932929" y="945489"/>
            <a:chExt cx="740520" cy="478869"/>
          </a:xfrm>
        </p:grpSpPr>
        <p:grpSp>
          <p:nvGrpSpPr>
            <p:cNvPr id="14" name="Google Shape;179;p22"/>
            <p:cNvGrpSpPr/>
            <p:nvPr/>
          </p:nvGrpSpPr>
          <p:grpSpPr>
            <a:xfrm>
              <a:off x="3932929" y="945489"/>
              <a:ext cx="740520" cy="123069"/>
              <a:chOff x="3932929" y="945489"/>
              <a:chExt cx="740520" cy="123069"/>
            </a:xfrm>
          </p:grpSpPr>
          <p:sp>
            <p:nvSpPr>
              <p:cNvPr id="23" name="Google Shape;180;p22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81;p22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82;p22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83;p22"/>
            <p:cNvGrpSpPr/>
            <p:nvPr/>
          </p:nvGrpSpPr>
          <p:grpSpPr>
            <a:xfrm>
              <a:off x="3932929" y="1123389"/>
              <a:ext cx="740520" cy="123069"/>
              <a:chOff x="3932929" y="945489"/>
              <a:chExt cx="740520" cy="123069"/>
            </a:xfrm>
          </p:grpSpPr>
          <p:sp>
            <p:nvSpPr>
              <p:cNvPr id="20" name="Google Shape;184;p22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85;p22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86;p22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187;p22"/>
            <p:cNvGrpSpPr/>
            <p:nvPr/>
          </p:nvGrpSpPr>
          <p:grpSpPr>
            <a:xfrm>
              <a:off x="3932929" y="1301289"/>
              <a:ext cx="740520" cy="123069"/>
              <a:chOff x="3932929" y="945489"/>
              <a:chExt cx="740520" cy="123069"/>
            </a:xfrm>
          </p:grpSpPr>
          <p:sp>
            <p:nvSpPr>
              <p:cNvPr id="17" name="Google Shape;188;p22"/>
              <p:cNvSpPr/>
              <p:nvPr/>
            </p:nvSpPr>
            <p:spPr>
              <a:xfrm>
                <a:off x="3932929" y="945489"/>
                <a:ext cx="74052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3621" extrusionOk="0">
                    <a:moveTo>
                      <a:pt x="1814" y="1"/>
                    </a:moveTo>
                    <a:cubicBezTo>
                      <a:pt x="816" y="1"/>
                      <a:pt x="0" y="808"/>
                      <a:pt x="0" y="1815"/>
                    </a:cubicBezTo>
                    <a:cubicBezTo>
                      <a:pt x="0" y="2813"/>
                      <a:pt x="816" y="3620"/>
                      <a:pt x="1814" y="3620"/>
                    </a:cubicBezTo>
                    <a:lnTo>
                      <a:pt x="19965" y="3620"/>
                    </a:lnTo>
                    <a:cubicBezTo>
                      <a:pt x="20980" y="3620"/>
                      <a:pt x="21788" y="2813"/>
                      <a:pt x="21779" y="1815"/>
                    </a:cubicBezTo>
                    <a:cubicBezTo>
                      <a:pt x="21779" y="808"/>
                      <a:pt x="20963" y="1"/>
                      <a:pt x="19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9;p22"/>
              <p:cNvSpPr/>
              <p:nvPr/>
            </p:nvSpPr>
            <p:spPr>
              <a:xfrm>
                <a:off x="3933200" y="945489"/>
                <a:ext cx="151380" cy="123069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3621" extrusionOk="0">
                    <a:moveTo>
                      <a:pt x="1815" y="1"/>
                    </a:moveTo>
                    <a:cubicBezTo>
                      <a:pt x="817" y="1"/>
                      <a:pt x="1" y="808"/>
                      <a:pt x="1" y="1815"/>
                    </a:cubicBezTo>
                    <a:cubicBezTo>
                      <a:pt x="1" y="2813"/>
                      <a:pt x="817" y="3620"/>
                      <a:pt x="1815" y="3620"/>
                    </a:cubicBezTo>
                    <a:lnTo>
                      <a:pt x="2640" y="3620"/>
                    </a:lnTo>
                    <a:cubicBezTo>
                      <a:pt x="3638" y="3620"/>
                      <a:pt x="4454" y="2813"/>
                      <a:pt x="4454" y="1815"/>
                    </a:cubicBezTo>
                    <a:cubicBezTo>
                      <a:pt x="4454" y="808"/>
                      <a:pt x="3638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0;p22"/>
              <p:cNvSpPr/>
              <p:nvPr/>
            </p:nvSpPr>
            <p:spPr>
              <a:xfrm>
                <a:off x="4125575" y="990626"/>
                <a:ext cx="470285" cy="34837"/>
              </a:xfrm>
              <a:custGeom>
                <a:avLst/>
                <a:gdLst/>
                <a:ahLst/>
                <a:cxnLst/>
                <a:rect l="l" t="t" r="r" b="b"/>
                <a:pathLst>
                  <a:path w="13837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13837" y="1025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5CAC403C-F892-C0BA-F8CD-B20BC0FC7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814" y="277569"/>
            <a:ext cx="4126362" cy="458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73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/>
        </p:nvSpPr>
        <p:spPr>
          <a:xfrm>
            <a:off x="276536" y="4315483"/>
            <a:ext cx="601973" cy="596912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" name="Google Shape;220;p24"/>
          <p:cNvGrpSpPr/>
          <p:nvPr/>
        </p:nvGrpSpPr>
        <p:grpSpPr>
          <a:xfrm flipH="1">
            <a:off x="576632" y="3962176"/>
            <a:ext cx="508385" cy="644675"/>
            <a:chOff x="4859771" y="3053445"/>
            <a:chExt cx="508385" cy="644675"/>
          </a:xfrm>
        </p:grpSpPr>
        <p:sp>
          <p:nvSpPr>
            <p:cNvPr id="221" name="Google Shape;221;p24"/>
            <p:cNvSpPr/>
            <p:nvPr/>
          </p:nvSpPr>
          <p:spPr>
            <a:xfrm>
              <a:off x="4859771" y="3053445"/>
              <a:ext cx="508385" cy="644675"/>
            </a:xfrm>
            <a:custGeom>
              <a:avLst/>
              <a:gdLst/>
              <a:ahLst/>
              <a:cxnLst/>
              <a:rect l="l" t="t" r="r" b="b"/>
              <a:pathLst>
                <a:path w="14958" h="18968" extrusionOk="0">
                  <a:moveTo>
                    <a:pt x="1216" y="1"/>
                  </a:moveTo>
                  <a:cubicBezTo>
                    <a:pt x="548" y="1"/>
                    <a:pt x="1" y="609"/>
                    <a:pt x="1" y="1346"/>
                  </a:cubicBezTo>
                  <a:lnTo>
                    <a:pt x="1" y="17622"/>
                  </a:lnTo>
                  <a:cubicBezTo>
                    <a:pt x="1" y="18368"/>
                    <a:pt x="548" y="18967"/>
                    <a:pt x="1216" y="18967"/>
                  </a:cubicBezTo>
                  <a:lnTo>
                    <a:pt x="13742" y="18967"/>
                  </a:lnTo>
                  <a:cubicBezTo>
                    <a:pt x="14410" y="18967"/>
                    <a:pt x="14957" y="18368"/>
                    <a:pt x="14957" y="17622"/>
                  </a:cubicBezTo>
                  <a:lnTo>
                    <a:pt x="14957" y="3820"/>
                  </a:lnTo>
                  <a:lnTo>
                    <a:pt x="119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5265729" y="3053751"/>
              <a:ext cx="101827" cy="130444"/>
            </a:xfrm>
            <a:custGeom>
              <a:avLst/>
              <a:gdLst/>
              <a:ahLst/>
              <a:cxnLst/>
              <a:rect l="l" t="t" r="r" b="b"/>
              <a:pathLst>
                <a:path w="2996" h="3838" extrusionOk="0">
                  <a:moveTo>
                    <a:pt x="1" y="1"/>
                  </a:moveTo>
                  <a:lnTo>
                    <a:pt x="1" y="2856"/>
                  </a:lnTo>
                  <a:cubicBezTo>
                    <a:pt x="1" y="3395"/>
                    <a:pt x="409" y="3837"/>
                    <a:pt x="895" y="3837"/>
                  </a:cubicBezTo>
                  <a:lnTo>
                    <a:pt x="2996" y="38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4961567" y="3237560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4961567" y="3300099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4961567" y="3362943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4961567" y="3425482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1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4961567" y="3487748"/>
              <a:ext cx="304188" cy="26578"/>
            </a:xfrm>
            <a:custGeom>
              <a:avLst/>
              <a:gdLst/>
              <a:ahLst/>
              <a:cxnLst/>
              <a:rect l="l" t="t" r="r" b="b"/>
              <a:pathLst>
                <a:path w="895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950" y="782"/>
                  </a:lnTo>
                  <a:lnTo>
                    <a:pt x="8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24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Metodologia</a:t>
            </a:r>
            <a:endParaRPr dirty="0"/>
          </a:p>
        </p:txBody>
      </p:sp>
      <p:grpSp>
        <p:nvGrpSpPr>
          <p:cNvPr id="4" name="Google Shape;268;p26">
            <a:extLst>
              <a:ext uri="{FF2B5EF4-FFF2-40B4-BE49-F238E27FC236}">
                <a16:creationId xmlns:a16="http://schemas.microsoft.com/office/drawing/2014/main" id="{F505EE9E-1464-3D79-3485-A1685D0532E6}"/>
              </a:ext>
            </a:extLst>
          </p:cNvPr>
          <p:cNvGrpSpPr/>
          <p:nvPr/>
        </p:nvGrpSpPr>
        <p:grpSpPr>
          <a:xfrm>
            <a:off x="7181385" y="3423480"/>
            <a:ext cx="1686079" cy="1445621"/>
            <a:chOff x="3780013" y="1888393"/>
            <a:chExt cx="2538390" cy="2056394"/>
          </a:xfrm>
        </p:grpSpPr>
        <p:sp>
          <p:nvSpPr>
            <p:cNvPr id="5" name="Google Shape;269;p26">
              <a:extLst>
                <a:ext uri="{FF2B5EF4-FFF2-40B4-BE49-F238E27FC236}">
                  <a16:creationId xmlns:a16="http://schemas.microsoft.com/office/drawing/2014/main" id="{9729B078-E26B-8F55-835C-C39A5B30B794}"/>
                </a:ext>
              </a:extLst>
            </p:cNvPr>
            <p:cNvSpPr/>
            <p:nvPr/>
          </p:nvSpPr>
          <p:spPr>
            <a:xfrm>
              <a:off x="3780013" y="1888393"/>
              <a:ext cx="2538390" cy="1625894"/>
            </a:xfrm>
            <a:custGeom>
              <a:avLst/>
              <a:gdLst/>
              <a:ahLst/>
              <a:cxnLst/>
              <a:rect l="l" t="t" r="r" b="b"/>
              <a:pathLst>
                <a:path w="74686" h="47838" extrusionOk="0">
                  <a:moveTo>
                    <a:pt x="348" y="1"/>
                  </a:moveTo>
                  <a:cubicBezTo>
                    <a:pt x="165" y="1"/>
                    <a:pt x="1" y="157"/>
                    <a:pt x="1" y="348"/>
                  </a:cubicBezTo>
                  <a:lnTo>
                    <a:pt x="1" y="47838"/>
                  </a:lnTo>
                  <a:lnTo>
                    <a:pt x="74685" y="47838"/>
                  </a:lnTo>
                  <a:lnTo>
                    <a:pt x="74685" y="348"/>
                  </a:lnTo>
                  <a:cubicBezTo>
                    <a:pt x="74685" y="166"/>
                    <a:pt x="74529" y="1"/>
                    <a:pt x="74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0;p26">
              <a:extLst>
                <a:ext uri="{FF2B5EF4-FFF2-40B4-BE49-F238E27FC236}">
                  <a16:creationId xmlns:a16="http://schemas.microsoft.com/office/drawing/2014/main" id="{3ACC397E-832E-7C32-9B72-61DC3928E766}"/>
                </a:ext>
              </a:extLst>
            </p:cNvPr>
            <p:cNvSpPr/>
            <p:nvPr/>
          </p:nvSpPr>
          <p:spPr>
            <a:xfrm>
              <a:off x="3897715" y="1988693"/>
              <a:ext cx="2303265" cy="1399911"/>
            </a:xfrm>
            <a:custGeom>
              <a:avLst/>
              <a:gdLst/>
              <a:ahLst/>
              <a:cxnLst/>
              <a:rect l="l" t="t" r="r" b="b"/>
              <a:pathLst>
                <a:path w="67768" h="41189" extrusionOk="0">
                  <a:moveTo>
                    <a:pt x="348" y="1"/>
                  </a:moveTo>
                  <a:cubicBezTo>
                    <a:pt x="166" y="1"/>
                    <a:pt x="1" y="157"/>
                    <a:pt x="1" y="348"/>
                  </a:cubicBezTo>
                  <a:lnTo>
                    <a:pt x="1" y="40842"/>
                  </a:lnTo>
                  <a:cubicBezTo>
                    <a:pt x="1" y="41024"/>
                    <a:pt x="149" y="41189"/>
                    <a:pt x="348" y="41189"/>
                  </a:cubicBezTo>
                  <a:lnTo>
                    <a:pt x="67420" y="41189"/>
                  </a:lnTo>
                  <a:cubicBezTo>
                    <a:pt x="67620" y="41189"/>
                    <a:pt x="67768" y="41024"/>
                    <a:pt x="67768" y="40833"/>
                  </a:cubicBezTo>
                  <a:lnTo>
                    <a:pt x="67768" y="348"/>
                  </a:lnTo>
                  <a:cubicBezTo>
                    <a:pt x="67768" y="166"/>
                    <a:pt x="67620" y="1"/>
                    <a:pt x="674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1;p26">
              <a:extLst>
                <a:ext uri="{FF2B5EF4-FFF2-40B4-BE49-F238E27FC236}">
                  <a16:creationId xmlns:a16="http://schemas.microsoft.com/office/drawing/2014/main" id="{E932F73A-B93B-8FC3-E900-BD708D82E5E1}"/>
                </a:ext>
              </a:extLst>
            </p:cNvPr>
            <p:cNvSpPr/>
            <p:nvPr/>
          </p:nvSpPr>
          <p:spPr>
            <a:xfrm>
              <a:off x="3897443" y="1988693"/>
              <a:ext cx="2219180" cy="1399911"/>
            </a:xfrm>
            <a:custGeom>
              <a:avLst/>
              <a:gdLst/>
              <a:ahLst/>
              <a:cxnLst/>
              <a:rect l="l" t="t" r="r" b="b"/>
              <a:pathLst>
                <a:path w="65294" h="41189" extrusionOk="0">
                  <a:moveTo>
                    <a:pt x="938" y="1"/>
                  </a:moveTo>
                  <a:cubicBezTo>
                    <a:pt x="417" y="1"/>
                    <a:pt x="0" y="426"/>
                    <a:pt x="0" y="947"/>
                  </a:cubicBezTo>
                  <a:lnTo>
                    <a:pt x="0" y="40243"/>
                  </a:lnTo>
                  <a:cubicBezTo>
                    <a:pt x="0" y="40763"/>
                    <a:pt x="417" y="41189"/>
                    <a:pt x="938" y="41189"/>
                  </a:cubicBezTo>
                  <a:lnTo>
                    <a:pt x="15061" y="41189"/>
                  </a:lnTo>
                  <a:lnTo>
                    <a:pt x="65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2;p26">
              <a:extLst>
                <a:ext uri="{FF2B5EF4-FFF2-40B4-BE49-F238E27FC236}">
                  <a16:creationId xmlns:a16="http://schemas.microsoft.com/office/drawing/2014/main" id="{6F9F9247-6BD0-D266-E2E1-531A5453D0D8}"/>
                </a:ext>
              </a:extLst>
            </p:cNvPr>
            <p:cNvSpPr/>
            <p:nvPr/>
          </p:nvSpPr>
          <p:spPr>
            <a:xfrm>
              <a:off x="5033303" y="1920852"/>
              <a:ext cx="32492" cy="32492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478" y="0"/>
                  </a:moveTo>
                  <a:cubicBezTo>
                    <a:pt x="217" y="0"/>
                    <a:pt x="0" y="217"/>
                    <a:pt x="0" y="478"/>
                  </a:cubicBezTo>
                  <a:cubicBezTo>
                    <a:pt x="0" y="738"/>
                    <a:pt x="217" y="955"/>
                    <a:pt x="478" y="955"/>
                  </a:cubicBezTo>
                  <a:cubicBezTo>
                    <a:pt x="738" y="955"/>
                    <a:pt x="955" y="738"/>
                    <a:pt x="955" y="478"/>
                  </a:cubicBezTo>
                  <a:cubicBezTo>
                    <a:pt x="955" y="217"/>
                    <a:pt x="738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3;p26">
              <a:extLst>
                <a:ext uri="{FF2B5EF4-FFF2-40B4-BE49-F238E27FC236}">
                  <a16:creationId xmlns:a16="http://schemas.microsoft.com/office/drawing/2014/main" id="{FF81BDAD-E135-B580-E795-3CDC534F79FB}"/>
                </a:ext>
              </a:extLst>
            </p:cNvPr>
            <p:cNvSpPr/>
            <p:nvPr/>
          </p:nvSpPr>
          <p:spPr>
            <a:xfrm>
              <a:off x="4113100" y="2170157"/>
              <a:ext cx="839661" cy="42790"/>
            </a:xfrm>
            <a:custGeom>
              <a:avLst/>
              <a:gdLst/>
              <a:ahLst/>
              <a:cxnLst/>
              <a:rect l="l" t="t" r="r" b="b"/>
              <a:pathLst>
                <a:path w="24705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24705" y="1259"/>
                  </a:lnTo>
                  <a:lnTo>
                    <a:pt x="24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4;p26">
              <a:extLst>
                <a:ext uri="{FF2B5EF4-FFF2-40B4-BE49-F238E27FC236}">
                  <a16:creationId xmlns:a16="http://schemas.microsoft.com/office/drawing/2014/main" id="{2D4EDC00-DF29-3298-9DA4-749A322E931E}"/>
                </a:ext>
              </a:extLst>
            </p:cNvPr>
            <p:cNvSpPr/>
            <p:nvPr/>
          </p:nvSpPr>
          <p:spPr>
            <a:xfrm>
              <a:off x="4113100" y="2397607"/>
              <a:ext cx="839661" cy="42824"/>
            </a:xfrm>
            <a:custGeom>
              <a:avLst/>
              <a:gdLst/>
              <a:ahLst/>
              <a:cxnLst/>
              <a:rect l="l" t="t" r="r" b="b"/>
              <a:pathLst>
                <a:path w="24705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24705" y="1259"/>
                  </a:lnTo>
                  <a:lnTo>
                    <a:pt x="24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5;p26">
              <a:extLst>
                <a:ext uri="{FF2B5EF4-FFF2-40B4-BE49-F238E27FC236}">
                  <a16:creationId xmlns:a16="http://schemas.microsoft.com/office/drawing/2014/main" id="{A03D1D6D-9CCB-42B2-2232-0C81DDC7E0D2}"/>
                </a:ext>
              </a:extLst>
            </p:cNvPr>
            <p:cNvSpPr/>
            <p:nvPr/>
          </p:nvSpPr>
          <p:spPr>
            <a:xfrm>
              <a:off x="4113100" y="2246257"/>
              <a:ext cx="489760" cy="42824"/>
            </a:xfrm>
            <a:custGeom>
              <a:avLst/>
              <a:gdLst/>
              <a:ahLst/>
              <a:cxnLst/>
              <a:rect l="l" t="t" r="r" b="b"/>
              <a:pathLst>
                <a:path w="14410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14410" y="1259"/>
                  </a:lnTo>
                  <a:lnTo>
                    <a:pt x="144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6;p26">
              <a:extLst>
                <a:ext uri="{FF2B5EF4-FFF2-40B4-BE49-F238E27FC236}">
                  <a16:creationId xmlns:a16="http://schemas.microsoft.com/office/drawing/2014/main" id="{74161442-D539-A459-B8BF-89D2C7322E13}"/>
                </a:ext>
              </a:extLst>
            </p:cNvPr>
            <p:cNvSpPr/>
            <p:nvPr/>
          </p:nvSpPr>
          <p:spPr>
            <a:xfrm>
              <a:off x="4113100" y="2322085"/>
              <a:ext cx="939958" cy="42824"/>
            </a:xfrm>
            <a:custGeom>
              <a:avLst/>
              <a:gdLst/>
              <a:ahLst/>
              <a:cxnLst/>
              <a:rect l="l" t="t" r="r" b="b"/>
              <a:pathLst>
                <a:path w="27656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27656" y="1259"/>
                  </a:lnTo>
                  <a:lnTo>
                    <a:pt x="27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7;p26">
              <a:extLst>
                <a:ext uri="{FF2B5EF4-FFF2-40B4-BE49-F238E27FC236}">
                  <a16:creationId xmlns:a16="http://schemas.microsoft.com/office/drawing/2014/main" id="{7696C9DE-08F7-F1D6-C2DD-6AB701763578}"/>
                </a:ext>
              </a:extLst>
            </p:cNvPr>
            <p:cNvSpPr/>
            <p:nvPr/>
          </p:nvSpPr>
          <p:spPr>
            <a:xfrm>
              <a:off x="5068685" y="2322085"/>
              <a:ext cx="151992" cy="42824"/>
            </a:xfrm>
            <a:custGeom>
              <a:avLst/>
              <a:gdLst/>
              <a:ahLst/>
              <a:cxnLst/>
              <a:rect l="l" t="t" r="r" b="b"/>
              <a:pathLst>
                <a:path w="4472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4471" y="1259"/>
                  </a:lnTo>
                  <a:lnTo>
                    <a:pt x="44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8;p26">
              <a:extLst>
                <a:ext uri="{FF2B5EF4-FFF2-40B4-BE49-F238E27FC236}">
                  <a16:creationId xmlns:a16="http://schemas.microsoft.com/office/drawing/2014/main" id="{B385FEA3-D716-E72F-2465-4E61FD859E7D}"/>
                </a:ext>
              </a:extLst>
            </p:cNvPr>
            <p:cNvSpPr/>
            <p:nvPr/>
          </p:nvSpPr>
          <p:spPr>
            <a:xfrm>
              <a:off x="5244541" y="2322085"/>
              <a:ext cx="82352" cy="42824"/>
            </a:xfrm>
            <a:custGeom>
              <a:avLst/>
              <a:gdLst/>
              <a:ahLst/>
              <a:cxnLst/>
              <a:rect l="l" t="t" r="r" b="b"/>
              <a:pathLst>
                <a:path w="2423" h="1260" extrusionOk="0">
                  <a:moveTo>
                    <a:pt x="0" y="1"/>
                  </a:moveTo>
                  <a:lnTo>
                    <a:pt x="0" y="1259"/>
                  </a:lnTo>
                  <a:lnTo>
                    <a:pt x="2422" y="1259"/>
                  </a:lnTo>
                  <a:lnTo>
                    <a:pt x="24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9;p26">
              <a:extLst>
                <a:ext uri="{FF2B5EF4-FFF2-40B4-BE49-F238E27FC236}">
                  <a16:creationId xmlns:a16="http://schemas.microsoft.com/office/drawing/2014/main" id="{93C415D6-39D1-D791-C801-C9582058DD8A}"/>
                </a:ext>
              </a:extLst>
            </p:cNvPr>
            <p:cNvSpPr/>
            <p:nvPr/>
          </p:nvSpPr>
          <p:spPr>
            <a:xfrm>
              <a:off x="4113100" y="2473740"/>
              <a:ext cx="535779" cy="42790"/>
            </a:xfrm>
            <a:custGeom>
              <a:avLst/>
              <a:gdLst/>
              <a:ahLst/>
              <a:cxnLst/>
              <a:rect l="l" t="t" r="r" b="b"/>
              <a:pathLst>
                <a:path w="15764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5764" y="1259"/>
                  </a:lnTo>
                  <a:lnTo>
                    <a:pt x="15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80;p26">
              <a:extLst>
                <a:ext uri="{FF2B5EF4-FFF2-40B4-BE49-F238E27FC236}">
                  <a16:creationId xmlns:a16="http://schemas.microsoft.com/office/drawing/2014/main" id="{4542A13B-67A5-872E-3BBE-432D02CC932F}"/>
                </a:ext>
              </a:extLst>
            </p:cNvPr>
            <p:cNvSpPr/>
            <p:nvPr/>
          </p:nvSpPr>
          <p:spPr>
            <a:xfrm>
              <a:off x="4657425" y="2473740"/>
              <a:ext cx="86770" cy="42790"/>
            </a:xfrm>
            <a:custGeom>
              <a:avLst/>
              <a:gdLst/>
              <a:ahLst/>
              <a:cxnLst/>
              <a:rect l="l" t="t" r="r" b="b"/>
              <a:pathLst>
                <a:path w="2553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2553" y="1259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81;p26">
              <a:extLst>
                <a:ext uri="{FF2B5EF4-FFF2-40B4-BE49-F238E27FC236}">
                  <a16:creationId xmlns:a16="http://schemas.microsoft.com/office/drawing/2014/main" id="{9EF0A9BF-5DCD-D15A-7ADC-48597DE36806}"/>
                </a:ext>
              </a:extLst>
            </p:cNvPr>
            <p:cNvSpPr/>
            <p:nvPr/>
          </p:nvSpPr>
          <p:spPr>
            <a:xfrm>
              <a:off x="4757724" y="2473740"/>
              <a:ext cx="46971" cy="42790"/>
            </a:xfrm>
            <a:custGeom>
              <a:avLst/>
              <a:gdLst/>
              <a:ahLst/>
              <a:cxnLst/>
              <a:rect l="l" t="t" r="r" b="b"/>
              <a:pathLst>
                <a:path w="1382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381" y="1259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82;p26">
              <a:extLst>
                <a:ext uri="{FF2B5EF4-FFF2-40B4-BE49-F238E27FC236}">
                  <a16:creationId xmlns:a16="http://schemas.microsoft.com/office/drawing/2014/main" id="{E8717DFD-9861-DDE0-7A03-0EE15F409CFB}"/>
                </a:ext>
              </a:extLst>
            </p:cNvPr>
            <p:cNvSpPr/>
            <p:nvPr/>
          </p:nvSpPr>
          <p:spPr>
            <a:xfrm>
              <a:off x="4110755" y="3060821"/>
              <a:ext cx="308607" cy="42824"/>
            </a:xfrm>
            <a:custGeom>
              <a:avLst/>
              <a:gdLst/>
              <a:ahLst/>
              <a:cxnLst/>
              <a:rect l="l" t="t" r="r" b="b"/>
              <a:pathLst>
                <a:path w="9080" h="1260" extrusionOk="0">
                  <a:moveTo>
                    <a:pt x="0" y="1"/>
                  </a:moveTo>
                  <a:lnTo>
                    <a:pt x="0" y="1260"/>
                  </a:lnTo>
                  <a:lnTo>
                    <a:pt x="9080" y="1260"/>
                  </a:lnTo>
                  <a:lnTo>
                    <a:pt x="90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83;p26">
              <a:extLst>
                <a:ext uri="{FF2B5EF4-FFF2-40B4-BE49-F238E27FC236}">
                  <a16:creationId xmlns:a16="http://schemas.microsoft.com/office/drawing/2014/main" id="{24E0767C-935A-42FF-A789-25E83F9FEF60}"/>
                </a:ext>
              </a:extLst>
            </p:cNvPr>
            <p:cNvSpPr/>
            <p:nvPr/>
          </p:nvSpPr>
          <p:spPr>
            <a:xfrm>
              <a:off x="4110755" y="3136649"/>
              <a:ext cx="179998" cy="42824"/>
            </a:xfrm>
            <a:custGeom>
              <a:avLst/>
              <a:gdLst/>
              <a:ahLst/>
              <a:cxnLst/>
              <a:rect l="l" t="t" r="r" b="b"/>
              <a:pathLst>
                <a:path w="5296" h="1260" extrusionOk="0">
                  <a:moveTo>
                    <a:pt x="0" y="1"/>
                  </a:moveTo>
                  <a:lnTo>
                    <a:pt x="0" y="1259"/>
                  </a:lnTo>
                  <a:lnTo>
                    <a:pt x="5295" y="1259"/>
                  </a:lnTo>
                  <a:lnTo>
                    <a:pt x="5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84;p26">
              <a:extLst>
                <a:ext uri="{FF2B5EF4-FFF2-40B4-BE49-F238E27FC236}">
                  <a16:creationId xmlns:a16="http://schemas.microsoft.com/office/drawing/2014/main" id="{26F667F6-6109-DA6B-D213-0C7054DD0203}"/>
                </a:ext>
              </a:extLst>
            </p:cNvPr>
            <p:cNvSpPr/>
            <p:nvPr/>
          </p:nvSpPr>
          <p:spPr>
            <a:xfrm>
              <a:off x="5480250" y="3064390"/>
              <a:ext cx="576224" cy="42790"/>
            </a:xfrm>
            <a:custGeom>
              <a:avLst/>
              <a:gdLst/>
              <a:ahLst/>
              <a:cxnLst/>
              <a:rect l="l" t="t" r="r" b="b"/>
              <a:pathLst>
                <a:path w="16954" h="1259" extrusionOk="0">
                  <a:moveTo>
                    <a:pt x="1" y="0"/>
                  </a:moveTo>
                  <a:lnTo>
                    <a:pt x="1" y="1259"/>
                  </a:lnTo>
                  <a:lnTo>
                    <a:pt x="16953" y="1259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85;p26">
              <a:extLst>
                <a:ext uri="{FF2B5EF4-FFF2-40B4-BE49-F238E27FC236}">
                  <a16:creationId xmlns:a16="http://schemas.microsoft.com/office/drawing/2014/main" id="{21E487C5-44B6-7583-B76E-BC826133978F}"/>
                </a:ext>
              </a:extLst>
            </p:cNvPr>
            <p:cNvSpPr/>
            <p:nvPr/>
          </p:nvSpPr>
          <p:spPr>
            <a:xfrm>
              <a:off x="5720413" y="3140490"/>
              <a:ext cx="336068" cy="42824"/>
            </a:xfrm>
            <a:custGeom>
              <a:avLst/>
              <a:gdLst/>
              <a:ahLst/>
              <a:cxnLst/>
              <a:rect l="l" t="t" r="r" b="b"/>
              <a:pathLst>
                <a:path w="9888" h="1260" extrusionOk="0">
                  <a:moveTo>
                    <a:pt x="1" y="1"/>
                  </a:moveTo>
                  <a:lnTo>
                    <a:pt x="1" y="1259"/>
                  </a:lnTo>
                  <a:lnTo>
                    <a:pt x="9887" y="1259"/>
                  </a:lnTo>
                  <a:lnTo>
                    <a:pt x="9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86;p26">
              <a:extLst>
                <a:ext uri="{FF2B5EF4-FFF2-40B4-BE49-F238E27FC236}">
                  <a16:creationId xmlns:a16="http://schemas.microsoft.com/office/drawing/2014/main" id="{977367A7-2056-A319-8E0E-80779E257FDA}"/>
                </a:ext>
              </a:extLst>
            </p:cNvPr>
            <p:cNvSpPr/>
            <p:nvPr/>
          </p:nvSpPr>
          <p:spPr>
            <a:xfrm>
              <a:off x="5411220" y="3216318"/>
              <a:ext cx="645559" cy="42824"/>
            </a:xfrm>
            <a:custGeom>
              <a:avLst/>
              <a:gdLst/>
              <a:ahLst/>
              <a:cxnLst/>
              <a:rect l="l" t="t" r="r" b="b"/>
              <a:pathLst>
                <a:path w="18994" h="1260" extrusionOk="0">
                  <a:moveTo>
                    <a:pt x="1" y="0"/>
                  </a:moveTo>
                  <a:lnTo>
                    <a:pt x="1" y="1259"/>
                  </a:lnTo>
                  <a:lnTo>
                    <a:pt x="18993" y="1259"/>
                  </a:lnTo>
                  <a:lnTo>
                    <a:pt x="189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87;p26">
              <a:extLst>
                <a:ext uri="{FF2B5EF4-FFF2-40B4-BE49-F238E27FC236}">
                  <a16:creationId xmlns:a16="http://schemas.microsoft.com/office/drawing/2014/main" id="{CE03E413-9E41-3164-08AE-0D4DD3D2B39F}"/>
                </a:ext>
              </a:extLst>
            </p:cNvPr>
            <p:cNvSpPr/>
            <p:nvPr/>
          </p:nvSpPr>
          <p:spPr>
            <a:xfrm>
              <a:off x="5296169" y="3216318"/>
              <a:ext cx="104478" cy="42824"/>
            </a:xfrm>
            <a:custGeom>
              <a:avLst/>
              <a:gdLst/>
              <a:ahLst/>
              <a:cxnLst/>
              <a:rect l="l" t="t" r="r" b="b"/>
              <a:pathLst>
                <a:path w="3074" h="1260" extrusionOk="0">
                  <a:moveTo>
                    <a:pt x="0" y="0"/>
                  </a:moveTo>
                  <a:lnTo>
                    <a:pt x="0" y="1259"/>
                  </a:lnTo>
                  <a:lnTo>
                    <a:pt x="3073" y="1259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88;p26">
              <a:extLst>
                <a:ext uri="{FF2B5EF4-FFF2-40B4-BE49-F238E27FC236}">
                  <a16:creationId xmlns:a16="http://schemas.microsoft.com/office/drawing/2014/main" id="{1AE2E8DC-8C6E-0E73-3490-EF26582FE125}"/>
                </a:ext>
              </a:extLst>
            </p:cNvPr>
            <p:cNvSpPr/>
            <p:nvPr/>
          </p:nvSpPr>
          <p:spPr>
            <a:xfrm>
              <a:off x="5223298" y="3216318"/>
              <a:ext cx="56385" cy="42824"/>
            </a:xfrm>
            <a:custGeom>
              <a:avLst/>
              <a:gdLst/>
              <a:ahLst/>
              <a:cxnLst/>
              <a:rect l="l" t="t" r="r" b="b"/>
              <a:pathLst>
                <a:path w="1659" h="1260" extrusionOk="0">
                  <a:moveTo>
                    <a:pt x="0" y="0"/>
                  </a:moveTo>
                  <a:lnTo>
                    <a:pt x="0" y="1259"/>
                  </a:lnTo>
                  <a:lnTo>
                    <a:pt x="1658" y="1259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89;p26">
              <a:extLst>
                <a:ext uri="{FF2B5EF4-FFF2-40B4-BE49-F238E27FC236}">
                  <a16:creationId xmlns:a16="http://schemas.microsoft.com/office/drawing/2014/main" id="{5A1FF97D-1769-2428-5F57-7505721286FC}"/>
                </a:ext>
              </a:extLst>
            </p:cNvPr>
            <p:cNvSpPr/>
            <p:nvPr/>
          </p:nvSpPr>
          <p:spPr>
            <a:xfrm>
              <a:off x="4113100" y="2563436"/>
              <a:ext cx="11556" cy="456418"/>
            </a:xfrm>
            <a:custGeom>
              <a:avLst/>
              <a:gdLst/>
              <a:ahLst/>
              <a:cxnLst/>
              <a:rect l="l" t="t" r="r" b="b"/>
              <a:pathLst>
                <a:path w="340" h="13429" extrusionOk="0">
                  <a:moveTo>
                    <a:pt x="1" y="0"/>
                  </a:moveTo>
                  <a:lnTo>
                    <a:pt x="1" y="13428"/>
                  </a:lnTo>
                  <a:lnTo>
                    <a:pt x="339" y="13428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0;p26">
              <a:extLst>
                <a:ext uri="{FF2B5EF4-FFF2-40B4-BE49-F238E27FC236}">
                  <a16:creationId xmlns:a16="http://schemas.microsoft.com/office/drawing/2014/main" id="{39C76998-A397-8A69-3F77-3A8B11262A4F}"/>
                </a:ext>
              </a:extLst>
            </p:cNvPr>
            <p:cNvSpPr/>
            <p:nvPr/>
          </p:nvSpPr>
          <p:spPr>
            <a:xfrm>
              <a:off x="3780013" y="3514293"/>
              <a:ext cx="2538390" cy="183532"/>
            </a:xfrm>
            <a:custGeom>
              <a:avLst/>
              <a:gdLst/>
              <a:ahLst/>
              <a:cxnLst/>
              <a:rect l="l" t="t" r="r" b="b"/>
              <a:pathLst>
                <a:path w="74686" h="5400" extrusionOk="0">
                  <a:moveTo>
                    <a:pt x="1" y="1"/>
                  </a:moveTo>
                  <a:lnTo>
                    <a:pt x="1" y="4323"/>
                  </a:lnTo>
                  <a:cubicBezTo>
                    <a:pt x="1" y="4922"/>
                    <a:pt x="478" y="5400"/>
                    <a:pt x="1077" y="5400"/>
                  </a:cubicBezTo>
                  <a:lnTo>
                    <a:pt x="73609" y="5400"/>
                  </a:lnTo>
                  <a:cubicBezTo>
                    <a:pt x="74208" y="5400"/>
                    <a:pt x="74685" y="4914"/>
                    <a:pt x="74685" y="4323"/>
                  </a:cubicBezTo>
                  <a:lnTo>
                    <a:pt x="746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1;p26">
              <a:extLst>
                <a:ext uri="{FF2B5EF4-FFF2-40B4-BE49-F238E27FC236}">
                  <a16:creationId xmlns:a16="http://schemas.microsoft.com/office/drawing/2014/main" id="{8734EE2D-C0F7-81B6-16EB-316A6772BB94}"/>
                </a:ext>
              </a:extLst>
            </p:cNvPr>
            <p:cNvSpPr/>
            <p:nvPr/>
          </p:nvSpPr>
          <p:spPr>
            <a:xfrm>
              <a:off x="4518380" y="3697796"/>
              <a:ext cx="909302" cy="193865"/>
            </a:xfrm>
            <a:custGeom>
              <a:avLst/>
              <a:gdLst/>
              <a:ahLst/>
              <a:cxnLst/>
              <a:rect l="l" t="t" r="r" b="b"/>
              <a:pathLst>
                <a:path w="26754" h="5704" extrusionOk="0">
                  <a:moveTo>
                    <a:pt x="3247" y="1"/>
                  </a:moveTo>
                  <a:lnTo>
                    <a:pt x="1" y="5704"/>
                  </a:lnTo>
                  <a:lnTo>
                    <a:pt x="26753" y="5704"/>
                  </a:lnTo>
                  <a:lnTo>
                    <a:pt x="23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92;p26">
              <a:extLst>
                <a:ext uri="{FF2B5EF4-FFF2-40B4-BE49-F238E27FC236}">
                  <a16:creationId xmlns:a16="http://schemas.microsoft.com/office/drawing/2014/main" id="{DB210A15-1F4F-AD09-C6D6-D6BF07CCDCF2}"/>
                </a:ext>
              </a:extLst>
            </p:cNvPr>
            <p:cNvSpPr/>
            <p:nvPr/>
          </p:nvSpPr>
          <p:spPr>
            <a:xfrm>
              <a:off x="4364956" y="3874230"/>
              <a:ext cx="1216413" cy="70558"/>
            </a:xfrm>
            <a:custGeom>
              <a:avLst/>
              <a:gdLst/>
              <a:ahLst/>
              <a:cxnLst/>
              <a:rect l="l" t="t" r="r" b="b"/>
              <a:pathLst>
                <a:path w="35790" h="2076" extrusionOk="0">
                  <a:moveTo>
                    <a:pt x="583" y="0"/>
                  </a:moveTo>
                  <a:cubicBezTo>
                    <a:pt x="261" y="0"/>
                    <a:pt x="1" y="261"/>
                    <a:pt x="1" y="582"/>
                  </a:cubicBezTo>
                  <a:lnTo>
                    <a:pt x="1" y="2075"/>
                  </a:lnTo>
                  <a:lnTo>
                    <a:pt x="35790" y="2075"/>
                  </a:lnTo>
                  <a:lnTo>
                    <a:pt x="35790" y="582"/>
                  </a:lnTo>
                  <a:cubicBezTo>
                    <a:pt x="35790" y="261"/>
                    <a:pt x="35529" y="0"/>
                    <a:pt x="35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3;p26">
              <a:extLst>
                <a:ext uri="{FF2B5EF4-FFF2-40B4-BE49-F238E27FC236}">
                  <a16:creationId xmlns:a16="http://schemas.microsoft.com/office/drawing/2014/main" id="{0A20CBF9-ED52-8D98-0E19-1051A616ADA6}"/>
                </a:ext>
              </a:extLst>
            </p:cNvPr>
            <p:cNvSpPr/>
            <p:nvPr/>
          </p:nvSpPr>
          <p:spPr>
            <a:xfrm>
              <a:off x="4573849" y="3697796"/>
              <a:ext cx="798672" cy="96796"/>
            </a:xfrm>
            <a:custGeom>
              <a:avLst/>
              <a:gdLst/>
              <a:ahLst/>
              <a:cxnLst/>
              <a:rect l="l" t="t" r="r" b="b"/>
              <a:pathLst>
                <a:path w="23499" h="2848" extrusionOk="0">
                  <a:moveTo>
                    <a:pt x="1615" y="1"/>
                  </a:moveTo>
                  <a:lnTo>
                    <a:pt x="1" y="2848"/>
                  </a:lnTo>
                  <a:lnTo>
                    <a:pt x="23498" y="2848"/>
                  </a:lnTo>
                  <a:lnTo>
                    <a:pt x="218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FF97A14-402D-DF0B-2753-2FAE5688B440}"/>
              </a:ext>
            </a:extLst>
          </p:cNvPr>
          <p:cNvSpPr txBox="1"/>
          <p:nvPr/>
        </p:nvSpPr>
        <p:spPr>
          <a:xfrm>
            <a:off x="720000" y="1226161"/>
            <a:ext cx="79456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41E52"/>
                </a:solidFill>
                <a:effectLst/>
                <a:latin typeface="Arial" panose="020B0604020202020204" pitchFamily="34" charset="0"/>
              </a:rPr>
              <a:t>A pesquisa baseou-se na análise de diversas fontes, incluindo sites confiáveis e utilizando formulários específicos distribuídos aos participantes para coletar dados relevantes sobre o tema.</a:t>
            </a:r>
            <a:r>
              <a:rPr lang="en-US" sz="1800" b="0" i="0" dirty="0">
                <a:solidFill>
                  <a:srgbClr val="041E52"/>
                </a:solidFill>
                <a:effectLst/>
                <a:latin typeface="Arial" panose="020B0604020202020204" pitchFamily="34" charset="0"/>
              </a:rPr>
              <a:t>​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1EFE224-C267-D7BC-DF2A-8853D5C8C528}"/>
              </a:ext>
            </a:extLst>
          </p:cNvPr>
          <p:cNvSpPr txBox="1"/>
          <p:nvPr/>
        </p:nvSpPr>
        <p:spPr>
          <a:xfrm>
            <a:off x="726604" y="2345219"/>
            <a:ext cx="81849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dirty="0">
                <a:solidFill>
                  <a:srgbClr val="041E52"/>
                </a:solidFill>
                <a:effectLst/>
                <a:latin typeface="Arial" panose="020B0604020202020204" pitchFamily="34" charset="0"/>
              </a:rPr>
              <a:t>As ferramentas utilizadas para desenvolvimento da pesquisa foram:</a:t>
            </a:r>
            <a:r>
              <a:rPr lang="pt-BR" sz="1800" b="0" i="0" dirty="0">
                <a:solidFill>
                  <a:srgbClr val="041E52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r>
              <a:rPr lang="pt-BR" sz="1800" dirty="0">
                <a:solidFill>
                  <a:srgbClr val="002060"/>
                </a:solidFill>
              </a:rPr>
              <a:t>       Criação de formulário;</a:t>
            </a:r>
          </a:p>
          <a:p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       Pesquisa em sites confiáveis;</a:t>
            </a:r>
          </a:p>
          <a:p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       Livros.</a:t>
            </a:r>
          </a:p>
          <a:p>
            <a:endParaRPr lang="pt-BR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Visão Geral</a:t>
            </a:r>
            <a:endParaRPr dirty="0"/>
          </a:p>
        </p:txBody>
      </p:sp>
      <p:sp>
        <p:nvSpPr>
          <p:cNvPr id="250" name="Google Shape;250;p25"/>
          <p:cNvSpPr/>
          <p:nvPr/>
        </p:nvSpPr>
        <p:spPr>
          <a:xfrm>
            <a:off x="8516200" y="4560571"/>
            <a:ext cx="436752" cy="537143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25"/>
          <p:cNvGrpSpPr/>
          <p:nvPr/>
        </p:nvGrpSpPr>
        <p:grpSpPr>
          <a:xfrm>
            <a:off x="8007128" y="4229166"/>
            <a:ext cx="700120" cy="640200"/>
            <a:chOff x="4810340" y="1026041"/>
            <a:chExt cx="914298" cy="753197"/>
          </a:xfrm>
        </p:grpSpPr>
        <p:sp>
          <p:nvSpPr>
            <p:cNvPr id="252" name="Google Shape;252;p25"/>
            <p:cNvSpPr/>
            <p:nvPr/>
          </p:nvSpPr>
          <p:spPr>
            <a:xfrm>
              <a:off x="4810340" y="1026041"/>
              <a:ext cx="914298" cy="753197"/>
            </a:xfrm>
            <a:custGeom>
              <a:avLst/>
              <a:gdLst/>
              <a:ahLst/>
              <a:cxnLst/>
              <a:rect l="l" t="t" r="r" b="b"/>
              <a:pathLst>
                <a:path w="26901" h="22161" extrusionOk="0">
                  <a:moveTo>
                    <a:pt x="287" y="0"/>
                  </a:moveTo>
                  <a:cubicBezTo>
                    <a:pt x="131" y="0"/>
                    <a:pt x="0" y="122"/>
                    <a:pt x="0" y="287"/>
                  </a:cubicBezTo>
                  <a:lnTo>
                    <a:pt x="0" y="21883"/>
                  </a:lnTo>
                  <a:cubicBezTo>
                    <a:pt x="0" y="22031"/>
                    <a:pt x="122" y="22161"/>
                    <a:pt x="287" y="22161"/>
                  </a:cubicBezTo>
                  <a:lnTo>
                    <a:pt x="26614" y="22161"/>
                  </a:lnTo>
                  <a:cubicBezTo>
                    <a:pt x="26770" y="22161"/>
                    <a:pt x="26901" y="22031"/>
                    <a:pt x="26901" y="21883"/>
                  </a:cubicBezTo>
                  <a:lnTo>
                    <a:pt x="26901" y="287"/>
                  </a:lnTo>
                  <a:cubicBezTo>
                    <a:pt x="26901" y="139"/>
                    <a:pt x="26779" y="0"/>
                    <a:pt x="26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4846028" y="1134906"/>
              <a:ext cx="843196" cy="592436"/>
            </a:xfrm>
            <a:custGeom>
              <a:avLst/>
              <a:gdLst/>
              <a:ahLst/>
              <a:cxnLst/>
              <a:rect l="l" t="t" r="r" b="b"/>
              <a:pathLst>
                <a:path w="24809" h="17431" extrusionOk="0">
                  <a:moveTo>
                    <a:pt x="209" y="0"/>
                  </a:moveTo>
                  <a:cubicBezTo>
                    <a:pt x="105" y="0"/>
                    <a:pt x="1" y="87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0"/>
                    <a:pt x="209" y="17430"/>
                  </a:cubicBezTo>
                  <a:lnTo>
                    <a:pt x="24592" y="17430"/>
                  </a:lnTo>
                  <a:cubicBezTo>
                    <a:pt x="24713" y="17430"/>
                    <a:pt x="24800" y="17335"/>
                    <a:pt x="24809" y="17222"/>
                  </a:cubicBezTo>
                  <a:lnTo>
                    <a:pt x="24809" y="209"/>
                  </a:lnTo>
                  <a:cubicBezTo>
                    <a:pt x="24809" y="104"/>
                    <a:pt x="24722" y="0"/>
                    <a:pt x="24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4859011" y="1059350"/>
              <a:ext cx="42212" cy="42246"/>
            </a:xfrm>
            <a:custGeom>
              <a:avLst/>
              <a:gdLst/>
              <a:ahLst/>
              <a:cxnLst/>
              <a:rect l="l" t="t" r="r" b="b"/>
              <a:pathLst>
                <a:path w="1242" h="1243" extrusionOk="0">
                  <a:moveTo>
                    <a:pt x="632" y="1"/>
                  </a:moveTo>
                  <a:cubicBezTo>
                    <a:pt x="627" y="1"/>
                    <a:pt x="622" y="1"/>
                    <a:pt x="617" y="1"/>
                  </a:cubicBezTo>
                  <a:cubicBezTo>
                    <a:pt x="287" y="1"/>
                    <a:pt x="1" y="270"/>
                    <a:pt x="1" y="617"/>
                  </a:cubicBezTo>
                  <a:cubicBezTo>
                    <a:pt x="1" y="956"/>
                    <a:pt x="270" y="1242"/>
                    <a:pt x="617" y="1242"/>
                  </a:cubicBezTo>
                  <a:cubicBezTo>
                    <a:pt x="955" y="1242"/>
                    <a:pt x="1242" y="965"/>
                    <a:pt x="1242" y="617"/>
                  </a:cubicBezTo>
                  <a:cubicBezTo>
                    <a:pt x="1242" y="276"/>
                    <a:pt x="964" y="1"/>
                    <a:pt x="6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4930693" y="1059384"/>
              <a:ext cx="41941" cy="42212"/>
            </a:xfrm>
            <a:custGeom>
              <a:avLst/>
              <a:gdLst/>
              <a:ahLst/>
              <a:cxnLst/>
              <a:rect l="l" t="t" r="r" b="b"/>
              <a:pathLst>
                <a:path w="1234" h="1242" extrusionOk="0">
                  <a:moveTo>
                    <a:pt x="617" y="0"/>
                  </a:moveTo>
                  <a:cubicBezTo>
                    <a:pt x="270" y="0"/>
                    <a:pt x="1" y="278"/>
                    <a:pt x="1" y="616"/>
                  </a:cubicBezTo>
                  <a:cubicBezTo>
                    <a:pt x="1" y="964"/>
                    <a:pt x="270" y="1241"/>
                    <a:pt x="617" y="1241"/>
                  </a:cubicBezTo>
                  <a:cubicBezTo>
                    <a:pt x="956" y="1241"/>
                    <a:pt x="1234" y="964"/>
                    <a:pt x="1234" y="616"/>
                  </a:cubicBezTo>
                  <a:cubicBezTo>
                    <a:pt x="1234" y="278"/>
                    <a:pt x="956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5002408" y="1059384"/>
              <a:ext cx="42212" cy="42212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5" y="0"/>
                  </a:moveTo>
                  <a:cubicBezTo>
                    <a:pt x="278" y="0"/>
                    <a:pt x="0" y="278"/>
                    <a:pt x="0" y="616"/>
                  </a:cubicBezTo>
                  <a:cubicBezTo>
                    <a:pt x="0" y="964"/>
                    <a:pt x="278" y="1241"/>
                    <a:pt x="625" y="1241"/>
                  </a:cubicBezTo>
                  <a:cubicBezTo>
                    <a:pt x="964" y="1241"/>
                    <a:pt x="1242" y="964"/>
                    <a:pt x="1242" y="616"/>
                  </a:cubicBezTo>
                  <a:cubicBezTo>
                    <a:pt x="1242" y="278"/>
                    <a:pt x="964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39;p25">
            <a:extLst>
              <a:ext uri="{FF2B5EF4-FFF2-40B4-BE49-F238E27FC236}">
                <a16:creationId xmlns:a16="http://schemas.microsoft.com/office/drawing/2014/main" id="{3E33FDC6-76BB-B4F6-B370-41FD8B68F03E}"/>
              </a:ext>
            </a:extLst>
          </p:cNvPr>
          <p:cNvSpPr txBox="1"/>
          <p:nvPr/>
        </p:nvSpPr>
        <p:spPr>
          <a:xfrm>
            <a:off x="899552" y="1436575"/>
            <a:ext cx="7457636" cy="172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5349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</a:rPr>
              <a:t>Destaca-se a presença de três universidades públicas, uma escola técnica pública e instituições privadas, oferecendo detalhes sobre bolsas de estudo e fornecendo suporte na exploração de possíveis carreiras na área de Tecnologia da Informação.</a:t>
            </a:r>
            <a:endParaRPr lang="pt-BR" sz="1800" dirty="0">
              <a:solidFill>
                <a:schemeClr val="tx1"/>
              </a:solidFill>
              <a:sym typeface="Archiv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Visão Geral</a:t>
            </a:r>
            <a:endParaRPr dirty="0"/>
          </a:p>
        </p:txBody>
      </p:sp>
      <p:sp>
        <p:nvSpPr>
          <p:cNvPr id="250" name="Google Shape;250;p25"/>
          <p:cNvSpPr/>
          <p:nvPr/>
        </p:nvSpPr>
        <p:spPr>
          <a:xfrm>
            <a:off x="8516200" y="4560571"/>
            <a:ext cx="436752" cy="537143"/>
          </a:xfrm>
          <a:custGeom>
            <a:avLst/>
            <a:gdLst/>
            <a:ahLst/>
            <a:cxnLst/>
            <a:rect l="l" t="t" r="r" b="b"/>
            <a:pathLst>
              <a:path w="21172" h="20994" extrusionOk="0">
                <a:moveTo>
                  <a:pt x="10557" y="5287"/>
                </a:moveTo>
                <a:cubicBezTo>
                  <a:pt x="10729" y="5287"/>
                  <a:pt x="10902" y="5296"/>
                  <a:pt x="11076" y="5315"/>
                </a:cubicBezTo>
                <a:cubicBezTo>
                  <a:pt x="14279" y="5662"/>
                  <a:pt x="16345" y="8822"/>
                  <a:pt x="15373" y="11877"/>
                </a:cubicBezTo>
                <a:cubicBezTo>
                  <a:pt x="14714" y="13983"/>
                  <a:pt x="12722" y="15412"/>
                  <a:pt x="10550" y="15412"/>
                </a:cubicBezTo>
                <a:cubicBezTo>
                  <a:pt x="10376" y="15412"/>
                  <a:pt x="10201" y="15403"/>
                  <a:pt x="10026" y="15384"/>
                </a:cubicBezTo>
                <a:cubicBezTo>
                  <a:pt x="6823" y="15037"/>
                  <a:pt x="4766" y="11877"/>
                  <a:pt x="5729" y="8822"/>
                </a:cubicBezTo>
                <a:cubicBezTo>
                  <a:pt x="6397" y="6723"/>
                  <a:pt x="8390" y="5287"/>
                  <a:pt x="10557" y="5287"/>
                </a:cubicBezTo>
                <a:close/>
                <a:moveTo>
                  <a:pt x="12003" y="0"/>
                </a:moveTo>
                <a:cubicBezTo>
                  <a:pt x="11564" y="0"/>
                  <a:pt x="11175" y="302"/>
                  <a:pt x="11076" y="749"/>
                </a:cubicBezTo>
                <a:lnTo>
                  <a:pt x="10903" y="1582"/>
                </a:lnTo>
                <a:cubicBezTo>
                  <a:pt x="10842" y="1921"/>
                  <a:pt x="10547" y="2155"/>
                  <a:pt x="10199" y="2181"/>
                </a:cubicBezTo>
                <a:cubicBezTo>
                  <a:pt x="9366" y="2216"/>
                  <a:pt x="8542" y="2372"/>
                  <a:pt x="7769" y="2659"/>
                </a:cubicBezTo>
                <a:cubicBezTo>
                  <a:pt x="7686" y="2690"/>
                  <a:pt x="7599" y="2705"/>
                  <a:pt x="7513" y="2705"/>
                </a:cubicBezTo>
                <a:cubicBezTo>
                  <a:pt x="7267" y="2705"/>
                  <a:pt x="7027" y="2582"/>
                  <a:pt x="6892" y="2364"/>
                </a:cubicBezTo>
                <a:lnTo>
                  <a:pt x="6450" y="1678"/>
                </a:lnTo>
                <a:cubicBezTo>
                  <a:pt x="6268" y="1403"/>
                  <a:pt x="5969" y="1257"/>
                  <a:pt x="5664" y="1257"/>
                </a:cubicBezTo>
                <a:cubicBezTo>
                  <a:pt x="5487" y="1257"/>
                  <a:pt x="5307" y="1307"/>
                  <a:pt x="5148" y="1409"/>
                </a:cubicBezTo>
                <a:lnTo>
                  <a:pt x="4323" y="1956"/>
                </a:lnTo>
                <a:cubicBezTo>
                  <a:pt x="3889" y="2233"/>
                  <a:pt x="3767" y="2824"/>
                  <a:pt x="4045" y="3258"/>
                </a:cubicBezTo>
                <a:lnTo>
                  <a:pt x="4852" y="4482"/>
                </a:lnTo>
                <a:cubicBezTo>
                  <a:pt x="4132" y="5176"/>
                  <a:pt x="3542" y="6009"/>
                  <a:pt x="3116" y="6947"/>
                </a:cubicBezTo>
                <a:cubicBezTo>
                  <a:pt x="2998" y="7213"/>
                  <a:pt x="2728" y="7379"/>
                  <a:pt x="2441" y="7379"/>
                </a:cubicBezTo>
                <a:cubicBezTo>
                  <a:pt x="2392" y="7379"/>
                  <a:pt x="2342" y="7374"/>
                  <a:pt x="2292" y="7363"/>
                </a:cubicBezTo>
                <a:lnTo>
                  <a:pt x="1432" y="7190"/>
                </a:lnTo>
                <a:cubicBezTo>
                  <a:pt x="1367" y="7177"/>
                  <a:pt x="1303" y="7170"/>
                  <a:pt x="1239" y="7170"/>
                </a:cubicBezTo>
                <a:cubicBezTo>
                  <a:pt x="801" y="7170"/>
                  <a:pt x="411" y="7472"/>
                  <a:pt x="313" y="7919"/>
                </a:cubicBezTo>
                <a:lnTo>
                  <a:pt x="113" y="8882"/>
                </a:lnTo>
                <a:cubicBezTo>
                  <a:pt x="0" y="9395"/>
                  <a:pt x="330" y="9898"/>
                  <a:pt x="833" y="10002"/>
                </a:cubicBezTo>
                <a:lnTo>
                  <a:pt x="1788" y="10202"/>
                </a:lnTo>
                <a:cubicBezTo>
                  <a:pt x="2118" y="10263"/>
                  <a:pt x="2353" y="10549"/>
                  <a:pt x="2379" y="10879"/>
                </a:cubicBezTo>
                <a:cubicBezTo>
                  <a:pt x="2431" y="11686"/>
                  <a:pt x="2604" y="12467"/>
                  <a:pt x="2873" y="13205"/>
                </a:cubicBezTo>
                <a:cubicBezTo>
                  <a:pt x="2995" y="13526"/>
                  <a:pt x="2873" y="13900"/>
                  <a:pt x="2587" y="14091"/>
                </a:cubicBezTo>
                <a:lnTo>
                  <a:pt x="1762" y="14637"/>
                </a:lnTo>
                <a:cubicBezTo>
                  <a:pt x="1328" y="14915"/>
                  <a:pt x="1207" y="15505"/>
                  <a:pt x="1484" y="15940"/>
                </a:cubicBezTo>
                <a:lnTo>
                  <a:pt x="2031" y="16764"/>
                </a:lnTo>
                <a:cubicBezTo>
                  <a:pt x="2207" y="17039"/>
                  <a:pt x="2508" y="17185"/>
                  <a:pt x="2815" y="17185"/>
                </a:cubicBezTo>
                <a:cubicBezTo>
                  <a:pt x="2993" y="17185"/>
                  <a:pt x="3174" y="17135"/>
                  <a:pt x="3333" y="17033"/>
                </a:cubicBezTo>
                <a:lnTo>
                  <a:pt x="4253" y="16426"/>
                </a:lnTo>
                <a:cubicBezTo>
                  <a:pt x="4378" y="16346"/>
                  <a:pt x="4518" y="16308"/>
                  <a:pt x="4656" y="16308"/>
                </a:cubicBezTo>
                <a:cubicBezTo>
                  <a:pt x="4836" y="16308"/>
                  <a:pt x="5014" y="16372"/>
                  <a:pt x="5156" y="16495"/>
                </a:cubicBezTo>
                <a:cubicBezTo>
                  <a:pt x="5729" y="16990"/>
                  <a:pt x="6371" y="17415"/>
                  <a:pt x="7075" y="17745"/>
                </a:cubicBezTo>
                <a:cubicBezTo>
                  <a:pt x="7387" y="17901"/>
                  <a:pt x="7561" y="18240"/>
                  <a:pt x="7491" y="18570"/>
                </a:cubicBezTo>
                <a:lnTo>
                  <a:pt x="7257" y="19646"/>
                </a:lnTo>
                <a:cubicBezTo>
                  <a:pt x="7153" y="20158"/>
                  <a:pt x="7474" y="20653"/>
                  <a:pt x="7986" y="20766"/>
                </a:cubicBezTo>
                <a:lnTo>
                  <a:pt x="8950" y="20974"/>
                </a:lnTo>
                <a:cubicBezTo>
                  <a:pt x="9014" y="20987"/>
                  <a:pt x="9079" y="20994"/>
                  <a:pt x="9143" y="20994"/>
                </a:cubicBezTo>
                <a:cubicBezTo>
                  <a:pt x="9583" y="20994"/>
                  <a:pt x="9978" y="20692"/>
                  <a:pt x="10069" y="20245"/>
                </a:cubicBezTo>
                <a:lnTo>
                  <a:pt x="10312" y="19108"/>
                </a:lnTo>
                <a:cubicBezTo>
                  <a:pt x="10373" y="18778"/>
                  <a:pt x="10660" y="18526"/>
                  <a:pt x="10989" y="18518"/>
                </a:cubicBezTo>
                <a:cubicBezTo>
                  <a:pt x="11753" y="18474"/>
                  <a:pt x="12500" y="18327"/>
                  <a:pt x="13203" y="18075"/>
                </a:cubicBezTo>
                <a:cubicBezTo>
                  <a:pt x="13285" y="18047"/>
                  <a:pt x="13369" y="18033"/>
                  <a:pt x="13452" y="18033"/>
                </a:cubicBezTo>
                <a:cubicBezTo>
                  <a:pt x="13700" y="18033"/>
                  <a:pt x="13934" y="18155"/>
                  <a:pt x="14071" y="18370"/>
                </a:cubicBezTo>
                <a:lnTo>
                  <a:pt x="14696" y="19325"/>
                </a:lnTo>
                <a:cubicBezTo>
                  <a:pt x="14872" y="19599"/>
                  <a:pt x="15172" y="19745"/>
                  <a:pt x="15479" y="19745"/>
                </a:cubicBezTo>
                <a:cubicBezTo>
                  <a:pt x="15658" y="19745"/>
                  <a:pt x="15838" y="19696"/>
                  <a:pt x="15998" y="19594"/>
                </a:cubicBezTo>
                <a:lnTo>
                  <a:pt x="16822" y="19047"/>
                </a:lnTo>
                <a:cubicBezTo>
                  <a:pt x="17257" y="18769"/>
                  <a:pt x="17369" y="18179"/>
                  <a:pt x="17092" y="17745"/>
                </a:cubicBezTo>
                <a:lnTo>
                  <a:pt x="16458" y="16790"/>
                </a:lnTo>
                <a:cubicBezTo>
                  <a:pt x="16276" y="16512"/>
                  <a:pt x="16310" y="16130"/>
                  <a:pt x="16536" y="15879"/>
                </a:cubicBezTo>
                <a:cubicBezTo>
                  <a:pt x="17048" y="15332"/>
                  <a:pt x="17482" y="14690"/>
                  <a:pt x="17829" y="13995"/>
                </a:cubicBezTo>
                <a:cubicBezTo>
                  <a:pt x="17954" y="13738"/>
                  <a:pt x="18216" y="13580"/>
                  <a:pt x="18494" y="13580"/>
                </a:cubicBezTo>
                <a:cubicBezTo>
                  <a:pt x="18544" y="13580"/>
                  <a:pt x="18595" y="13585"/>
                  <a:pt x="18645" y="13596"/>
                </a:cubicBezTo>
                <a:lnTo>
                  <a:pt x="19704" y="13813"/>
                </a:lnTo>
                <a:cubicBezTo>
                  <a:pt x="19770" y="13824"/>
                  <a:pt x="19835" y="13830"/>
                  <a:pt x="19899" y="13830"/>
                </a:cubicBezTo>
                <a:cubicBezTo>
                  <a:pt x="20372" y="13830"/>
                  <a:pt x="20767" y="13527"/>
                  <a:pt x="20859" y="13075"/>
                </a:cubicBezTo>
                <a:lnTo>
                  <a:pt x="21058" y="12103"/>
                </a:lnTo>
                <a:cubicBezTo>
                  <a:pt x="21171" y="11599"/>
                  <a:pt x="20841" y="11096"/>
                  <a:pt x="20338" y="10992"/>
                </a:cubicBezTo>
                <a:lnTo>
                  <a:pt x="19314" y="10775"/>
                </a:lnTo>
                <a:cubicBezTo>
                  <a:pt x="18975" y="10705"/>
                  <a:pt x="18741" y="10419"/>
                  <a:pt x="18732" y="10063"/>
                </a:cubicBezTo>
                <a:cubicBezTo>
                  <a:pt x="18706" y="9264"/>
                  <a:pt x="18559" y="8483"/>
                  <a:pt x="18307" y="7745"/>
                </a:cubicBezTo>
                <a:cubicBezTo>
                  <a:pt x="18194" y="7424"/>
                  <a:pt x="18315" y="7068"/>
                  <a:pt x="18593" y="6886"/>
                </a:cubicBezTo>
                <a:lnTo>
                  <a:pt x="19401" y="6357"/>
                </a:lnTo>
                <a:cubicBezTo>
                  <a:pt x="19835" y="6079"/>
                  <a:pt x="19956" y="5488"/>
                  <a:pt x="19670" y="5054"/>
                </a:cubicBezTo>
                <a:lnTo>
                  <a:pt x="19131" y="4230"/>
                </a:lnTo>
                <a:cubicBezTo>
                  <a:pt x="18950" y="3955"/>
                  <a:pt x="18650" y="3806"/>
                  <a:pt x="18345" y="3806"/>
                </a:cubicBezTo>
                <a:cubicBezTo>
                  <a:pt x="18168" y="3806"/>
                  <a:pt x="17989" y="3856"/>
                  <a:pt x="17829" y="3961"/>
                </a:cubicBezTo>
                <a:lnTo>
                  <a:pt x="17057" y="4473"/>
                </a:lnTo>
                <a:cubicBezTo>
                  <a:pt x="16930" y="4551"/>
                  <a:pt x="16789" y="4590"/>
                  <a:pt x="16650" y="4590"/>
                </a:cubicBezTo>
                <a:cubicBezTo>
                  <a:pt x="16467" y="4590"/>
                  <a:pt x="16285" y="4523"/>
                  <a:pt x="16137" y="4395"/>
                </a:cubicBezTo>
                <a:cubicBezTo>
                  <a:pt x="15546" y="3839"/>
                  <a:pt x="14869" y="3370"/>
                  <a:pt x="14114" y="3006"/>
                </a:cubicBezTo>
                <a:cubicBezTo>
                  <a:pt x="13810" y="2850"/>
                  <a:pt x="13637" y="2520"/>
                  <a:pt x="13715" y="2181"/>
                </a:cubicBezTo>
                <a:lnTo>
                  <a:pt x="13889" y="1348"/>
                </a:lnTo>
                <a:cubicBezTo>
                  <a:pt x="14001" y="836"/>
                  <a:pt x="13672" y="332"/>
                  <a:pt x="13159" y="228"/>
                </a:cubicBezTo>
                <a:lnTo>
                  <a:pt x="12196" y="20"/>
                </a:lnTo>
                <a:cubicBezTo>
                  <a:pt x="12131" y="7"/>
                  <a:pt x="12066" y="0"/>
                  <a:pt x="120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25"/>
          <p:cNvGrpSpPr/>
          <p:nvPr/>
        </p:nvGrpSpPr>
        <p:grpSpPr>
          <a:xfrm>
            <a:off x="8007128" y="4229166"/>
            <a:ext cx="700120" cy="640200"/>
            <a:chOff x="4810340" y="1026041"/>
            <a:chExt cx="914298" cy="753197"/>
          </a:xfrm>
        </p:grpSpPr>
        <p:sp>
          <p:nvSpPr>
            <p:cNvPr id="252" name="Google Shape;252;p25"/>
            <p:cNvSpPr/>
            <p:nvPr/>
          </p:nvSpPr>
          <p:spPr>
            <a:xfrm>
              <a:off x="4810340" y="1026041"/>
              <a:ext cx="914298" cy="753197"/>
            </a:xfrm>
            <a:custGeom>
              <a:avLst/>
              <a:gdLst/>
              <a:ahLst/>
              <a:cxnLst/>
              <a:rect l="l" t="t" r="r" b="b"/>
              <a:pathLst>
                <a:path w="26901" h="22161" extrusionOk="0">
                  <a:moveTo>
                    <a:pt x="287" y="0"/>
                  </a:moveTo>
                  <a:cubicBezTo>
                    <a:pt x="131" y="0"/>
                    <a:pt x="0" y="122"/>
                    <a:pt x="0" y="287"/>
                  </a:cubicBezTo>
                  <a:lnTo>
                    <a:pt x="0" y="21883"/>
                  </a:lnTo>
                  <a:cubicBezTo>
                    <a:pt x="0" y="22031"/>
                    <a:pt x="122" y="22161"/>
                    <a:pt x="287" y="22161"/>
                  </a:cubicBezTo>
                  <a:lnTo>
                    <a:pt x="26614" y="22161"/>
                  </a:lnTo>
                  <a:cubicBezTo>
                    <a:pt x="26770" y="22161"/>
                    <a:pt x="26901" y="22031"/>
                    <a:pt x="26901" y="21883"/>
                  </a:cubicBezTo>
                  <a:lnTo>
                    <a:pt x="26901" y="287"/>
                  </a:lnTo>
                  <a:cubicBezTo>
                    <a:pt x="26901" y="139"/>
                    <a:pt x="26779" y="0"/>
                    <a:pt x="26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4846028" y="1134906"/>
              <a:ext cx="843196" cy="592436"/>
            </a:xfrm>
            <a:custGeom>
              <a:avLst/>
              <a:gdLst/>
              <a:ahLst/>
              <a:cxnLst/>
              <a:rect l="l" t="t" r="r" b="b"/>
              <a:pathLst>
                <a:path w="24809" h="17431" extrusionOk="0">
                  <a:moveTo>
                    <a:pt x="209" y="0"/>
                  </a:moveTo>
                  <a:cubicBezTo>
                    <a:pt x="105" y="0"/>
                    <a:pt x="1" y="87"/>
                    <a:pt x="1" y="209"/>
                  </a:cubicBezTo>
                  <a:lnTo>
                    <a:pt x="1" y="17222"/>
                  </a:lnTo>
                  <a:cubicBezTo>
                    <a:pt x="1" y="17335"/>
                    <a:pt x="88" y="17430"/>
                    <a:pt x="209" y="17430"/>
                  </a:cubicBezTo>
                  <a:lnTo>
                    <a:pt x="24592" y="17430"/>
                  </a:lnTo>
                  <a:cubicBezTo>
                    <a:pt x="24713" y="17430"/>
                    <a:pt x="24800" y="17335"/>
                    <a:pt x="24809" y="17222"/>
                  </a:cubicBezTo>
                  <a:lnTo>
                    <a:pt x="24809" y="209"/>
                  </a:lnTo>
                  <a:cubicBezTo>
                    <a:pt x="24809" y="104"/>
                    <a:pt x="24722" y="0"/>
                    <a:pt x="24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4859011" y="1059350"/>
              <a:ext cx="42212" cy="42246"/>
            </a:xfrm>
            <a:custGeom>
              <a:avLst/>
              <a:gdLst/>
              <a:ahLst/>
              <a:cxnLst/>
              <a:rect l="l" t="t" r="r" b="b"/>
              <a:pathLst>
                <a:path w="1242" h="1243" extrusionOk="0">
                  <a:moveTo>
                    <a:pt x="632" y="1"/>
                  </a:moveTo>
                  <a:cubicBezTo>
                    <a:pt x="627" y="1"/>
                    <a:pt x="622" y="1"/>
                    <a:pt x="617" y="1"/>
                  </a:cubicBezTo>
                  <a:cubicBezTo>
                    <a:pt x="287" y="1"/>
                    <a:pt x="1" y="270"/>
                    <a:pt x="1" y="617"/>
                  </a:cubicBezTo>
                  <a:cubicBezTo>
                    <a:pt x="1" y="956"/>
                    <a:pt x="270" y="1242"/>
                    <a:pt x="617" y="1242"/>
                  </a:cubicBezTo>
                  <a:cubicBezTo>
                    <a:pt x="955" y="1242"/>
                    <a:pt x="1242" y="965"/>
                    <a:pt x="1242" y="617"/>
                  </a:cubicBezTo>
                  <a:cubicBezTo>
                    <a:pt x="1242" y="276"/>
                    <a:pt x="964" y="1"/>
                    <a:pt x="6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4930693" y="1059384"/>
              <a:ext cx="41941" cy="42212"/>
            </a:xfrm>
            <a:custGeom>
              <a:avLst/>
              <a:gdLst/>
              <a:ahLst/>
              <a:cxnLst/>
              <a:rect l="l" t="t" r="r" b="b"/>
              <a:pathLst>
                <a:path w="1234" h="1242" extrusionOk="0">
                  <a:moveTo>
                    <a:pt x="617" y="0"/>
                  </a:moveTo>
                  <a:cubicBezTo>
                    <a:pt x="270" y="0"/>
                    <a:pt x="1" y="278"/>
                    <a:pt x="1" y="616"/>
                  </a:cubicBezTo>
                  <a:cubicBezTo>
                    <a:pt x="1" y="964"/>
                    <a:pt x="270" y="1241"/>
                    <a:pt x="617" y="1241"/>
                  </a:cubicBezTo>
                  <a:cubicBezTo>
                    <a:pt x="956" y="1241"/>
                    <a:pt x="1234" y="964"/>
                    <a:pt x="1234" y="616"/>
                  </a:cubicBezTo>
                  <a:cubicBezTo>
                    <a:pt x="1234" y="278"/>
                    <a:pt x="956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5002408" y="1059384"/>
              <a:ext cx="42212" cy="42212"/>
            </a:xfrm>
            <a:custGeom>
              <a:avLst/>
              <a:gdLst/>
              <a:ahLst/>
              <a:cxnLst/>
              <a:rect l="l" t="t" r="r" b="b"/>
              <a:pathLst>
                <a:path w="1242" h="1242" extrusionOk="0">
                  <a:moveTo>
                    <a:pt x="625" y="0"/>
                  </a:moveTo>
                  <a:cubicBezTo>
                    <a:pt x="278" y="0"/>
                    <a:pt x="0" y="278"/>
                    <a:pt x="0" y="616"/>
                  </a:cubicBezTo>
                  <a:cubicBezTo>
                    <a:pt x="0" y="964"/>
                    <a:pt x="278" y="1241"/>
                    <a:pt x="625" y="1241"/>
                  </a:cubicBezTo>
                  <a:cubicBezTo>
                    <a:pt x="964" y="1241"/>
                    <a:pt x="1242" y="964"/>
                    <a:pt x="1242" y="616"/>
                  </a:cubicBezTo>
                  <a:cubicBezTo>
                    <a:pt x="1242" y="278"/>
                    <a:pt x="964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0A1539AC-C1D3-F212-EDA5-744A199E3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09" y="1017590"/>
            <a:ext cx="6857381" cy="310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572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ro to Recursion by Slidesgo">
  <a:themeElements>
    <a:clrScheme name="Simple Light">
      <a:dk1>
        <a:srgbClr val="041E52"/>
      </a:dk1>
      <a:lt1>
        <a:srgbClr val="FFFFFF"/>
      </a:lt1>
      <a:dk2>
        <a:srgbClr val="073899"/>
      </a:dk2>
      <a:lt2>
        <a:srgbClr val="4F7BC8"/>
      </a:lt2>
      <a:accent1>
        <a:srgbClr val="80B2F1"/>
      </a:accent1>
      <a:accent2>
        <a:srgbClr val="F4F6F8"/>
      </a:accent2>
      <a:accent3>
        <a:srgbClr val="DBE8F1"/>
      </a:accent3>
      <a:accent4>
        <a:srgbClr val="FFFFFF"/>
      </a:accent4>
      <a:accent5>
        <a:srgbClr val="FFFFFF"/>
      </a:accent5>
      <a:accent6>
        <a:srgbClr val="FFFFFF"/>
      </a:accent6>
      <a:hlink>
        <a:srgbClr val="041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be3c918-7ece-49d1-8c42-f08ef9b6658d" xsi:nil="true"/>
    <lcf76f155ced4ddcb4097134ff3c332f xmlns="4a4fb12c-176a-44ad-bcaa-16f79f44354f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ACA0F30CFC7ED4197F70BE9F70817A2" ma:contentTypeVersion="9" ma:contentTypeDescription="Crie um novo documento." ma:contentTypeScope="" ma:versionID="5fa519d9109738431853af1d4372dabe">
  <xsd:schema xmlns:xsd="http://www.w3.org/2001/XMLSchema" xmlns:xs="http://www.w3.org/2001/XMLSchema" xmlns:p="http://schemas.microsoft.com/office/2006/metadata/properties" xmlns:ns2="4a4fb12c-176a-44ad-bcaa-16f79f44354f" xmlns:ns3="abe3c918-7ece-49d1-8c42-f08ef9b6658d" targetNamespace="http://schemas.microsoft.com/office/2006/metadata/properties" ma:root="true" ma:fieldsID="e3fd981fce559bf81d86a2f950a71cbb" ns2:_="" ns3:_="">
    <xsd:import namespace="4a4fb12c-176a-44ad-bcaa-16f79f44354f"/>
    <xsd:import namespace="abe3c918-7ece-49d1-8c42-f08ef9b665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4fb12c-176a-44ad-bcaa-16f79f4435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e3c918-7ece-49d1-8c42-f08ef9b6658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150caa2-5e52-4ef8-923b-2e0107e0c202}" ma:internalName="TaxCatchAll" ma:showField="CatchAllData" ma:web="abe3c918-7ece-49d1-8c42-f08ef9b665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03E0EB-0695-40B3-9B59-6513D3058C27}">
  <ds:schemaRefs>
    <ds:schemaRef ds:uri="http://schemas.microsoft.com/office/2006/metadata/properties"/>
    <ds:schemaRef ds:uri="http://schemas.microsoft.com/office/infopath/2007/PartnerControls"/>
    <ds:schemaRef ds:uri="abe3c918-7ece-49d1-8c42-f08ef9b6658d"/>
    <ds:schemaRef ds:uri="4a4fb12c-176a-44ad-bcaa-16f79f44354f"/>
  </ds:schemaRefs>
</ds:datastoreItem>
</file>

<file path=customXml/itemProps2.xml><?xml version="1.0" encoding="utf-8"?>
<ds:datastoreItem xmlns:ds="http://schemas.openxmlformats.org/officeDocument/2006/customXml" ds:itemID="{B45B27D6-ED9D-424F-98AE-259D3CE0B2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6599B1-D9C7-4E05-B3E5-84ECFD2115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4fb12c-176a-44ad-bcaa-16f79f44354f"/>
    <ds:schemaRef ds:uri="abe3c918-7ece-49d1-8c42-f08ef9b665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5339</TotalTime>
  <Words>425</Words>
  <Application>Microsoft Office PowerPoint</Application>
  <PresentationFormat>Apresentação na tela (16:9)</PresentationFormat>
  <Paragraphs>40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Open Sans</vt:lpstr>
      <vt:lpstr>Alata</vt:lpstr>
      <vt:lpstr>Times New Roman</vt:lpstr>
      <vt:lpstr>Archivo</vt:lpstr>
      <vt:lpstr>Arial</vt:lpstr>
      <vt:lpstr>Segoe UI</vt:lpstr>
      <vt:lpstr>Intro to Recursion by Slidesgo</vt:lpstr>
      <vt:lpstr>TI EM AÇÃO</vt:lpstr>
      <vt:lpstr>Logo e Slogan da Empresa</vt:lpstr>
      <vt:lpstr>Objetivo</vt:lpstr>
      <vt:lpstr>Justificativa</vt:lpstr>
      <vt:lpstr>Justificativa</vt:lpstr>
      <vt:lpstr>Justificativa</vt:lpstr>
      <vt:lpstr>Metodologia</vt:lpstr>
      <vt:lpstr>Visão Geral</vt:lpstr>
      <vt:lpstr>Visão Geral</vt:lpstr>
      <vt:lpstr>Diagrama de Caso de Uso</vt:lpstr>
      <vt:lpstr>Mapa do Site</vt:lpstr>
      <vt:lpstr>Wireframe</vt:lpstr>
      <vt:lpstr>Diagrama Entidade Relacionamento </vt:lpstr>
      <vt:lpstr>Considerações Finais </vt:lpstr>
      <vt:lpstr>Referências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 EM AÇÃO</dc:title>
  <dc:creator>etec</dc:creator>
  <cp:lastModifiedBy>marcialimadeoliveira0@gmail.com</cp:lastModifiedBy>
  <cp:revision>15</cp:revision>
  <dcterms:modified xsi:type="dcterms:W3CDTF">2023-12-06T02:40:46Z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0x0101005ACA0F30CFC7ED4197F70BE9F70817A2</vt:lpwstr>
  </property>
</Properties>
</file>