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57" r:id="rId4"/>
    <p:sldId id="264" r:id="rId5"/>
    <p:sldId id="258" r:id="rId6"/>
    <p:sldId id="262" r:id="rId7"/>
    <p:sldId id="266" r:id="rId8"/>
    <p:sldId id="267" r:id="rId9"/>
    <p:sldId id="268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94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800" y="20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/>
          </a:bodyPr>
          <a:lstStyle/>
          <a:p>
            <a:r>
              <a:rPr lang="ru-RU" sz="4000" dirty="0"/>
              <a:t>Название презентации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000" dirty="0"/>
              <a:t>Иванов Владислав Андреевич</a:t>
            </a:r>
            <a:endParaRPr lang="nl-NL" sz="2000" dirty="0"/>
          </a:p>
          <a:p>
            <a:r>
              <a:rPr lang="en-US" dirty="0" err="1"/>
              <a:t>Vladivanov.dev</a:t>
            </a:r>
            <a:r>
              <a:rPr lang="nl-NL" dirty="0"/>
              <a:t>@</a:t>
            </a:r>
            <a:r>
              <a:rPr lang="nl-NL" dirty="0" err="1"/>
              <a:t>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ТЕКСТ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dirty="0">
                <a:solidFill>
                  <a:srgbClr val="000000"/>
                </a:solidFill>
              </a:rPr>
              <a:t>ТЕКСТ 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ТЕКСТ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Первый уровень списка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/>
              <a:t>Второй уровень списка</a:t>
            </a:r>
            <a:endParaRPr lang="en-US" dirty="0"/>
          </a:p>
          <a:p>
            <a:pPr lvl="2">
              <a:buClr>
                <a:srgbClr val="1946BA"/>
              </a:buClr>
            </a:pPr>
            <a:r>
              <a:rPr lang="ru-RU" dirty="0"/>
              <a:t>Третий уровень списка</a:t>
            </a:r>
            <a:endParaRPr lang="en-US" dirty="0"/>
          </a:p>
          <a:p>
            <a:pPr>
              <a:buClr>
                <a:srgbClr val="1946BA"/>
              </a:buClr>
            </a:pP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Первый уровень списка</a:t>
            </a: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Первый уровень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us-ex-mashina\Downloads\5P5A0078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9140" y="-1988457"/>
            <a:ext cx="10689015" cy="7127459"/>
          </a:xfrm>
          <a:prstGeom prst="rect">
            <a:avLst/>
          </a:prstGeom>
          <a:noFill/>
        </p:spPr>
      </p:pic>
      <p:pic>
        <p:nvPicPr>
          <p:cNvPr id="2" name="Picture 2" descr="E:\ИТМО\Презентации\Для ппт шаблонов-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" y="4181740"/>
            <a:ext cx="9150350" cy="957262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21660" y="4015847"/>
            <a:ext cx="2749360" cy="644524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r"/>
            <a:r>
              <a:rPr lang="ru-RU" sz="3600" dirty="0">
                <a:solidFill>
                  <a:schemeClr val="bg1"/>
                </a:solidFill>
              </a:rPr>
              <a:t>ТЕКСТ  ТЕКСТ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7" name="Picture 3" descr="E:\ИТМО\Презентации\Для ппт шаблонов-0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5" y="0"/>
            <a:ext cx="9163050" cy="1231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774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Первый уровень списка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/>
              <a:t>Второй уровень списка</a:t>
            </a:r>
            <a:endParaRPr lang="en-US" dirty="0"/>
          </a:p>
          <a:p>
            <a:pPr lvl="2">
              <a:buClr>
                <a:srgbClr val="1946BA"/>
              </a:buClr>
            </a:pPr>
            <a:r>
              <a:rPr lang="ru-RU" dirty="0"/>
              <a:t>Третий уровень списка</a:t>
            </a:r>
            <a:endParaRPr lang="en-US" dirty="0"/>
          </a:p>
          <a:p>
            <a:pPr>
              <a:buClr>
                <a:srgbClr val="1946BA"/>
              </a:buClr>
            </a:pP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Первый уровень списка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5659438" y="1487073"/>
            <a:ext cx="3027362" cy="1414463"/>
          </a:xfrm>
        </p:spPr>
      </p:sp>
      <p:sp>
        <p:nvSpPr>
          <p:cNvPr id="9" name="Рисунок 8"/>
          <p:cNvSpPr>
            <a:spLocks noGrp="1"/>
          </p:cNvSpPr>
          <p:nvPr>
            <p:ph type="pic" sz="quarter" idx="11"/>
          </p:nvPr>
        </p:nvSpPr>
        <p:spPr>
          <a:xfrm>
            <a:off x="5659438" y="3015835"/>
            <a:ext cx="3027362" cy="1414463"/>
          </a:xfrm>
        </p:spPr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727114"/>
            <a:ext cx="8229600" cy="62048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457201" y="1462285"/>
            <a:ext cx="2588883" cy="1063056"/>
          </a:xfrm>
        </p:spPr>
      </p:sp>
      <p:sp>
        <p:nvSpPr>
          <p:cNvPr id="4" name="Рисунок 3"/>
          <p:cNvSpPr>
            <a:spLocks noGrp="1"/>
          </p:cNvSpPr>
          <p:nvPr>
            <p:ph type="pic" sz="quarter" idx="15"/>
          </p:nvPr>
        </p:nvSpPr>
        <p:spPr>
          <a:xfrm>
            <a:off x="3276149" y="1462285"/>
            <a:ext cx="2588883" cy="1063056"/>
          </a:xfrm>
        </p:spPr>
      </p:sp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6097917" y="1462285"/>
            <a:ext cx="2588883" cy="1063056"/>
          </a:xfrm>
        </p:spPr>
      </p:sp>
      <p:sp>
        <p:nvSpPr>
          <p:cNvPr id="6" name="Рисунок 5"/>
          <p:cNvSpPr>
            <a:spLocks noGrp="1"/>
          </p:cNvSpPr>
          <p:nvPr>
            <p:ph type="pic" sz="quarter" idx="17"/>
          </p:nvPr>
        </p:nvSpPr>
        <p:spPr>
          <a:xfrm>
            <a:off x="457201" y="2896001"/>
            <a:ext cx="2588883" cy="1063056"/>
          </a:xfrm>
        </p:spPr>
      </p:sp>
      <p:sp>
        <p:nvSpPr>
          <p:cNvPr id="7" name="Рисунок 6"/>
          <p:cNvSpPr>
            <a:spLocks noGrp="1"/>
          </p:cNvSpPr>
          <p:nvPr>
            <p:ph type="pic" sz="quarter" idx="18"/>
          </p:nvPr>
        </p:nvSpPr>
        <p:spPr>
          <a:xfrm>
            <a:off x="3276149" y="2896001"/>
            <a:ext cx="2588883" cy="1063056"/>
          </a:xfrm>
        </p:spPr>
      </p:sp>
      <p:sp>
        <p:nvSpPr>
          <p:cNvPr id="8" name="Рисунок 7"/>
          <p:cNvSpPr>
            <a:spLocks noGrp="1"/>
          </p:cNvSpPr>
          <p:nvPr>
            <p:ph type="pic" sz="quarter" idx="19"/>
          </p:nvPr>
        </p:nvSpPr>
        <p:spPr>
          <a:xfrm>
            <a:off x="6097917" y="2896001"/>
            <a:ext cx="2588883" cy="1063056"/>
          </a:xfrm>
        </p:spPr>
      </p:sp>
      <p:sp>
        <p:nvSpPr>
          <p:cNvPr id="9" name="Текст 8"/>
          <p:cNvSpPr>
            <a:spLocks noGrp="1"/>
          </p:cNvSpPr>
          <p:nvPr>
            <p:ph type="body" sz="quarter" idx="20"/>
          </p:nvPr>
        </p:nvSpPr>
        <p:spPr>
          <a:xfrm>
            <a:off x="457201" y="2543658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21"/>
          </p:nvPr>
        </p:nvSpPr>
        <p:spPr>
          <a:xfrm>
            <a:off x="3275819" y="2543658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22"/>
          </p:nvPr>
        </p:nvSpPr>
        <p:spPr>
          <a:xfrm>
            <a:off x="6085706" y="2543658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23"/>
          </p:nvPr>
        </p:nvSpPr>
        <p:spPr>
          <a:xfrm>
            <a:off x="457201" y="3986622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24"/>
          </p:nvPr>
        </p:nvSpPr>
        <p:spPr>
          <a:xfrm>
            <a:off x="3275819" y="3986622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25"/>
          </p:nvPr>
        </p:nvSpPr>
        <p:spPr>
          <a:xfrm>
            <a:off x="6085706" y="3986622"/>
            <a:ext cx="2589213" cy="269081"/>
          </a:xfrm>
        </p:spPr>
        <p:txBody>
          <a:bodyPr>
            <a:normAutofit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4294967295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7" name="Рисунок 3"/>
          <p:cNvSpPr>
            <a:spLocks noGrp="1"/>
          </p:cNvSpPr>
          <p:nvPr>
            <p:ph type="pic" sz="quarter" idx="4294967295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</p:spPr>
      </p:sp>
      <p:sp>
        <p:nvSpPr>
          <p:cNvPr id="18" name="TextBox 17"/>
          <p:cNvSpPr txBox="1"/>
          <p:nvPr/>
        </p:nvSpPr>
        <p:spPr>
          <a:xfrm>
            <a:off x="457200" y="1759744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4670</TotalTime>
  <Words>56</Words>
  <Application>Microsoft Macintosh PowerPoint</Application>
  <PresentationFormat>Экран (16:9)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Cover</vt:lpstr>
      <vt:lpstr>1_Cover</vt:lpstr>
      <vt:lpstr>Название презентации</vt:lpstr>
      <vt:lpstr>ТЕКСТ</vt:lpstr>
      <vt:lpstr>Заголовок</vt:lpstr>
      <vt:lpstr>ТЕКСТ  ТЕКСТ</vt:lpstr>
      <vt:lpstr>Заголовок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Иванов Владислав Андреевич</cp:lastModifiedBy>
  <cp:revision>48</cp:revision>
  <dcterms:created xsi:type="dcterms:W3CDTF">2014-06-27T12:30:22Z</dcterms:created>
  <dcterms:modified xsi:type="dcterms:W3CDTF">2021-05-02T00:45:10Z</dcterms:modified>
</cp:coreProperties>
</file>