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5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9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3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819C63-CF0E-CE47-8CE0-B4D75910FE1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EA2301-9C98-A140-BAEE-FA970FFF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3974" cy="68580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 rot="21414927">
            <a:off x="173737" y="262432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 CITY 311 PRESENTATIONN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94576" y="3968496"/>
            <a:ext cx="3127248" cy="58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7104" y="3968496"/>
            <a:ext cx="3675888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2352"/>
            <a:ext cx="11759184" cy="175564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9312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2352"/>
            <a:ext cx="11759184" cy="175564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2352"/>
            <a:ext cx="11759184" cy="1755648"/>
          </a:xfrm>
        </p:spPr>
      </p:pic>
    </p:spTree>
    <p:extLst>
      <p:ext uri="{BB962C8B-B14F-4D97-AF65-F5344CB8AC3E}">
        <p14:creationId xmlns:p14="http://schemas.microsoft.com/office/powerpoint/2010/main" val="2548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2352"/>
            <a:ext cx="11759184" cy="1755648"/>
          </a:xfrm>
        </p:spPr>
      </p:pic>
    </p:spTree>
    <p:extLst>
      <p:ext uri="{BB962C8B-B14F-4D97-AF65-F5344CB8AC3E}">
        <p14:creationId xmlns:p14="http://schemas.microsoft.com/office/powerpoint/2010/main" val="191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0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5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Impact</vt:lpstr>
      <vt:lpstr>Arial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Leixi Yuan</dc:creator>
  <cp:lastModifiedBy>Leixi Yuan</cp:lastModifiedBy>
  <cp:revision>8</cp:revision>
  <dcterms:created xsi:type="dcterms:W3CDTF">2016-12-04T23:21:37Z</dcterms:created>
  <dcterms:modified xsi:type="dcterms:W3CDTF">2016-12-06T01:44:20Z</dcterms:modified>
</cp:coreProperties>
</file>