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3.png"/><Relationship Id="rId18" Type="http://schemas.openxmlformats.org/officeDocument/2006/relationships/image" Target="../media/image117.png"/><Relationship Id="rId3" Type="http://schemas.openxmlformats.org/officeDocument/2006/relationships/image" Target="../media/image2.png"/><Relationship Id="rId21" Type="http://schemas.openxmlformats.org/officeDocument/2006/relationships/image" Target="../media/image119.png"/><Relationship Id="rId7" Type="http://schemas.openxmlformats.org/officeDocument/2006/relationships/image" Target="../media/image22.png"/><Relationship Id="rId12" Type="http://schemas.openxmlformats.org/officeDocument/2006/relationships/image" Target="../media/image32.png"/><Relationship Id="rId17" Type="http://schemas.openxmlformats.org/officeDocument/2006/relationships/image" Target="../media/image102.png"/><Relationship Id="rId2" Type="http://schemas.openxmlformats.org/officeDocument/2006/relationships/image" Target="../media/image1.png"/><Relationship Id="rId16" Type="http://schemas.openxmlformats.org/officeDocument/2006/relationships/image" Target="../media/image101.png"/><Relationship Id="rId20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.png"/><Relationship Id="rId11" Type="http://schemas.openxmlformats.org/officeDocument/2006/relationships/image" Target="../media/image99.png"/><Relationship Id="rId24" Type="http://schemas.openxmlformats.org/officeDocument/2006/relationships/image" Target="../media/image121.png"/><Relationship Id="rId5" Type="http://schemas.openxmlformats.org/officeDocument/2006/relationships/image" Target="../media/image20.png"/><Relationship Id="rId15" Type="http://schemas.openxmlformats.org/officeDocument/2006/relationships/image" Target="../media/image116.png"/><Relationship Id="rId23" Type="http://schemas.openxmlformats.org/officeDocument/2006/relationships/image" Target="../media/image120.png"/><Relationship Id="rId10" Type="http://schemas.openxmlformats.org/officeDocument/2006/relationships/image" Target="../media/image98.png"/><Relationship Id="rId19" Type="http://schemas.openxmlformats.org/officeDocument/2006/relationships/image" Target="../media/image118.png"/><Relationship Id="rId4" Type="http://schemas.openxmlformats.org/officeDocument/2006/relationships/image" Target="../media/image19.png"/><Relationship Id="rId9" Type="http://schemas.openxmlformats.org/officeDocument/2006/relationships/image" Target="../media/image97.png"/><Relationship Id="rId14" Type="http://schemas.openxmlformats.org/officeDocument/2006/relationships/image" Target="../media/image34.png"/><Relationship Id="rId22" Type="http://schemas.openxmlformats.org/officeDocument/2006/relationships/image" Target="../media/image10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3.png"/><Relationship Id="rId18" Type="http://schemas.openxmlformats.org/officeDocument/2006/relationships/image" Target="../media/image123.png"/><Relationship Id="rId3" Type="http://schemas.openxmlformats.org/officeDocument/2006/relationships/image" Target="../media/image2.png"/><Relationship Id="rId21" Type="http://schemas.openxmlformats.org/officeDocument/2006/relationships/image" Target="../media/image125.png"/><Relationship Id="rId7" Type="http://schemas.openxmlformats.org/officeDocument/2006/relationships/image" Target="../media/image22.png"/><Relationship Id="rId12" Type="http://schemas.openxmlformats.org/officeDocument/2006/relationships/image" Target="../media/image32.png"/><Relationship Id="rId17" Type="http://schemas.openxmlformats.org/officeDocument/2006/relationships/image" Target="../media/image102.png"/><Relationship Id="rId2" Type="http://schemas.openxmlformats.org/officeDocument/2006/relationships/image" Target="../media/image1.png"/><Relationship Id="rId16" Type="http://schemas.openxmlformats.org/officeDocument/2006/relationships/image" Target="../media/image101.png"/><Relationship Id="rId20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.png"/><Relationship Id="rId11" Type="http://schemas.openxmlformats.org/officeDocument/2006/relationships/image" Target="../media/image99.png"/><Relationship Id="rId24" Type="http://schemas.openxmlformats.org/officeDocument/2006/relationships/image" Target="../media/image127.png"/><Relationship Id="rId5" Type="http://schemas.openxmlformats.org/officeDocument/2006/relationships/image" Target="../media/image20.png"/><Relationship Id="rId15" Type="http://schemas.openxmlformats.org/officeDocument/2006/relationships/image" Target="../media/image122.png"/><Relationship Id="rId23" Type="http://schemas.openxmlformats.org/officeDocument/2006/relationships/image" Target="../media/image126.png"/><Relationship Id="rId10" Type="http://schemas.openxmlformats.org/officeDocument/2006/relationships/image" Target="../media/image98.png"/><Relationship Id="rId19" Type="http://schemas.openxmlformats.org/officeDocument/2006/relationships/image" Target="../media/image124.png"/><Relationship Id="rId4" Type="http://schemas.openxmlformats.org/officeDocument/2006/relationships/image" Target="../media/image19.png"/><Relationship Id="rId9" Type="http://schemas.openxmlformats.org/officeDocument/2006/relationships/image" Target="../media/image97.png"/><Relationship Id="rId14" Type="http://schemas.openxmlformats.org/officeDocument/2006/relationships/image" Target="../media/image34.png"/><Relationship Id="rId22" Type="http://schemas.openxmlformats.org/officeDocument/2006/relationships/image" Target="../media/image10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29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12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8.png"/><Relationship Id="rId11" Type="http://schemas.openxmlformats.org/officeDocument/2006/relationships/image" Target="../media/image33.png"/><Relationship Id="rId5" Type="http://schemas.openxmlformats.org/officeDocument/2006/relationships/image" Target="../media/image20.png"/><Relationship Id="rId10" Type="http://schemas.openxmlformats.org/officeDocument/2006/relationships/image" Target="../media/image32.png"/><Relationship Id="rId4" Type="http://schemas.openxmlformats.org/officeDocument/2006/relationships/image" Target="../media/image19.png"/><Relationship Id="rId9" Type="http://schemas.openxmlformats.org/officeDocument/2006/relationships/image" Target="../media/image99.png"/><Relationship Id="rId14" Type="http://schemas.openxmlformats.org/officeDocument/2006/relationships/image" Target="../media/image1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135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12" Type="http://schemas.openxmlformats.org/officeDocument/2006/relationships/image" Target="../media/image134.png"/><Relationship Id="rId2" Type="http://schemas.openxmlformats.org/officeDocument/2006/relationships/image" Target="../media/image1.png"/><Relationship Id="rId16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png"/><Relationship Id="rId11" Type="http://schemas.openxmlformats.org/officeDocument/2006/relationships/image" Target="../media/image34.png"/><Relationship Id="rId5" Type="http://schemas.openxmlformats.org/officeDocument/2006/relationships/image" Target="../media/image20.png"/><Relationship Id="rId15" Type="http://schemas.openxmlformats.org/officeDocument/2006/relationships/image" Target="../media/image137.png"/><Relationship Id="rId10" Type="http://schemas.openxmlformats.org/officeDocument/2006/relationships/image" Target="../media/image133.png"/><Relationship Id="rId4" Type="http://schemas.openxmlformats.org/officeDocument/2006/relationships/image" Target="../media/image19.png"/><Relationship Id="rId9" Type="http://schemas.openxmlformats.org/officeDocument/2006/relationships/image" Target="../media/image32.png"/><Relationship Id="rId14" Type="http://schemas.openxmlformats.org/officeDocument/2006/relationships/image" Target="../media/image1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40.png"/><Relationship Id="rId18" Type="http://schemas.openxmlformats.org/officeDocument/2006/relationships/image" Target="../media/image145.png"/><Relationship Id="rId3" Type="http://schemas.openxmlformats.org/officeDocument/2006/relationships/image" Target="../media/image2.png"/><Relationship Id="rId21" Type="http://schemas.openxmlformats.org/officeDocument/2006/relationships/image" Target="../media/image148.png"/><Relationship Id="rId7" Type="http://schemas.openxmlformats.org/officeDocument/2006/relationships/image" Target="../media/image22.png"/><Relationship Id="rId12" Type="http://schemas.openxmlformats.org/officeDocument/2006/relationships/image" Target="../media/image34.png"/><Relationship Id="rId17" Type="http://schemas.openxmlformats.org/officeDocument/2006/relationships/image" Target="../media/image144.png"/><Relationship Id="rId2" Type="http://schemas.openxmlformats.org/officeDocument/2006/relationships/image" Target="../media/image1.png"/><Relationship Id="rId16" Type="http://schemas.openxmlformats.org/officeDocument/2006/relationships/image" Target="../media/image143.png"/><Relationship Id="rId20" Type="http://schemas.openxmlformats.org/officeDocument/2006/relationships/image" Target="../media/image1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9.png"/><Relationship Id="rId11" Type="http://schemas.openxmlformats.org/officeDocument/2006/relationships/image" Target="../media/image33.png"/><Relationship Id="rId5" Type="http://schemas.openxmlformats.org/officeDocument/2006/relationships/image" Target="../media/image20.png"/><Relationship Id="rId15" Type="http://schemas.openxmlformats.org/officeDocument/2006/relationships/image" Target="../media/image142.png"/><Relationship Id="rId23" Type="http://schemas.openxmlformats.org/officeDocument/2006/relationships/image" Target="../media/image150.png"/><Relationship Id="rId10" Type="http://schemas.openxmlformats.org/officeDocument/2006/relationships/image" Target="../media/image32.png"/><Relationship Id="rId19" Type="http://schemas.openxmlformats.org/officeDocument/2006/relationships/image" Target="../media/image146.png"/><Relationship Id="rId4" Type="http://schemas.openxmlformats.org/officeDocument/2006/relationships/image" Target="../media/image19.png"/><Relationship Id="rId9" Type="http://schemas.openxmlformats.org/officeDocument/2006/relationships/image" Target="../media/image99.png"/><Relationship Id="rId14" Type="http://schemas.openxmlformats.org/officeDocument/2006/relationships/image" Target="../media/image141.png"/><Relationship Id="rId22" Type="http://schemas.openxmlformats.org/officeDocument/2006/relationships/image" Target="../media/image14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52.png"/><Relationship Id="rId18" Type="http://schemas.openxmlformats.org/officeDocument/2006/relationships/image" Target="../media/image145.png"/><Relationship Id="rId3" Type="http://schemas.openxmlformats.org/officeDocument/2006/relationships/image" Target="../media/image2.png"/><Relationship Id="rId21" Type="http://schemas.openxmlformats.org/officeDocument/2006/relationships/image" Target="../media/image148.png"/><Relationship Id="rId7" Type="http://schemas.openxmlformats.org/officeDocument/2006/relationships/image" Target="../media/image22.png"/><Relationship Id="rId12" Type="http://schemas.openxmlformats.org/officeDocument/2006/relationships/image" Target="../media/image34.png"/><Relationship Id="rId17" Type="http://schemas.openxmlformats.org/officeDocument/2006/relationships/image" Target="../media/image144.png"/><Relationship Id="rId2" Type="http://schemas.openxmlformats.org/officeDocument/2006/relationships/image" Target="../media/image1.png"/><Relationship Id="rId16" Type="http://schemas.openxmlformats.org/officeDocument/2006/relationships/image" Target="../media/image143.png"/><Relationship Id="rId20" Type="http://schemas.openxmlformats.org/officeDocument/2006/relationships/image" Target="../media/image1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1.png"/><Relationship Id="rId11" Type="http://schemas.openxmlformats.org/officeDocument/2006/relationships/image" Target="../media/image33.png"/><Relationship Id="rId5" Type="http://schemas.openxmlformats.org/officeDocument/2006/relationships/image" Target="../media/image20.png"/><Relationship Id="rId15" Type="http://schemas.openxmlformats.org/officeDocument/2006/relationships/image" Target="../media/image142.png"/><Relationship Id="rId23" Type="http://schemas.openxmlformats.org/officeDocument/2006/relationships/image" Target="../media/image150.png"/><Relationship Id="rId10" Type="http://schemas.openxmlformats.org/officeDocument/2006/relationships/image" Target="../media/image32.png"/><Relationship Id="rId19" Type="http://schemas.openxmlformats.org/officeDocument/2006/relationships/image" Target="../media/image146.png"/><Relationship Id="rId4" Type="http://schemas.openxmlformats.org/officeDocument/2006/relationships/image" Target="../media/image19.png"/><Relationship Id="rId9" Type="http://schemas.openxmlformats.org/officeDocument/2006/relationships/image" Target="../media/image99.png"/><Relationship Id="rId14" Type="http://schemas.openxmlformats.org/officeDocument/2006/relationships/image" Target="../media/image141.png"/><Relationship Id="rId22" Type="http://schemas.openxmlformats.org/officeDocument/2006/relationships/image" Target="../media/image15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13" Type="http://schemas.openxmlformats.org/officeDocument/2006/relationships/image" Target="../media/image162.png"/><Relationship Id="rId18" Type="http://schemas.openxmlformats.org/officeDocument/2006/relationships/image" Target="../media/image167.png"/><Relationship Id="rId3" Type="http://schemas.openxmlformats.org/officeDocument/2006/relationships/image" Target="../media/image2.png"/><Relationship Id="rId7" Type="http://schemas.openxmlformats.org/officeDocument/2006/relationships/image" Target="../media/image156.png"/><Relationship Id="rId12" Type="http://schemas.openxmlformats.org/officeDocument/2006/relationships/image" Target="../media/image161.png"/><Relationship Id="rId17" Type="http://schemas.openxmlformats.org/officeDocument/2006/relationships/image" Target="../media/image166.png"/><Relationship Id="rId2" Type="http://schemas.openxmlformats.org/officeDocument/2006/relationships/image" Target="../media/image1.png"/><Relationship Id="rId16" Type="http://schemas.openxmlformats.org/officeDocument/2006/relationships/image" Target="../media/image1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5.png"/><Relationship Id="rId11" Type="http://schemas.openxmlformats.org/officeDocument/2006/relationships/image" Target="../media/image160.png"/><Relationship Id="rId5" Type="http://schemas.openxmlformats.org/officeDocument/2006/relationships/image" Target="../media/image4.png"/><Relationship Id="rId15" Type="http://schemas.openxmlformats.org/officeDocument/2006/relationships/image" Target="../media/image164.png"/><Relationship Id="rId10" Type="http://schemas.openxmlformats.org/officeDocument/2006/relationships/image" Target="../media/image159.png"/><Relationship Id="rId19" Type="http://schemas.openxmlformats.org/officeDocument/2006/relationships/image" Target="../media/image168.png"/><Relationship Id="rId4" Type="http://schemas.openxmlformats.org/officeDocument/2006/relationships/image" Target="../media/image3.png"/><Relationship Id="rId9" Type="http://schemas.openxmlformats.org/officeDocument/2006/relationships/image" Target="../media/image158.png"/><Relationship Id="rId14" Type="http://schemas.openxmlformats.org/officeDocument/2006/relationships/image" Target="../media/image16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2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24" Type="http://schemas.openxmlformats.org/officeDocument/2006/relationships/image" Target="../media/image39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33.png"/><Relationship Id="rId18" Type="http://schemas.openxmlformats.org/officeDocument/2006/relationships/image" Target="../media/image48.png"/><Relationship Id="rId3" Type="http://schemas.openxmlformats.org/officeDocument/2006/relationships/image" Target="../media/image2.png"/><Relationship Id="rId21" Type="http://schemas.openxmlformats.org/officeDocument/2006/relationships/image" Target="../media/image51.png"/><Relationship Id="rId7" Type="http://schemas.openxmlformats.org/officeDocument/2006/relationships/image" Target="../media/image22.png"/><Relationship Id="rId12" Type="http://schemas.openxmlformats.org/officeDocument/2006/relationships/image" Target="../media/image32.png"/><Relationship Id="rId17" Type="http://schemas.openxmlformats.org/officeDocument/2006/relationships/image" Target="../media/image47.png"/><Relationship Id="rId2" Type="http://schemas.openxmlformats.org/officeDocument/2006/relationships/image" Target="../media/image1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4.png"/><Relationship Id="rId5" Type="http://schemas.openxmlformats.org/officeDocument/2006/relationships/image" Target="../media/image20.png"/><Relationship Id="rId15" Type="http://schemas.openxmlformats.org/officeDocument/2006/relationships/image" Target="../media/image45.png"/><Relationship Id="rId10" Type="http://schemas.openxmlformats.org/officeDocument/2006/relationships/image" Target="../media/image43.png"/><Relationship Id="rId19" Type="http://schemas.openxmlformats.org/officeDocument/2006/relationships/image" Target="../media/image49.png"/><Relationship Id="rId4" Type="http://schemas.openxmlformats.org/officeDocument/2006/relationships/image" Target="../media/image19.png"/><Relationship Id="rId9" Type="http://schemas.openxmlformats.org/officeDocument/2006/relationships/image" Target="../media/image42.png"/><Relationship Id="rId1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3.png"/><Relationship Id="rId18" Type="http://schemas.openxmlformats.org/officeDocument/2006/relationships/image" Target="../media/image57.png"/><Relationship Id="rId3" Type="http://schemas.openxmlformats.org/officeDocument/2006/relationships/image" Target="../media/image2.png"/><Relationship Id="rId21" Type="http://schemas.openxmlformats.org/officeDocument/2006/relationships/image" Target="../media/image59.png"/><Relationship Id="rId7" Type="http://schemas.openxmlformats.org/officeDocument/2006/relationships/image" Target="../media/image22.png"/><Relationship Id="rId12" Type="http://schemas.openxmlformats.org/officeDocument/2006/relationships/image" Target="../media/image32.png"/><Relationship Id="rId17" Type="http://schemas.openxmlformats.org/officeDocument/2006/relationships/image" Target="../media/image56.png"/><Relationship Id="rId2" Type="http://schemas.openxmlformats.org/officeDocument/2006/relationships/image" Target="../media/image1.png"/><Relationship Id="rId16" Type="http://schemas.openxmlformats.org/officeDocument/2006/relationships/image" Target="../media/image55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44.png"/><Relationship Id="rId5" Type="http://schemas.openxmlformats.org/officeDocument/2006/relationships/image" Target="../media/image20.png"/><Relationship Id="rId15" Type="http://schemas.openxmlformats.org/officeDocument/2006/relationships/image" Target="../media/image54.png"/><Relationship Id="rId10" Type="http://schemas.openxmlformats.org/officeDocument/2006/relationships/image" Target="../media/image43.png"/><Relationship Id="rId19" Type="http://schemas.openxmlformats.org/officeDocument/2006/relationships/image" Target="../media/image48.png"/><Relationship Id="rId4" Type="http://schemas.openxmlformats.org/officeDocument/2006/relationships/image" Target="../media/image19.png"/><Relationship Id="rId9" Type="http://schemas.openxmlformats.org/officeDocument/2006/relationships/image" Target="../media/image53.png"/><Relationship Id="rId1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2.png"/><Relationship Id="rId21" Type="http://schemas.openxmlformats.org/officeDocument/2006/relationships/image" Target="../media/image73.png"/><Relationship Id="rId7" Type="http://schemas.openxmlformats.org/officeDocument/2006/relationships/image" Target="../media/image22.png"/><Relationship Id="rId12" Type="http://schemas.openxmlformats.org/officeDocument/2006/relationships/image" Target="../media/image64.png"/><Relationship Id="rId17" Type="http://schemas.openxmlformats.org/officeDocument/2006/relationships/image" Target="../media/image69.png"/><Relationship Id="rId2" Type="http://schemas.openxmlformats.org/officeDocument/2006/relationships/image" Target="../media/image1.png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11" Type="http://schemas.openxmlformats.org/officeDocument/2006/relationships/image" Target="../media/image63.png"/><Relationship Id="rId5" Type="http://schemas.openxmlformats.org/officeDocument/2006/relationships/image" Target="../media/image20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62.png"/><Relationship Id="rId19" Type="http://schemas.openxmlformats.org/officeDocument/2006/relationships/image" Target="../media/image71.png"/><Relationship Id="rId4" Type="http://schemas.openxmlformats.org/officeDocument/2006/relationships/image" Target="../media/image19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2.png"/><Relationship Id="rId21" Type="http://schemas.openxmlformats.org/officeDocument/2006/relationships/image" Target="../media/image89.png"/><Relationship Id="rId7" Type="http://schemas.openxmlformats.org/officeDocument/2006/relationships/image" Target="../media/image22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1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79.png"/><Relationship Id="rId5" Type="http://schemas.openxmlformats.org/officeDocument/2006/relationships/image" Target="../media/image20.png"/><Relationship Id="rId15" Type="http://schemas.openxmlformats.org/officeDocument/2006/relationships/image" Target="../media/image83.png"/><Relationship Id="rId23" Type="http://schemas.openxmlformats.org/officeDocument/2006/relationships/image" Target="../media/image91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19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94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12" Type="http://schemas.openxmlformats.org/officeDocument/2006/relationships/image" Target="../media/image6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11" Type="http://schemas.openxmlformats.org/officeDocument/2006/relationships/image" Target="../media/image67.png"/><Relationship Id="rId5" Type="http://schemas.openxmlformats.org/officeDocument/2006/relationships/image" Target="../media/image20.png"/><Relationship Id="rId10" Type="http://schemas.openxmlformats.org/officeDocument/2006/relationships/image" Target="../media/image93.png"/><Relationship Id="rId4" Type="http://schemas.openxmlformats.org/officeDocument/2006/relationships/image" Target="../media/image19.png"/><Relationship Id="rId9" Type="http://schemas.openxmlformats.org/officeDocument/2006/relationships/image" Target="../media/image65.png"/><Relationship Id="rId14" Type="http://schemas.openxmlformats.org/officeDocument/2006/relationships/image" Target="../media/image9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3.png"/><Relationship Id="rId18" Type="http://schemas.openxmlformats.org/officeDocument/2006/relationships/image" Target="../media/image103.png"/><Relationship Id="rId3" Type="http://schemas.openxmlformats.org/officeDocument/2006/relationships/image" Target="../media/image2.png"/><Relationship Id="rId21" Type="http://schemas.openxmlformats.org/officeDocument/2006/relationships/image" Target="../media/image106.png"/><Relationship Id="rId7" Type="http://schemas.openxmlformats.org/officeDocument/2006/relationships/image" Target="../media/image22.png"/><Relationship Id="rId12" Type="http://schemas.openxmlformats.org/officeDocument/2006/relationships/image" Target="../media/image32.png"/><Relationship Id="rId17" Type="http://schemas.openxmlformats.org/officeDocument/2006/relationships/image" Target="../media/image102.png"/><Relationship Id="rId2" Type="http://schemas.openxmlformats.org/officeDocument/2006/relationships/image" Target="../media/image1.png"/><Relationship Id="rId16" Type="http://schemas.openxmlformats.org/officeDocument/2006/relationships/image" Target="../media/image101.png"/><Relationship Id="rId20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.png"/><Relationship Id="rId11" Type="http://schemas.openxmlformats.org/officeDocument/2006/relationships/image" Target="../media/image99.png"/><Relationship Id="rId24" Type="http://schemas.openxmlformats.org/officeDocument/2006/relationships/image" Target="../media/image109.png"/><Relationship Id="rId5" Type="http://schemas.openxmlformats.org/officeDocument/2006/relationships/image" Target="../media/image20.png"/><Relationship Id="rId15" Type="http://schemas.openxmlformats.org/officeDocument/2006/relationships/image" Target="../media/image100.png"/><Relationship Id="rId23" Type="http://schemas.openxmlformats.org/officeDocument/2006/relationships/image" Target="../media/image108.png"/><Relationship Id="rId10" Type="http://schemas.openxmlformats.org/officeDocument/2006/relationships/image" Target="../media/image98.png"/><Relationship Id="rId19" Type="http://schemas.openxmlformats.org/officeDocument/2006/relationships/image" Target="../media/image104.png"/><Relationship Id="rId4" Type="http://schemas.openxmlformats.org/officeDocument/2006/relationships/image" Target="../media/image19.png"/><Relationship Id="rId9" Type="http://schemas.openxmlformats.org/officeDocument/2006/relationships/image" Target="../media/image97.png"/><Relationship Id="rId14" Type="http://schemas.openxmlformats.org/officeDocument/2006/relationships/image" Target="../media/image34.png"/><Relationship Id="rId22" Type="http://schemas.openxmlformats.org/officeDocument/2006/relationships/image" Target="../media/image10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3.png"/><Relationship Id="rId18" Type="http://schemas.openxmlformats.org/officeDocument/2006/relationships/image" Target="../media/image111.png"/><Relationship Id="rId3" Type="http://schemas.openxmlformats.org/officeDocument/2006/relationships/image" Target="../media/image2.png"/><Relationship Id="rId21" Type="http://schemas.openxmlformats.org/officeDocument/2006/relationships/image" Target="../media/image113.png"/><Relationship Id="rId7" Type="http://schemas.openxmlformats.org/officeDocument/2006/relationships/image" Target="../media/image22.png"/><Relationship Id="rId12" Type="http://schemas.openxmlformats.org/officeDocument/2006/relationships/image" Target="../media/image32.png"/><Relationship Id="rId17" Type="http://schemas.openxmlformats.org/officeDocument/2006/relationships/image" Target="../media/image102.png"/><Relationship Id="rId2" Type="http://schemas.openxmlformats.org/officeDocument/2006/relationships/image" Target="../media/image1.png"/><Relationship Id="rId16" Type="http://schemas.openxmlformats.org/officeDocument/2006/relationships/image" Target="../media/image101.png"/><Relationship Id="rId20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.png"/><Relationship Id="rId11" Type="http://schemas.openxmlformats.org/officeDocument/2006/relationships/image" Target="../media/image99.png"/><Relationship Id="rId24" Type="http://schemas.openxmlformats.org/officeDocument/2006/relationships/image" Target="../media/image115.png"/><Relationship Id="rId5" Type="http://schemas.openxmlformats.org/officeDocument/2006/relationships/image" Target="../media/image20.png"/><Relationship Id="rId15" Type="http://schemas.openxmlformats.org/officeDocument/2006/relationships/image" Target="../media/image110.png"/><Relationship Id="rId23" Type="http://schemas.openxmlformats.org/officeDocument/2006/relationships/image" Target="../media/image114.png"/><Relationship Id="rId10" Type="http://schemas.openxmlformats.org/officeDocument/2006/relationships/image" Target="../media/image98.png"/><Relationship Id="rId19" Type="http://schemas.openxmlformats.org/officeDocument/2006/relationships/image" Target="../media/image112.png"/><Relationship Id="rId4" Type="http://schemas.openxmlformats.org/officeDocument/2006/relationships/image" Target="../media/image19.png"/><Relationship Id="rId9" Type="http://schemas.openxmlformats.org/officeDocument/2006/relationships/image" Target="../media/image97.png"/><Relationship Id="rId14" Type="http://schemas.openxmlformats.org/officeDocument/2006/relationships/image" Target="../media/image34.png"/><Relationship Id="rId22" Type="http://schemas.openxmlformats.org/officeDocument/2006/relationships/image" Target="../media/image10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00" y="673100"/>
            <a:ext cx="16954500" cy="8953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800" y="9296400"/>
            <a:ext cx="16459200" cy="139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800" y="9296400"/>
            <a:ext cx="1384300" cy="1397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71800" y="876300"/>
            <a:ext cx="1727200" cy="17653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9700" y="3810000"/>
            <a:ext cx="6108700" cy="61087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60500" y="5143500"/>
            <a:ext cx="3048000" cy="3048000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-900000">
            <a:off x="14439900" y="3657600"/>
            <a:ext cx="2133600" cy="22225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16500" y="7581900"/>
            <a:ext cx="8242300" cy="7747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9800" y="876300"/>
            <a:ext cx="1841500" cy="17653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37300" y="7581900"/>
            <a:ext cx="6743700" cy="10287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94300" y="7480300"/>
            <a:ext cx="1651000" cy="11811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95700" y="6565900"/>
            <a:ext cx="9652000" cy="10287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644900" y="3378200"/>
            <a:ext cx="11671300" cy="50673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-360000">
            <a:off x="825500" y="787400"/>
            <a:ext cx="16217900" cy="73152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-360000">
            <a:off x="965200" y="1219200"/>
            <a:ext cx="14274800" cy="53721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-360000">
            <a:off x="4521200" y="1765300"/>
            <a:ext cx="78994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300" y="9829800"/>
            <a:ext cx="17640300" cy="177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300" y="9842500"/>
            <a:ext cx="13233400" cy="177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500" y="393700"/>
            <a:ext cx="17411700" cy="8991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900" y="673100"/>
            <a:ext cx="16840200" cy="8420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379700" y="7594600"/>
            <a:ext cx="342900" cy="2286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47900" y="2781300"/>
            <a:ext cx="6781800" cy="54356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900000">
            <a:off x="2006600" y="1460500"/>
            <a:ext cx="1193800" cy="11938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97300" y="647700"/>
            <a:ext cx="10680700" cy="175260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881100" y="1181100"/>
            <a:ext cx="1155700" cy="1155700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2147483647" y="1771688100"/>
            <a:ext cx="2147483647" cy="2147483647"/>
            <a:chOff x="0" y="0"/>
            <a:chExt cx="0" cy="0"/>
          </a:xfrm>
        </p:grpSpPr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79800" y="127000"/>
            <a:ext cx="1079500" cy="10795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13000" y="5003800"/>
            <a:ext cx="6248400" cy="13335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92300" y="-571500"/>
            <a:ext cx="15125700" cy="62103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5400000">
            <a:off x="5130800" y="4102100"/>
            <a:ext cx="787400" cy="7747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5400000">
            <a:off x="5130800" y="6083300"/>
            <a:ext cx="787400" cy="7747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2870200"/>
            <a:ext cx="9385300" cy="14097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425700" y="7061200"/>
            <a:ext cx="6527800" cy="13335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461500" y="2781300"/>
            <a:ext cx="6781800" cy="54356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956800" y="4953000"/>
            <a:ext cx="5664200" cy="13208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 rot="5400000">
            <a:off x="12331700" y="4102100"/>
            <a:ext cx="787400" cy="7747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 rot="5400000">
            <a:off x="12331700" y="6083300"/>
            <a:ext cx="787400" cy="7747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077200" y="2870200"/>
            <a:ext cx="8509000" cy="14097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109200" y="7213600"/>
            <a:ext cx="562610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300" y="9829800"/>
            <a:ext cx="17640300" cy="177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300" y="9842500"/>
            <a:ext cx="13233400" cy="177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500" y="393700"/>
            <a:ext cx="17411700" cy="8991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900" y="673100"/>
            <a:ext cx="16840200" cy="8420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379700" y="7594600"/>
            <a:ext cx="342900" cy="2286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47900" y="2781300"/>
            <a:ext cx="6781800" cy="54356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900000">
            <a:off x="2006600" y="1460500"/>
            <a:ext cx="1193800" cy="11938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97300" y="647700"/>
            <a:ext cx="10680700" cy="175260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881100" y="1181100"/>
            <a:ext cx="1155700" cy="1155700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2147483647" y="1771688100"/>
            <a:ext cx="2147483647" cy="2147483647"/>
            <a:chOff x="0" y="0"/>
            <a:chExt cx="0" cy="0"/>
          </a:xfrm>
        </p:grpSpPr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79800" y="127000"/>
            <a:ext cx="1079500" cy="10795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38400" y="5080000"/>
            <a:ext cx="6007100" cy="11430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92300" y="-571500"/>
            <a:ext cx="15125700" cy="62103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5400000">
            <a:off x="5130800" y="4102100"/>
            <a:ext cx="787400" cy="7747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5400000">
            <a:off x="5130800" y="6083300"/>
            <a:ext cx="787400" cy="7747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33500" y="2870200"/>
            <a:ext cx="8013700" cy="14097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463800" y="7150100"/>
            <a:ext cx="6235700" cy="17780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461500" y="2781300"/>
            <a:ext cx="6781800" cy="54356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325100" y="5054600"/>
            <a:ext cx="4635500" cy="13208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 rot="5400000">
            <a:off x="12458700" y="4102100"/>
            <a:ext cx="787400" cy="7747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 rot="5400000">
            <a:off x="12522200" y="6121400"/>
            <a:ext cx="787400" cy="7747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353300" y="2870200"/>
            <a:ext cx="9258300" cy="14097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245600" y="7061200"/>
            <a:ext cx="6832600" cy="1308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300" y="9829800"/>
            <a:ext cx="17640300" cy="177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300" y="9842500"/>
            <a:ext cx="15646400" cy="177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500" y="393700"/>
            <a:ext cx="17411700" cy="8991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79700" y="7594600"/>
            <a:ext cx="342900" cy="2286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900000">
            <a:off x="2006600" y="1460500"/>
            <a:ext cx="1193800" cy="1193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97300" y="647700"/>
            <a:ext cx="10680700" cy="1752600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881100" y="1181100"/>
            <a:ext cx="1155700" cy="115570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2147483647" y="1771688100"/>
            <a:ext cx="2147483647" cy="2147483647"/>
            <a:chOff x="0" y="0"/>
            <a:chExt cx="0" cy="0"/>
          </a:xfrm>
        </p:grpSpPr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79800" y="127000"/>
            <a:ext cx="1079500" cy="10795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06700" y="-571500"/>
            <a:ext cx="14211300" cy="6197600"/>
          </a:xfrm>
          <a:prstGeom prst="rect">
            <a:avLst/>
          </a:prstGeom>
        </p:spPr>
      </p:pic>
      <p:pic>
        <p:nvPicPr>
          <p:cNvPr id="19" name="그림 18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21535976-C180-9876-A019-2A00EA8A88E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682" y="372165"/>
            <a:ext cx="14057936" cy="934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300" y="9829800"/>
            <a:ext cx="17640300" cy="177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300" y="9842500"/>
            <a:ext cx="15316200" cy="177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500" y="393700"/>
            <a:ext cx="17411700" cy="89916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6200" y="3213100"/>
            <a:ext cx="2184400" cy="2184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08400" y="635000"/>
            <a:ext cx="10680700" cy="17526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830300" y="1714500"/>
            <a:ext cx="914400" cy="914400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16300" y="673100"/>
            <a:ext cx="1079500" cy="10795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85100" y="3213100"/>
            <a:ext cx="2095500" cy="1676400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573000" y="2628900"/>
            <a:ext cx="3111500" cy="3111500"/>
          </a:xfrm>
          <a:prstGeom prst="rect">
            <a:avLst/>
          </a:prstGeom>
        </p:spPr>
      </p:pic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16400" y="5740400"/>
            <a:ext cx="4216400" cy="2374900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72500" y="5676900"/>
            <a:ext cx="6172200" cy="30734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8200" y="-660400"/>
            <a:ext cx="16078200" cy="62103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300" y="9829800"/>
            <a:ext cx="17640300" cy="177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300" y="9842500"/>
            <a:ext cx="16256000" cy="177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500" y="393700"/>
            <a:ext cx="17411700" cy="8991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79700" y="7594600"/>
            <a:ext cx="342900" cy="2286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900000">
            <a:off x="2006600" y="1460500"/>
            <a:ext cx="1193800" cy="1193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97300" y="647700"/>
            <a:ext cx="10680700" cy="1752600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881100" y="1181100"/>
            <a:ext cx="1155700" cy="115570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2147483647" y="1771688100"/>
            <a:ext cx="2147483647" cy="2147483647"/>
            <a:chOff x="0" y="0"/>
            <a:chExt cx="0" cy="0"/>
          </a:xfrm>
        </p:grpSpPr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79800" y="127000"/>
            <a:ext cx="1079500" cy="10795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90800" y="-571500"/>
            <a:ext cx="14478000" cy="62103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45600" y="3276600"/>
            <a:ext cx="8051800" cy="58420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28700" y="3314700"/>
            <a:ext cx="8001000" cy="5816600"/>
          </a:xfrm>
          <a:prstGeom prst="rect">
            <a:avLst/>
          </a:prstGeom>
        </p:spPr>
      </p:pic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715500" y="3429000"/>
            <a:ext cx="1714500" cy="1714500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715500" y="3429000"/>
            <a:ext cx="1714500" cy="1714500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5" name="Picture 2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511300" y="3429000"/>
            <a:ext cx="1714500" cy="1714500"/>
          </a:xfrm>
          <a:prstGeom prst="rect">
            <a:avLst/>
          </a:prstGeom>
        </p:spPr>
      </p:pic>
      <p:grpSp>
        <p:nvGrpSpPr>
          <p:cNvPr id="26" name="Group 2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7" name="Picture 2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511300" y="3429000"/>
            <a:ext cx="1714500" cy="17145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588500" y="5372100"/>
            <a:ext cx="5499100" cy="34544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430000" y="3378200"/>
            <a:ext cx="2692400" cy="29210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206500" y="5372100"/>
            <a:ext cx="4419600" cy="34544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327400" y="3378200"/>
            <a:ext cx="2667000" cy="2921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300" y="9829800"/>
            <a:ext cx="17640300" cy="177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300" y="9842500"/>
            <a:ext cx="16484600" cy="177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500" y="393700"/>
            <a:ext cx="17411700" cy="8991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79700" y="7594600"/>
            <a:ext cx="342900" cy="2286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900000">
            <a:off x="2006600" y="1460500"/>
            <a:ext cx="1193800" cy="1193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97300" y="647700"/>
            <a:ext cx="10680700" cy="1752600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881100" y="1181100"/>
            <a:ext cx="1155700" cy="115570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2147483647" y="1771688100"/>
            <a:ext cx="2147483647" cy="2147483647"/>
            <a:chOff x="0" y="0"/>
            <a:chExt cx="0" cy="0"/>
          </a:xfrm>
        </p:grpSpPr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79800" y="127000"/>
            <a:ext cx="1079500" cy="10795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19500" y="63500"/>
            <a:ext cx="12382500" cy="43053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45600" y="3276600"/>
            <a:ext cx="8051800" cy="58420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28700" y="3314700"/>
            <a:ext cx="8001000" cy="5816600"/>
          </a:xfrm>
          <a:prstGeom prst="rect">
            <a:avLst/>
          </a:prstGeom>
        </p:spPr>
      </p:pic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715500" y="3429000"/>
            <a:ext cx="1714500" cy="1714500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715500" y="3429000"/>
            <a:ext cx="1714500" cy="1714500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5" name="Picture 2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511300" y="3429000"/>
            <a:ext cx="1714500" cy="1714500"/>
          </a:xfrm>
          <a:prstGeom prst="rect">
            <a:avLst/>
          </a:prstGeom>
        </p:spPr>
      </p:pic>
      <p:grpSp>
        <p:nvGrpSpPr>
          <p:cNvPr id="26" name="Group 2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7" name="Picture 2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511300" y="3429000"/>
            <a:ext cx="1714500" cy="17145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626600" y="5232400"/>
            <a:ext cx="7721600" cy="37338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430000" y="3378200"/>
            <a:ext cx="2692400" cy="29210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244600" y="5156200"/>
            <a:ext cx="7594600" cy="38862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327400" y="3378200"/>
            <a:ext cx="2667000" cy="2921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00" y="673100"/>
            <a:ext cx="16954500" cy="8953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800" y="9296400"/>
            <a:ext cx="16459200" cy="139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800" y="9296400"/>
            <a:ext cx="16459200" cy="139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600" y="952500"/>
            <a:ext cx="16319500" cy="8001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600" y="6819900"/>
            <a:ext cx="16319500" cy="21336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60500" y="1435100"/>
            <a:ext cx="15367000" cy="70485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-900000">
            <a:off x="368300" y="3035300"/>
            <a:ext cx="5715000" cy="57150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-900000">
            <a:off x="1612900" y="4279900"/>
            <a:ext cx="2857500" cy="2857500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800000">
            <a:off x="13677900" y="2692400"/>
            <a:ext cx="2946400" cy="43307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800000">
            <a:off x="14312900" y="3683000"/>
            <a:ext cx="1473200" cy="2159000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79600" y="-850900"/>
            <a:ext cx="4762500" cy="47625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08300" y="190500"/>
            <a:ext cx="2387600" cy="23876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15000" y="6959600"/>
            <a:ext cx="8763000" cy="20574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873500" y="7404100"/>
            <a:ext cx="2781300" cy="11938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908300" y="2082800"/>
            <a:ext cx="13157200" cy="54864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959100" y="2489200"/>
            <a:ext cx="129159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300" y="9829800"/>
            <a:ext cx="17640300" cy="177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300" y="9842500"/>
            <a:ext cx="2400300" cy="177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500" y="393700"/>
            <a:ext cx="17411700" cy="8991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900" y="673100"/>
            <a:ext cx="16840200" cy="8420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82800" y="6223000"/>
            <a:ext cx="6946900" cy="20066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53500" y="7061200"/>
            <a:ext cx="254000" cy="3175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63800" y="6223000"/>
            <a:ext cx="3225800" cy="20066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53500" y="4800600"/>
            <a:ext cx="254000" cy="3175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82800" y="3962400"/>
            <a:ext cx="6946900" cy="20066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65400" y="3962400"/>
            <a:ext cx="1981200" cy="20066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0800000">
            <a:off x="9423400" y="3962400"/>
            <a:ext cx="6781800" cy="4241800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-1800000">
            <a:off x="1562100" y="2120900"/>
            <a:ext cx="1041400" cy="10541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97300" y="1371600"/>
            <a:ext cx="10680700" cy="1752600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893800" y="1892300"/>
            <a:ext cx="1155700" cy="1155700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5" name="Picture 2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492500" y="850900"/>
            <a:ext cx="1079500" cy="10795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287000" y="5334000"/>
            <a:ext cx="5257800" cy="27686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575800" y="3987800"/>
            <a:ext cx="6400800" cy="15621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810000" y="6565900"/>
            <a:ext cx="5283200" cy="16129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102100" y="4292600"/>
            <a:ext cx="5143500" cy="16129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943100" y="139700"/>
            <a:ext cx="15100300" cy="6210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300" y="9829800"/>
            <a:ext cx="17640300" cy="177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300" y="9829800"/>
            <a:ext cx="4406900" cy="177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500" y="393700"/>
            <a:ext cx="17411700" cy="89916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2100" y="4038600"/>
            <a:ext cx="9448800" cy="53340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78900" y="5981700"/>
            <a:ext cx="5880100" cy="23622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571500000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78900" y="5981700"/>
            <a:ext cx="5842000" cy="38100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020800" y="4686300"/>
            <a:ext cx="457200" cy="4572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97300" y="1371600"/>
            <a:ext cx="10680700" cy="1752600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893800" y="1892300"/>
            <a:ext cx="1155700" cy="1155700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92500" y="850900"/>
            <a:ext cx="1079500" cy="10795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51900" y="5562600"/>
            <a:ext cx="5880100" cy="31115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26500" y="5130800"/>
            <a:ext cx="1981200" cy="20574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851900" y="3670300"/>
            <a:ext cx="5397500" cy="16510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39800" y="139700"/>
            <a:ext cx="16078200" cy="6210300"/>
          </a:xfrm>
          <a:prstGeom prst="rect">
            <a:avLst/>
          </a:prstGeom>
        </p:spPr>
      </p:pic>
      <p:grpSp>
        <p:nvGrpSpPr>
          <p:cNvPr id="25" name="Group 2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6" name="Picture 2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-622300" y="533400"/>
            <a:ext cx="9347200" cy="106807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371600" y="1447800"/>
            <a:ext cx="7416800" cy="82804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41400" y="1905000"/>
            <a:ext cx="6388100" cy="6908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300" y="9829800"/>
            <a:ext cx="17640300" cy="177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300" y="9829800"/>
            <a:ext cx="4711700" cy="177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500" y="393700"/>
            <a:ext cx="17411700" cy="8991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900" y="673100"/>
            <a:ext cx="16840200" cy="8420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78900" y="5981700"/>
            <a:ext cx="6273800" cy="23622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571500000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78900" y="5981700"/>
            <a:ext cx="5842000" cy="38100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020800" y="4686300"/>
            <a:ext cx="457200" cy="4572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97300" y="1371600"/>
            <a:ext cx="10680700" cy="17526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893800" y="1892300"/>
            <a:ext cx="1155700" cy="1155700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92500" y="850900"/>
            <a:ext cx="1079500" cy="1079500"/>
          </a:xfrm>
          <a:prstGeom prst="rect">
            <a:avLst/>
          </a:prstGeom>
        </p:spPr>
      </p:pic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4500" y="3962400"/>
            <a:ext cx="8204200" cy="49276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51900" y="6184900"/>
            <a:ext cx="6311900" cy="2197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801100" y="5054600"/>
            <a:ext cx="2070100" cy="13081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851900" y="3670300"/>
            <a:ext cx="4597400" cy="16510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39800" y="139700"/>
            <a:ext cx="16078200" cy="6210300"/>
          </a:xfrm>
          <a:prstGeom prst="rect">
            <a:avLst/>
          </a:prstGeom>
        </p:spPr>
      </p:pic>
      <p:grpSp>
        <p:nvGrpSpPr>
          <p:cNvPr id="26" name="Group 2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7" name="Group 2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8" name="Picture 28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-1200000">
            <a:off x="1346200" y="3505200"/>
            <a:ext cx="2438400" cy="13589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rot="-1200000">
            <a:off x="977900" y="3390900"/>
            <a:ext cx="4267200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300" y="9829800"/>
            <a:ext cx="17640300" cy="177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300" y="9829800"/>
            <a:ext cx="6311900" cy="177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500" y="393700"/>
            <a:ext cx="17411700" cy="8991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900" y="673100"/>
            <a:ext cx="16840200" cy="8420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60600" y="5092700"/>
            <a:ext cx="13576300" cy="13843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76500" y="5092700"/>
            <a:ext cx="1130300" cy="9652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36800" y="3276600"/>
            <a:ext cx="13500100" cy="14478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27300" y="3390900"/>
            <a:ext cx="1016000" cy="863600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62400" y="1549400"/>
            <a:ext cx="520700" cy="5207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10100" y="1066800"/>
            <a:ext cx="8978900" cy="1485900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195300" y="1460500"/>
            <a:ext cx="1003300" cy="1003300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178300" y="546100"/>
            <a:ext cx="939800" cy="9398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514600" y="5245100"/>
            <a:ext cx="914400" cy="8128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552700" y="3556000"/>
            <a:ext cx="838200" cy="6985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895600" y="-165100"/>
            <a:ext cx="12992100" cy="55626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98700" y="6883400"/>
            <a:ext cx="13500100" cy="14478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01900" y="6997700"/>
            <a:ext cx="1016000" cy="8636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501900" y="7162800"/>
            <a:ext cx="812800" cy="6985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670300" y="3302000"/>
            <a:ext cx="11201400" cy="17145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75000" y="5143500"/>
            <a:ext cx="11899900" cy="17145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133600" y="6908800"/>
            <a:ext cx="12611100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300" y="9829800"/>
            <a:ext cx="17640300" cy="177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300" y="9842500"/>
            <a:ext cx="8648700" cy="177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500" y="393700"/>
            <a:ext cx="17411700" cy="8991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900" y="673100"/>
            <a:ext cx="16840200" cy="8420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74200" y="6642100"/>
            <a:ext cx="685800" cy="6858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558800" y="-1244600"/>
            <a:ext cx="12712700" cy="141478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65400" y="2298700"/>
            <a:ext cx="6362700" cy="7073900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900000">
            <a:off x="14566900" y="6134100"/>
            <a:ext cx="1701800" cy="17018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700000">
            <a:off x="1854200" y="2946400"/>
            <a:ext cx="1435100" cy="14351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29100" y="482600"/>
            <a:ext cx="9601200" cy="1574800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296900" y="965200"/>
            <a:ext cx="1028700" cy="1028700"/>
          </a:xfrm>
          <a:prstGeom prst="rect">
            <a:avLst/>
          </a:prstGeom>
        </p:spPr>
      </p:pic>
      <p:grpSp>
        <p:nvGrpSpPr>
          <p:cNvPr id="21" name="Group 21"/>
          <p:cNvGrpSpPr/>
          <p:nvPr/>
        </p:nvGrpSpPr>
        <p:grpSpPr>
          <a:xfrm>
            <a:off x="2147483647" y="0"/>
            <a:ext cx="2147483647" cy="2147483647"/>
            <a:chOff x="0" y="0"/>
            <a:chExt cx="0" cy="0"/>
          </a:xfrm>
        </p:grpSpPr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62400" y="0"/>
            <a:ext cx="977900" cy="9779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525000" y="7315200"/>
            <a:ext cx="4648200" cy="16510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058400" y="6654800"/>
            <a:ext cx="2451100" cy="16256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136900" y="4737100"/>
            <a:ext cx="5334000" cy="15621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552700" y="-622300"/>
            <a:ext cx="13550900" cy="55753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124200" y="3873500"/>
            <a:ext cx="5257800" cy="7620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492500" y="3708400"/>
            <a:ext cx="4686300" cy="14351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073400" y="6096000"/>
            <a:ext cx="5562600" cy="3251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300" y="9829800"/>
            <a:ext cx="17640300" cy="177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300" y="9829800"/>
            <a:ext cx="9982200" cy="177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500" y="393700"/>
            <a:ext cx="17411700" cy="8991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900" y="673100"/>
            <a:ext cx="16840200" cy="84201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62400" y="1549400"/>
            <a:ext cx="520700" cy="5207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06800" y="800100"/>
            <a:ext cx="10833100" cy="1485900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14400" y="1485900"/>
            <a:ext cx="1003300" cy="100330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78300" y="292100"/>
            <a:ext cx="939800" cy="939800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27300" y="-76200"/>
            <a:ext cx="14071600" cy="46482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27010" y="451098"/>
            <a:ext cx="11154190" cy="86863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300" y="9829800"/>
            <a:ext cx="17640300" cy="177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300" y="9842500"/>
            <a:ext cx="13233400" cy="177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500" y="393700"/>
            <a:ext cx="17411700" cy="8991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900" y="673100"/>
            <a:ext cx="16840200" cy="8420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379700" y="7594600"/>
            <a:ext cx="342900" cy="2286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47900" y="2781300"/>
            <a:ext cx="6781800" cy="54356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900000">
            <a:off x="2006600" y="1460500"/>
            <a:ext cx="1193800" cy="11938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97300" y="647700"/>
            <a:ext cx="10680700" cy="175260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881100" y="1181100"/>
            <a:ext cx="1155700" cy="1155700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2147483647" y="1771688100"/>
            <a:ext cx="2147483647" cy="2147483647"/>
            <a:chOff x="0" y="0"/>
            <a:chExt cx="0" cy="0"/>
          </a:xfrm>
        </p:grpSpPr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79800" y="127000"/>
            <a:ext cx="1079500" cy="10795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13000" y="5003800"/>
            <a:ext cx="6985000" cy="13335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92300" y="-571500"/>
            <a:ext cx="15125700" cy="62103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5400000">
            <a:off x="5130800" y="4102100"/>
            <a:ext cx="787400" cy="7747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5400000">
            <a:off x="5130800" y="6083300"/>
            <a:ext cx="787400" cy="7747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700" y="2870200"/>
            <a:ext cx="9385300" cy="14097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413000" y="7061200"/>
            <a:ext cx="6438900" cy="13335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461500" y="2781300"/>
            <a:ext cx="6781800" cy="54356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820400" y="4953000"/>
            <a:ext cx="4216400" cy="13208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 rot="5400000">
            <a:off x="12331700" y="4102100"/>
            <a:ext cx="787400" cy="7747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 rot="5400000">
            <a:off x="12331700" y="6083300"/>
            <a:ext cx="787400" cy="7747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305800" y="2870200"/>
            <a:ext cx="8267700" cy="14097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642600" y="7175500"/>
            <a:ext cx="4991100" cy="133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300" y="9829800"/>
            <a:ext cx="17640300" cy="177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300" y="9842500"/>
            <a:ext cx="13233400" cy="177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500" y="393700"/>
            <a:ext cx="17411700" cy="8991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900" y="673100"/>
            <a:ext cx="16840200" cy="8420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379700" y="7594600"/>
            <a:ext cx="342900" cy="2286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47900" y="2781300"/>
            <a:ext cx="6781800" cy="54356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900000">
            <a:off x="2006600" y="1460500"/>
            <a:ext cx="1193800" cy="11938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97300" y="647700"/>
            <a:ext cx="10680700" cy="175260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881100" y="1181100"/>
            <a:ext cx="1155700" cy="1155700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2147483647" y="1771688100"/>
            <a:ext cx="2147483647" cy="2147483647"/>
            <a:chOff x="0" y="0"/>
            <a:chExt cx="0" cy="0"/>
          </a:xfrm>
        </p:grpSpPr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79800" y="127000"/>
            <a:ext cx="1079500" cy="10795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759200" y="5003800"/>
            <a:ext cx="3962400" cy="13335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92300" y="-571500"/>
            <a:ext cx="15125700" cy="62103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5400000">
            <a:off x="5130800" y="4102100"/>
            <a:ext cx="787400" cy="7747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5400000">
            <a:off x="5130800" y="6083300"/>
            <a:ext cx="787400" cy="7747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82700" y="2870200"/>
            <a:ext cx="8051800" cy="14097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175000" y="6934200"/>
            <a:ext cx="4991100" cy="13335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461500" y="2781300"/>
            <a:ext cx="6781800" cy="54356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388600" y="4953000"/>
            <a:ext cx="4648200" cy="13208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 rot="5400000">
            <a:off x="12331700" y="4102100"/>
            <a:ext cx="787400" cy="7747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 rot="5400000">
            <a:off x="12331700" y="6083300"/>
            <a:ext cx="787400" cy="7747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543800" y="2870200"/>
            <a:ext cx="9029700" cy="14097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982200" y="7175500"/>
            <a:ext cx="5981700" cy="133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사용자 지정</PresentationFormat>
  <Paragraphs>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김민수</cp:lastModifiedBy>
  <cp:revision>2</cp:revision>
  <dcterms:created xsi:type="dcterms:W3CDTF">2006-08-16T00:00:00Z</dcterms:created>
  <dcterms:modified xsi:type="dcterms:W3CDTF">2024-05-23T14:35:51Z</dcterms:modified>
</cp:coreProperties>
</file>