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8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rt\Project\ETF%20modeling\&#52572;&#51333;&#44208;&#4428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rt\Project\ETF%20modeling\&#52572;&#51333;&#44208;&#4428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rt\Project\ETF%20modeling\&#52572;&#51333;&#44208;&#4428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rt\Project\ETF%20modeling\&#52572;&#51333;&#44208;&#4428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800" smtClean="0"/>
              <a:t>MSCI EM </a:t>
            </a:r>
            <a:r>
              <a:rPr lang="ko-KR" altLang="ko-KR" sz="2800" b="0" i="0" u="none" strike="noStrike" baseline="0" err="1">
                <a:effectLst/>
              </a:rPr>
              <a:t>예측값</a:t>
            </a:r>
            <a:r>
              <a:rPr lang="ko-KR" altLang="ko-KR" sz="2800" b="0" i="0" u="none" strike="noStrike" baseline="0">
                <a:effectLst/>
              </a:rPr>
              <a:t> 및 </a:t>
            </a:r>
            <a:r>
              <a:rPr lang="ko-KR" altLang="ko-KR" sz="2800" b="0" i="0" u="none" strike="noStrike" baseline="0" err="1">
                <a:effectLst/>
              </a:rPr>
              <a:t>실제값</a:t>
            </a:r>
            <a:r>
              <a:rPr lang="ko-KR" altLang="ko-KR" sz="2800" b="0" i="0" u="none" strike="noStrike" baseline="0">
                <a:effectLst/>
              </a:rPr>
              <a:t> 변동 추이</a:t>
            </a:r>
            <a:endParaRPr lang="ko-KR" altLang="en-US" sz="2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EM!$B$1</c:f>
              <c:strCache>
                <c:ptCount val="1"/>
                <c:pt idx="0">
                  <c:v>Predict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EM!$A$2:$A$331</c:f>
              <c:numCache>
                <c:formatCode>m/d/yyyy</c:formatCode>
                <c:ptCount val="330"/>
                <c:pt idx="0">
                  <c:v>39965</c:v>
                </c:pt>
                <c:pt idx="1">
                  <c:v>39974</c:v>
                </c:pt>
                <c:pt idx="2">
                  <c:v>39983</c:v>
                </c:pt>
                <c:pt idx="3">
                  <c:v>39994</c:v>
                </c:pt>
                <c:pt idx="4">
                  <c:v>40004</c:v>
                </c:pt>
                <c:pt idx="5">
                  <c:v>40015</c:v>
                </c:pt>
                <c:pt idx="6">
                  <c:v>40024</c:v>
                </c:pt>
                <c:pt idx="7">
                  <c:v>40035</c:v>
                </c:pt>
                <c:pt idx="8">
                  <c:v>40044</c:v>
                </c:pt>
                <c:pt idx="9">
                  <c:v>40053</c:v>
                </c:pt>
                <c:pt idx="10">
                  <c:v>40065</c:v>
                </c:pt>
                <c:pt idx="11">
                  <c:v>40074</c:v>
                </c:pt>
                <c:pt idx="12">
                  <c:v>40085</c:v>
                </c:pt>
                <c:pt idx="13">
                  <c:v>40095</c:v>
                </c:pt>
                <c:pt idx="14">
                  <c:v>40106</c:v>
                </c:pt>
                <c:pt idx="15">
                  <c:v>40115</c:v>
                </c:pt>
                <c:pt idx="16">
                  <c:v>40126</c:v>
                </c:pt>
                <c:pt idx="17">
                  <c:v>40135</c:v>
                </c:pt>
                <c:pt idx="18">
                  <c:v>40147</c:v>
                </c:pt>
                <c:pt idx="19">
                  <c:v>40156</c:v>
                </c:pt>
                <c:pt idx="20">
                  <c:v>40165</c:v>
                </c:pt>
                <c:pt idx="21">
                  <c:v>40177</c:v>
                </c:pt>
                <c:pt idx="22">
                  <c:v>40190</c:v>
                </c:pt>
                <c:pt idx="23">
                  <c:v>40200</c:v>
                </c:pt>
                <c:pt idx="24">
                  <c:v>40211</c:v>
                </c:pt>
                <c:pt idx="25">
                  <c:v>40220</c:v>
                </c:pt>
                <c:pt idx="26">
                  <c:v>40232</c:v>
                </c:pt>
                <c:pt idx="27">
                  <c:v>40242</c:v>
                </c:pt>
                <c:pt idx="28">
                  <c:v>40253</c:v>
                </c:pt>
                <c:pt idx="29">
                  <c:v>40262</c:v>
                </c:pt>
                <c:pt idx="30">
                  <c:v>40274</c:v>
                </c:pt>
                <c:pt idx="31">
                  <c:v>40283</c:v>
                </c:pt>
                <c:pt idx="32">
                  <c:v>40294</c:v>
                </c:pt>
                <c:pt idx="33">
                  <c:v>40304</c:v>
                </c:pt>
                <c:pt idx="34">
                  <c:v>40315</c:v>
                </c:pt>
                <c:pt idx="35">
                  <c:v>40325</c:v>
                </c:pt>
                <c:pt idx="36">
                  <c:v>40338</c:v>
                </c:pt>
                <c:pt idx="37">
                  <c:v>40347</c:v>
                </c:pt>
                <c:pt idx="38">
                  <c:v>40358</c:v>
                </c:pt>
                <c:pt idx="39">
                  <c:v>40368</c:v>
                </c:pt>
                <c:pt idx="40">
                  <c:v>40379</c:v>
                </c:pt>
                <c:pt idx="41">
                  <c:v>40388</c:v>
                </c:pt>
                <c:pt idx="42">
                  <c:v>40399</c:v>
                </c:pt>
                <c:pt idx="43">
                  <c:v>40408</c:v>
                </c:pt>
                <c:pt idx="44">
                  <c:v>40417</c:v>
                </c:pt>
                <c:pt idx="45">
                  <c:v>40429</c:v>
                </c:pt>
                <c:pt idx="46">
                  <c:v>40438</c:v>
                </c:pt>
                <c:pt idx="47">
                  <c:v>40452</c:v>
                </c:pt>
                <c:pt idx="48">
                  <c:v>40463</c:v>
                </c:pt>
                <c:pt idx="49">
                  <c:v>40472</c:v>
                </c:pt>
                <c:pt idx="50">
                  <c:v>40483</c:v>
                </c:pt>
                <c:pt idx="51">
                  <c:v>40492</c:v>
                </c:pt>
                <c:pt idx="52">
                  <c:v>40501</c:v>
                </c:pt>
                <c:pt idx="53">
                  <c:v>40513</c:v>
                </c:pt>
                <c:pt idx="54">
                  <c:v>40522</c:v>
                </c:pt>
                <c:pt idx="55">
                  <c:v>40533</c:v>
                </c:pt>
                <c:pt idx="56">
                  <c:v>40546</c:v>
                </c:pt>
                <c:pt idx="57">
                  <c:v>40555</c:v>
                </c:pt>
                <c:pt idx="58">
                  <c:v>40567</c:v>
                </c:pt>
                <c:pt idx="59">
                  <c:v>40581</c:v>
                </c:pt>
                <c:pt idx="60">
                  <c:v>40590</c:v>
                </c:pt>
                <c:pt idx="61">
                  <c:v>40602</c:v>
                </c:pt>
                <c:pt idx="62">
                  <c:v>40612</c:v>
                </c:pt>
                <c:pt idx="63">
                  <c:v>40623</c:v>
                </c:pt>
                <c:pt idx="64">
                  <c:v>40632</c:v>
                </c:pt>
                <c:pt idx="65">
                  <c:v>40641</c:v>
                </c:pt>
                <c:pt idx="66">
                  <c:v>40652</c:v>
                </c:pt>
                <c:pt idx="67">
                  <c:v>40662</c:v>
                </c:pt>
                <c:pt idx="68">
                  <c:v>40675</c:v>
                </c:pt>
                <c:pt idx="69">
                  <c:v>40686</c:v>
                </c:pt>
                <c:pt idx="70">
                  <c:v>40696</c:v>
                </c:pt>
                <c:pt idx="71">
                  <c:v>40708</c:v>
                </c:pt>
                <c:pt idx="72">
                  <c:v>40717</c:v>
                </c:pt>
                <c:pt idx="73">
                  <c:v>40729</c:v>
                </c:pt>
                <c:pt idx="74">
                  <c:v>40738</c:v>
                </c:pt>
                <c:pt idx="75">
                  <c:v>40749</c:v>
                </c:pt>
                <c:pt idx="76">
                  <c:v>40758</c:v>
                </c:pt>
                <c:pt idx="77">
                  <c:v>40767</c:v>
                </c:pt>
                <c:pt idx="78">
                  <c:v>40779</c:v>
                </c:pt>
                <c:pt idx="79">
                  <c:v>40788</c:v>
                </c:pt>
                <c:pt idx="80">
                  <c:v>40802</c:v>
                </c:pt>
                <c:pt idx="81">
                  <c:v>40813</c:v>
                </c:pt>
                <c:pt idx="82">
                  <c:v>40823</c:v>
                </c:pt>
                <c:pt idx="83">
                  <c:v>40834</c:v>
                </c:pt>
                <c:pt idx="84">
                  <c:v>40843</c:v>
                </c:pt>
                <c:pt idx="85">
                  <c:v>40854</c:v>
                </c:pt>
                <c:pt idx="86">
                  <c:v>40863</c:v>
                </c:pt>
                <c:pt idx="87">
                  <c:v>40875</c:v>
                </c:pt>
                <c:pt idx="88">
                  <c:v>40884</c:v>
                </c:pt>
                <c:pt idx="89">
                  <c:v>40893</c:v>
                </c:pt>
                <c:pt idx="90">
                  <c:v>40905</c:v>
                </c:pt>
                <c:pt idx="91">
                  <c:v>40918</c:v>
                </c:pt>
                <c:pt idx="92">
                  <c:v>40928</c:v>
                </c:pt>
                <c:pt idx="93">
                  <c:v>40941</c:v>
                </c:pt>
                <c:pt idx="94">
                  <c:v>40952</c:v>
                </c:pt>
                <c:pt idx="95">
                  <c:v>40962</c:v>
                </c:pt>
                <c:pt idx="96">
                  <c:v>40974</c:v>
                </c:pt>
                <c:pt idx="97">
                  <c:v>40983</c:v>
                </c:pt>
                <c:pt idx="98">
                  <c:v>40994</c:v>
                </c:pt>
                <c:pt idx="99">
                  <c:v>41003</c:v>
                </c:pt>
                <c:pt idx="100">
                  <c:v>41016</c:v>
                </c:pt>
                <c:pt idx="101">
                  <c:v>41025</c:v>
                </c:pt>
                <c:pt idx="102">
                  <c:v>41037</c:v>
                </c:pt>
                <c:pt idx="103">
                  <c:v>41046</c:v>
                </c:pt>
                <c:pt idx="104">
                  <c:v>41058</c:v>
                </c:pt>
                <c:pt idx="105">
                  <c:v>41068</c:v>
                </c:pt>
                <c:pt idx="106">
                  <c:v>41079</c:v>
                </c:pt>
                <c:pt idx="107">
                  <c:v>41088</c:v>
                </c:pt>
                <c:pt idx="108">
                  <c:v>41100</c:v>
                </c:pt>
                <c:pt idx="109">
                  <c:v>41109</c:v>
                </c:pt>
                <c:pt idx="110">
                  <c:v>41120</c:v>
                </c:pt>
                <c:pt idx="111">
                  <c:v>41129</c:v>
                </c:pt>
                <c:pt idx="112">
                  <c:v>41141</c:v>
                </c:pt>
                <c:pt idx="113">
                  <c:v>41150</c:v>
                </c:pt>
                <c:pt idx="114">
                  <c:v>41162</c:v>
                </c:pt>
                <c:pt idx="115">
                  <c:v>41171</c:v>
                </c:pt>
                <c:pt idx="116">
                  <c:v>41180</c:v>
                </c:pt>
                <c:pt idx="117">
                  <c:v>41193</c:v>
                </c:pt>
                <c:pt idx="118">
                  <c:v>41204</c:v>
                </c:pt>
                <c:pt idx="119">
                  <c:v>41215</c:v>
                </c:pt>
                <c:pt idx="120">
                  <c:v>41226</c:v>
                </c:pt>
                <c:pt idx="121">
                  <c:v>41236</c:v>
                </c:pt>
                <c:pt idx="122">
                  <c:v>41247</c:v>
                </c:pt>
                <c:pt idx="123">
                  <c:v>41256</c:v>
                </c:pt>
                <c:pt idx="124">
                  <c:v>41267</c:v>
                </c:pt>
                <c:pt idx="125">
                  <c:v>41281</c:v>
                </c:pt>
                <c:pt idx="126">
                  <c:v>41290</c:v>
                </c:pt>
                <c:pt idx="127">
                  <c:v>41302</c:v>
                </c:pt>
                <c:pt idx="128">
                  <c:v>41311</c:v>
                </c:pt>
                <c:pt idx="129">
                  <c:v>41320</c:v>
                </c:pt>
                <c:pt idx="130">
                  <c:v>41332</c:v>
                </c:pt>
                <c:pt idx="131">
                  <c:v>41344</c:v>
                </c:pt>
                <c:pt idx="132">
                  <c:v>41353</c:v>
                </c:pt>
                <c:pt idx="133">
                  <c:v>41365</c:v>
                </c:pt>
                <c:pt idx="134">
                  <c:v>41374</c:v>
                </c:pt>
                <c:pt idx="135">
                  <c:v>41383</c:v>
                </c:pt>
                <c:pt idx="136">
                  <c:v>41394</c:v>
                </c:pt>
                <c:pt idx="137">
                  <c:v>41404</c:v>
                </c:pt>
                <c:pt idx="138">
                  <c:v>41416</c:v>
                </c:pt>
                <c:pt idx="139">
                  <c:v>41428</c:v>
                </c:pt>
                <c:pt idx="140">
                  <c:v>41438</c:v>
                </c:pt>
                <c:pt idx="141">
                  <c:v>41449</c:v>
                </c:pt>
                <c:pt idx="142">
                  <c:v>41458</c:v>
                </c:pt>
                <c:pt idx="143">
                  <c:v>41470</c:v>
                </c:pt>
                <c:pt idx="144">
                  <c:v>41479</c:v>
                </c:pt>
                <c:pt idx="145">
                  <c:v>41488</c:v>
                </c:pt>
                <c:pt idx="146">
                  <c:v>41499</c:v>
                </c:pt>
                <c:pt idx="147">
                  <c:v>41513</c:v>
                </c:pt>
                <c:pt idx="148">
                  <c:v>41523</c:v>
                </c:pt>
                <c:pt idx="149">
                  <c:v>41534</c:v>
                </c:pt>
                <c:pt idx="150">
                  <c:v>41543</c:v>
                </c:pt>
                <c:pt idx="151">
                  <c:v>41555</c:v>
                </c:pt>
                <c:pt idx="152">
                  <c:v>41565</c:v>
                </c:pt>
                <c:pt idx="153">
                  <c:v>41576</c:v>
                </c:pt>
                <c:pt idx="154">
                  <c:v>41585</c:v>
                </c:pt>
                <c:pt idx="155">
                  <c:v>41596</c:v>
                </c:pt>
                <c:pt idx="156">
                  <c:v>41605</c:v>
                </c:pt>
                <c:pt idx="157">
                  <c:v>41617</c:v>
                </c:pt>
                <c:pt idx="158">
                  <c:v>41626</c:v>
                </c:pt>
                <c:pt idx="159">
                  <c:v>41638</c:v>
                </c:pt>
                <c:pt idx="160">
                  <c:v>41649</c:v>
                </c:pt>
                <c:pt idx="161">
                  <c:v>41661</c:v>
                </c:pt>
                <c:pt idx="162">
                  <c:v>41674</c:v>
                </c:pt>
                <c:pt idx="163">
                  <c:v>41683</c:v>
                </c:pt>
                <c:pt idx="164">
                  <c:v>41695</c:v>
                </c:pt>
                <c:pt idx="165">
                  <c:v>41704</c:v>
                </c:pt>
                <c:pt idx="166">
                  <c:v>41715</c:v>
                </c:pt>
                <c:pt idx="167">
                  <c:v>41724</c:v>
                </c:pt>
                <c:pt idx="168">
                  <c:v>41733</c:v>
                </c:pt>
                <c:pt idx="169">
                  <c:v>41744</c:v>
                </c:pt>
                <c:pt idx="170">
                  <c:v>41754</c:v>
                </c:pt>
                <c:pt idx="171">
                  <c:v>41768</c:v>
                </c:pt>
                <c:pt idx="172">
                  <c:v>41779</c:v>
                </c:pt>
                <c:pt idx="173">
                  <c:v>41789</c:v>
                </c:pt>
                <c:pt idx="174">
                  <c:v>41802</c:v>
                </c:pt>
                <c:pt idx="175">
                  <c:v>41813</c:v>
                </c:pt>
                <c:pt idx="176">
                  <c:v>41822</c:v>
                </c:pt>
                <c:pt idx="177">
                  <c:v>41834</c:v>
                </c:pt>
                <c:pt idx="178">
                  <c:v>41843</c:v>
                </c:pt>
                <c:pt idx="179">
                  <c:v>41852</c:v>
                </c:pt>
                <c:pt idx="180">
                  <c:v>41863</c:v>
                </c:pt>
                <c:pt idx="181">
                  <c:v>41873</c:v>
                </c:pt>
                <c:pt idx="182">
                  <c:v>41885</c:v>
                </c:pt>
                <c:pt idx="183">
                  <c:v>41894</c:v>
                </c:pt>
                <c:pt idx="184">
                  <c:v>41905</c:v>
                </c:pt>
                <c:pt idx="185">
                  <c:v>41914</c:v>
                </c:pt>
                <c:pt idx="186">
                  <c:v>41927</c:v>
                </c:pt>
                <c:pt idx="187">
                  <c:v>41936</c:v>
                </c:pt>
                <c:pt idx="188">
                  <c:v>41947</c:v>
                </c:pt>
                <c:pt idx="189">
                  <c:v>41956</c:v>
                </c:pt>
                <c:pt idx="190">
                  <c:v>41967</c:v>
                </c:pt>
                <c:pt idx="191">
                  <c:v>41977</c:v>
                </c:pt>
                <c:pt idx="192">
                  <c:v>41988</c:v>
                </c:pt>
                <c:pt idx="193">
                  <c:v>41997</c:v>
                </c:pt>
                <c:pt idx="194">
                  <c:v>42011</c:v>
                </c:pt>
                <c:pt idx="195">
                  <c:v>42020</c:v>
                </c:pt>
                <c:pt idx="196">
                  <c:v>42032</c:v>
                </c:pt>
                <c:pt idx="197">
                  <c:v>42041</c:v>
                </c:pt>
                <c:pt idx="198">
                  <c:v>42058</c:v>
                </c:pt>
                <c:pt idx="199">
                  <c:v>42067</c:v>
                </c:pt>
                <c:pt idx="200">
                  <c:v>42076</c:v>
                </c:pt>
                <c:pt idx="201">
                  <c:v>42087</c:v>
                </c:pt>
                <c:pt idx="202">
                  <c:v>42096</c:v>
                </c:pt>
                <c:pt idx="203">
                  <c:v>42108</c:v>
                </c:pt>
                <c:pt idx="204">
                  <c:v>42117</c:v>
                </c:pt>
                <c:pt idx="205">
                  <c:v>42130</c:v>
                </c:pt>
                <c:pt idx="206">
                  <c:v>42139</c:v>
                </c:pt>
                <c:pt idx="207">
                  <c:v>42151</c:v>
                </c:pt>
                <c:pt idx="208">
                  <c:v>42160</c:v>
                </c:pt>
                <c:pt idx="209">
                  <c:v>42171</c:v>
                </c:pt>
                <c:pt idx="210">
                  <c:v>42180</c:v>
                </c:pt>
                <c:pt idx="211">
                  <c:v>42192</c:v>
                </c:pt>
                <c:pt idx="212">
                  <c:v>42201</c:v>
                </c:pt>
                <c:pt idx="213">
                  <c:v>42212</c:v>
                </c:pt>
                <c:pt idx="214">
                  <c:v>42221</c:v>
                </c:pt>
                <c:pt idx="215">
                  <c:v>42230</c:v>
                </c:pt>
                <c:pt idx="216">
                  <c:v>42241</c:v>
                </c:pt>
                <c:pt idx="217">
                  <c:v>42250</c:v>
                </c:pt>
                <c:pt idx="218">
                  <c:v>42262</c:v>
                </c:pt>
                <c:pt idx="219">
                  <c:v>42271</c:v>
                </c:pt>
                <c:pt idx="220">
                  <c:v>42284</c:v>
                </c:pt>
                <c:pt idx="221">
                  <c:v>42296</c:v>
                </c:pt>
                <c:pt idx="222">
                  <c:v>42305</c:v>
                </c:pt>
                <c:pt idx="223">
                  <c:v>42314</c:v>
                </c:pt>
                <c:pt idx="224">
                  <c:v>42325</c:v>
                </c:pt>
                <c:pt idx="225">
                  <c:v>42335</c:v>
                </c:pt>
                <c:pt idx="226">
                  <c:v>42346</c:v>
                </c:pt>
                <c:pt idx="227">
                  <c:v>42355</c:v>
                </c:pt>
                <c:pt idx="228">
                  <c:v>42367</c:v>
                </c:pt>
                <c:pt idx="229">
                  <c:v>42380</c:v>
                </c:pt>
                <c:pt idx="230">
                  <c:v>42390</c:v>
                </c:pt>
                <c:pt idx="231">
                  <c:v>42401</c:v>
                </c:pt>
                <c:pt idx="232">
                  <c:v>42416</c:v>
                </c:pt>
                <c:pt idx="233">
                  <c:v>42425</c:v>
                </c:pt>
                <c:pt idx="234">
                  <c:v>42437</c:v>
                </c:pt>
                <c:pt idx="235">
                  <c:v>42446</c:v>
                </c:pt>
                <c:pt idx="236">
                  <c:v>42458</c:v>
                </c:pt>
                <c:pt idx="237">
                  <c:v>42467</c:v>
                </c:pt>
                <c:pt idx="238">
                  <c:v>42479</c:v>
                </c:pt>
                <c:pt idx="239">
                  <c:v>42488</c:v>
                </c:pt>
                <c:pt idx="240">
                  <c:v>42501</c:v>
                </c:pt>
                <c:pt idx="241">
                  <c:v>42510</c:v>
                </c:pt>
                <c:pt idx="242">
                  <c:v>42522</c:v>
                </c:pt>
                <c:pt idx="243">
                  <c:v>42534</c:v>
                </c:pt>
                <c:pt idx="244">
                  <c:v>42543</c:v>
                </c:pt>
                <c:pt idx="245">
                  <c:v>42552</c:v>
                </c:pt>
                <c:pt idx="246">
                  <c:v>42564</c:v>
                </c:pt>
                <c:pt idx="247">
                  <c:v>42573</c:v>
                </c:pt>
                <c:pt idx="248">
                  <c:v>42584</c:v>
                </c:pt>
                <c:pt idx="249">
                  <c:v>42593</c:v>
                </c:pt>
                <c:pt idx="250">
                  <c:v>42605</c:v>
                </c:pt>
                <c:pt idx="251">
                  <c:v>42614</c:v>
                </c:pt>
                <c:pt idx="252">
                  <c:v>42626</c:v>
                </c:pt>
                <c:pt idx="253">
                  <c:v>42640</c:v>
                </c:pt>
                <c:pt idx="254">
                  <c:v>42650</c:v>
                </c:pt>
                <c:pt idx="255">
                  <c:v>42661</c:v>
                </c:pt>
                <c:pt idx="256">
                  <c:v>42670</c:v>
                </c:pt>
                <c:pt idx="257">
                  <c:v>42681</c:v>
                </c:pt>
                <c:pt idx="258">
                  <c:v>42690</c:v>
                </c:pt>
                <c:pt idx="259">
                  <c:v>42702</c:v>
                </c:pt>
                <c:pt idx="260">
                  <c:v>42711</c:v>
                </c:pt>
                <c:pt idx="261">
                  <c:v>42720</c:v>
                </c:pt>
                <c:pt idx="262">
                  <c:v>42732</c:v>
                </c:pt>
                <c:pt idx="263">
                  <c:v>42745</c:v>
                </c:pt>
                <c:pt idx="264">
                  <c:v>42755</c:v>
                </c:pt>
                <c:pt idx="265">
                  <c:v>42768</c:v>
                </c:pt>
                <c:pt idx="266">
                  <c:v>42779</c:v>
                </c:pt>
                <c:pt idx="267">
                  <c:v>42789</c:v>
                </c:pt>
                <c:pt idx="268">
                  <c:v>42801</c:v>
                </c:pt>
                <c:pt idx="269">
                  <c:v>42810</c:v>
                </c:pt>
                <c:pt idx="270">
                  <c:v>42821</c:v>
                </c:pt>
                <c:pt idx="271">
                  <c:v>42830</c:v>
                </c:pt>
                <c:pt idx="272">
                  <c:v>42842</c:v>
                </c:pt>
                <c:pt idx="273">
                  <c:v>42851</c:v>
                </c:pt>
                <c:pt idx="274">
                  <c:v>42866</c:v>
                </c:pt>
                <c:pt idx="275">
                  <c:v>42877</c:v>
                </c:pt>
                <c:pt idx="276">
                  <c:v>42887</c:v>
                </c:pt>
                <c:pt idx="277">
                  <c:v>42899</c:v>
                </c:pt>
                <c:pt idx="278">
                  <c:v>42908</c:v>
                </c:pt>
                <c:pt idx="279">
                  <c:v>42919</c:v>
                </c:pt>
                <c:pt idx="280">
                  <c:v>42929</c:v>
                </c:pt>
                <c:pt idx="281">
                  <c:v>42940</c:v>
                </c:pt>
                <c:pt idx="282">
                  <c:v>42949</c:v>
                </c:pt>
                <c:pt idx="283">
                  <c:v>42958</c:v>
                </c:pt>
                <c:pt idx="284">
                  <c:v>42970</c:v>
                </c:pt>
                <c:pt idx="285">
                  <c:v>42979</c:v>
                </c:pt>
                <c:pt idx="286">
                  <c:v>42991</c:v>
                </c:pt>
                <c:pt idx="287">
                  <c:v>43000</c:v>
                </c:pt>
                <c:pt idx="288">
                  <c:v>43019</c:v>
                </c:pt>
                <c:pt idx="289">
                  <c:v>43028</c:v>
                </c:pt>
                <c:pt idx="290">
                  <c:v>43039</c:v>
                </c:pt>
                <c:pt idx="291">
                  <c:v>43048</c:v>
                </c:pt>
                <c:pt idx="292">
                  <c:v>43059</c:v>
                </c:pt>
                <c:pt idx="293">
                  <c:v>43069</c:v>
                </c:pt>
                <c:pt idx="294">
                  <c:v>43080</c:v>
                </c:pt>
                <c:pt idx="295">
                  <c:v>43089</c:v>
                </c:pt>
                <c:pt idx="296">
                  <c:v>43103</c:v>
                </c:pt>
                <c:pt idx="297">
                  <c:v>43112</c:v>
                </c:pt>
                <c:pt idx="298">
                  <c:v>43123</c:v>
                </c:pt>
                <c:pt idx="299">
                  <c:v>43132</c:v>
                </c:pt>
                <c:pt idx="300">
                  <c:v>43143</c:v>
                </c:pt>
                <c:pt idx="301">
                  <c:v>43154</c:v>
                </c:pt>
                <c:pt idx="302">
                  <c:v>43166</c:v>
                </c:pt>
                <c:pt idx="303">
                  <c:v>43175</c:v>
                </c:pt>
                <c:pt idx="304">
                  <c:v>43186</c:v>
                </c:pt>
                <c:pt idx="305">
                  <c:v>43196</c:v>
                </c:pt>
                <c:pt idx="306">
                  <c:v>43207</c:v>
                </c:pt>
                <c:pt idx="307">
                  <c:v>43216</c:v>
                </c:pt>
                <c:pt idx="308">
                  <c:v>43229</c:v>
                </c:pt>
                <c:pt idx="309">
                  <c:v>43238</c:v>
                </c:pt>
                <c:pt idx="310">
                  <c:v>43250</c:v>
                </c:pt>
                <c:pt idx="311">
                  <c:v>43262</c:v>
                </c:pt>
                <c:pt idx="312">
                  <c:v>43272</c:v>
                </c:pt>
                <c:pt idx="313">
                  <c:v>43283</c:v>
                </c:pt>
                <c:pt idx="314">
                  <c:v>43293</c:v>
                </c:pt>
                <c:pt idx="315">
                  <c:v>43304</c:v>
                </c:pt>
                <c:pt idx="316">
                  <c:v>43313</c:v>
                </c:pt>
                <c:pt idx="317">
                  <c:v>43322</c:v>
                </c:pt>
                <c:pt idx="318">
                  <c:v>43334</c:v>
                </c:pt>
                <c:pt idx="319">
                  <c:v>43343</c:v>
                </c:pt>
                <c:pt idx="320">
                  <c:v>43354</c:v>
                </c:pt>
                <c:pt idx="321">
                  <c:v>43363</c:v>
                </c:pt>
                <c:pt idx="322">
                  <c:v>43378</c:v>
                </c:pt>
                <c:pt idx="323">
                  <c:v>43390</c:v>
                </c:pt>
                <c:pt idx="324">
                  <c:v>43399</c:v>
                </c:pt>
                <c:pt idx="325">
                  <c:v>43410</c:v>
                </c:pt>
                <c:pt idx="326">
                  <c:v>43419</c:v>
                </c:pt>
                <c:pt idx="327">
                  <c:v>43430</c:v>
                </c:pt>
                <c:pt idx="328">
                  <c:v>43439</c:v>
                </c:pt>
                <c:pt idx="329">
                  <c:v>43448</c:v>
                </c:pt>
              </c:numCache>
            </c:numRef>
          </c:cat>
          <c:val>
            <c:numRef>
              <c:f>EM!$B$2:$B$331</c:f>
              <c:numCache>
                <c:formatCode>General</c:formatCode>
                <c:ptCount val="330"/>
                <c:pt idx="0">
                  <c:v>33.798517143662302</c:v>
                </c:pt>
                <c:pt idx="1">
                  <c:v>33.165594572418001</c:v>
                </c:pt>
                <c:pt idx="2">
                  <c:v>31.4836183343022</c:v>
                </c:pt>
                <c:pt idx="3">
                  <c:v>32.174329753004301</c:v>
                </c:pt>
                <c:pt idx="4">
                  <c:v>33.753154748906098</c:v>
                </c:pt>
                <c:pt idx="5">
                  <c:v>35.342630868125397</c:v>
                </c:pt>
                <c:pt idx="6">
                  <c:v>36.266836547892098</c:v>
                </c:pt>
                <c:pt idx="7">
                  <c:v>35.1979191244885</c:v>
                </c:pt>
                <c:pt idx="8">
                  <c:v>35.953084906488399</c:v>
                </c:pt>
                <c:pt idx="9">
                  <c:v>36.018773468293098</c:v>
                </c:pt>
                <c:pt idx="10">
                  <c:v>38.866229728763798</c:v>
                </c:pt>
                <c:pt idx="11">
                  <c:v>38.581238832700997</c:v>
                </c:pt>
                <c:pt idx="12">
                  <c:v>39.154725060862702</c:v>
                </c:pt>
                <c:pt idx="13">
                  <c:v>41.041448492366101</c:v>
                </c:pt>
                <c:pt idx="14">
                  <c:v>39.504002576320801</c:v>
                </c:pt>
                <c:pt idx="15">
                  <c:v>39.253254131375002</c:v>
                </c:pt>
                <c:pt idx="16">
                  <c:v>41.518354138549299</c:v>
                </c:pt>
                <c:pt idx="17">
                  <c:v>41.369999035756202</c:v>
                </c:pt>
                <c:pt idx="18">
                  <c:v>41.166451577279297</c:v>
                </c:pt>
                <c:pt idx="19">
                  <c:v>41.114592746513203</c:v>
                </c:pt>
                <c:pt idx="20">
                  <c:v>40.646484873049197</c:v>
                </c:pt>
                <c:pt idx="21">
                  <c:v>42.786082568402598</c:v>
                </c:pt>
                <c:pt idx="22">
                  <c:v>41.488364177071297</c:v>
                </c:pt>
                <c:pt idx="23">
                  <c:v>39.4321655134992</c:v>
                </c:pt>
                <c:pt idx="24">
                  <c:v>38.424951744242698</c:v>
                </c:pt>
                <c:pt idx="25">
                  <c:v>39.230618696854599</c:v>
                </c:pt>
                <c:pt idx="26">
                  <c:v>39.5038817631116</c:v>
                </c:pt>
                <c:pt idx="27">
                  <c:v>41.172484627555598</c:v>
                </c:pt>
                <c:pt idx="28">
                  <c:v>41.3517164003771</c:v>
                </c:pt>
                <c:pt idx="29">
                  <c:v>42.8248490690399</c:v>
                </c:pt>
                <c:pt idx="30">
                  <c:v>43.604149280291097</c:v>
                </c:pt>
                <c:pt idx="31">
                  <c:v>43.088194238735497</c:v>
                </c:pt>
                <c:pt idx="32">
                  <c:v>41.940743800908201</c:v>
                </c:pt>
                <c:pt idx="33">
                  <c:v>39.864223904132302</c:v>
                </c:pt>
                <c:pt idx="34">
                  <c:v>37.572733186036999</c:v>
                </c:pt>
                <c:pt idx="35">
                  <c:v>37.932577734452202</c:v>
                </c:pt>
                <c:pt idx="36">
                  <c:v>38.626574592917898</c:v>
                </c:pt>
                <c:pt idx="37">
                  <c:v>39.7861170122343</c:v>
                </c:pt>
                <c:pt idx="38">
                  <c:v>38.023478208749701</c:v>
                </c:pt>
                <c:pt idx="39">
                  <c:v>39.244379340018803</c:v>
                </c:pt>
                <c:pt idx="40">
                  <c:v>40.664849286466499</c:v>
                </c:pt>
                <c:pt idx="41">
                  <c:v>41.651112207990799</c:v>
                </c:pt>
                <c:pt idx="42">
                  <c:v>41.3974033477216</c:v>
                </c:pt>
                <c:pt idx="43">
                  <c:v>40.631887129545298</c:v>
                </c:pt>
                <c:pt idx="44">
                  <c:v>41.073622011661598</c:v>
                </c:pt>
                <c:pt idx="45">
                  <c:v>42.401738728301098</c:v>
                </c:pt>
                <c:pt idx="46">
                  <c:v>43.917048789414899</c:v>
                </c:pt>
                <c:pt idx="47">
                  <c:v>45.816776241412597</c:v>
                </c:pt>
                <c:pt idx="48">
                  <c:v>46.078754580880499</c:v>
                </c:pt>
                <c:pt idx="49">
                  <c:v>46.119479527007201</c:v>
                </c:pt>
                <c:pt idx="50">
                  <c:v>47.6962641542925</c:v>
                </c:pt>
                <c:pt idx="51">
                  <c:v>46.180103726555799</c:v>
                </c:pt>
                <c:pt idx="52">
                  <c:v>45.864846296726299</c:v>
                </c:pt>
                <c:pt idx="53">
                  <c:v>46.583486051198399</c:v>
                </c:pt>
                <c:pt idx="54">
                  <c:v>46.648150713143501</c:v>
                </c:pt>
                <c:pt idx="55">
                  <c:v>46.8399657002171</c:v>
                </c:pt>
                <c:pt idx="56">
                  <c:v>47.179099347878001</c:v>
                </c:pt>
                <c:pt idx="57">
                  <c:v>47.115549951170998</c:v>
                </c:pt>
                <c:pt idx="58">
                  <c:v>46.620651292019303</c:v>
                </c:pt>
                <c:pt idx="59">
                  <c:v>46.177106296590097</c:v>
                </c:pt>
                <c:pt idx="60">
                  <c:v>45.540480728075401</c:v>
                </c:pt>
                <c:pt idx="61">
                  <c:v>46.510011752042203</c:v>
                </c:pt>
                <c:pt idx="62">
                  <c:v>45.634442585364901</c:v>
                </c:pt>
                <c:pt idx="63">
                  <c:v>46.960676582055399</c:v>
                </c:pt>
                <c:pt idx="64">
                  <c:v>48.9748740450394</c:v>
                </c:pt>
                <c:pt idx="65">
                  <c:v>49.1116745102305</c:v>
                </c:pt>
                <c:pt idx="66">
                  <c:v>49.840131464347898</c:v>
                </c:pt>
                <c:pt idx="67">
                  <c:v>49.263133823750898</c:v>
                </c:pt>
                <c:pt idx="68">
                  <c:v>47.483038654485</c:v>
                </c:pt>
                <c:pt idx="69">
                  <c:v>47.4354345858195</c:v>
                </c:pt>
                <c:pt idx="70">
                  <c:v>47.299989377371503</c:v>
                </c:pt>
                <c:pt idx="71">
                  <c:v>46.320039364242803</c:v>
                </c:pt>
                <c:pt idx="72">
                  <c:v>46.247326249988802</c:v>
                </c:pt>
                <c:pt idx="73">
                  <c:v>46.843983263219599</c:v>
                </c:pt>
                <c:pt idx="74">
                  <c:v>46.837559058952799</c:v>
                </c:pt>
                <c:pt idx="75">
                  <c:v>46.371033187765498</c:v>
                </c:pt>
                <c:pt idx="76">
                  <c:v>43.173350747556697</c:v>
                </c:pt>
                <c:pt idx="77">
                  <c:v>41.289609434719402</c:v>
                </c:pt>
                <c:pt idx="78">
                  <c:v>41.013860979886601</c:v>
                </c:pt>
                <c:pt idx="79">
                  <c:v>41.126673668631199</c:v>
                </c:pt>
                <c:pt idx="80">
                  <c:v>37.453700197788301</c:v>
                </c:pt>
                <c:pt idx="81">
                  <c:v>36.7700673891908</c:v>
                </c:pt>
                <c:pt idx="82">
                  <c:v>38.516892494091799</c:v>
                </c:pt>
                <c:pt idx="83">
                  <c:v>39.006713512751404</c:v>
                </c:pt>
                <c:pt idx="84">
                  <c:v>41.5226562424089</c:v>
                </c:pt>
                <c:pt idx="85">
                  <c:v>41.125546310671702</c:v>
                </c:pt>
                <c:pt idx="86">
                  <c:v>38.576717791787402</c:v>
                </c:pt>
                <c:pt idx="87">
                  <c:v>39.465774410483199</c:v>
                </c:pt>
                <c:pt idx="88">
                  <c:v>38.474780426193099</c:v>
                </c:pt>
                <c:pt idx="89">
                  <c:v>37.560455391001199</c:v>
                </c:pt>
                <c:pt idx="90">
                  <c:v>38.191612481770001</c:v>
                </c:pt>
                <c:pt idx="91">
                  <c:v>39.655408753803897</c:v>
                </c:pt>
                <c:pt idx="92">
                  <c:v>42.122530703694899</c:v>
                </c:pt>
                <c:pt idx="93">
                  <c:v>43.211598747148201</c:v>
                </c:pt>
                <c:pt idx="94">
                  <c:v>43.576348238972898</c:v>
                </c:pt>
                <c:pt idx="95">
                  <c:v>44.059961821268899</c:v>
                </c:pt>
                <c:pt idx="96">
                  <c:v>43.335257662855597</c:v>
                </c:pt>
                <c:pt idx="97">
                  <c:v>43.125931713159503</c:v>
                </c:pt>
                <c:pt idx="98">
                  <c:v>43.305565141130799</c:v>
                </c:pt>
                <c:pt idx="99">
                  <c:v>42.408864426072903</c:v>
                </c:pt>
                <c:pt idx="100">
                  <c:v>42.150480589802598</c:v>
                </c:pt>
                <c:pt idx="101">
                  <c:v>41.8701410313938</c:v>
                </c:pt>
                <c:pt idx="102">
                  <c:v>40.169985903341797</c:v>
                </c:pt>
                <c:pt idx="103">
                  <c:v>37.912963454272003</c:v>
                </c:pt>
                <c:pt idx="104">
                  <c:v>37.450794020718597</c:v>
                </c:pt>
                <c:pt idx="105">
                  <c:v>38.207761369839503</c:v>
                </c:pt>
                <c:pt idx="106">
                  <c:v>38.055700524252401</c:v>
                </c:pt>
                <c:pt idx="107">
                  <c:v>38.818812303728002</c:v>
                </c:pt>
                <c:pt idx="108">
                  <c:v>38.194445835405403</c:v>
                </c:pt>
                <c:pt idx="109">
                  <c:v>38.119314787889898</c:v>
                </c:pt>
                <c:pt idx="110">
                  <c:v>39.544732383314297</c:v>
                </c:pt>
                <c:pt idx="111">
                  <c:v>40.600838464538299</c:v>
                </c:pt>
                <c:pt idx="112">
                  <c:v>40.0787538899271</c:v>
                </c:pt>
                <c:pt idx="113">
                  <c:v>39.858042291209102</c:v>
                </c:pt>
                <c:pt idx="114">
                  <c:v>40.9513807992262</c:v>
                </c:pt>
                <c:pt idx="115">
                  <c:v>41.179345172698099</c:v>
                </c:pt>
                <c:pt idx="116">
                  <c:v>41.641205341922898</c:v>
                </c:pt>
                <c:pt idx="117">
                  <c:v>41.850276678760402</c:v>
                </c:pt>
                <c:pt idx="118">
                  <c:v>41.287154558763497</c:v>
                </c:pt>
                <c:pt idx="119">
                  <c:v>41.674731815220802</c:v>
                </c:pt>
                <c:pt idx="120">
                  <c:v>40.727544520550197</c:v>
                </c:pt>
                <c:pt idx="121">
                  <c:v>41.591576648919499</c:v>
                </c:pt>
                <c:pt idx="122">
                  <c:v>42.863923371512499</c:v>
                </c:pt>
                <c:pt idx="123">
                  <c:v>43.523838744459503</c:v>
                </c:pt>
                <c:pt idx="124">
                  <c:v>44.217003200087902</c:v>
                </c:pt>
                <c:pt idx="125">
                  <c:v>44.557570665258801</c:v>
                </c:pt>
                <c:pt idx="126">
                  <c:v>44.627350526216702</c:v>
                </c:pt>
                <c:pt idx="127">
                  <c:v>44.251987364243497</c:v>
                </c:pt>
                <c:pt idx="128">
                  <c:v>43.8674688755803</c:v>
                </c:pt>
                <c:pt idx="129">
                  <c:v>43.785048077022701</c:v>
                </c:pt>
                <c:pt idx="130">
                  <c:v>43.740120789157601</c:v>
                </c:pt>
                <c:pt idx="131">
                  <c:v>43.200616374101898</c:v>
                </c:pt>
                <c:pt idx="132">
                  <c:v>42.570070677336901</c:v>
                </c:pt>
                <c:pt idx="133">
                  <c:v>42.028830007287901</c:v>
                </c:pt>
                <c:pt idx="134">
                  <c:v>41.998584521025499</c:v>
                </c:pt>
                <c:pt idx="135">
                  <c:v>42.333986972749997</c:v>
                </c:pt>
                <c:pt idx="136">
                  <c:v>43.821416336806799</c:v>
                </c:pt>
                <c:pt idx="137">
                  <c:v>43.381277743637099</c:v>
                </c:pt>
                <c:pt idx="138">
                  <c:v>42.104958508365399</c:v>
                </c:pt>
                <c:pt idx="139">
                  <c:v>40.854385988235698</c:v>
                </c:pt>
                <c:pt idx="140">
                  <c:v>39.013637925973903</c:v>
                </c:pt>
                <c:pt idx="141">
                  <c:v>38.061202639027996</c:v>
                </c:pt>
                <c:pt idx="142">
                  <c:v>38.4895141400753</c:v>
                </c:pt>
                <c:pt idx="143">
                  <c:v>39.66802138685</c:v>
                </c:pt>
                <c:pt idx="144">
                  <c:v>39.421964797156299</c:v>
                </c:pt>
                <c:pt idx="145">
                  <c:v>39.182596304718203</c:v>
                </c:pt>
                <c:pt idx="146">
                  <c:v>38.972824010614403</c:v>
                </c:pt>
                <c:pt idx="147">
                  <c:v>38.196402575311197</c:v>
                </c:pt>
                <c:pt idx="148">
                  <c:v>40.409884962730899</c:v>
                </c:pt>
                <c:pt idx="149">
                  <c:v>42.083297951945198</c:v>
                </c:pt>
                <c:pt idx="150">
                  <c:v>41.502113224868303</c:v>
                </c:pt>
                <c:pt idx="151">
                  <c:v>42.840691482305502</c:v>
                </c:pt>
                <c:pt idx="152">
                  <c:v>42.946389031836802</c:v>
                </c:pt>
                <c:pt idx="153">
                  <c:v>42.464526583179797</c:v>
                </c:pt>
                <c:pt idx="154">
                  <c:v>41.590419042438199</c:v>
                </c:pt>
                <c:pt idx="155">
                  <c:v>42.277451817039797</c:v>
                </c:pt>
                <c:pt idx="156">
                  <c:v>41.897054455539497</c:v>
                </c:pt>
                <c:pt idx="157">
                  <c:v>41.5754218878402</c:v>
                </c:pt>
                <c:pt idx="158">
                  <c:v>40.930066164183501</c:v>
                </c:pt>
                <c:pt idx="159">
                  <c:v>40.457078589889598</c:v>
                </c:pt>
                <c:pt idx="160">
                  <c:v>40.020072160575197</c:v>
                </c:pt>
                <c:pt idx="161">
                  <c:v>38.7320502011749</c:v>
                </c:pt>
                <c:pt idx="162">
                  <c:v>38.469728453818</c:v>
                </c:pt>
                <c:pt idx="163">
                  <c:v>39.122662488456697</c:v>
                </c:pt>
                <c:pt idx="164">
                  <c:v>39.490372611520101</c:v>
                </c:pt>
                <c:pt idx="165">
                  <c:v>39.117198076378898</c:v>
                </c:pt>
                <c:pt idx="166">
                  <c:v>39.306140499276601</c:v>
                </c:pt>
                <c:pt idx="167">
                  <c:v>40.5748008160014</c:v>
                </c:pt>
                <c:pt idx="168">
                  <c:v>41.695215068569802</c:v>
                </c:pt>
                <c:pt idx="169">
                  <c:v>41.534802654904801</c:v>
                </c:pt>
                <c:pt idx="170">
                  <c:v>41.243269338502799</c:v>
                </c:pt>
                <c:pt idx="171">
                  <c:v>42.381061762778003</c:v>
                </c:pt>
                <c:pt idx="172">
                  <c:v>42.8648959809519</c:v>
                </c:pt>
                <c:pt idx="173">
                  <c:v>43.406500708503103</c:v>
                </c:pt>
                <c:pt idx="174">
                  <c:v>43.654037571578797</c:v>
                </c:pt>
                <c:pt idx="175">
                  <c:v>43.474155013533498</c:v>
                </c:pt>
                <c:pt idx="176">
                  <c:v>44.034718306214003</c:v>
                </c:pt>
                <c:pt idx="177">
                  <c:v>44.245360944853402</c:v>
                </c:pt>
                <c:pt idx="178">
                  <c:v>44.417871084523199</c:v>
                </c:pt>
                <c:pt idx="179">
                  <c:v>44.138897580281899</c:v>
                </c:pt>
                <c:pt idx="180">
                  <c:v>44.787945180357603</c:v>
                </c:pt>
                <c:pt idx="181">
                  <c:v>45.074155540758802</c:v>
                </c:pt>
                <c:pt idx="182">
                  <c:v>45.0300205156543</c:v>
                </c:pt>
                <c:pt idx="183">
                  <c:v>43.8305979037873</c:v>
                </c:pt>
                <c:pt idx="184">
                  <c:v>41.711350899739401</c:v>
                </c:pt>
                <c:pt idx="185">
                  <c:v>41.511711300847701</c:v>
                </c:pt>
                <c:pt idx="186">
                  <c:v>40.604364665476801</c:v>
                </c:pt>
                <c:pt idx="187">
                  <c:v>41.634028934922704</c:v>
                </c:pt>
                <c:pt idx="188">
                  <c:v>41.440619630058102</c:v>
                </c:pt>
                <c:pt idx="189">
                  <c:v>41.6804844993949</c:v>
                </c:pt>
                <c:pt idx="190">
                  <c:v>41.166862294811203</c:v>
                </c:pt>
                <c:pt idx="191">
                  <c:v>40.003604200246698</c:v>
                </c:pt>
                <c:pt idx="192">
                  <c:v>38.619455141817298</c:v>
                </c:pt>
                <c:pt idx="193">
                  <c:v>38.665021504807903</c:v>
                </c:pt>
                <c:pt idx="194">
                  <c:v>39.123743478574198</c:v>
                </c:pt>
                <c:pt idx="195">
                  <c:v>40.364054317805</c:v>
                </c:pt>
                <c:pt idx="196">
                  <c:v>40.004177200395098</c:v>
                </c:pt>
                <c:pt idx="197">
                  <c:v>40.142694858191803</c:v>
                </c:pt>
                <c:pt idx="198">
                  <c:v>40.462132845214299</c:v>
                </c:pt>
                <c:pt idx="199">
                  <c:v>38.832963234786497</c:v>
                </c:pt>
                <c:pt idx="200">
                  <c:v>39.552427649627802</c:v>
                </c:pt>
                <c:pt idx="201">
                  <c:v>39.764259252877402</c:v>
                </c:pt>
                <c:pt idx="202">
                  <c:v>41.8686982923277</c:v>
                </c:pt>
                <c:pt idx="203">
                  <c:v>43.005070986343704</c:v>
                </c:pt>
                <c:pt idx="204">
                  <c:v>43.389318401244203</c:v>
                </c:pt>
                <c:pt idx="205">
                  <c:v>42.553326965450204</c:v>
                </c:pt>
                <c:pt idx="206">
                  <c:v>42.945353831697901</c:v>
                </c:pt>
                <c:pt idx="207">
                  <c:v>41.547286802307397</c:v>
                </c:pt>
                <c:pt idx="208">
                  <c:v>40.136590764915297</c:v>
                </c:pt>
                <c:pt idx="209">
                  <c:v>40.524458231119802</c:v>
                </c:pt>
                <c:pt idx="210">
                  <c:v>39.322897347895797</c:v>
                </c:pt>
                <c:pt idx="211">
                  <c:v>37.618732927367702</c:v>
                </c:pt>
                <c:pt idx="212">
                  <c:v>37.939309758278803</c:v>
                </c:pt>
                <c:pt idx="213">
                  <c:v>36.747696071599101</c:v>
                </c:pt>
                <c:pt idx="214">
                  <c:v>36.135074297423103</c:v>
                </c:pt>
                <c:pt idx="215">
                  <c:v>33.1764668026645</c:v>
                </c:pt>
                <c:pt idx="216">
                  <c:v>33.488172980139403</c:v>
                </c:pt>
                <c:pt idx="217">
                  <c:v>32.7325718197269</c:v>
                </c:pt>
                <c:pt idx="218">
                  <c:v>33.844236890182501</c:v>
                </c:pt>
                <c:pt idx="219">
                  <c:v>33.434721792278502</c:v>
                </c:pt>
                <c:pt idx="220">
                  <c:v>35.624958147168002</c:v>
                </c:pt>
                <c:pt idx="221">
                  <c:v>35.991332854429203</c:v>
                </c:pt>
                <c:pt idx="222">
                  <c:v>35.5283364821398</c:v>
                </c:pt>
                <c:pt idx="223">
                  <c:v>34.2061817770537</c:v>
                </c:pt>
                <c:pt idx="224">
                  <c:v>34.6730820078295</c:v>
                </c:pt>
                <c:pt idx="225">
                  <c:v>33.7734667402326</c:v>
                </c:pt>
                <c:pt idx="226">
                  <c:v>32.526220488828997</c:v>
                </c:pt>
                <c:pt idx="227">
                  <c:v>32.636537291642</c:v>
                </c:pt>
                <c:pt idx="228">
                  <c:v>31.261936216227799</c:v>
                </c:pt>
                <c:pt idx="229">
                  <c:v>29.066856876416999</c:v>
                </c:pt>
                <c:pt idx="230">
                  <c:v>29.740055781833899</c:v>
                </c:pt>
                <c:pt idx="231">
                  <c:v>29.474838777450799</c:v>
                </c:pt>
                <c:pt idx="232">
                  <c:v>30.447344628535401</c:v>
                </c:pt>
                <c:pt idx="233">
                  <c:v>30.882209019295001</c:v>
                </c:pt>
                <c:pt idx="234">
                  <c:v>32.500766644193703</c:v>
                </c:pt>
                <c:pt idx="235">
                  <c:v>33.819877829870101</c:v>
                </c:pt>
                <c:pt idx="236">
                  <c:v>34.020544353404297</c:v>
                </c:pt>
                <c:pt idx="237">
                  <c:v>34.292243241343698</c:v>
                </c:pt>
                <c:pt idx="238">
                  <c:v>34.651791103882303</c:v>
                </c:pt>
                <c:pt idx="239">
                  <c:v>33.827786518616698</c:v>
                </c:pt>
                <c:pt idx="240">
                  <c:v>32.702280265807502</c:v>
                </c:pt>
                <c:pt idx="241">
                  <c:v>32.815848930037198</c:v>
                </c:pt>
                <c:pt idx="242">
                  <c:v>34.149470514594199</c:v>
                </c:pt>
                <c:pt idx="243">
                  <c:v>33.579717207934699</c:v>
                </c:pt>
                <c:pt idx="244">
                  <c:v>33.5481442442494</c:v>
                </c:pt>
                <c:pt idx="245">
                  <c:v>34.394360064418201</c:v>
                </c:pt>
                <c:pt idx="246">
                  <c:v>35.676563349255503</c:v>
                </c:pt>
                <c:pt idx="247">
                  <c:v>35.9073023459297</c:v>
                </c:pt>
                <c:pt idx="248">
                  <c:v>36.631783884985502</c:v>
                </c:pt>
                <c:pt idx="249">
                  <c:v>37.340470371431103</c:v>
                </c:pt>
                <c:pt idx="250">
                  <c:v>36.768688752514599</c:v>
                </c:pt>
                <c:pt idx="251">
                  <c:v>37.495381718529998</c:v>
                </c:pt>
                <c:pt idx="252">
                  <c:v>37.111562334102899</c:v>
                </c:pt>
                <c:pt idx="253">
                  <c:v>37.648362894782302</c:v>
                </c:pt>
                <c:pt idx="254">
                  <c:v>37.555182419391699</c:v>
                </c:pt>
                <c:pt idx="255">
                  <c:v>37.595704717501398</c:v>
                </c:pt>
                <c:pt idx="256">
                  <c:v>36.722944612265003</c:v>
                </c:pt>
                <c:pt idx="257">
                  <c:v>36.426889701554103</c:v>
                </c:pt>
                <c:pt idx="258">
                  <c:v>35.205185504342403</c:v>
                </c:pt>
                <c:pt idx="259">
                  <c:v>35.448385754934002</c:v>
                </c:pt>
                <c:pt idx="260">
                  <c:v>35.959214693482501</c:v>
                </c:pt>
                <c:pt idx="261">
                  <c:v>34.8128982828106</c:v>
                </c:pt>
                <c:pt idx="262">
                  <c:v>35.4424839887674</c:v>
                </c:pt>
                <c:pt idx="263">
                  <c:v>36.323448821622698</c:v>
                </c:pt>
                <c:pt idx="264">
                  <c:v>37.085165543671302</c:v>
                </c:pt>
                <c:pt idx="265">
                  <c:v>37.910409907439998</c:v>
                </c:pt>
                <c:pt idx="266">
                  <c:v>38.742598723714003</c:v>
                </c:pt>
                <c:pt idx="267">
                  <c:v>38.347242802602501</c:v>
                </c:pt>
                <c:pt idx="268">
                  <c:v>38.556915529830697</c:v>
                </c:pt>
                <c:pt idx="269">
                  <c:v>39.730808404852702</c:v>
                </c:pt>
                <c:pt idx="270">
                  <c:v>39.664962912252399</c:v>
                </c:pt>
                <c:pt idx="271">
                  <c:v>39.320793677683398</c:v>
                </c:pt>
                <c:pt idx="272">
                  <c:v>39.770580234240597</c:v>
                </c:pt>
                <c:pt idx="273">
                  <c:v>40.694954793822603</c:v>
                </c:pt>
                <c:pt idx="274">
                  <c:v>40.987333583885103</c:v>
                </c:pt>
                <c:pt idx="275">
                  <c:v>41.558024669395898</c:v>
                </c:pt>
                <c:pt idx="276">
                  <c:v>41.562227063524901</c:v>
                </c:pt>
                <c:pt idx="277">
                  <c:v>41.333693831275902</c:v>
                </c:pt>
                <c:pt idx="278">
                  <c:v>41.646535223383601</c:v>
                </c:pt>
                <c:pt idx="279">
                  <c:v>41.951907317705</c:v>
                </c:pt>
                <c:pt idx="280">
                  <c:v>43.401757696482598</c:v>
                </c:pt>
                <c:pt idx="281">
                  <c:v>43.898612545227103</c:v>
                </c:pt>
                <c:pt idx="282">
                  <c:v>43.766506152420298</c:v>
                </c:pt>
                <c:pt idx="283">
                  <c:v>43.776918077408702</c:v>
                </c:pt>
                <c:pt idx="284">
                  <c:v>44.783762166664303</c:v>
                </c:pt>
                <c:pt idx="285">
                  <c:v>45.2649812819947</c:v>
                </c:pt>
                <c:pt idx="286">
                  <c:v>45.520753383829998</c:v>
                </c:pt>
                <c:pt idx="287">
                  <c:v>45.418201177292403</c:v>
                </c:pt>
                <c:pt idx="288">
                  <c:v>46.394763034256002</c:v>
                </c:pt>
                <c:pt idx="289">
                  <c:v>45.820112177727701</c:v>
                </c:pt>
                <c:pt idx="290">
                  <c:v>46.6672374219497</c:v>
                </c:pt>
                <c:pt idx="291">
                  <c:v>46.546658809429502</c:v>
                </c:pt>
                <c:pt idx="292">
                  <c:v>47.468693783374498</c:v>
                </c:pt>
                <c:pt idx="293">
                  <c:v>45.696950340806303</c:v>
                </c:pt>
                <c:pt idx="294">
                  <c:v>46.197399793160599</c:v>
                </c:pt>
                <c:pt idx="295">
                  <c:v>46.572290552603</c:v>
                </c:pt>
                <c:pt idx="296">
                  <c:v>48.758547468247599</c:v>
                </c:pt>
                <c:pt idx="297">
                  <c:v>49.825880988140703</c:v>
                </c:pt>
                <c:pt idx="298">
                  <c:v>51.030205866833001</c:v>
                </c:pt>
                <c:pt idx="299">
                  <c:v>47.438743726187496</c:v>
                </c:pt>
                <c:pt idx="300">
                  <c:v>48.586923566206103</c:v>
                </c:pt>
                <c:pt idx="301">
                  <c:v>48.664589739024699</c:v>
                </c:pt>
                <c:pt idx="302">
                  <c:v>49.311292258982903</c:v>
                </c:pt>
                <c:pt idx="303">
                  <c:v>47.776644524794698</c:v>
                </c:pt>
                <c:pt idx="304">
                  <c:v>47.799804296936202</c:v>
                </c:pt>
                <c:pt idx="305">
                  <c:v>47.346929900616701</c:v>
                </c:pt>
                <c:pt idx="306">
                  <c:v>47.376638767451901</c:v>
                </c:pt>
                <c:pt idx="307">
                  <c:v>46.605916252402999</c:v>
                </c:pt>
                <c:pt idx="308">
                  <c:v>46.857604571505803</c:v>
                </c:pt>
                <c:pt idx="309">
                  <c:v>45.748126200743499</c:v>
                </c:pt>
                <c:pt idx="310">
                  <c:v>46.107873759689802</c:v>
                </c:pt>
                <c:pt idx="311">
                  <c:v>44.568692951359701</c:v>
                </c:pt>
                <c:pt idx="312">
                  <c:v>42.720025341329098</c:v>
                </c:pt>
                <c:pt idx="313">
                  <c:v>43.219746294115197</c:v>
                </c:pt>
                <c:pt idx="314">
                  <c:v>43.467960394505901</c:v>
                </c:pt>
                <c:pt idx="315">
                  <c:v>44.192464996627301</c:v>
                </c:pt>
                <c:pt idx="316">
                  <c:v>44.028242040290699</c:v>
                </c:pt>
                <c:pt idx="317">
                  <c:v>42.180649153488098</c:v>
                </c:pt>
                <c:pt idx="318">
                  <c:v>43.116454787582697</c:v>
                </c:pt>
                <c:pt idx="319">
                  <c:v>41.899001953913697</c:v>
                </c:pt>
                <c:pt idx="320">
                  <c:v>41.902834895108299</c:v>
                </c:pt>
                <c:pt idx="321">
                  <c:v>41.659434306116196</c:v>
                </c:pt>
                <c:pt idx="322">
                  <c:v>39.733631319589001</c:v>
                </c:pt>
                <c:pt idx="323">
                  <c:v>39.077173563834897</c:v>
                </c:pt>
                <c:pt idx="324">
                  <c:v>39.6685838306866</c:v>
                </c:pt>
                <c:pt idx="325">
                  <c:v>40.098335215849303</c:v>
                </c:pt>
                <c:pt idx="326">
                  <c:v>40.369147244009397</c:v>
                </c:pt>
                <c:pt idx="327">
                  <c:v>40.808358962939899</c:v>
                </c:pt>
                <c:pt idx="328">
                  <c:v>40.2749345024354</c:v>
                </c:pt>
                <c:pt idx="329">
                  <c:v>38.904233872330103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87-4C02-A054-EDF54B4163EF}"/>
            </c:ext>
          </c:extLst>
        </c:ser>
        <c:ser>
          <c:idx val="1"/>
          <c:order val="1"/>
          <c:tx>
            <c:strRef>
              <c:f>EM!$C$1</c:f>
              <c:strCache>
                <c:ptCount val="1"/>
                <c:pt idx="0">
                  <c:v>Expected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EM!$A$2:$A$331</c:f>
              <c:numCache>
                <c:formatCode>m/d/yyyy</c:formatCode>
                <c:ptCount val="330"/>
                <c:pt idx="0">
                  <c:v>39965</c:v>
                </c:pt>
                <c:pt idx="1">
                  <c:v>39974</c:v>
                </c:pt>
                <c:pt idx="2">
                  <c:v>39983</c:v>
                </c:pt>
                <c:pt idx="3">
                  <c:v>39994</c:v>
                </c:pt>
                <c:pt idx="4">
                  <c:v>40004</c:v>
                </c:pt>
                <c:pt idx="5">
                  <c:v>40015</c:v>
                </c:pt>
                <c:pt idx="6">
                  <c:v>40024</c:v>
                </c:pt>
                <c:pt idx="7">
                  <c:v>40035</c:v>
                </c:pt>
                <c:pt idx="8">
                  <c:v>40044</c:v>
                </c:pt>
                <c:pt idx="9">
                  <c:v>40053</c:v>
                </c:pt>
                <c:pt idx="10">
                  <c:v>40065</c:v>
                </c:pt>
                <c:pt idx="11">
                  <c:v>40074</c:v>
                </c:pt>
                <c:pt idx="12">
                  <c:v>40085</c:v>
                </c:pt>
                <c:pt idx="13">
                  <c:v>40095</c:v>
                </c:pt>
                <c:pt idx="14">
                  <c:v>40106</c:v>
                </c:pt>
                <c:pt idx="15">
                  <c:v>40115</c:v>
                </c:pt>
                <c:pt idx="16">
                  <c:v>40126</c:v>
                </c:pt>
                <c:pt idx="17">
                  <c:v>40135</c:v>
                </c:pt>
                <c:pt idx="18">
                  <c:v>40147</c:v>
                </c:pt>
                <c:pt idx="19">
                  <c:v>40156</c:v>
                </c:pt>
                <c:pt idx="20">
                  <c:v>40165</c:v>
                </c:pt>
                <c:pt idx="21">
                  <c:v>40177</c:v>
                </c:pt>
                <c:pt idx="22">
                  <c:v>40190</c:v>
                </c:pt>
                <c:pt idx="23">
                  <c:v>40200</c:v>
                </c:pt>
                <c:pt idx="24">
                  <c:v>40211</c:v>
                </c:pt>
                <c:pt idx="25">
                  <c:v>40220</c:v>
                </c:pt>
                <c:pt idx="26">
                  <c:v>40232</c:v>
                </c:pt>
                <c:pt idx="27">
                  <c:v>40242</c:v>
                </c:pt>
                <c:pt idx="28">
                  <c:v>40253</c:v>
                </c:pt>
                <c:pt idx="29">
                  <c:v>40262</c:v>
                </c:pt>
                <c:pt idx="30">
                  <c:v>40274</c:v>
                </c:pt>
                <c:pt idx="31">
                  <c:v>40283</c:v>
                </c:pt>
                <c:pt idx="32">
                  <c:v>40294</c:v>
                </c:pt>
                <c:pt idx="33">
                  <c:v>40304</c:v>
                </c:pt>
                <c:pt idx="34">
                  <c:v>40315</c:v>
                </c:pt>
                <c:pt idx="35">
                  <c:v>40325</c:v>
                </c:pt>
                <c:pt idx="36">
                  <c:v>40338</c:v>
                </c:pt>
                <c:pt idx="37">
                  <c:v>40347</c:v>
                </c:pt>
                <c:pt idx="38">
                  <c:v>40358</c:v>
                </c:pt>
                <c:pt idx="39">
                  <c:v>40368</c:v>
                </c:pt>
                <c:pt idx="40">
                  <c:v>40379</c:v>
                </c:pt>
                <c:pt idx="41">
                  <c:v>40388</c:v>
                </c:pt>
                <c:pt idx="42">
                  <c:v>40399</c:v>
                </c:pt>
                <c:pt idx="43">
                  <c:v>40408</c:v>
                </c:pt>
                <c:pt idx="44">
                  <c:v>40417</c:v>
                </c:pt>
                <c:pt idx="45">
                  <c:v>40429</c:v>
                </c:pt>
                <c:pt idx="46">
                  <c:v>40438</c:v>
                </c:pt>
                <c:pt idx="47">
                  <c:v>40452</c:v>
                </c:pt>
                <c:pt idx="48">
                  <c:v>40463</c:v>
                </c:pt>
                <c:pt idx="49">
                  <c:v>40472</c:v>
                </c:pt>
                <c:pt idx="50">
                  <c:v>40483</c:v>
                </c:pt>
                <c:pt idx="51">
                  <c:v>40492</c:v>
                </c:pt>
                <c:pt idx="52">
                  <c:v>40501</c:v>
                </c:pt>
                <c:pt idx="53">
                  <c:v>40513</c:v>
                </c:pt>
                <c:pt idx="54">
                  <c:v>40522</c:v>
                </c:pt>
                <c:pt idx="55">
                  <c:v>40533</c:v>
                </c:pt>
                <c:pt idx="56">
                  <c:v>40546</c:v>
                </c:pt>
                <c:pt idx="57">
                  <c:v>40555</c:v>
                </c:pt>
                <c:pt idx="58">
                  <c:v>40567</c:v>
                </c:pt>
                <c:pt idx="59">
                  <c:v>40581</c:v>
                </c:pt>
                <c:pt idx="60">
                  <c:v>40590</c:v>
                </c:pt>
                <c:pt idx="61">
                  <c:v>40602</c:v>
                </c:pt>
                <c:pt idx="62">
                  <c:v>40612</c:v>
                </c:pt>
                <c:pt idx="63">
                  <c:v>40623</c:v>
                </c:pt>
                <c:pt idx="64">
                  <c:v>40632</c:v>
                </c:pt>
                <c:pt idx="65">
                  <c:v>40641</c:v>
                </c:pt>
                <c:pt idx="66">
                  <c:v>40652</c:v>
                </c:pt>
                <c:pt idx="67">
                  <c:v>40662</c:v>
                </c:pt>
                <c:pt idx="68">
                  <c:v>40675</c:v>
                </c:pt>
                <c:pt idx="69">
                  <c:v>40686</c:v>
                </c:pt>
                <c:pt idx="70">
                  <c:v>40696</c:v>
                </c:pt>
                <c:pt idx="71">
                  <c:v>40708</c:v>
                </c:pt>
                <c:pt idx="72">
                  <c:v>40717</c:v>
                </c:pt>
                <c:pt idx="73">
                  <c:v>40729</c:v>
                </c:pt>
                <c:pt idx="74">
                  <c:v>40738</c:v>
                </c:pt>
                <c:pt idx="75">
                  <c:v>40749</c:v>
                </c:pt>
                <c:pt idx="76">
                  <c:v>40758</c:v>
                </c:pt>
                <c:pt idx="77">
                  <c:v>40767</c:v>
                </c:pt>
                <c:pt idx="78">
                  <c:v>40779</c:v>
                </c:pt>
                <c:pt idx="79">
                  <c:v>40788</c:v>
                </c:pt>
                <c:pt idx="80">
                  <c:v>40802</c:v>
                </c:pt>
                <c:pt idx="81">
                  <c:v>40813</c:v>
                </c:pt>
                <c:pt idx="82">
                  <c:v>40823</c:v>
                </c:pt>
                <c:pt idx="83">
                  <c:v>40834</c:v>
                </c:pt>
                <c:pt idx="84">
                  <c:v>40843</c:v>
                </c:pt>
                <c:pt idx="85">
                  <c:v>40854</c:v>
                </c:pt>
                <c:pt idx="86">
                  <c:v>40863</c:v>
                </c:pt>
                <c:pt idx="87">
                  <c:v>40875</c:v>
                </c:pt>
                <c:pt idx="88">
                  <c:v>40884</c:v>
                </c:pt>
                <c:pt idx="89">
                  <c:v>40893</c:v>
                </c:pt>
                <c:pt idx="90">
                  <c:v>40905</c:v>
                </c:pt>
                <c:pt idx="91">
                  <c:v>40918</c:v>
                </c:pt>
                <c:pt idx="92">
                  <c:v>40928</c:v>
                </c:pt>
                <c:pt idx="93">
                  <c:v>40941</c:v>
                </c:pt>
                <c:pt idx="94">
                  <c:v>40952</c:v>
                </c:pt>
                <c:pt idx="95">
                  <c:v>40962</c:v>
                </c:pt>
                <c:pt idx="96">
                  <c:v>40974</c:v>
                </c:pt>
                <c:pt idx="97">
                  <c:v>40983</c:v>
                </c:pt>
                <c:pt idx="98">
                  <c:v>40994</c:v>
                </c:pt>
                <c:pt idx="99">
                  <c:v>41003</c:v>
                </c:pt>
                <c:pt idx="100">
                  <c:v>41016</c:v>
                </c:pt>
                <c:pt idx="101">
                  <c:v>41025</c:v>
                </c:pt>
                <c:pt idx="102">
                  <c:v>41037</c:v>
                </c:pt>
                <c:pt idx="103">
                  <c:v>41046</c:v>
                </c:pt>
                <c:pt idx="104">
                  <c:v>41058</c:v>
                </c:pt>
                <c:pt idx="105">
                  <c:v>41068</c:v>
                </c:pt>
                <c:pt idx="106">
                  <c:v>41079</c:v>
                </c:pt>
                <c:pt idx="107">
                  <c:v>41088</c:v>
                </c:pt>
                <c:pt idx="108">
                  <c:v>41100</c:v>
                </c:pt>
                <c:pt idx="109">
                  <c:v>41109</c:v>
                </c:pt>
                <c:pt idx="110">
                  <c:v>41120</c:v>
                </c:pt>
                <c:pt idx="111">
                  <c:v>41129</c:v>
                </c:pt>
                <c:pt idx="112">
                  <c:v>41141</c:v>
                </c:pt>
                <c:pt idx="113">
                  <c:v>41150</c:v>
                </c:pt>
                <c:pt idx="114">
                  <c:v>41162</c:v>
                </c:pt>
                <c:pt idx="115">
                  <c:v>41171</c:v>
                </c:pt>
                <c:pt idx="116">
                  <c:v>41180</c:v>
                </c:pt>
                <c:pt idx="117">
                  <c:v>41193</c:v>
                </c:pt>
                <c:pt idx="118">
                  <c:v>41204</c:v>
                </c:pt>
                <c:pt idx="119">
                  <c:v>41215</c:v>
                </c:pt>
                <c:pt idx="120">
                  <c:v>41226</c:v>
                </c:pt>
                <c:pt idx="121">
                  <c:v>41236</c:v>
                </c:pt>
                <c:pt idx="122">
                  <c:v>41247</c:v>
                </c:pt>
                <c:pt idx="123">
                  <c:v>41256</c:v>
                </c:pt>
                <c:pt idx="124">
                  <c:v>41267</c:v>
                </c:pt>
                <c:pt idx="125">
                  <c:v>41281</c:v>
                </c:pt>
                <c:pt idx="126">
                  <c:v>41290</c:v>
                </c:pt>
                <c:pt idx="127">
                  <c:v>41302</c:v>
                </c:pt>
                <c:pt idx="128">
                  <c:v>41311</c:v>
                </c:pt>
                <c:pt idx="129">
                  <c:v>41320</c:v>
                </c:pt>
                <c:pt idx="130">
                  <c:v>41332</c:v>
                </c:pt>
                <c:pt idx="131">
                  <c:v>41344</c:v>
                </c:pt>
                <c:pt idx="132">
                  <c:v>41353</c:v>
                </c:pt>
                <c:pt idx="133">
                  <c:v>41365</c:v>
                </c:pt>
                <c:pt idx="134">
                  <c:v>41374</c:v>
                </c:pt>
                <c:pt idx="135">
                  <c:v>41383</c:v>
                </c:pt>
                <c:pt idx="136">
                  <c:v>41394</c:v>
                </c:pt>
                <c:pt idx="137">
                  <c:v>41404</c:v>
                </c:pt>
                <c:pt idx="138">
                  <c:v>41416</c:v>
                </c:pt>
                <c:pt idx="139">
                  <c:v>41428</c:v>
                </c:pt>
                <c:pt idx="140">
                  <c:v>41438</c:v>
                </c:pt>
                <c:pt idx="141">
                  <c:v>41449</c:v>
                </c:pt>
                <c:pt idx="142">
                  <c:v>41458</c:v>
                </c:pt>
                <c:pt idx="143">
                  <c:v>41470</c:v>
                </c:pt>
                <c:pt idx="144">
                  <c:v>41479</c:v>
                </c:pt>
                <c:pt idx="145">
                  <c:v>41488</c:v>
                </c:pt>
                <c:pt idx="146">
                  <c:v>41499</c:v>
                </c:pt>
                <c:pt idx="147">
                  <c:v>41513</c:v>
                </c:pt>
                <c:pt idx="148">
                  <c:v>41523</c:v>
                </c:pt>
                <c:pt idx="149">
                  <c:v>41534</c:v>
                </c:pt>
                <c:pt idx="150">
                  <c:v>41543</c:v>
                </c:pt>
                <c:pt idx="151">
                  <c:v>41555</c:v>
                </c:pt>
                <c:pt idx="152">
                  <c:v>41565</c:v>
                </c:pt>
                <c:pt idx="153">
                  <c:v>41576</c:v>
                </c:pt>
                <c:pt idx="154">
                  <c:v>41585</c:v>
                </c:pt>
                <c:pt idx="155">
                  <c:v>41596</c:v>
                </c:pt>
                <c:pt idx="156">
                  <c:v>41605</c:v>
                </c:pt>
                <c:pt idx="157">
                  <c:v>41617</c:v>
                </c:pt>
                <c:pt idx="158">
                  <c:v>41626</c:v>
                </c:pt>
                <c:pt idx="159">
                  <c:v>41638</c:v>
                </c:pt>
                <c:pt idx="160">
                  <c:v>41649</c:v>
                </c:pt>
                <c:pt idx="161">
                  <c:v>41661</c:v>
                </c:pt>
                <c:pt idx="162">
                  <c:v>41674</c:v>
                </c:pt>
                <c:pt idx="163">
                  <c:v>41683</c:v>
                </c:pt>
                <c:pt idx="164">
                  <c:v>41695</c:v>
                </c:pt>
                <c:pt idx="165">
                  <c:v>41704</c:v>
                </c:pt>
                <c:pt idx="166">
                  <c:v>41715</c:v>
                </c:pt>
                <c:pt idx="167">
                  <c:v>41724</c:v>
                </c:pt>
                <c:pt idx="168">
                  <c:v>41733</c:v>
                </c:pt>
                <c:pt idx="169">
                  <c:v>41744</c:v>
                </c:pt>
                <c:pt idx="170">
                  <c:v>41754</c:v>
                </c:pt>
                <c:pt idx="171">
                  <c:v>41768</c:v>
                </c:pt>
                <c:pt idx="172">
                  <c:v>41779</c:v>
                </c:pt>
                <c:pt idx="173">
                  <c:v>41789</c:v>
                </c:pt>
                <c:pt idx="174">
                  <c:v>41802</c:v>
                </c:pt>
                <c:pt idx="175">
                  <c:v>41813</c:v>
                </c:pt>
                <c:pt idx="176">
                  <c:v>41822</c:v>
                </c:pt>
                <c:pt idx="177">
                  <c:v>41834</c:v>
                </c:pt>
                <c:pt idx="178">
                  <c:v>41843</c:v>
                </c:pt>
                <c:pt idx="179">
                  <c:v>41852</c:v>
                </c:pt>
                <c:pt idx="180">
                  <c:v>41863</c:v>
                </c:pt>
                <c:pt idx="181">
                  <c:v>41873</c:v>
                </c:pt>
                <c:pt idx="182">
                  <c:v>41885</c:v>
                </c:pt>
                <c:pt idx="183">
                  <c:v>41894</c:v>
                </c:pt>
                <c:pt idx="184">
                  <c:v>41905</c:v>
                </c:pt>
                <c:pt idx="185">
                  <c:v>41914</c:v>
                </c:pt>
                <c:pt idx="186">
                  <c:v>41927</c:v>
                </c:pt>
                <c:pt idx="187">
                  <c:v>41936</c:v>
                </c:pt>
                <c:pt idx="188">
                  <c:v>41947</c:v>
                </c:pt>
                <c:pt idx="189">
                  <c:v>41956</c:v>
                </c:pt>
                <c:pt idx="190">
                  <c:v>41967</c:v>
                </c:pt>
                <c:pt idx="191">
                  <c:v>41977</c:v>
                </c:pt>
                <c:pt idx="192">
                  <c:v>41988</c:v>
                </c:pt>
                <c:pt idx="193">
                  <c:v>41997</c:v>
                </c:pt>
                <c:pt idx="194">
                  <c:v>42011</c:v>
                </c:pt>
                <c:pt idx="195">
                  <c:v>42020</c:v>
                </c:pt>
                <c:pt idx="196">
                  <c:v>42032</c:v>
                </c:pt>
                <c:pt idx="197">
                  <c:v>42041</c:v>
                </c:pt>
                <c:pt idx="198">
                  <c:v>42058</c:v>
                </c:pt>
                <c:pt idx="199">
                  <c:v>42067</c:v>
                </c:pt>
                <c:pt idx="200">
                  <c:v>42076</c:v>
                </c:pt>
                <c:pt idx="201">
                  <c:v>42087</c:v>
                </c:pt>
                <c:pt idx="202">
                  <c:v>42096</c:v>
                </c:pt>
                <c:pt idx="203">
                  <c:v>42108</c:v>
                </c:pt>
                <c:pt idx="204">
                  <c:v>42117</c:v>
                </c:pt>
                <c:pt idx="205">
                  <c:v>42130</c:v>
                </c:pt>
                <c:pt idx="206">
                  <c:v>42139</c:v>
                </c:pt>
                <c:pt idx="207">
                  <c:v>42151</c:v>
                </c:pt>
                <c:pt idx="208">
                  <c:v>42160</c:v>
                </c:pt>
                <c:pt idx="209">
                  <c:v>42171</c:v>
                </c:pt>
                <c:pt idx="210">
                  <c:v>42180</c:v>
                </c:pt>
                <c:pt idx="211">
                  <c:v>42192</c:v>
                </c:pt>
                <c:pt idx="212">
                  <c:v>42201</c:v>
                </c:pt>
                <c:pt idx="213">
                  <c:v>42212</c:v>
                </c:pt>
                <c:pt idx="214">
                  <c:v>42221</c:v>
                </c:pt>
                <c:pt idx="215">
                  <c:v>42230</c:v>
                </c:pt>
                <c:pt idx="216">
                  <c:v>42241</c:v>
                </c:pt>
                <c:pt idx="217">
                  <c:v>42250</c:v>
                </c:pt>
                <c:pt idx="218">
                  <c:v>42262</c:v>
                </c:pt>
                <c:pt idx="219">
                  <c:v>42271</c:v>
                </c:pt>
                <c:pt idx="220">
                  <c:v>42284</c:v>
                </c:pt>
                <c:pt idx="221">
                  <c:v>42296</c:v>
                </c:pt>
                <c:pt idx="222">
                  <c:v>42305</c:v>
                </c:pt>
                <c:pt idx="223">
                  <c:v>42314</c:v>
                </c:pt>
                <c:pt idx="224">
                  <c:v>42325</c:v>
                </c:pt>
                <c:pt idx="225">
                  <c:v>42335</c:v>
                </c:pt>
                <c:pt idx="226">
                  <c:v>42346</c:v>
                </c:pt>
                <c:pt idx="227">
                  <c:v>42355</c:v>
                </c:pt>
                <c:pt idx="228">
                  <c:v>42367</c:v>
                </c:pt>
                <c:pt idx="229">
                  <c:v>42380</c:v>
                </c:pt>
                <c:pt idx="230">
                  <c:v>42390</c:v>
                </c:pt>
                <c:pt idx="231">
                  <c:v>42401</c:v>
                </c:pt>
                <c:pt idx="232">
                  <c:v>42416</c:v>
                </c:pt>
                <c:pt idx="233">
                  <c:v>42425</c:v>
                </c:pt>
                <c:pt idx="234">
                  <c:v>42437</c:v>
                </c:pt>
                <c:pt idx="235">
                  <c:v>42446</c:v>
                </c:pt>
                <c:pt idx="236">
                  <c:v>42458</c:v>
                </c:pt>
                <c:pt idx="237">
                  <c:v>42467</c:v>
                </c:pt>
                <c:pt idx="238">
                  <c:v>42479</c:v>
                </c:pt>
                <c:pt idx="239">
                  <c:v>42488</c:v>
                </c:pt>
                <c:pt idx="240">
                  <c:v>42501</c:v>
                </c:pt>
                <c:pt idx="241">
                  <c:v>42510</c:v>
                </c:pt>
                <c:pt idx="242">
                  <c:v>42522</c:v>
                </c:pt>
                <c:pt idx="243">
                  <c:v>42534</c:v>
                </c:pt>
                <c:pt idx="244">
                  <c:v>42543</c:v>
                </c:pt>
                <c:pt idx="245">
                  <c:v>42552</c:v>
                </c:pt>
                <c:pt idx="246">
                  <c:v>42564</c:v>
                </c:pt>
                <c:pt idx="247">
                  <c:v>42573</c:v>
                </c:pt>
                <c:pt idx="248">
                  <c:v>42584</c:v>
                </c:pt>
                <c:pt idx="249">
                  <c:v>42593</c:v>
                </c:pt>
                <c:pt idx="250">
                  <c:v>42605</c:v>
                </c:pt>
                <c:pt idx="251">
                  <c:v>42614</c:v>
                </c:pt>
                <c:pt idx="252">
                  <c:v>42626</c:v>
                </c:pt>
                <c:pt idx="253">
                  <c:v>42640</c:v>
                </c:pt>
                <c:pt idx="254">
                  <c:v>42650</c:v>
                </c:pt>
                <c:pt idx="255">
                  <c:v>42661</c:v>
                </c:pt>
                <c:pt idx="256">
                  <c:v>42670</c:v>
                </c:pt>
                <c:pt idx="257">
                  <c:v>42681</c:v>
                </c:pt>
                <c:pt idx="258">
                  <c:v>42690</c:v>
                </c:pt>
                <c:pt idx="259">
                  <c:v>42702</c:v>
                </c:pt>
                <c:pt idx="260">
                  <c:v>42711</c:v>
                </c:pt>
                <c:pt idx="261">
                  <c:v>42720</c:v>
                </c:pt>
                <c:pt idx="262">
                  <c:v>42732</c:v>
                </c:pt>
                <c:pt idx="263">
                  <c:v>42745</c:v>
                </c:pt>
                <c:pt idx="264">
                  <c:v>42755</c:v>
                </c:pt>
                <c:pt idx="265">
                  <c:v>42768</c:v>
                </c:pt>
                <c:pt idx="266">
                  <c:v>42779</c:v>
                </c:pt>
                <c:pt idx="267">
                  <c:v>42789</c:v>
                </c:pt>
                <c:pt idx="268">
                  <c:v>42801</c:v>
                </c:pt>
                <c:pt idx="269">
                  <c:v>42810</c:v>
                </c:pt>
                <c:pt idx="270">
                  <c:v>42821</c:v>
                </c:pt>
                <c:pt idx="271">
                  <c:v>42830</c:v>
                </c:pt>
                <c:pt idx="272">
                  <c:v>42842</c:v>
                </c:pt>
                <c:pt idx="273">
                  <c:v>42851</c:v>
                </c:pt>
                <c:pt idx="274">
                  <c:v>42866</c:v>
                </c:pt>
                <c:pt idx="275">
                  <c:v>42877</c:v>
                </c:pt>
                <c:pt idx="276">
                  <c:v>42887</c:v>
                </c:pt>
                <c:pt idx="277">
                  <c:v>42899</c:v>
                </c:pt>
                <c:pt idx="278">
                  <c:v>42908</c:v>
                </c:pt>
                <c:pt idx="279">
                  <c:v>42919</c:v>
                </c:pt>
                <c:pt idx="280">
                  <c:v>42929</c:v>
                </c:pt>
                <c:pt idx="281">
                  <c:v>42940</c:v>
                </c:pt>
                <c:pt idx="282">
                  <c:v>42949</c:v>
                </c:pt>
                <c:pt idx="283">
                  <c:v>42958</c:v>
                </c:pt>
                <c:pt idx="284">
                  <c:v>42970</c:v>
                </c:pt>
                <c:pt idx="285">
                  <c:v>42979</c:v>
                </c:pt>
                <c:pt idx="286">
                  <c:v>42991</c:v>
                </c:pt>
                <c:pt idx="287">
                  <c:v>43000</c:v>
                </c:pt>
                <c:pt idx="288">
                  <c:v>43019</c:v>
                </c:pt>
                <c:pt idx="289">
                  <c:v>43028</c:v>
                </c:pt>
                <c:pt idx="290">
                  <c:v>43039</c:v>
                </c:pt>
                <c:pt idx="291">
                  <c:v>43048</c:v>
                </c:pt>
                <c:pt idx="292">
                  <c:v>43059</c:v>
                </c:pt>
                <c:pt idx="293">
                  <c:v>43069</c:v>
                </c:pt>
                <c:pt idx="294">
                  <c:v>43080</c:v>
                </c:pt>
                <c:pt idx="295">
                  <c:v>43089</c:v>
                </c:pt>
                <c:pt idx="296">
                  <c:v>43103</c:v>
                </c:pt>
                <c:pt idx="297">
                  <c:v>43112</c:v>
                </c:pt>
                <c:pt idx="298">
                  <c:v>43123</c:v>
                </c:pt>
                <c:pt idx="299">
                  <c:v>43132</c:v>
                </c:pt>
                <c:pt idx="300">
                  <c:v>43143</c:v>
                </c:pt>
                <c:pt idx="301">
                  <c:v>43154</c:v>
                </c:pt>
                <c:pt idx="302">
                  <c:v>43166</c:v>
                </c:pt>
                <c:pt idx="303">
                  <c:v>43175</c:v>
                </c:pt>
                <c:pt idx="304">
                  <c:v>43186</c:v>
                </c:pt>
                <c:pt idx="305">
                  <c:v>43196</c:v>
                </c:pt>
                <c:pt idx="306">
                  <c:v>43207</c:v>
                </c:pt>
                <c:pt idx="307">
                  <c:v>43216</c:v>
                </c:pt>
                <c:pt idx="308">
                  <c:v>43229</c:v>
                </c:pt>
                <c:pt idx="309">
                  <c:v>43238</c:v>
                </c:pt>
                <c:pt idx="310">
                  <c:v>43250</c:v>
                </c:pt>
                <c:pt idx="311">
                  <c:v>43262</c:v>
                </c:pt>
                <c:pt idx="312">
                  <c:v>43272</c:v>
                </c:pt>
                <c:pt idx="313">
                  <c:v>43283</c:v>
                </c:pt>
                <c:pt idx="314">
                  <c:v>43293</c:v>
                </c:pt>
                <c:pt idx="315">
                  <c:v>43304</c:v>
                </c:pt>
                <c:pt idx="316">
                  <c:v>43313</c:v>
                </c:pt>
                <c:pt idx="317">
                  <c:v>43322</c:v>
                </c:pt>
                <c:pt idx="318">
                  <c:v>43334</c:v>
                </c:pt>
                <c:pt idx="319">
                  <c:v>43343</c:v>
                </c:pt>
                <c:pt idx="320">
                  <c:v>43354</c:v>
                </c:pt>
                <c:pt idx="321">
                  <c:v>43363</c:v>
                </c:pt>
                <c:pt idx="322">
                  <c:v>43378</c:v>
                </c:pt>
                <c:pt idx="323">
                  <c:v>43390</c:v>
                </c:pt>
                <c:pt idx="324">
                  <c:v>43399</c:v>
                </c:pt>
                <c:pt idx="325">
                  <c:v>43410</c:v>
                </c:pt>
                <c:pt idx="326">
                  <c:v>43419</c:v>
                </c:pt>
                <c:pt idx="327">
                  <c:v>43430</c:v>
                </c:pt>
                <c:pt idx="328">
                  <c:v>43439</c:v>
                </c:pt>
                <c:pt idx="329">
                  <c:v>43448</c:v>
                </c:pt>
              </c:numCache>
            </c:numRef>
          </c:cat>
          <c:val>
            <c:numRef>
              <c:f>EM!$C$2:$C$331</c:f>
              <c:numCache>
                <c:formatCode>General</c:formatCode>
                <c:ptCount val="330"/>
                <c:pt idx="0">
                  <c:v>33.567999999999998</c:v>
                </c:pt>
                <c:pt idx="1">
                  <c:v>31.75</c:v>
                </c:pt>
                <c:pt idx="2">
                  <c:v>32.229999999999997</c:v>
                </c:pt>
                <c:pt idx="3">
                  <c:v>30.92</c:v>
                </c:pt>
                <c:pt idx="4">
                  <c:v>34.664999999999999</c:v>
                </c:pt>
                <c:pt idx="5">
                  <c:v>35.61</c:v>
                </c:pt>
                <c:pt idx="6">
                  <c:v>36.119999999999997</c:v>
                </c:pt>
                <c:pt idx="7">
                  <c:v>35.159999999999997</c:v>
                </c:pt>
                <c:pt idx="8">
                  <c:v>36.020000000000003</c:v>
                </c:pt>
                <c:pt idx="9">
                  <c:v>37.35</c:v>
                </c:pt>
                <c:pt idx="10">
                  <c:v>39.03</c:v>
                </c:pt>
                <c:pt idx="11">
                  <c:v>38.668999999999997</c:v>
                </c:pt>
                <c:pt idx="12">
                  <c:v>39.85</c:v>
                </c:pt>
                <c:pt idx="13">
                  <c:v>40.98</c:v>
                </c:pt>
                <c:pt idx="14">
                  <c:v>39.409999999999997</c:v>
                </c:pt>
                <c:pt idx="15">
                  <c:v>41.11</c:v>
                </c:pt>
                <c:pt idx="16">
                  <c:v>41.59</c:v>
                </c:pt>
                <c:pt idx="17">
                  <c:v>40.520000000000003</c:v>
                </c:pt>
                <c:pt idx="18">
                  <c:v>40.96</c:v>
                </c:pt>
                <c:pt idx="19">
                  <c:v>40.36</c:v>
                </c:pt>
                <c:pt idx="20">
                  <c:v>41.36</c:v>
                </c:pt>
                <c:pt idx="21">
                  <c:v>42.42</c:v>
                </c:pt>
                <c:pt idx="22">
                  <c:v>39.61</c:v>
                </c:pt>
                <c:pt idx="23">
                  <c:v>39.630000000000003</c:v>
                </c:pt>
                <c:pt idx="24">
                  <c:v>38.93</c:v>
                </c:pt>
                <c:pt idx="25">
                  <c:v>38.520000000000003</c:v>
                </c:pt>
                <c:pt idx="26">
                  <c:v>40.950000000000003</c:v>
                </c:pt>
                <c:pt idx="27">
                  <c:v>41.6</c:v>
                </c:pt>
                <c:pt idx="28">
                  <c:v>40.9</c:v>
                </c:pt>
                <c:pt idx="29">
                  <c:v>43.74</c:v>
                </c:pt>
                <c:pt idx="30">
                  <c:v>43.74</c:v>
                </c:pt>
                <c:pt idx="31">
                  <c:v>43.06</c:v>
                </c:pt>
                <c:pt idx="32">
                  <c:v>37.990099999999998</c:v>
                </c:pt>
                <c:pt idx="33">
                  <c:v>39.25</c:v>
                </c:pt>
                <c:pt idx="34">
                  <c:v>38.74</c:v>
                </c:pt>
                <c:pt idx="35">
                  <c:v>37.26</c:v>
                </c:pt>
                <c:pt idx="36">
                  <c:v>39.92</c:v>
                </c:pt>
                <c:pt idx="37">
                  <c:v>37.57</c:v>
                </c:pt>
                <c:pt idx="38">
                  <c:v>39.975000000000001</c:v>
                </c:pt>
                <c:pt idx="39">
                  <c:v>40.08</c:v>
                </c:pt>
                <c:pt idx="40">
                  <c:v>41.2</c:v>
                </c:pt>
                <c:pt idx="41">
                  <c:v>42.3</c:v>
                </c:pt>
                <c:pt idx="42">
                  <c:v>41.46</c:v>
                </c:pt>
                <c:pt idx="43">
                  <c:v>40.49</c:v>
                </c:pt>
                <c:pt idx="44">
                  <c:v>41.868000000000002</c:v>
                </c:pt>
                <c:pt idx="45">
                  <c:v>43.02</c:v>
                </c:pt>
                <c:pt idx="46">
                  <c:v>45.43</c:v>
                </c:pt>
                <c:pt idx="47">
                  <c:v>46.01</c:v>
                </c:pt>
                <c:pt idx="48">
                  <c:v>45.98</c:v>
                </c:pt>
                <c:pt idx="49">
                  <c:v>46.63</c:v>
                </c:pt>
                <c:pt idx="50">
                  <c:v>48.03</c:v>
                </c:pt>
                <c:pt idx="51">
                  <c:v>46.51</c:v>
                </c:pt>
                <c:pt idx="52">
                  <c:v>46.064999999999998</c:v>
                </c:pt>
                <c:pt idx="53">
                  <c:v>46.59</c:v>
                </c:pt>
                <c:pt idx="54">
                  <c:v>46.5</c:v>
                </c:pt>
                <c:pt idx="55">
                  <c:v>48.1</c:v>
                </c:pt>
                <c:pt idx="56">
                  <c:v>48.21</c:v>
                </c:pt>
                <c:pt idx="57">
                  <c:v>46.842500000000001</c:v>
                </c:pt>
                <c:pt idx="58">
                  <c:v>46.56</c:v>
                </c:pt>
                <c:pt idx="59">
                  <c:v>45.87</c:v>
                </c:pt>
                <c:pt idx="60">
                  <c:v>45.79</c:v>
                </c:pt>
                <c:pt idx="61">
                  <c:v>45.56</c:v>
                </c:pt>
                <c:pt idx="62">
                  <c:v>46.097499999999997</c:v>
                </c:pt>
                <c:pt idx="63">
                  <c:v>48.25</c:v>
                </c:pt>
                <c:pt idx="64">
                  <c:v>50.04</c:v>
                </c:pt>
                <c:pt idx="65">
                  <c:v>48.5899</c:v>
                </c:pt>
                <c:pt idx="66">
                  <c:v>50</c:v>
                </c:pt>
                <c:pt idx="67">
                  <c:v>47.97</c:v>
                </c:pt>
                <c:pt idx="68">
                  <c:v>46.09</c:v>
                </c:pt>
                <c:pt idx="69">
                  <c:v>48.11</c:v>
                </c:pt>
                <c:pt idx="70">
                  <c:v>47.09</c:v>
                </c:pt>
                <c:pt idx="71">
                  <c:v>45.58</c:v>
                </c:pt>
                <c:pt idx="72">
                  <c:v>48.14</c:v>
                </c:pt>
                <c:pt idx="73">
                  <c:v>46.368000000000002</c:v>
                </c:pt>
                <c:pt idx="74">
                  <c:v>47.55</c:v>
                </c:pt>
                <c:pt idx="75">
                  <c:v>45.460999999999999</c:v>
                </c:pt>
                <c:pt idx="76">
                  <c:v>41.27</c:v>
                </c:pt>
                <c:pt idx="77">
                  <c:v>40.630000000000003</c:v>
                </c:pt>
                <c:pt idx="78">
                  <c:v>41.56</c:v>
                </c:pt>
                <c:pt idx="79">
                  <c:v>40.53</c:v>
                </c:pt>
                <c:pt idx="80">
                  <c:v>37.58</c:v>
                </c:pt>
                <c:pt idx="81">
                  <c:v>36.44</c:v>
                </c:pt>
                <c:pt idx="82">
                  <c:v>39.270000000000003</c:v>
                </c:pt>
                <c:pt idx="83">
                  <c:v>42.76</c:v>
                </c:pt>
                <c:pt idx="84">
                  <c:v>41.54</c:v>
                </c:pt>
                <c:pt idx="85">
                  <c:v>39.39</c:v>
                </c:pt>
                <c:pt idx="86">
                  <c:v>37.83</c:v>
                </c:pt>
                <c:pt idx="87">
                  <c:v>40.03</c:v>
                </c:pt>
                <c:pt idx="88">
                  <c:v>37.520000000000003</c:v>
                </c:pt>
                <c:pt idx="89">
                  <c:v>37.479999999999997</c:v>
                </c:pt>
                <c:pt idx="90">
                  <c:v>39.457999999999998</c:v>
                </c:pt>
                <c:pt idx="91">
                  <c:v>41.38</c:v>
                </c:pt>
                <c:pt idx="92">
                  <c:v>43.16</c:v>
                </c:pt>
                <c:pt idx="93">
                  <c:v>43.615000000000002</c:v>
                </c:pt>
                <c:pt idx="94">
                  <c:v>43.75</c:v>
                </c:pt>
                <c:pt idx="95">
                  <c:v>42.405000000000001</c:v>
                </c:pt>
                <c:pt idx="96">
                  <c:v>44.14</c:v>
                </c:pt>
                <c:pt idx="97">
                  <c:v>43.655000000000001</c:v>
                </c:pt>
                <c:pt idx="98">
                  <c:v>42.51</c:v>
                </c:pt>
                <c:pt idx="99">
                  <c:v>42.43</c:v>
                </c:pt>
                <c:pt idx="100">
                  <c:v>42.25</c:v>
                </c:pt>
                <c:pt idx="101">
                  <c:v>40.85</c:v>
                </c:pt>
                <c:pt idx="102">
                  <c:v>37.65</c:v>
                </c:pt>
                <c:pt idx="103">
                  <c:v>38.200000000000003</c:v>
                </c:pt>
                <c:pt idx="104">
                  <c:v>37.93</c:v>
                </c:pt>
                <c:pt idx="105">
                  <c:v>39.700000000000003</c:v>
                </c:pt>
                <c:pt idx="106">
                  <c:v>37.47</c:v>
                </c:pt>
                <c:pt idx="107">
                  <c:v>38.200000000000003</c:v>
                </c:pt>
                <c:pt idx="108">
                  <c:v>39.164999999999999</c:v>
                </c:pt>
                <c:pt idx="109">
                  <c:v>39.299999999999997</c:v>
                </c:pt>
                <c:pt idx="110">
                  <c:v>40.369999999999997</c:v>
                </c:pt>
                <c:pt idx="111">
                  <c:v>40.450000000000003</c:v>
                </c:pt>
                <c:pt idx="112">
                  <c:v>39.369999999999997</c:v>
                </c:pt>
                <c:pt idx="113">
                  <c:v>40.119999999999997</c:v>
                </c:pt>
                <c:pt idx="114">
                  <c:v>41.93</c:v>
                </c:pt>
                <c:pt idx="115">
                  <c:v>41.325000000000003</c:v>
                </c:pt>
                <c:pt idx="116">
                  <c:v>41.4</c:v>
                </c:pt>
                <c:pt idx="117">
                  <c:v>41.9</c:v>
                </c:pt>
                <c:pt idx="118">
                  <c:v>41.6</c:v>
                </c:pt>
                <c:pt idx="119">
                  <c:v>40.78</c:v>
                </c:pt>
                <c:pt idx="120">
                  <c:v>41.63</c:v>
                </c:pt>
                <c:pt idx="121">
                  <c:v>41.890099999999997</c:v>
                </c:pt>
                <c:pt idx="122">
                  <c:v>43.19</c:v>
                </c:pt>
                <c:pt idx="123">
                  <c:v>43.18</c:v>
                </c:pt>
                <c:pt idx="124">
                  <c:v>44.65</c:v>
                </c:pt>
                <c:pt idx="125">
                  <c:v>44.43</c:v>
                </c:pt>
                <c:pt idx="126">
                  <c:v>43.85</c:v>
                </c:pt>
                <c:pt idx="127">
                  <c:v>43.92</c:v>
                </c:pt>
                <c:pt idx="128">
                  <c:v>43.99</c:v>
                </c:pt>
                <c:pt idx="129">
                  <c:v>43.41</c:v>
                </c:pt>
                <c:pt idx="130">
                  <c:v>43.89</c:v>
                </c:pt>
                <c:pt idx="131">
                  <c:v>42.231000000000002</c:v>
                </c:pt>
                <c:pt idx="132">
                  <c:v>42.31</c:v>
                </c:pt>
                <c:pt idx="133">
                  <c:v>42.494999999999997</c:v>
                </c:pt>
                <c:pt idx="134">
                  <c:v>41.64</c:v>
                </c:pt>
                <c:pt idx="135">
                  <c:v>43.29</c:v>
                </c:pt>
                <c:pt idx="136">
                  <c:v>43.57</c:v>
                </c:pt>
                <c:pt idx="137">
                  <c:v>42.96</c:v>
                </c:pt>
                <c:pt idx="138">
                  <c:v>41.81</c:v>
                </c:pt>
                <c:pt idx="139">
                  <c:v>39.94</c:v>
                </c:pt>
                <c:pt idx="140">
                  <c:v>36.65</c:v>
                </c:pt>
                <c:pt idx="141">
                  <c:v>37.58</c:v>
                </c:pt>
                <c:pt idx="142">
                  <c:v>39.340000000000003</c:v>
                </c:pt>
                <c:pt idx="143">
                  <c:v>39.69</c:v>
                </c:pt>
                <c:pt idx="144">
                  <c:v>39.71</c:v>
                </c:pt>
                <c:pt idx="145">
                  <c:v>39.97</c:v>
                </c:pt>
                <c:pt idx="146">
                  <c:v>37.354999999999997</c:v>
                </c:pt>
                <c:pt idx="147">
                  <c:v>39.975000000000001</c:v>
                </c:pt>
                <c:pt idx="148">
                  <c:v>41.53</c:v>
                </c:pt>
                <c:pt idx="149">
                  <c:v>41.72</c:v>
                </c:pt>
                <c:pt idx="150">
                  <c:v>41.35</c:v>
                </c:pt>
                <c:pt idx="151">
                  <c:v>43.308999999999997</c:v>
                </c:pt>
                <c:pt idx="152">
                  <c:v>43.134999999999998</c:v>
                </c:pt>
                <c:pt idx="153">
                  <c:v>41.25</c:v>
                </c:pt>
                <c:pt idx="154">
                  <c:v>42.625</c:v>
                </c:pt>
                <c:pt idx="155">
                  <c:v>41.92</c:v>
                </c:pt>
                <c:pt idx="156">
                  <c:v>42</c:v>
                </c:pt>
                <c:pt idx="157">
                  <c:v>41.3</c:v>
                </c:pt>
                <c:pt idx="158">
                  <c:v>41.48</c:v>
                </c:pt>
                <c:pt idx="159">
                  <c:v>40.270000000000003</c:v>
                </c:pt>
                <c:pt idx="160">
                  <c:v>40.26</c:v>
                </c:pt>
                <c:pt idx="161">
                  <c:v>37.86</c:v>
                </c:pt>
                <c:pt idx="162">
                  <c:v>39.18</c:v>
                </c:pt>
                <c:pt idx="163">
                  <c:v>38.979999999999997</c:v>
                </c:pt>
                <c:pt idx="164">
                  <c:v>40.03</c:v>
                </c:pt>
                <c:pt idx="165">
                  <c:v>38.869999999999997</c:v>
                </c:pt>
                <c:pt idx="166">
                  <c:v>39.9</c:v>
                </c:pt>
                <c:pt idx="167">
                  <c:v>41.3</c:v>
                </c:pt>
                <c:pt idx="168">
                  <c:v>41.11</c:v>
                </c:pt>
                <c:pt idx="169">
                  <c:v>40.82</c:v>
                </c:pt>
                <c:pt idx="170">
                  <c:v>41.62</c:v>
                </c:pt>
                <c:pt idx="171">
                  <c:v>42.59</c:v>
                </c:pt>
                <c:pt idx="172">
                  <c:v>42.55</c:v>
                </c:pt>
                <c:pt idx="173">
                  <c:v>43.59</c:v>
                </c:pt>
                <c:pt idx="174">
                  <c:v>43.47</c:v>
                </c:pt>
                <c:pt idx="175">
                  <c:v>43.9</c:v>
                </c:pt>
                <c:pt idx="176">
                  <c:v>44.23</c:v>
                </c:pt>
                <c:pt idx="177">
                  <c:v>44.76</c:v>
                </c:pt>
                <c:pt idx="178">
                  <c:v>44.06</c:v>
                </c:pt>
                <c:pt idx="179">
                  <c:v>44.32</c:v>
                </c:pt>
                <c:pt idx="180">
                  <c:v>44.75</c:v>
                </c:pt>
                <c:pt idx="181">
                  <c:v>45.58</c:v>
                </c:pt>
                <c:pt idx="182">
                  <c:v>43.79</c:v>
                </c:pt>
                <c:pt idx="183">
                  <c:v>42.56</c:v>
                </c:pt>
                <c:pt idx="184">
                  <c:v>40.93</c:v>
                </c:pt>
                <c:pt idx="185">
                  <c:v>40.64</c:v>
                </c:pt>
                <c:pt idx="186">
                  <c:v>41.02</c:v>
                </c:pt>
                <c:pt idx="187">
                  <c:v>41.84</c:v>
                </c:pt>
                <c:pt idx="188">
                  <c:v>41.1</c:v>
                </c:pt>
                <c:pt idx="189">
                  <c:v>42.09</c:v>
                </c:pt>
                <c:pt idx="190">
                  <c:v>40.96</c:v>
                </c:pt>
                <c:pt idx="191">
                  <c:v>37.79</c:v>
                </c:pt>
                <c:pt idx="192">
                  <c:v>39.11</c:v>
                </c:pt>
                <c:pt idx="193">
                  <c:v>38.74</c:v>
                </c:pt>
                <c:pt idx="194">
                  <c:v>39.49</c:v>
                </c:pt>
                <c:pt idx="195">
                  <c:v>40.119999999999997</c:v>
                </c:pt>
                <c:pt idx="196">
                  <c:v>39.82</c:v>
                </c:pt>
                <c:pt idx="197">
                  <c:v>40.26</c:v>
                </c:pt>
                <c:pt idx="198">
                  <c:v>39.93</c:v>
                </c:pt>
                <c:pt idx="199">
                  <c:v>38.299999999999997</c:v>
                </c:pt>
                <c:pt idx="200">
                  <c:v>40.36</c:v>
                </c:pt>
                <c:pt idx="201">
                  <c:v>41.24</c:v>
                </c:pt>
                <c:pt idx="202">
                  <c:v>42.82</c:v>
                </c:pt>
                <c:pt idx="203">
                  <c:v>43.69</c:v>
                </c:pt>
                <c:pt idx="204">
                  <c:v>42.39</c:v>
                </c:pt>
                <c:pt idx="205">
                  <c:v>43.15</c:v>
                </c:pt>
                <c:pt idx="206">
                  <c:v>42.07</c:v>
                </c:pt>
                <c:pt idx="207">
                  <c:v>40.11</c:v>
                </c:pt>
                <c:pt idx="208">
                  <c:v>39.799999999999997</c:v>
                </c:pt>
                <c:pt idx="209">
                  <c:v>40.31</c:v>
                </c:pt>
                <c:pt idx="210">
                  <c:v>38.090000000000003</c:v>
                </c:pt>
                <c:pt idx="211">
                  <c:v>38.81</c:v>
                </c:pt>
                <c:pt idx="212">
                  <c:v>36.36</c:v>
                </c:pt>
                <c:pt idx="213">
                  <c:v>36.64</c:v>
                </c:pt>
                <c:pt idx="214">
                  <c:v>35.53</c:v>
                </c:pt>
                <c:pt idx="215">
                  <c:v>31.72</c:v>
                </c:pt>
                <c:pt idx="216">
                  <c:v>33.130000000000003</c:v>
                </c:pt>
                <c:pt idx="217">
                  <c:v>33.729999999999997</c:v>
                </c:pt>
                <c:pt idx="218">
                  <c:v>32.47</c:v>
                </c:pt>
                <c:pt idx="219">
                  <c:v>35.43</c:v>
                </c:pt>
                <c:pt idx="220">
                  <c:v>35.880000000000003</c:v>
                </c:pt>
                <c:pt idx="221">
                  <c:v>35.14</c:v>
                </c:pt>
                <c:pt idx="222">
                  <c:v>35.299999999999997</c:v>
                </c:pt>
                <c:pt idx="223">
                  <c:v>34.090000000000003</c:v>
                </c:pt>
                <c:pt idx="224">
                  <c:v>33.94</c:v>
                </c:pt>
                <c:pt idx="225">
                  <c:v>32.950000000000003</c:v>
                </c:pt>
                <c:pt idx="226">
                  <c:v>32.76</c:v>
                </c:pt>
                <c:pt idx="227">
                  <c:v>32.799999999999997</c:v>
                </c:pt>
                <c:pt idx="228">
                  <c:v>29.5</c:v>
                </c:pt>
                <c:pt idx="229">
                  <c:v>28.36</c:v>
                </c:pt>
                <c:pt idx="230">
                  <c:v>30.28</c:v>
                </c:pt>
                <c:pt idx="231">
                  <c:v>29.97</c:v>
                </c:pt>
                <c:pt idx="232">
                  <c:v>30.36</c:v>
                </c:pt>
                <c:pt idx="233">
                  <c:v>32.21</c:v>
                </c:pt>
                <c:pt idx="234">
                  <c:v>33.85</c:v>
                </c:pt>
                <c:pt idx="235">
                  <c:v>33.93</c:v>
                </c:pt>
                <c:pt idx="236">
                  <c:v>32.81</c:v>
                </c:pt>
                <c:pt idx="237">
                  <c:v>35.26</c:v>
                </c:pt>
                <c:pt idx="238">
                  <c:v>34.54</c:v>
                </c:pt>
                <c:pt idx="239">
                  <c:v>32.950000000000003</c:v>
                </c:pt>
                <c:pt idx="240">
                  <c:v>32.21</c:v>
                </c:pt>
                <c:pt idx="241">
                  <c:v>33.1</c:v>
                </c:pt>
                <c:pt idx="242">
                  <c:v>33.06</c:v>
                </c:pt>
                <c:pt idx="243">
                  <c:v>33.94</c:v>
                </c:pt>
                <c:pt idx="244">
                  <c:v>34.69</c:v>
                </c:pt>
                <c:pt idx="245">
                  <c:v>35.26</c:v>
                </c:pt>
                <c:pt idx="246">
                  <c:v>35.97</c:v>
                </c:pt>
                <c:pt idx="247">
                  <c:v>35.880000000000003</c:v>
                </c:pt>
                <c:pt idx="248">
                  <c:v>37.619999999999997</c:v>
                </c:pt>
                <c:pt idx="249">
                  <c:v>36.950000000000003</c:v>
                </c:pt>
                <c:pt idx="250">
                  <c:v>36.81</c:v>
                </c:pt>
                <c:pt idx="251">
                  <c:v>36.03</c:v>
                </c:pt>
                <c:pt idx="252">
                  <c:v>37.61</c:v>
                </c:pt>
                <c:pt idx="253">
                  <c:v>37.69</c:v>
                </c:pt>
                <c:pt idx="254">
                  <c:v>37.49</c:v>
                </c:pt>
                <c:pt idx="255">
                  <c:v>37.08</c:v>
                </c:pt>
                <c:pt idx="256">
                  <c:v>37.229999999999997</c:v>
                </c:pt>
                <c:pt idx="257">
                  <c:v>34.700000000000003</c:v>
                </c:pt>
                <c:pt idx="258">
                  <c:v>35.39</c:v>
                </c:pt>
                <c:pt idx="259">
                  <c:v>36.200000000000003</c:v>
                </c:pt>
                <c:pt idx="260">
                  <c:v>35.15</c:v>
                </c:pt>
                <c:pt idx="261">
                  <c:v>34.69</c:v>
                </c:pt>
                <c:pt idx="262">
                  <c:v>36.119999999999997</c:v>
                </c:pt>
                <c:pt idx="263">
                  <c:v>36.42</c:v>
                </c:pt>
                <c:pt idx="264">
                  <c:v>37.520000000000003</c:v>
                </c:pt>
                <c:pt idx="265">
                  <c:v>38.340000000000003</c:v>
                </c:pt>
                <c:pt idx="266">
                  <c:v>38.94</c:v>
                </c:pt>
                <c:pt idx="267">
                  <c:v>38.25</c:v>
                </c:pt>
                <c:pt idx="268">
                  <c:v>39.56</c:v>
                </c:pt>
                <c:pt idx="269">
                  <c:v>39.700000000000003</c:v>
                </c:pt>
                <c:pt idx="270">
                  <c:v>39.51</c:v>
                </c:pt>
                <c:pt idx="271">
                  <c:v>39.549999999999997</c:v>
                </c:pt>
                <c:pt idx="272">
                  <c:v>40.049999999999997</c:v>
                </c:pt>
                <c:pt idx="273">
                  <c:v>41.05</c:v>
                </c:pt>
                <c:pt idx="274">
                  <c:v>41.19</c:v>
                </c:pt>
                <c:pt idx="275">
                  <c:v>41.55</c:v>
                </c:pt>
                <c:pt idx="276">
                  <c:v>41.59</c:v>
                </c:pt>
                <c:pt idx="277">
                  <c:v>41.28</c:v>
                </c:pt>
                <c:pt idx="278">
                  <c:v>41.63</c:v>
                </c:pt>
                <c:pt idx="279">
                  <c:v>42.88</c:v>
                </c:pt>
                <c:pt idx="280">
                  <c:v>43.76</c:v>
                </c:pt>
                <c:pt idx="281">
                  <c:v>43.97</c:v>
                </c:pt>
                <c:pt idx="282">
                  <c:v>42.92</c:v>
                </c:pt>
                <c:pt idx="283">
                  <c:v>44.53</c:v>
                </c:pt>
                <c:pt idx="284">
                  <c:v>45.16</c:v>
                </c:pt>
                <c:pt idx="285">
                  <c:v>45.2</c:v>
                </c:pt>
                <c:pt idx="286">
                  <c:v>45.38</c:v>
                </c:pt>
                <c:pt idx="287">
                  <c:v>46.26</c:v>
                </c:pt>
                <c:pt idx="288">
                  <c:v>46.26</c:v>
                </c:pt>
                <c:pt idx="289">
                  <c:v>46.28</c:v>
                </c:pt>
                <c:pt idx="290">
                  <c:v>46.49</c:v>
                </c:pt>
                <c:pt idx="291">
                  <c:v>47.06</c:v>
                </c:pt>
                <c:pt idx="292">
                  <c:v>46.1</c:v>
                </c:pt>
                <c:pt idx="293">
                  <c:v>46.17</c:v>
                </c:pt>
                <c:pt idx="294">
                  <c:v>45.81</c:v>
                </c:pt>
                <c:pt idx="295">
                  <c:v>48.47</c:v>
                </c:pt>
                <c:pt idx="296">
                  <c:v>49.51</c:v>
                </c:pt>
                <c:pt idx="297">
                  <c:v>50.97</c:v>
                </c:pt>
                <c:pt idx="298">
                  <c:v>50.34</c:v>
                </c:pt>
                <c:pt idx="299">
                  <c:v>47.15</c:v>
                </c:pt>
                <c:pt idx="300">
                  <c:v>49.72</c:v>
                </c:pt>
                <c:pt idx="301">
                  <c:v>48.7</c:v>
                </c:pt>
                <c:pt idx="302">
                  <c:v>49.21</c:v>
                </c:pt>
                <c:pt idx="303">
                  <c:v>47.53</c:v>
                </c:pt>
                <c:pt idx="304">
                  <c:v>47.08</c:v>
                </c:pt>
                <c:pt idx="305">
                  <c:v>47.73</c:v>
                </c:pt>
                <c:pt idx="306">
                  <c:v>46.97</c:v>
                </c:pt>
                <c:pt idx="307">
                  <c:v>46.51</c:v>
                </c:pt>
                <c:pt idx="308">
                  <c:v>46.07</c:v>
                </c:pt>
                <c:pt idx="309">
                  <c:v>45.71</c:v>
                </c:pt>
                <c:pt idx="310">
                  <c:v>46.33</c:v>
                </c:pt>
                <c:pt idx="311">
                  <c:v>43.47</c:v>
                </c:pt>
                <c:pt idx="312">
                  <c:v>42.9</c:v>
                </c:pt>
                <c:pt idx="313">
                  <c:v>43.82</c:v>
                </c:pt>
                <c:pt idx="314">
                  <c:v>43.67</c:v>
                </c:pt>
                <c:pt idx="315">
                  <c:v>44.46</c:v>
                </c:pt>
                <c:pt idx="316">
                  <c:v>43.19</c:v>
                </c:pt>
                <c:pt idx="317">
                  <c:v>43.28</c:v>
                </c:pt>
                <c:pt idx="318">
                  <c:v>43.17</c:v>
                </c:pt>
                <c:pt idx="319">
                  <c:v>41.23</c:v>
                </c:pt>
                <c:pt idx="320">
                  <c:v>43.03</c:v>
                </c:pt>
                <c:pt idx="321">
                  <c:v>40.840000000000003</c:v>
                </c:pt>
                <c:pt idx="322">
                  <c:v>40.36</c:v>
                </c:pt>
                <c:pt idx="323">
                  <c:v>38.67</c:v>
                </c:pt>
                <c:pt idx="324">
                  <c:v>40.86</c:v>
                </c:pt>
                <c:pt idx="325">
                  <c:v>40.82</c:v>
                </c:pt>
                <c:pt idx="326">
                  <c:v>40.229999999999997</c:v>
                </c:pt>
                <c:pt idx="327">
                  <c:v>41.02</c:v>
                </c:pt>
                <c:pt idx="328">
                  <c:v>39.83</c:v>
                </c:pt>
                <c:pt idx="329">
                  <c:v>38.92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87-4C02-A054-EDF54B4163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0013119"/>
        <c:axId val="640008959"/>
      </c:lineChart>
      <c:dateAx>
        <c:axId val="64001311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0008959"/>
        <c:crosses val="autoZero"/>
        <c:auto val="1"/>
        <c:lblOffset val="100"/>
        <c:baseTimeUnit val="days"/>
      </c:dateAx>
      <c:valAx>
        <c:axId val="640008959"/>
        <c:scaling>
          <c:orientation val="minMax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001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800" smtClean="0"/>
              <a:t>MSCI EAFE </a:t>
            </a:r>
            <a:r>
              <a:rPr lang="ko-KR" altLang="en-US" sz="2800" err="1"/>
              <a:t>예측값</a:t>
            </a:r>
            <a:r>
              <a:rPr lang="ko-KR" altLang="en-US" sz="2800"/>
              <a:t> 및 </a:t>
            </a:r>
            <a:r>
              <a:rPr lang="ko-KR" altLang="en-US" sz="2800" err="1"/>
              <a:t>실제값</a:t>
            </a:r>
            <a:r>
              <a:rPr lang="ko-KR" altLang="en-US" sz="2800"/>
              <a:t> 변동 추이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EAFE!$B$1</c:f>
              <c:strCache>
                <c:ptCount val="1"/>
                <c:pt idx="0">
                  <c:v>Predict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EAFE!$A$2:$A$331</c:f>
              <c:numCache>
                <c:formatCode>m/d/yyyy</c:formatCode>
                <c:ptCount val="330"/>
                <c:pt idx="0">
                  <c:v>39965</c:v>
                </c:pt>
                <c:pt idx="1">
                  <c:v>39974</c:v>
                </c:pt>
                <c:pt idx="2">
                  <c:v>39983</c:v>
                </c:pt>
                <c:pt idx="3">
                  <c:v>39994</c:v>
                </c:pt>
                <c:pt idx="4">
                  <c:v>40004</c:v>
                </c:pt>
                <c:pt idx="5">
                  <c:v>40015</c:v>
                </c:pt>
                <c:pt idx="6">
                  <c:v>40024</c:v>
                </c:pt>
                <c:pt idx="7">
                  <c:v>40035</c:v>
                </c:pt>
                <c:pt idx="8">
                  <c:v>40044</c:v>
                </c:pt>
                <c:pt idx="9">
                  <c:v>40053</c:v>
                </c:pt>
                <c:pt idx="10">
                  <c:v>40065</c:v>
                </c:pt>
                <c:pt idx="11">
                  <c:v>40074</c:v>
                </c:pt>
                <c:pt idx="12">
                  <c:v>40085</c:v>
                </c:pt>
                <c:pt idx="13">
                  <c:v>40095</c:v>
                </c:pt>
                <c:pt idx="14">
                  <c:v>40106</c:v>
                </c:pt>
                <c:pt idx="15">
                  <c:v>40115</c:v>
                </c:pt>
                <c:pt idx="16">
                  <c:v>40126</c:v>
                </c:pt>
                <c:pt idx="17">
                  <c:v>40135</c:v>
                </c:pt>
                <c:pt idx="18">
                  <c:v>40147</c:v>
                </c:pt>
                <c:pt idx="19">
                  <c:v>40156</c:v>
                </c:pt>
                <c:pt idx="20">
                  <c:v>40165</c:v>
                </c:pt>
                <c:pt idx="21">
                  <c:v>40177</c:v>
                </c:pt>
                <c:pt idx="22">
                  <c:v>40190</c:v>
                </c:pt>
                <c:pt idx="23">
                  <c:v>40200</c:v>
                </c:pt>
                <c:pt idx="24">
                  <c:v>40211</c:v>
                </c:pt>
                <c:pt idx="25">
                  <c:v>40220</c:v>
                </c:pt>
                <c:pt idx="26">
                  <c:v>40232</c:v>
                </c:pt>
                <c:pt idx="27">
                  <c:v>40242</c:v>
                </c:pt>
                <c:pt idx="28">
                  <c:v>40253</c:v>
                </c:pt>
                <c:pt idx="29">
                  <c:v>40262</c:v>
                </c:pt>
                <c:pt idx="30">
                  <c:v>40274</c:v>
                </c:pt>
                <c:pt idx="31">
                  <c:v>40283</c:v>
                </c:pt>
                <c:pt idx="32">
                  <c:v>40294</c:v>
                </c:pt>
                <c:pt idx="33">
                  <c:v>40304</c:v>
                </c:pt>
                <c:pt idx="34">
                  <c:v>40315</c:v>
                </c:pt>
                <c:pt idx="35">
                  <c:v>40325</c:v>
                </c:pt>
                <c:pt idx="36">
                  <c:v>40338</c:v>
                </c:pt>
                <c:pt idx="37">
                  <c:v>40347</c:v>
                </c:pt>
                <c:pt idx="38">
                  <c:v>40358</c:v>
                </c:pt>
                <c:pt idx="39">
                  <c:v>40368</c:v>
                </c:pt>
                <c:pt idx="40">
                  <c:v>40379</c:v>
                </c:pt>
                <c:pt idx="41">
                  <c:v>40388</c:v>
                </c:pt>
                <c:pt idx="42">
                  <c:v>40399</c:v>
                </c:pt>
                <c:pt idx="43">
                  <c:v>40408</c:v>
                </c:pt>
                <c:pt idx="44">
                  <c:v>40417</c:v>
                </c:pt>
                <c:pt idx="45">
                  <c:v>40429</c:v>
                </c:pt>
                <c:pt idx="46">
                  <c:v>40438</c:v>
                </c:pt>
                <c:pt idx="47">
                  <c:v>40452</c:v>
                </c:pt>
                <c:pt idx="48">
                  <c:v>40463</c:v>
                </c:pt>
                <c:pt idx="49">
                  <c:v>40472</c:v>
                </c:pt>
                <c:pt idx="50">
                  <c:v>40483</c:v>
                </c:pt>
                <c:pt idx="51">
                  <c:v>40492</c:v>
                </c:pt>
                <c:pt idx="52">
                  <c:v>40501</c:v>
                </c:pt>
                <c:pt idx="53">
                  <c:v>40513</c:v>
                </c:pt>
                <c:pt idx="54">
                  <c:v>40522</c:v>
                </c:pt>
                <c:pt idx="55">
                  <c:v>40533</c:v>
                </c:pt>
                <c:pt idx="56">
                  <c:v>40546</c:v>
                </c:pt>
                <c:pt idx="57">
                  <c:v>40555</c:v>
                </c:pt>
                <c:pt idx="58">
                  <c:v>40567</c:v>
                </c:pt>
                <c:pt idx="59">
                  <c:v>40581</c:v>
                </c:pt>
                <c:pt idx="60">
                  <c:v>40590</c:v>
                </c:pt>
                <c:pt idx="61">
                  <c:v>40602</c:v>
                </c:pt>
                <c:pt idx="62">
                  <c:v>40612</c:v>
                </c:pt>
                <c:pt idx="63">
                  <c:v>40623</c:v>
                </c:pt>
                <c:pt idx="64">
                  <c:v>40632</c:v>
                </c:pt>
                <c:pt idx="65">
                  <c:v>40641</c:v>
                </c:pt>
                <c:pt idx="66">
                  <c:v>40652</c:v>
                </c:pt>
                <c:pt idx="67">
                  <c:v>40662</c:v>
                </c:pt>
                <c:pt idx="68">
                  <c:v>40675</c:v>
                </c:pt>
                <c:pt idx="69">
                  <c:v>40686</c:v>
                </c:pt>
                <c:pt idx="70">
                  <c:v>40696</c:v>
                </c:pt>
                <c:pt idx="71">
                  <c:v>40708</c:v>
                </c:pt>
                <c:pt idx="72">
                  <c:v>40717</c:v>
                </c:pt>
                <c:pt idx="73">
                  <c:v>40729</c:v>
                </c:pt>
                <c:pt idx="74">
                  <c:v>40738</c:v>
                </c:pt>
                <c:pt idx="75">
                  <c:v>40749</c:v>
                </c:pt>
                <c:pt idx="76">
                  <c:v>40758</c:v>
                </c:pt>
                <c:pt idx="77">
                  <c:v>40767</c:v>
                </c:pt>
                <c:pt idx="78">
                  <c:v>40779</c:v>
                </c:pt>
                <c:pt idx="79">
                  <c:v>40788</c:v>
                </c:pt>
                <c:pt idx="80">
                  <c:v>40802</c:v>
                </c:pt>
                <c:pt idx="81">
                  <c:v>40813</c:v>
                </c:pt>
                <c:pt idx="82">
                  <c:v>40823</c:v>
                </c:pt>
                <c:pt idx="83">
                  <c:v>40834</c:v>
                </c:pt>
                <c:pt idx="84">
                  <c:v>40843</c:v>
                </c:pt>
                <c:pt idx="85">
                  <c:v>40854</c:v>
                </c:pt>
                <c:pt idx="86">
                  <c:v>40863</c:v>
                </c:pt>
                <c:pt idx="87">
                  <c:v>40875</c:v>
                </c:pt>
                <c:pt idx="88">
                  <c:v>40884</c:v>
                </c:pt>
                <c:pt idx="89">
                  <c:v>40893</c:v>
                </c:pt>
                <c:pt idx="90">
                  <c:v>40905</c:v>
                </c:pt>
                <c:pt idx="91">
                  <c:v>40918</c:v>
                </c:pt>
                <c:pt idx="92">
                  <c:v>40928</c:v>
                </c:pt>
                <c:pt idx="93">
                  <c:v>40941</c:v>
                </c:pt>
                <c:pt idx="94">
                  <c:v>40952</c:v>
                </c:pt>
                <c:pt idx="95">
                  <c:v>40962</c:v>
                </c:pt>
                <c:pt idx="96">
                  <c:v>40974</c:v>
                </c:pt>
                <c:pt idx="97">
                  <c:v>40983</c:v>
                </c:pt>
                <c:pt idx="98">
                  <c:v>40994</c:v>
                </c:pt>
                <c:pt idx="99">
                  <c:v>41003</c:v>
                </c:pt>
                <c:pt idx="100">
                  <c:v>41016</c:v>
                </c:pt>
                <c:pt idx="101">
                  <c:v>41025</c:v>
                </c:pt>
                <c:pt idx="102">
                  <c:v>41037</c:v>
                </c:pt>
                <c:pt idx="103">
                  <c:v>41046</c:v>
                </c:pt>
                <c:pt idx="104">
                  <c:v>41058</c:v>
                </c:pt>
                <c:pt idx="105">
                  <c:v>41068</c:v>
                </c:pt>
                <c:pt idx="106">
                  <c:v>41079</c:v>
                </c:pt>
                <c:pt idx="107">
                  <c:v>41088</c:v>
                </c:pt>
                <c:pt idx="108">
                  <c:v>41100</c:v>
                </c:pt>
                <c:pt idx="109">
                  <c:v>41109</c:v>
                </c:pt>
                <c:pt idx="110">
                  <c:v>41120</c:v>
                </c:pt>
                <c:pt idx="111">
                  <c:v>41129</c:v>
                </c:pt>
                <c:pt idx="112">
                  <c:v>41141</c:v>
                </c:pt>
                <c:pt idx="113">
                  <c:v>41150</c:v>
                </c:pt>
                <c:pt idx="114">
                  <c:v>41162</c:v>
                </c:pt>
                <c:pt idx="115">
                  <c:v>41171</c:v>
                </c:pt>
                <c:pt idx="116">
                  <c:v>41180</c:v>
                </c:pt>
                <c:pt idx="117">
                  <c:v>41193</c:v>
                </c:pt>
                <c:pt idx="118">
                  <c:v>41204</c:v>
                </c:pt>
                <c:pt idx="119">
                  <c:v>41215</c:v>
                </c:pt>
                <c:pt idx="120">
                  <c:v>41226</c:v>
                </c:pt>
                <c:pt idx="121">
                  <c:v>41236</c:v>
                </c:pt>
                <c:pt idx="122">
                  <c:v>41247</c:v>
                </c:pt>
                <c:pt idx="123">
                  <c:v>41256</c:v>
                </c:pt>
                <c:pt idx="124">
                  <c:v>41267</c:v>
                </c:pt>
                <c:pt idx="125">
                  <c:v>41281</c:v>
                </c:pt>
                <c:pt idx="126">
                  <c:v>41290</c:v>
                </c:pt>
                <c:pt idx="127">
                  <c:v>41302</c:v>
                </c:pt>
                <c:pt idx="128">
                  <c:v>41311</c:v>
                </c:pt>
                <c:pt idx="129">
                  <c:v>41320</c:v>
                </c:pt>
                <c:pt idx="130">
                  <c:v>41332</c:v>
                </c:pt>
                <c:pt idx="131">
                  <c:v>41344</c:v>
                </c:pt>
                <c:pt idx="132">
                  <c:v>41353</c:v>
                </c:pt>
                <c:pt idx="133">
                  <c:v>41365</c:v>
                </c:pt>
                <c:pt idx="134">
                  <c:v>41374</c:v>
                </c:pt>
                <c:pt idx="135">
                  <c:v>41383</c:v>
                </c:pt>
                <c:pt idx="136">
                  <c:v>41394</c:v>
                </c:pt>
                <c:pt idx="137">
                  <c:v>41404</c:v>
                </c:pt>
                <c:pt idx="138">
                  <c:v>41416</c:v>
                </c:pt>
                <c:pt idx="139">
                  <c:v>41428</c:v>
                </c:pt>
                <c:pt idx="140">
                  <c:v>41438</c:v>
                </c:pt>
                <c:pt idx="141">
                  <c:v>41449</c:v>
                </c:pt>
                <c:pt idx="142">
                  <c:v>41458</c:v>
                </c:pt>
                <c:pt idx="143">
                  <c:v>41470</c:v>
                </c:pt>
                <c:pt idx="144">
                  <c:v>41479</c:v>
                </c:pt>
                <c:pt idx="145">
                  <c:v>41488</c:v>
                </c:pt>
                <c:pt idx="146">
                  <c:v>41499</c:v>
                </c:pt>
                <c:pt idx="147">
                  <c:v>41513</c:v>
                </c:pt>
                <c:pt idx="148">
                  <c:v>41523</c:v>
                </c:pt>
                <c:pt idx="149">
                  <c:v>41534</c:v>
                </c:pt>
                <c:pt idx="150">
                  <c:v>41543</c:v>
                </c:pt>
                <c:pt idx="151">
                  <c:v>41555</c:v>
                </c:pt>
                <c:pt idx="152">
                  <c:v>41565</c:v>
                </c:pt>
                <c:pt idx="153">
                  <c:v>41576</c:v>
                </c:pt>
                <c:pt idx="154">
                  <c:v>41585</c:v>
                </c:pt>
                <c:pt idx="155">
                  <c:v>41596</c:v>
                </c:pt>
                <c:pt idx="156">
                  <c:v>41605</c:v>
                </c:pt>
                <c:pt idx="157">
                  <c:v>41617</c:v>
                </c:pt>
                <c:pt idx="158">
                  <c:v>41626</c:v>
                </c:pt>
                <c:pt idx="159">
                  <c:v>41638</c:v>
                </c:pt>
                <c:pt idx="160">
                  <c:v>41649</c:v>
                </c:pt>
                <c:pt idx="161">
                  <c:v>41661</c:v>
                </c:pt>
                <c:pt idx="162">
                  <c:v>41674</c:v>
                </c:pt>
                <c:pt idx="163">
                  <c:v>41683</c:v>
                </c:pt>
                <c:pt idx="164">
                  <c:v>41695</c:v>
                </c:pt>
                <c:pt idx="165">
                  <c:v>41704</c:v>
                </c:pt>
                <c:pt idx="166">
                  <c:v>41715</c:v>
                </c:pt>
                <c:pt idx="167">
                  <c:v>41724</c:v>
                </c:pt>
                <c:pt idx="168">
                  <c:v>41733</c:v>
                </c:pt>
                <c:pt idx="169">
                  <c:v>41744</c:v>
                </c:pt>
                <c:pt idx="170">
                  <c:v>41754</c:v>
                </c:pt>
                <c:pt idx="171">
                  <c:v>41768</c:v>
                </c:pt>
                <c:pt idx="172">
                  <c:v>41779</c:v>
                </c:pt>
                <c:pt idx="173">
                  <c:v>41789</c:v>
                </c:pt>
                <c:pt idx="174">
                  <c:v>41802</c:v>
                </c:pt>
                <c:pt idx="175">
                  <c:v>41813</c:v>
                </c:pt>
                <c:pt idx="176">
                  <c:v>41822</c:v>
                </c:pt>
                <c:pt idx="177">
                  <c:v>41834</c:v>
                </c:pt>
                <c:pt idx="178">
                  <c:v>41843</c:v>
                </c:pt>
                <c:pt idx="179">
                  <c:v>41852</c:v>
                </c:pt>
                <c:pt idx="180">
                  <c:v>41863</c:v>
                </c:pt>
                <c:pt idx="181">
                  <c:v>41873</c:v>
                </c:pt>
                <c:pt idx="182">
                  <c:v>41885</c:v>
                </c:pt>
                <c:pt idx="183">
                  <c:v>41894</c:v>
                </c:pt>
                <c:pt idx="184">
                  <c:v>41905</c:v>
                </c:pt>
                <c:pt idx="185">
                  <c:v>41914</c:v>
                </c:pt>
                <c:pt idx="186">
                  <c:v>41927</c:v>
                </c:pt>
                <c:pt idx="187">
                  <c:v>41936</c:v>
                </c:pt>
                <c:pt idx="188">
                  <c:v>41947</c:v>
                </c:pt>
                <c:pt idx="189">
                  <c:v>41956</c:v>
                </c:pt>
                <c:pt idx="190">
                  <c:v>41967</c:v>
                </c:pt>
                <c:pt idx="191">
                  <c:v>41977</c:v>
                </c:pt>
                <c:pt idx="192">
                  <c:v>41988</c:v>
                </c:pt>
                <c:pt idx="193">
                  <c:v>41997</c:v>
                </c:pt>
                <c:pt idx="194">
                  <c:v>42011</c:v>
                </c:pt>
                <c:pt idx="195">
                  <c:v>42020</c:v>
                </c:pt>
                <c:pt idx="196">
                  <c:v>42032</c:v>
                </c:pt>
                <c:pt idx="197">
                  <c:v>42041</c:v>
                </c:pt>
                <c:pt idx="198">
                  <c:v>42058</c:v>
                </c:pt>
                <c:pt idx="199">
                  <c:v>42067</c:v>
                </c:pt>
                <c:pt idx="200">
                  <c:v>42076</c:v>
                </c:pt>
                <c:pt idx="201">
                  <c:v>42087</c:v>
                </c:pt>
                <c:pt idx="202">
                  <c:v>42096</c:v>
                </c:pt>
                <c:pt idx="203">
                  <c:v>42108</c:v>
                </c:pt>
                <c:pt idx="204">
                  <c:v>42117</c:v>
                </c:pt>
                <c:pt idx="205">
                  <c:v>42130</c:v>
                </c:pt>
                <c:pt idx="206">
                  <c:v>42139</c:v>
                </c:pt>
                <c:pt idx="207">
                  <c:v>42151</c:v>
                </c:pt>
                <c:pt idx="208">
                  <c:v>42160</c:v>
                </c:pt>
                <c:pt idx="209">
                  <c:v>42171</c:v>
                </c:pt>
                <c:pt idx="210">
                  <c:v>42180</c:v>
                </c:pt>
                <c:pt idx="211">
                  <c:v>42192</c:v>
                </c:pt>
                <c:pt idx="212">
                  <c:v>42201</c:v>
                </c:pt>
                <c:pt idx="213">
                  <c:v>42212</c:v>
                </c:pt>
                <c:pt idx="214">
                  <c:v>42221</c:v>
                </c:pt>
                <c:pt idx="215">
                  <c:v>42230</c:v>
                </c:pt>
                <c:pt idx="216">
                  <c:v>42241</c:v>
                </c:pt>
                <c:pt idx="217">
                  <c:v>42250</c:v>
                </c:pt>
                <c:pt idx="218">
                  <c:v>42262</c:v>
                </c:pt>
                <c:pt idx="219">
                  <c:v>42271</c:v>
                </c:pt>
                <c:pt idx="220">
                  <c:v>42284</c:v>
                </c:pt>
                <c:pt idx="221">
                  <c:v>42296</c:v>
                </c:pt>
                <c:pt idx="222">
                  <c:v>42305</c:v>
                </c:pt>
                <c:pt idx="223">
                  <c:v>42314</c:v>
                </c:pt>
                <c:pt idx="224">
                  <c:v>42325</c:v>
                </c:pt>
                <c:pt idx="225">
                  <c:v>42335</c:v>
                </c:pt>
                <c:pt idx="226">
                  <c:v>42346</c:v>
                </c:pt>
                <c:pt idx="227">
                  <c:v>42355</c:v>
                </c:pt>
                <c:pt idx="228">
                  <c:v>42367</c:v>
                </c:pt>
                <c:pt idx="229">
                  <c:v>42380</c:v>
                </c:pt>
                <c:pt idx="230">
                  <c:v>42390</c:v>
                </c:pt>
                <c:pt idx="231">
                  <c:v>42401</c:v>
                </c:pt>
                <c:pt idx="232">
                  <c:v>42416</c:v>
                </c:pt>
                <c:pt idx="233">
                  <c:v>42425</c:v>
                </c:pt>
                <c:pt idx="234">
                  <c:v>42437</c:v>
                </c:pt>
                <c:pt idx="235">
                  <c:v>42446</c:v>
                </c:pt>
                <c:pt idx="236">
                  <c:v>42458</c:v>
                </c:pt>
                <c:pt idx="237">
                  <c:v>42467</c:v>
                </c:pt>
                <c:pt idx="238">
                  <c:v>42479</c:v>
                </c:pt>
                <c:pt idx="239">
                  <c:v>42488</c:v>
                </c:pt>
                <c:pt idx="240">
                  <c:v>42501</c:v>
                </c:pt>
                <c:pt idx="241">
                  <c:v>42510</c:v>
                </c:pt>
                <c:pt idx="242">
                  <c:v>42522</c:v>
                </c:pt>
                <c:pt idx="243">
                  <c:v>42534</c:v>
                </c:pt>
                <c:pt idx="244">
                  <c:v>42543</c:v>
                </c:pt>
                <c:pt idx="245">
                  <c:v>42552</c:v>
                </c:pt>
                <c:pt idx="246">
                  <c:v>42564</c:v>
                </c:pt>
                <c:pt idx="247">
                  <c:v>42573</c:v>
                </c:pt>
                <c:pt idx="248">
                  <c:v>42584</c:v>
                </c:pt>
                <c:pt idx="249">
                  <c:v>42593</c:v>
                </c:pt>
                <c:pt idx="250">
                  <c:v>42605</c:v>
                </c:pt>
                <c:pt idx="251">
                  <c:v>42614</c:v>
                </c:pt>
                <c:pt idx="252">
                  <c:v>42626</c:v>
                </c:pt>
                <c:pt idx="253">
                  <c:v>42640</c:v>
                </c:pt>
                <c:pt idx="254">
                  <c:v>42650</c:v>
                </c:pt>
                <c:pt idx="255">
                  <c:v>42661</c:v>
                </c:pt>
                <c:pt idx="256">
                  <c:v>42670</c:v>
                </c:pt>
                <c:pt idx="257">
                  <c:v>42681</c:v>
                </c:pt>
                <c:pt idx="258">
                  <c:v>42690</c:v>
                </c:pt>
                <c:pt idx="259">
                  <c:v>42702</c:v>
                </c:pt>
                <c:pt idx="260">
                  <c:v>42711</c:v>
                </c:pt>
                <c:pt idx="261">
                  <c:v>42720</c:v>
                </c:pt>
                <c:pt idx="262">
                  <c:v>42732</c:v>
                </c:pt>
                <c:pt idx="263">
                  <c:v>42745</c:v>
                </c:pt>
                <c:pt idx="264">
                  <c:v>42755</c:v>
                </c:pt>
                <c:pt idx="265">
                  <c:v>42768</c:v>
                </c:pt>
                <c:pt idx="266">
                  <c:v>42779</c:v>
                </c:pt>
                <c:pt idx="267">
                  <c:v>42789</c:v>
                </c:pt>
                <c:pt idx="268">
                  <c:v>42801</c:v>
                </c:pt>
                <c:pt idx="269">
                  <c:v>42810</c:v>
                </c:pt>
                <c:pt idx="270">
                  <c:v>42821</c:v>
                </c:pt>
                <c:pt idx="271">
                  <c:v>42830</c:v>
                </c:pt>
                <c:pt idx="272">
                  <c:v>42842</c:v>
                </c:pt>
                <c:pt idx="273">
                  <c:v>42851</c:v>
                </c:pt>
                <c:pt idx="274">
                  <c:v>42866</c:v>
                </c:pt>
                <c:pt idx="275">
                  <c:v>42877</c:v>
                </c:pt>
                <c:pt idx="276">
                  <c:v>42887</c:v>
                </c:pt>
                <c:pt idx="277">
                  <c:v>42899</c:v>
                </c:pt>
                <c:pt idx="278">
                  <c:v>42908</c:v>
                </c:pt>
                <c:pt idx="279">
                  <c:v>42919</c:v>
                </c:pt>
                <c:pt idx="280">
                  <c:v>42929</c:v>
                </c:pt>
                <c:pt idx="281">
                  <c:v>42940</c:v>
                </c:pt>
                <c:pt idx="282">
                  <c:v>42949</c:v>
                </c:pt>
                <c:pt idx="283">
                  <c:v>42958</c:v>
                </c:pt>
                <c:pt idx="284">
                  <c:v>42970</c:v>
                </c:pt>
                <c:pt idx="285">
                  <c:v>42979</c:v>
                </c:pt>
                <c:pt idx="286">
                  <c:v>42991</c:v>
                </c:pt>
                <c:pt idx="287">
                  <c:v>43000</c:v>
                </c:pt>
                <c:pt idx="288">
                  <c:v>43019</c:v>
                </c:pt>
                <c:pt idx="289">
                  <c:v>43028</c:v>
                </c:pt>
                <c:pt idx="290">
                  <c:v>43039</c:v>
                </c:pt>
                <c:pt idx="291">
                  <c:v>43048</c:v>
                </c:pt>
                <c:pt idx="292">
                  <c:v>43059</c:v>
                </c:pt>
                <c:pt idx="293">
                  <c:v>43069</c:v>
                </c:pt>
                <c:pt idx="294">
                  <c:v>43080</c:v>
                </c:pt>
                <c:pt idx="295">
                  <c:v>43089</c:v>
                </c:pt>
                <c:pt idx="296">
                  <c:v>43103</c:v>
                </c:pt>
                <c:pt idx="297">
                  <c:v>43112</c:v>
                </c:pt>
                <c:pt idx="298">
                  <c:v>43123</c:v>
                </c:pt>
                <c:pt idx="299">
                  <c:v>43132</c:v>
                </c:pt>
                <c:pt idx="300">
                  <c:v>43143</c:v>
                </c:pt>
                <c:pt idx="301">
                  <c:v>43154</c:v>
                </c:pt>
                <c:pt idx="302">
                  <c:v>43166</c:v>
                </c:pt>
                <c:pt idx="303">
                  <c:v>43175</c:v>
                </c:pt>
                <c:pt idx="304">
                  <c:v>43186</c:v>
                </c:pt>
                <c:pt idx="305">
                  <c:v>43196</c:v>
                </c:pt>
                <c:pt idx="306">
                  <c:v>43207</c:v>
                </c:pt>
                <c:pt idx="307">
                  <c:v>43216</c:v>
                </c:pt>
                <c:pt idx="308">
                  <c:v>43229</c:v>
                </c:pt>
                <c:pt idx="309">
                  <c:v>43238</c:v>
                </c:pt>
                <c:pt idx="310">
                  <c:v>43250</c:v>
                </c:pt>
                <c:pt idx="311">
                  <c:v>43262</c:v>
                </c:pt>
                <c:pt idx="312">
                  <c:v>43272</c:v>
                </c:pt>
                <c:pt idx="313">
                  <c:v>43283</c:v>
                </c:pt>
                <c:pt idx="314">
                  <c:v>43293</c:v>
                </c:pt>
                <c:pt idx="315">
                  <c:v>43304</c:v>
                </c:pt>
                <c:pt idx="316">
                  <c:v>43313</c:v>
                </c:pt>
                <c:pt idx="317">
                  <c:v>43322</c:v>
                </c:pt>
                <c:pt idx="318">
                  <c:v>43334</c:v>
                </c:pt>
                <c:pt idx="319">
                  <c:v>43343</c:v>
                </c:pt>
                <c:pt idx="320">
                  <c:v>43354</c:v>
                </c:pt>
                <c:pt idx="321">
                  <c:v>43363</c:v>
                </c:pt>
                <c:pt idx="322">
                  <c:v>43378</c:v>
                </c:pt>
                <c:pt idx="323">
                  <c:v>43390</c:v>
                </c:pt>
                <c:pt idx="324">
                  <c:v>43399</c:v>
                </c:pt>
                <c:pt idx="325">
                  <c:v>43410</c:v>
                </c:pt>
                <c:pt idx="326">
                  <c:v>43419</c:v>
                </c:pt>
                <c:pt idx="327">
                  <c:v>43430</c:v>
                </c:pt>
                <c:pt idx="328">
                  <c:v>43439</c:v>
                </c:pt>
                <c:pt idx="329">
                  <c:v>43448</c:v>
                </c:pt>
              </c:numCache>
            </c:numRef>
          </c:cat>
          <c:val>
            <c:numRef>
              <c:f>EAFE!$B$2:$B$331</c:f>
              <c:numCache>
                <c:formatCode>General</c:formatCode>
                <c:ptCount val="330"/>
                <c:pt idx="0">
                  <c:v>48.016754998280398</c:v>
                </c:pt>
                <c:pt idx="1">
                  <c:v>47.712473910934797</c:v>
                </c:pt>
                <c:pt idx="2">
                  <c:v>46.026165038867298</c:v>
                </c:pt>
                <c:pt idx="3">
                  <c:v>45.812034499663604</c:v>
                </c:pt>
                <c:pt idx="4">
                  <c:v>46.700211376510502</c:v>
                </c:pt>
                <c:pt idx="5">
                  <c:v>48.968784343400699</c:v>
                </c:pt>
                <c:pt idx="6">
                  <c:v>50.713421750977503</c:v>
                </c:pt>
                <c:pt idx="7">
                  <c:v>50.691704112369301</c:v>
                </c:pt>
                <c:pt idx="8">
                  <c:v>52.216346990039597</c:v>
                </c:pt>
                <c:pt idx="9">
                  <c:v>52.379458273467499</c:v>
                </c:pt>
                <c:pt idx="10">
                  <c:v>55.420812575125701</c:v>
                </c:pt>
                <c:pt idx="11">
                  <c:v>55.098693795426101</c:v>
                </c:pt>
                <c:pt idx="12">
                  <c:v>54.597991950084598</c:v>
                </c:pt>
                <c:pt idx="13">
                  <c:v>56.3721815839288</c:v>
                </c:pt>
                <c:pt idx="14">
                  <c:v>55.084535892288102</c:v>
                </c:pt>
                <c:pt idx="15">
                  <c:v>54.681688543047201</c:v>
                </c:pt>
                <c:pt idx="16">
                  <c:v>56.750268581458698</c:v>
                </c:pt>
                <c:pt idx="17">
                  <c:v>56.452491725582803</c:v>
                </c:pt>
                <c:pt idx="18">
                  <c:v>56.179050143995397</c:v>
                </c:pt>
                <c:pt idx="19">
                  <c:v>55.470989552352002</c:v>
                </c:pt>
                <c:pt idx="20">
                  <c:v>55.255236157447499</c:v>
                </c:pt>
                <c:pt idx="21">
                  <c:v>57.416409650467997</c:v>
                </c:pt>
                <c:pt idx="22">
                  <c:v>56.672209984563999</c:v>
                </c:pt>
                <c:pt idx="23">
                  <c:v>53.931358398</c:v>
                </c:pt>
                <c:pt idx="24">
                  <c:v>52.785991389472301</c:v>
                </c:pt>
                <c:pt idx="25">
                  <c:v>52.709870388949398</c:v>
                </c:pt>
                <c:pt idx="26">
                  <c:v>53.534236677027998</c:v>
                </c:pt>
                <c:pt idx="27">
                  <c:v>55.210922184761102</c:v>
                </c:pt>
                <c:pt idx="28">
                  <c:v>55.509516288523599</c:v>
                </c:pt>
                <c:pt idx="29">
                  <c:v>56.449814860724203</c:v>
                </c:pt>
                <c:pt idx="30">
                  <c:v>57.271489777582097</c:v>
                </c:pt>
                <c:pt idx="31">
                  <c:v>57.348329919960499</c:v>
                </c:pt>
                <c:pt idx="32">
                  <c:v>55.394184842575299</c:v>
                </c:pt>
                <c:pt idx="33">
                  <c:v>51.178918431973798</c:v>
                </c:pt>
                <c:pt idx="34">
                  <c:v>48.562862915390298</c:v>
                </c:pt>
                <c:pt idx="35">
                  <c:v>48.113228548529698</c:v>
                </c:pt>
                <c:pt idx="36">
                  <c:v>48.934122388066903</c:v>
                </c:pt>
                <c:pt idx="37">
                  <c:v>49.676535147325097</c:v>
                </c:pt>
                <c:pt idx="38">
                  <c:v>47.844046575485898</c:v>
                </c:pt>
                <c:pt idx="39">
                  <c:v>50.378609832972003</c:v>
                </c:pt>
                <c:pt idx="40">
                  <c:v>50.774045365808</c:v>
                </c:pt>
                <c:pt idx="41">
                  <c:v>52.612224652356304</c:v>
                </c:pt>
                <c:pt idx="42">
                  <c:v>52.122741654850302</c:v>
                </c:pt>
                <c:pt idx="43">
                  <c:v>50.741573199539097</c:v>
                </c:pt>
                <c:pt idx="44">
                  <c:v>51.2809259578124</c:v>
                </c:pt>
                <c:pt idx="45">
                  <c:v>52.806856825650499</c:v>
                </c:pt>
                <c:pt idx="46">
                  <c:v>54.450905154874903</c:v>
                </c:pt>
                <c:pt idx="47">
                  <c:v>55.847656852165301</c:v>
                </c:pt>
                <c:pt idx="48">
                  <c:v>57.1671017867994</c:v>
                </c:pt>
                <c:pt idx="49">
                  <c:v>56.9852261874397</c:v>
                </c:pt>
                <c:pt idx="50">
                  <c:v>58.423287959447002</c:v>
                </c:pt>
                <c:pt idx="51">
                  <c:v>56.917659663708903</c:v>
                </c:pt>
                <c:pt idx="52">
                  <c:v>56.523559269455902</c:v>
                </c:pt>
                <c:pt idx="53">
                  <c:v>56.679219697631197</c:v>
                </c:pt>
                <c:pt idx="54">
                  <c:v>57.942606954954599</c:v>
                </c:pt>
                <c:pt idx="55">
                  <c:v>57.844828387358298</c:v>
                </c:pt>
                <c:pt idx="56">
                  <c:v>57.736991263333799</c:v>
                </c:pt>
                <c:pt idx="57">
                  <c:v>59.385934167049598</c:v>
                </c:pt>
                <c:pt idx="58">
                  <c:v>60.243689543855297</c:v>
                </c:pt>
                <c:pt idx="59">
                  <c:v>61.252868617944898</c:v>
                </c:pt>
                <c:pt idx="60">
                  <c:v>61.2121250742874</c:v>
                </c:pt>
                <c:pt idx="61">
                  <c:v>61.375673505226104</c:v>
                </c:pt>
                <c:pt idx="62">
                  <c:v>57.8545816654226</c:v>
                </c:pt>
                <c:pt idx="63">
                  <c:v>59.676860703589</c:v>
                </c:pt>
                <c:pt idx="64">
                  <c:v>60.495394303462298</c:v>
                </c:pt>
                <c:pt idx="65">
                  <c:v>60.712243405107998</c:v>
                </c:pt>
                <c:pt idx="66">
                  <c:v>62.843223298622199</c:v>
                </c:pt>
                <c:pt idx="67">
                  <c:v>62.773621326589002</c:v>
                </c:pt>
                <c:pt idx="68">
                  <c:v>61.043749071471098</c:v>
                </c:pt>
                <c:pt idx="69">
                  <c:v>60.610032338005297</c:v>
                </c:pt>
                <c:pt idx="70">
                  <c:v>60.321822797082802</c:v>
                </c:pt>
                <c:pt idx="71">
                  <c:v>59.091528959699403</c:v>
                </c:pt>
                <c:pt idx="72">
                  <c:v>58.882164283898298</c:v>
                </c:pt>
                <c:pt idx="73">
                  <c:v>59.322454184021502</c:v>
                </c:pt>
                <c:pt idx="74">
                  <c:v>58.652920519196996</c:v>
                </c:pt>
                <c:pt idx="75">
                  <c:v>58.141392426962497</c:v>
                </c:pt>
                <c:pt idx="76">
                  <c:v>53.566313533539599</c:v>
                </c:pt>
                <c:pt idx="77">
                  <c:v>52.370092635598397</c:v>
                </c:pt>
                <c:pt idx="78">
                  <c:v>52.151289531110201</c:v>
                </c:pt>
                <c:pt idx="79">
                  <c:v>50.277338434396398</c:v>
                </c:pt>
                <c:pt idx="80">
                  <c:v>48.770933845107599</c:v>
                </c:pt>
                <c:pt idx="81">
                  <c:v>48.838534528034003</c:v>
                </c:pt>
                <c:pt idx="82">
                  <c:v>51.160962361119097</c:v>
                </c:pt>
                <c:pt idx="83">
                  <c:v>51.772575577346601</c:v>
                </c:pt>
                <c:pt idx="84">
                  <c:v>53.101991955946303</c:v>
                </c:pt>
                <c:pt idx="85">
                  <c:v>51.669796476438897</c:v>
                </c:pt>
                <c:pt idx="86">
                  <c:v>48.579699359725197</c:v>
                </c:pt>
                <c:pt idx="87">
                  <c:v>49.964265258896397</c:v>
                </c:pt>
                <c:pt idx="88">
                  <c:v>49.714232044036301</c:v>
                </c:pt>
                <c:pt idx="89">
                  <c:v>48.666682585834202</c:v>
                </c:pt>
                <c:pt idx="90">
                  <c:v>49.310936974459501</c:v>
                </c:pt>
                <c:pt idx="91">
                  <c:v>50.014812969424803</c:v>
                </c:pt>
                <c:pt idx="92">
                  <c:v>52.259138565319901</c:v>
                </c:pt>
                <c:pt idx="93">
                  <c:v>53.300996991667702</c:v>
                </c:pt>
                <c:pt idx="94">
                  <c:v>54.022278405202997</c:v>
                </c:pt>
                <c:pt idx="95">
                  <c:v>54.771727270292303</c:v>
                </c:pt>
                <c:pt idx="96">
                  <c:v>53.792119512290803</c:v>
                </c:pt>
                <c:pt idx="97">
                  <c:v>54.956969674931997</c:v>
                </c:pt>
                <c:pt idx="98">
                  <c:v>55.112249502208002</c:v>
                </c:pt>
                <c:pt idx="99">
                  <c:v>53.003299144798603</c:v>
                </c:pt>
                <c:pt idx="100">
                  <c:v>53.109332513628303</c:v>
                </c:pt>
                <c:pt idx="101">
                  <c:v>52.930566166162997</c:v>
                </c:pt>
                <c:pt idx="102">
                  <c:v>51.356055459767902</c:v>
                </c:pt>
                <c:pt idx="103">
                  <c:v>48.818620833641802</c:v>
                </c:pt>
                <c:pt idx="104">
                  <c:v>47.554145761802999</c:v>
                </c:pt>
                <c:pt idx="105">
                  <c:v>48.861997277072298</c:v>
                </c:pt>
                <c:pt idx="106">
                  <c:v>48.470010358208597</c:v>
                </c:pt>
                <c:pt idx="107">
                  <c:v>49.810328445225402</c:v>
                </c:pt>
                <c:pt idx="108">
                  <c:v>49.090910834258203</c:v>
                </c:pt>
                <c:pt idx="109">
                  <c:v>48.707055501970501</c:v>
                </c:pt>
                <c:pt idx="110">
                  <c:v>50.610927009764801</c:v>
                </c:pt>
                <c:pt idx="111">
                  <c:v>51.999325197191702</c:v>
                </c:pt>
                <c:pt idx="112">
                  <c:v>52.377931136099399</c:v>
                </c:pt>
                <c:pt idx="113">
                  <c:v>52.604483808032299</c:v>
                </c:pt>
                <c:pt idx="114">
                  <c:v>54.335491197320103</c:v>
                </c:pt>
                <c:pt idx="115">
                  <c:v>53.891789350536499</c:v>
                </c:pt>
                <c:pt idx="116">
                  <c:v>53.714844385673302</c:v>
                </c:pt>
                <c:pt idx="117">
                  <c:v>54.697393702580797</c:v>
                </c:pt>
                <c:pt idx="118">
                  <c:v>53.7984399867237</c:v>
                </c:pt>
                <c:pt idx="119">
                  <c:v>53.683240852061502</c:v>
                </c:pt>
                <c:pt idx="120">
                  <c:v>52.840875505848203</c:v>
                </c:pt>
                <c:pt idx="121">
                  <c:v>54.818849647284701</c:v>
                </c:pt>
                <c:pt idx="122">
                  <c:v>55.831983258094198</c:v>
                </c:pt>
                <c:pt idx="123">
                  <c:v>56.491440508921002</c:v>
                </c:pt>
                <c:pt idx="124">
                  <c:v>56.826038685259597</c:v>
                </c:pt>
                <c:pt idx="125">
                  <c:v>57.592221507516399</c:v>
                </c:pt>
                <c:pt idx="126">
                  <c:v>58.781760694565598</c:v>
                </c:pt>
                <c:pt idx="127">
                  <c:v>59.026537424874398</c:v>
                </c:pt>
                <c:pt idx="128">
                  <c:v>58.5354503521189</c:v>
                </c:pt>
                <c:pt idx="129">
                  <c:v>58.703904726526503</c:v>
                </c:pt>
                <c:pt idx="130">
                  <c:v>59.0566158978544</c:v>
                </c:pt>
                <c:pt idx="131">
                  <c:v>59.596933969282098</c:v>
                </c:pt>
                <c:pt idx="132">
                  <c:v>59.218094994972198</c:v>
                </c:pt>
                <c:pt idx="133">
                  <c:v>58.886208745110402</c:v>
                </c:pt>
                <c:pt idx="134">
                  <c:v>59.919386569890598</c:v>
                </c:pt>
                <c:pt idx="135">
                  <c:v>61.184877921112097</c:v>
                </c:pt>
                <c:pt idx="136">
                  <c:v>62.696089997959199</c:v>
                </c:pt>
                <c:pt idx="137">
                  <c:v>63.046341099222303</c:v>
                </c:pt>
                <c:pt idx="138">
                  <c:v>61.489297081120696</c:v>
                </c:pt>
                <c:pt idx="139">
                  <c:v>59.875844619748001</c:v>
                </c:pt>
                <c:pt idx="140">
                  <c:v>59.558239073628599</c:v>
                </c:pt>
                <c:pt idx="141">
                  <c:v>57.519822935570602</c:v>
                </c:pt>
                <c:pt idx="142">
                  <c:v>59.194425015917197</c:v>
                </c:pt>
                <c:pt idx="143">
                  <c:v>60.737626562222601</c:v>
                </c:pt>
                <c:pt idx="144">
                  <c:v>60.802913249737301</c:v>
                </c:pt>
                <c:pt idx="145">
                  <c:v>61.537875415212802</c:v>
                </c:pt>
                <c:pt idx="146">
                  <c:v>61.555073917404201</c:v>
                </c:pt>
                <c:pt idx="147">
                  <c:v>59.823387204924401</c:v>
                </c:pt>
                <c:pt idx="148">
                  <c:v>62.170088005761897</c:v>
                </c:pt>
                <c:pt idx="149">
                  <c:v>64.394256691630204</c:v>
                </c:pt>
                <c:pt idx="150">
                  <c:v>63.998423197258901</c:v>
                </c:pt>
                <c:pt idx="151">
                  <c:v>64.724621250214796</c:v>
                </c:pt>
                <c:pt idx="152">
                  <c:v>66.3937229036312</c:v>
                </c:pt>
                <c:pt idx="153">
                  <c:v>66.011590855281895</c:v>
                </c:pt>
                <c:pt idx="154">
                  <c:v>65.489398969952703</c:v>
                </c:pt>
                <c:pt idx="155">
                  <c:v>65.964961606670499</c:v>
                </c:pt>
                <c:pt idx="156">
                  <c:v>65.456985803975002</c:v>
                </c:pt>
                <c:pt idx="157">
                  <c:v>64.912018719073103</c:v>
                </c:pt>
                <c:pt idx="158">
                  <c:v>65.769699262341604</c:v>
                </c:pt>
                <c:pt idx="159">
                  <c:v>66.513076202180898</c:v>
                </c:pt>
                <c:pt idx="160">
                  <c:v>66.834201198665994</c:v>
                </c:pt>
                <c:pt idx="161">
                  <c:v>65.313580390033295</c:v>
                </c:pt>
                <c:pt idx="162">
                  <c:v>65.354788138354394</c:v>
                </c:pt>
                <c:pt idx="163">
                  <c:v>66.915261112761399</c:v>
                </c:pt>
                <c:pt idx="164">
                  <c:v>67.349268466676094</c:v>
                </c:pt>
                <c:pt idx="165">
                  <c:v>66.695368867540793</c:v>
                </c:pt>
                <c:pt idx="166">
                  <c:v>65.957919945433005</c:v>
                </c:pt>
                <c:pt idx="167">
                  <c:v>66.837331579350405</c:v>
                </c:pt>
                <c:pt idx="168">
                  <c:v>67.222099684396895</c:v>
                </c:pt>
                <c:pt idx="169">
                  <c:v>67.525997680269896</c:v>
                </c:pt>
                <c:pt idx="170">
                  <c:v>68.131712234450504</c:v>
                </c:pt>
                <c:pt idx="171">
                  <c:v>68.642126092144395</c:v>
                </c:pt>
                <c:pt idx="172">
                  <c:v>68.967317769907595</c:v>
                </c:pt>
                <c:pt idx="173">
                  <c:v>69.863874931435703</c:v>
                </c:pt>
                <c:pt idx="174">
                  <c:v>70.253814953966895</c:v>
                </c:pt>
                <c:pt idx="175">
                  <c:v>69.316316568634306</c:v>
                </c:pt>
                <c:pt idx="176">
                  <c:v>68.4977123212105</c:v>
                </c:pt>
                <c:pt idx="177">
                  <c:v>67.908187898433894</c:v>
                </c:pt>
                <c:pt idx="178">
                  <c:v>67.620439637766395</c:v>
                </c:pt>
                <c:pt idx="179">
                  <c:v>66.051222306861405</c:v>
                </c:pt>
                <c:pt idx="180">
                  <c:v>66.377504612542296</c:v>
                </c:pt>
                <c:pt idx="181">
                  <c:v>66.7692553448247</c:v>
                </c:pt>
                <c:pt idx="182">
                  <c:v>66.629504064873601</c:v>
                </c:pt>
                <c:pt idx="183">
                  <c:v>66.025686952749098</c:v>
                </c:pt>
                <c:pt idx="184">
                  <c:v>64.439649739615504</c:v>
                </c:pt>
                <c:pt idx="185">
                  <c:v>61.142682620057101</c:v>
                </c:pt>
                <c:pt idx="186">
                  <c:v>60.944834710347799</c:v>
                </c:pt>
                <c:pt idx="187">
                  <c:v>62.819236049327898</c:v>
                </c:pt>
                <c:pt idx="188">
                  <c:v>63.161549345386803</c:v>
                </c:pt>
                <c:pt idx="189">
                  <c:v>63.301017048602901</c:v>
                </c:pt>
                <c:pt idx="190">
                  <c:v>64.245626934665594</c:v>
                </c:pt>
                <c:pt idx="191">
                  <c:v>62.384995118290199</c:v>
                </c:pt>
                <c:pt idx="192">
                  <c:v>60.9217456280739</c:v>
                </c:pt>
                <c:pt idx="193">
                  <c:v>59.9188086099091</c:v>
                </c:pt>
                <c:pt idx="194">
                  <c:v>59.560631845370303</c:v>
                </c:pt>
                <c:pt idx="195">
                  <c:v>61.486766664902099</c:v>
                </c:pt>
                <c:pt idx="196">
                  <c:v>62.249947905408398</c:v>
                </c:pt>
                <c:pt idx="197">
                  <c:v>62.803766104312899</c:v>
                </c:pt>
                <c:pt idx="198">
                  <c:v>64.956400681000403</c:v>
                </c:pt>
                <c:pt idx="199">
                  <c:v>63.689600131508598</c:v>
                </c:pt>
                <c:pt idx="200">
                  <c:v>64.694395655061101</c:v>
                </c:pt>
                <c:pt idx="201">
                  <c:v>65.304627717033497</c:v>
                </c:pt>
                <c:pt idx="202">
                  <c:v>65.696688447132203</c:v>
                </c:pt>
                <c:pt idx="203">
                  <c:v>66.517378334451195</c:v>
                </c:pt>
                <c:pt idx="204">
                  <c:v>67.224574095189993</c:v>
                </c:pt>
                <c:pt idx="205">
                  <c:v>67.263595046806898</c:v>
                </c:pt>
                <c:pt idx="206">
                  <c:v>68.249585006118807</c:v>
                </c:pt>
                <c:pt idx="207">
                  <c:v>67.204051940543806</c:v>
                </c:pt>
                <c:pt idx="208">
                  <c:v>66.375327836297203</c:v>
                </c:pt>
                <c:pt idx="209">
                  <c:v>66.794242851045198</c:v>
                </c:pt>
                <c:pt idx="210">
                  <c:v>64.676679666543194</c:v>
                </c:pt>
                <c:pt idx="211">
                  <c:v>63.924668269700703</c:v>
                </c:pt>
                <c:pt idx="212">
                  <c:v>64.985552531137799</c:v>
                </c:pt>
                <c:pt idx="213">
                  <c:v>64.267818886488101</c:v>
                </c:pt>
                <c:pt idx="214">
                  <c:v>64.732264968920603</c:v>
                </c:pt>
                <c:pt idx="215">
                  <c:v>61.180073522957699</c:v>
                </c:pt>
                <c:pt idx="216">
                  <c:v>59.990604287621501</c:v>
                </c:pt>
                <c:pt idx="217">
                  <c:v>58.4657487883944</c:v>
                </c:pt>
                <c:pt idx="218">
                  <c:v>59.384306705246203</c:v>
                </c:pt>
                <c:pt idx="219">
                  <c:v>58.390134169048899</c:v>
                </c:pt>
                <c:pt idx="220">
                  <c:v>60.707730975625303</c:v>
                </c:pt>
                <c:pt idx="221">
                  <c:v>61.688693477909801</c:v>
                </c:pt>
                <c:pt idx="222">
                  <c:v>61.460098863125303</c:v>
                </c:pt>
                <c:pt idx="223">
                  <c:v>60.196656264076402</c:v>
                </c:pt>
                <c:pt idx="224">
                  <c:v>60.7572168230557</c:v>
                </c:pt>
                <c:pt idx="225">
                  <c:v>60.874916770964099</c:v>
                </c:pt>
                <c:pt idx="226">
                  <c:v>59.1854038296878</c:v>
                </c:pt>
                <c:pt idx="227">
                  <c:v>58.739135804887901</c:v>
                </c:pt>
                <c:pt idx="228">
                  <c:v>57.680179989207403</c:v>
                </c:pt>
                <c:pt idx="229">
                  <c:v>54.1895176144047</c:v>
                </c:pt>
                <c:pt idx="230">
                  <c:v>54.389925510049501</c:v>
                </c:pt>
                <c:pt idx="231">
                  <c:v>53.298689644660499</c:v>
                </c:pt>
                <c:pt idx="232">
                  <c:v>54.043155199192299</c:v>
                </c:pt>
                <c:pt idx="233">
                  <c:v>54.537016481584303</c:v>
                </c:pt>
                <c:pt idx="234">
                  <c:v>56.346678051730599</c:v>
                </c:pt>
                <c:pt idx="235">
                  <c:v>57.186001857591798</c:v>
                </c:pt>
                <c:pt idx="236">
                  <c:v>56.558482222198897</c:v>
                </c:pt>
                <c:pt idx="237">
                  <c:v>57.663866190167802</c:v>
                </c:pt>
                <c:pt idx="238">
                  <c:v>59.486506969012702</c:v>
                </c:pt>
                <c:pt idx="239">
                  <c:v>58.380081392091697</c:v>
                </c:pt>
                <c:pt idx="240">
                  <c:v>57.375359435497103</c:v>
                </c:pt>
                <c:pt idx="241">
                  <c:v>58.259957177460997</c:v>
                </c:pt>
                <c:pt idx="242">
                  <c:v>58.652212381700103</c:v>
                </c:pt>
                <c:pt idx="243">
                  <c:v>57.075063456426498</c:v>
                </c:pt>
                <c:pt idx="244">
                  <c:v>55.819596367341298</c:v>
                </c:pt>
                <c:pt idx="245">
                  <c:v>55.718120105645703</c:v>
                </c:pt>
                <c:pt idx="246">
                  <c:v>56.883244627791598</c:v>
                </c:pt>
                <c:pt idx="247">
                  <c:v>57.366567435738503</c:v>
                </c:pt>
                <c:pt idx="248">
                  <c:v>57.805727209006797</c:v>
                </c:pt>
                <c:pt idx="249">
                  <c:v>59.0022474433311</c:v>
                </c:pt>
                <c:pt idx="250">
                  <c:v>58.723566583390799</c:v>
                </c:pt>
                <c:pt idx="251">
                  <c:v>59.350089251013202</c:v>
                </c:pt>
                <c:pt idx="252">
                  <c:v>58.8704580245833</c:v>
                </c:pt>
                <c:pt idx="253">
                  <c:v>59.042809654862303</c:v>
                </c:pt>
                <c:pt idx="254">
                  <c:v>58.279568374586503</c:v>
                </c:pt>
                <c:pt idx="255">
                  <c:v>58.1708628526981</c:v>
                </c:pt>
                <c:pt idx="256">
                  <c:v>57.459413312834698</c:v>
                </c:pt>
                <c:pt idx="257">
                  <c:v>57.322771151779101</c:v>
                </c:pt>
                <c:pt idx="258">
                  <c:v>56.6117869747886</c:v>
                </c:pt>
                <c:pt idx="259">
                  <c:v>57.310855848124397</c:v>
                </c:pt>
                <c:pt idx="260">
                  <c:v>58.749057831679401</c:v>
                </c:pt>
                <c:pt idx="261">
                  <c:v>57.9497735020269</c:v>
                </c:pt>
                <c:pt idx="262">
                  <c:v>58.519265097676197</c:v>
                </c:pt>
                <c:pt idx="263">
                  <c:v>59.346083144658202</c:v>
                </c:pt>
                <c:pt idx="264">
                  <c:v>60.025544144080399</c:v>
                </c:pt>
                <c:pt idx="265">
                  <c:v>59.968869434896597</c:v>
                </c:pt>
                <c:pt idx="266">
                  <c:v>60.607006470275898</c:v>
                </c:pt>
                <c:pt idx="267">
                  <c:v>60.692889876909803</c:v>
                </c:pt>
                <c:pt idx="268">
                  <c:v>61.246996139087301</c:v>
                </c:pt>
                <c:pt idx="269">
                  <c:v>62.065026226417402</c:v>
                </c:pt>
                <c:pt idx="270">
                  <c:v>62.463793110452997</c:v>
                </c:pt>
                <c:pt idx="271">
                  <c:v>61.7876373660798</c:v>
                </c:pt>
                <c:pt idx="272">
                  <c:v>63.222021001759998</c:v>
                </c:pt>
                <c:pt idx="273">
                  <c:v>64.749029165201506</c:v>
                </c:pt>
                <c:pt idx="274">
                  <c:v>65.394684594019097</c:v>
                </c:pt>
                <c:pt idx="275">
                  <c:v>66.1227369565988</c:v>
                </c:pt>
                <c:pt idx="276">
                  <c:v>66.515954489494405</c:v>
                </c:pt>
                <c:pt idx="277">
                  <c:v>65.9778823661145</c:v>
                </c:pt>
                <c:pt idx="278">
                  <c:v>65.479489120499593</c:v>
                </c:pt>
                <c:pt idx="279">
                  <c:v>65.128610880757293</c:v>
                </c:pt>
                <c:pt idx="280">
                  <c:v>66.408229390592894</c:v>
                </c:pt>
                <c:pt idx="281">
                  <c:v>67.080316780687994</c:v>
                </c:pt>
                <c:pt idx="282">
                  <c:v>67.107504341218302</c:v>
                </c:pt>
                <c:pt idx="283">
                  <c:v>66.582308637218503</c:v>
                </c:pt>
                <c:pt idx="284">
                  <c:v>66.752259491707306</c:v>
                </c:pt>
                <c:pt idx="285">
                  <c:v>67.478266819660902</c:v>
                </c:pt>
                <c:pt idx="286">
                  <c:v>68.188547784708106</c:v>
                </c:pt>
                <c:pt idx="287">
                  <c:v>68.785667741746096</c:v>
                </c:pt>
                <c:pt idx="288">
                  <c:v>69.443811909672903</c:v>
                </c:pt>
                <c:pt idx="289">
                  <c:v>69.176808664300395</c:v>
                </c:pt>
                <c:pt idx="290">
                  <c:v>69.847700715801594</c:v>
                </c:pt>
                <c:pt idx="291">
                  <c:v>69.305756032310995</c:v>
                </c:pt>
                <c:pt idx="292">
                  <c:v>70.100859613932698</c:v>
                </c:pt>
                <c:pt idx="293">
                  <c:v>69.7840667848821</c:v>
                </c:pt>
                <c:pt idx="294">
                  <c:v>70.348594842586394</c:v>
                </c:pt>
                <c:pt idx="295">
                  <c:v>70.269704203932093</c:v>
                </c:pt>
                <c:pt idx="296">
                  <c:v>71.672482166422995</c:v>
                </c:pt>
                <c:pt idx="297">
                  <c:v>73.849261347670094</c:v>
                </c:pt>
                <c:pt idx="298">
                  <c:v>74.2579312012722</c:v>
                </c:pt>
                <c:pt idx="299">
                  <c:v>70.486246268544903</c:v>
                </c:pt>
                <c:pt idx="300">
                  <c:v>70.377149868463903</c:v>
                </c:pt>
                <c:pt idx="301">
                  <c:v>70.1367787619902</c:v>
                </c:pt>
                <c:pt idx="302">
                  <c:v>70.4970890609805</c:v>
                </c:pt>
                <c:pt idx="303">
                  <c:v>68.599285745490306</c:v>
                </c:pt>
                <c:pt idx="304">
                  <c:v>69.127124341552602</c:v>
                </c:pt>
                <c:pt idx="305">
                  <c:v>69.837276519669302</c:v>
                </c:pt>
                <c:pt idx="306">
                  <c:v>71.068320728949203</c:v>
                </c:pt>
                <c:pt idx="307">
                  <c:v>70.631987645952407</c:v>
                </c:pt>
                <c:pt idx="308">
                  <c:v>71.392523581077597</c:v>
                </c:pt>
                <c:pt idx="309">
                  <c:v>69.566665253285294</c:v>
                </c:pt>
                <c:pt idx="310">
                  <c:v>69.811105581232397</c:v>
                </c:pt>
                <c:pt idx="311">
                  <c:v>68.466091381018899</c:v>
                </c:pt>
                <c:pt idx="312">
                  <c:v>66.822252285617097</c:v>
                </c:pt>
                <c:pt idx="313">
                  <c:v>66.821801310654706</c:v>
                </c:pt>
                <c:pt idx="314">
                  <c:v>67.692852466891296</c:v>
                </c:pt>
                <c:pt idx="315">
                  <c:v>68.418915683615097</c:v>
                </c:pt>
                <c:pt idx="316">
                  <c:v>68.0379858055</c:v>
                </c:pt>
                <c:pt idx="317">
                  <c:v>66.472582919722996</c:v>
                </c:pt>
                <c:pt idx="318">
                  <c:v>67.169806525212394</c:v>
                </c:pt>
                <c:pt idx="319">
                  <c:v>66.299182464063193</c:v>
                </c:pt>
                <c:pt idx="320">
                  <c:v>66.597014755372896</c:v>
                </c:pt>
                <c:pt idx="321">
                  <c:v>67.4341174011806</c:v>
                </c:pt>
                <c:pt idx="322">
                  <c:v>64.804266914184893</c:v>
                </c:pt>
                <c:pt idx="323">
                  <c:v>62.591444776291198</c:v>
                </c:pt>
                <c:pt idx="324">
                  <c:v>62.852095064879201</c:v>
                </c:pt>
                <c:pt idx="325">
                  <c:v>63.259769849323597</c:v>
                </c:pt>
                <c:pt idx="326">
                  <c:v>62.334930420673601</c:v>
                </c:pt>
                <c:pt idx="327">
                  <c:v>62.487565350738201</c:v>
                </c:pt>
                <c:pt idx="328">
                  <c:v>61.2758355677677</c:v>
                </c:pt>
                <c:pt idx="329">
                  <c:v>58.6200692892481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D9-469C-92F0-436033FD01AC}"/>
            </c:ext>
          </c:extLst>
        </c:ser>
        <c:ser>
          <c:idx val="1"/>
          <c:order val="1"/>
          <c:tx>
            <c:strRef>
              <c:f>EAFE!$C$1</c:f>
              <c:strCache>
                <c:ptCount val="1"/>
                <c:pt idx="0">
                  <c:v>Expected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EAFE!$A$2:$A$331</c:f>
              <c:numCache>
                <c:formatCode>m/d/yyyy</c:formatCode>
                <c:ptCount val="330"/>
                <c:pt idx="0">
                  <c:v>39965</c:v>
                </c:pt>
                <c:pt idx="1">
                  <c:v>39974</c:v>
                </c:pt>
                <c:pt idx="2">
                  <c:v>39983</c:v>
                </c:pt>
                <c:pt idx="3">
                  <c:v>39994</c:v>
                </c:pt>
                <c:pt idx="4">
                  <c:v>40004</c:v>
                </c:pt>
                <c:pt idx="5">
                  <c:v>40015</c:v>
                </c:pt>
                <c:pt idx="6">
                  <c:v>40024</c:v>
                </c:pt>
                <c:pt idx="7">
                  <c:v>40035</c:v>
                </c:pt>
                <c:pt idx="8">
                  <c:v>40044</c:v>
                </c:pt>
                <c:pt idx="9">
                  <c:v>40053</c:v>
                </c:pt>
                <c:pt idx="10">
                  <c:v>40065</c:v>
                </c:pt>
                <c:pt idx="11">
                  <c:v>40074</c:v>
                </c:pt>
                <c:pt idx="12">
                  <c:v>40085</c:v>
                </c:pt>
                <c:pt idx="13">
                  <c:v>40095</c:v>
                </c:pt>
                <c:pt idx="14">
                  <c:v>40106</c:v>
                </c:pt>
                <c:pt idx="15">
                  <c:v>40115</c:v>
                </c:pt>
                <c:pt idx="16">
                  <c:v>40126</c:v>
                </c:pt>
                <c:pt idx="17">
                  <c:v>40135</c:v>
                </c:pt>
                <c:pt idx="18">
                  <c:v>40147</c:v>
                </c:pt>
                <c:pt idx="19">
                  <c:v>40156</c:v>
                </c:pt>
                <c:pt idx="20">
                  <c:v>40165</c:v>
                </c:pt>
                <c:pt idx="21">
                  <c:v>40177</c:v>
                </c:pt>
                <c:pt idx="22">
                  <c:v>40190</c:v>
                </c:pt>
                <c:pt idx="23">
                  <c:v>40200</c:v>
                </c:pt>
                <c:pt idx="24">
                  <c:v>40211</c:v>
                </c:pt>
                <c:pt idx="25">
                  <c:v>40220</c:v>
                </c:pt>
                <c:pt idx="26">
                  <c:v>40232</c:v>
                </c:pt>
                <c:pt idx="27">
                  <c:v>40242</c:v>
                </c:pt>
                <c:pt idx="28">
                  <c:v>40253</c:v>
                </c:pt>
                <c:pt idx="29">
                  <c:v>40262</c:v>
                </c:pt>
                <c:pt idx="30">
                  <c:v>40274</c:v>
                </c:pt>
                <c:pt idx="31">
                  <c:v>40283</c:v>
                </c:pt>
                <c:pt idx="32">
                  <c:v>40294</c:v>
                </c:pt>
                <c:pt idx="33">
                  <c:v>40304</c:v>
                </c:pt>
                <c:pt idx="34">
                  <c:v>40315</c:v>
                </c:pt>
                <c:pt idx="35">
                  <c:v>40325</c:v>
                </c:pt>
                <c:pt idx="36">
                  <c:v>40338</c:v>
                </c:pt>
                <c:pt idx="37">
                  <c:v>40347</c:v>
                </c:pt>
                <c:pt idx="38">
                  <c:v>40358</c:v>
                </c:pt>
                <c:pt idx="39">
                  <c:v>40368</c:v>
                </c:pt>
                <c:pt idx="40">
                  <c:v>40379</c:v>
                </c:pt>
                <c:pt idx="41">
                  <c:v>40388</c:v>
                </c:pt>
                <c:pt idx="42">
                  <c:v>40399</c:v>
                </c:pt>
                <c:pt idx="43">
                  <c:v>40408</c:v>
                </c:pt>
                <c:pt idx="44">
                  <c:v>40417</c:v>
                </c:pt>
                <c:pt idx="45">
                  <c:v>40429</c:v>
                </c:pt>
                <c:pt idx="46">
                  <c:v>40438</c:v>
                </c:pt>
                <c:pt idx="47">
                  <c:v>40452</c:v>
                </c:pt>
                <c:pt idx="48">
                  <c:v>40463</c:v>
                </c:pt>
                <c:pt idx="49">
                  <c:v>40472</c:v>
                </c:pt>
                <c:pt idx="50">
                  <c:v>40483</c:v>
                </c:pt>
                <c:pt idx="51">
                  <c:v>40492</c:v>
                </c:pt>
                <c:pt idx="52">
                  <c:v>40501</c:v>
                </c:pt>
                <c:pt idx="53">
                  <c:v>40513</c:v>
                </c:pt>
                <c:pt idx="54">
                  <c:v>40522</c:v>
                </c:pt>
                <c:pt idx="55">
                  <c:v>40533</c:v>
                </c:pt>
                <c:pt idx="56">
                  <c:v>40546</c:v>
                </c:pt>
                <c:pt idx="57">
                  <c:v>40555</c:v>
                </c:pt>
                <c:pt idx="58">
                  <c:v>40567</c:v>
                </c:pt>
                <c:pt idx="59">
                  <c:v>40581</c:v>
                </c:pt>
                <c:pt idx="60">
                  <c:v>40590</c:v>
                </c:pt>
                <c:pt idx="61">
                  <c:v>40602</c:v>
                </c:pt>
                <c:pt idx="62">
                  <c:v>40612</c:v>
                </c:pt>
                <c:pt idx="63">
                  <c:v>40623</c:v>
                </c:pt>
                <c:pt idx="64">
                  <c:v>40632</c:v>
                </c:pt>
                <c:pt idx="65">
                  <c:v>40641</c:v>
                </c:pt>
                <c:pt idx="66">
                  <c:v>40652</c:v>
                </c:pt>
                <c:pt idx="67">
                  <c:v>40662</c:v>
                </c:pt>
                <c:pt idx="68">
                  <c:v>40675</c:v>
                </c:pt>
                <c:pt idx="69">
                  <c:v>40686</c:v>
                </c:pt>
                <c:pt idx="70">
                  <c:v>40696</c:v>
                </c:pt>
                <c:pt idx="71">
                  <c:v>40708</c:v>
                </c:pt>
                <c:pt idx="72">
                  <c:v>40717</c:v>
                </c:pt>
                <c:pt idx="73">
                  <c:v>40729</c:v>
                </c:pt>
                <c:pt idx="74">
                  <c:v>40738</c:v>
                </c:pt>
                <c:pt idx="75">
                  <c:v>40749</c:v>
                </c:pt>
                <c:pt idx="76">
                  <c:v>40758</c:v>
                </c:pt>
                <c:pt idx="77">
                  <c:v>40767</c:v>
                </c:pt>
                <c:pt idx="78">
                  <c:v>40779</c:v>
                </c:pt>
                <c:pt idx="79">
                  <c:v>40788</c:v>
                </c:pt>
                <c:pt idx="80">
                  <c:v>40802</c:v>
                </c:pt>
                <c:pt idx="81">
                  <c:v>40813</c:v>
                </c:pt>
                <c:pt idx="82">
                  <c:v>40823</c:v>
                </c:pt>
                <c:pt idx="83">
                  <c:v>40834</c:v>
                </c:pt>
                <c:pt idx="84">
                  <c:v>40843</c:v>
                </c:pt>
                <c:pt idx="85">
                  <c:v>40854</c:v>
                </c:pt>
                <c:pt idx="86">
                  <c:v>40863</c:v>
                </c:pt>
                <c:pt idx="87">
                  <c:v>40875</c:v>
                </c:pt>
                <c:pt idx="88">
                  <c:v>40884</c:v>
                </c:pt>
                <c:pt idx="89">
                  <c:v>40893</c:v>
                </c:pt>
                <c:pt idx="90">
                  <c:v>40905</c:v>
                </c:pt>
                <c:pt idx="91">
                  <c:v>40918</c:v>
                </c:pt>
                <c:pt idx="92">
                  <c:v>40928</c:v>
                </c:pt>
                <c:pt idx="93">
                  <c:v>40941</c:v>
                </c:pt>
                <c:pt idx="94">
                  <c:v>40952</c:v>
                </c:pt>
                <c:pt idx="95">
                  <c:v>40962</c:v>
                </c:pt>
                <c:pt idx="96">
                  <c:v>40974</c:v>
                </c:pt>
                <c:pt idx="97">
                  <c:v>40983</c:v>
                </c:pt>
                <c:pt idx="98">
                  <c:v>40994</c:v>
                </c:pt>
                <c:pt idx="99">
                  <c:v>41003</c:v>
                </c:pt>
                <c:pt idx="100">
                  <c:v>41016</c:v>
                </c:pt>
                <c:pt idx="101">
                  <c:v>41025</c:v>
                </c:pt>
                <c:pt idx="102">
                  <c:v>41037</c:v>
                </c:pt>
                <c:pt idx="103">
                  <c:v>41046</c:v>
                </c:pt>
                <c:pt idx="104">
                  <c:v>41058</c:v>
                </c:pt>
                <c:pt idx="105">
                  <c:v>41068</c:v>
                </c:pt>
                <c:pt idx="106">
                  <c:v>41079</c:v>
                </c:pt>
                <c:pt idx="107">
                  <c:v>41088</c:v>
                </c:pt>
                <c:pt idx="108">
                  <c:v>41100</c:v>
                </c:pt>
                <c:pt idx="109">
                  <c:v>41109</c:v>
                </c:pt>
                <c:pt idx="110">
                  <c:v>41120</c:v>
                </c:pt>
                <c:pt idx="111">
                  <c:v>41129</c:v>
                </c:pt>
                <c:pt idx="112">
                  <c:v>41141</c:v>
                </c:pt>
                <c:pt idx="113">
                  <c:v>41150</c:v>
                </c:pt>
                <c:pt idx="114">
                  <c:v>41162</c:v>
                </c:pt>
                <c:pt idx="115">
                  <c:v>41171</c:v>
                </c:pt>
                <c:pt idx="116">
                  <c:v>41180</c:v>
                </c:pt>
                <c:pt idx="117">
                  <c:v>41193</c:v>
                </c:pt>
                <c:pt idx="118">
                  <c:v>41204</c:v>
                </c:pt>
                <c:pt idx="119">
                  <c:v>41215</c:v>
                </c:pt>
                <c:pt idx="120">
                  <c:v>41226</c:v>
                </c:pt>
                <c:pt idx="121">
                  <c:v>41236</c:v>
                </c:pt>
                <c:pt idx="122">
                  <c:v>41247</c:v>
                </c:pt>
                <c:pt idx="123">
                  <c:v>41256</c:v>
                </c:pt>
                <c:pt idx="124">
                  <c:v>41267</c:v>
                </c:pt>
                <c:pt idx="125">
                  <c:v>41281</c:v>
                </c:pt>
                <c:pt idx="126">
                  <c:v>41290</c:v>
                </c:pt>
                <c:pt idx="127">
                  <c:v>41302</c:v>
                </c:pt>
                <c:pt idx="128">
                  <c:v>41311</c:v>
                </c:pt>
                <c:pt idx="129">
                  <c:v>41320</c:v>
                </c:pt>
                <c:pt idx="130">
                  <c:v>41332</c:v>
                </c:pt>
                <c:pt idx="131">
                  <c:v>41344</c:v>
                </c:pt>
                <c:pt idx="132">
                  <c:v>41353</c:v>
                </c:pt>
                <c:pt idx="133">
                  <c:v>41365</c:v>
                </c:pt>
                <c:pt idx="134">
                  <c:v>41374</c:v>
                </c:pt>
                <c:pt idx="135">
                  <c:v>41383</c:v>
                </c:pt>
                <c:pt idx="136">
                  <c:v>41394</c:v>
                </c:pt>
                <c:pt idx="137">
                  <c:v>41404</c:v>
                </c:pt>
                <c:pt idx="138">
                  <c:v>41416</c:v>
                </c:pt>
                <c:pt idx="139">
                  <c:v>41428</c:v>
                </c:pt>
                <c:pt idx="140">
                  <c:v>41438</c:v>
                </c:pt>
                <c:pt idx="141">
                  <c:v>41449</c:v>
                </c:pt>
                <c:pt idx="142">
                  <c:v>41458</c:v>
                </c:pt>
                <c:pt idx="143">
                  <c:v>41470</c:v>
                </c:pt>
                <c:pt idx="144">
                  <c:v>41479</c:v>
                </c:pt>
                <c:pt idx="145">
                  <c:v>41488</c:v>
                </c:pt>
                <c:pt idx="146">
                  <c:v>41499</c:v>
                </c:pt>
                <c:pt idx="147">
                  <c:v>41513</c:v>
                </c:pt>
                <c:pt idx="148">
                  <c:v>41523</c:v>
                </c:pt>
                <c:pt idx="149">
                  <c:v>41534</c:v>
                </c:pt>
                <c:pt idx="150">
                  <c:v>41543</c:v>
                </c:pt>
                <c:pt idx="151">
                  <c:v>41555</c:v>
                </c:pt>
                <c:pt idx="152">
                  <c:v>41565</c:v>
                </c:pt>
                <c:pt idx="153">
                  <c:v>41576</c:v>
                </c:pt>
                <c:pt idx="154">
                  <c:v>41585</c:v>
                </c:pt>
                <c:pt idx="155">
                  <c:v>41596</c:v>
                </c:pt>
                <c:pt idx="156">
                  <c:v>41605</c:v>
                </c:pt>
                <c:pt idx="157">
                  <c:v>41617</c:v>
                </c:pt>
                <c:pt idx="158">
                  <c:v>41626</c:v>
                </c:pt>
                <c:pt idx="159">
                  <c:v>41638</c:v>
                </c:pt>
                <c:pt idx="160">
                  <c:v>41649</c:v>
                </c:pt>
                <c:pt idx="161">
                  <c:v>41661</c:v>
                </c:pt>
                <c:pt idx="162">
                  <c:v>41674</c:v>
                </c:pt>
                <c:pt idx="163">
                  <c:v>41683</c:v>
                </c:pt>
                <c:pt idx="164">
                  <c:v>41695</c:v>
                </c:pt>
                <c:pt idx="165">
                  <c:v>41704</c:v>
                </c:pt>
                <c:pt idx="166">
                  <c:v>41715</c:v>
                </c:pt>
                <c:pt idx="167">
                  <c:v>41724</c:v>
                </c:pt>
                <c:pt idx="168">
                  <c:v>41733</c:v>
                </c:pt>
                <c:pt idx="169">
                  <c:v>41744</c:v>
                </c:pt>
                <c:pt idx="170">
                  <c:v>41754</c:v>
                </c:pt>
                <c:pt idx="171">
                  <c:v>41768</c:v>
                </c:pt>
                <c:pt idx="172">
                  <c:v>41779</c:v>
                </c:pt>
                <c:pt idx="173">
                  <c:v>41789</c:v>
                </c:pt>
                <c:pt idx="174">
                  <c:v>41802</c:v>
                </c:pt>
                <c:pt idx="175">
                  <c:v>41813</c:v>
                </c:pt>
                <c:pt idx="176">
                  <c:v>41822</c:v>
                </c:pt>
                <c:pt idx="177">
                  <c:v>41834</c:v>
                </c:pt>
                <c:pt idx="178">
                  <c:v>41843</c:v>
                </c:pt>
                <c:pt idx="179">
                  <c:v>41852</c:v>
                </c:pt>
                <c:pt idx="180">
                  <c:v>41863</c:v>
                </c:pt>
                <c:pt idx="181">
                  <c:v>41873</c:v>
                </c:pt>
                <c:pt idx="182">
                  <c:v>41885</c:v>
                </c:pt>
                <c:pt idx="183">
                  <c:v>41894</c:v>
                </c:pt>
                <c:pt idx="184">
                  <c:v>41905</c:v>
                </c:pt>
                <c:pt idx="185">
                  <c:v>41914</c:v>
                </c:pt>
                <c:pt idx="186">
                  <c:v>41927</c:v>
                </c:pt>
                <c:pt idx="187">
                  <c:v>41936</c:v>
                </c:pt>
                <c:pt idx="188">
                  <c:v>41947</c:v>
                </c:pt>
                <c:pt idx="189">
                  <c:v>41956</c:v>
                </c:pt>
                <c:pt idx="190">
                  <c:v>41967</c:v>
                </c:pt>
                <c:pt idx="191">
                  <c:v>41977</c:v>
                </c:pt>
                <c:pt idx="192">
                  <c:v>41988</c:v>
                </c:pt>
                <c:pt idx="193">
                  <c:v>41997</c:v>
                </c:pt>
                <c:pt idx="194">
                  <c:v>42011</c:v>
                </c:pt>
                <c:pt idx="195">
                  <c:v>42020</c:v>
                </c:pt>
                <c:pt idx="196">
                  <c:v>42032</c:v>
                </c:pt>
                <c:pt idx="197">
                  <c:v>42041</c:v>
                </c:pt>
                <c:pt idx="198">
                  <c:v>42058</c:v>
                </c:pt>
                <c:pt idx="199">
                  <c:v>42067</c:v>
                </c:pt>
                <c:pt idx="200">
                  <c:v>42076</c:v>
                </c:pt>
                <c:pt idx="201">
                  <c:v>42087</c:v>
                </c:pt>
                <c:pt idx="202">
                  <c:v>42096</c:v>
                </c:pt>
                <c:pt idx="203">
                  <c:v>42108</c:v>
                </c:pt>
                <c:pt idx="204">
                  <c:v>42117</c:v>
                </c:pt>
                <c:pt idx="205">
                  <c:v>42130</c:v>
                </c:pt>
                <c:pt idx="206">
                  <c:v>42139</c:v>
                </c:pt>
                <c:pt idx="207">
                  <c:v>42151</c:v>
                </c:pt>
                <c:pt idx="208">
                  <c:v>42160</c:v>
                </c:pt>
                <c:pt idx="209">
                  <c:v>42171</c:v>
                </c:pt>
                <c:pt idx="210">
                  <c:v>42180</c:v>
                </c:pt>
                <c:pt idx="211">
                  <c:v>42192</c:v>
                </c:pt>
                <c:pt idx="212">
                  <c:v>42201</c:v>
                </c:pt>
                <c:pt idx="213">
                  <c:v>42212</c:v>
                </c:pt>
                <c:pt idx="214">
                  <c:v>42221</c:v>
                </c:pt>
                <c:pt idx="215">
                  <c:v>42230</c:v>
                </c:pt>
                <c:pt idx="216">
                  <c:v>42241</c:v>
                </c:pt>
                <c:pt idx="217">
                  <c:v>42250</c:v>
                </c:pt>
                <c:pt idx="218">
                  <c:v>42262</c:v>
                </c:pt>
                <c:pt idx="219">
                  <c:v>42271</c:v>
                </c:pt>
                <c:pt idx="220">
                  <c:v>42284</c:v>
                </c:pt>
                <c:pt idx="221">
                  <c:v>42296</c:v>
                </c:pt>
                <c:pt idx="222">
                  <c:v>42305</c:v>
                </c:pt>
                <c:pt idx="223">
                  <c:v>42314</c:v>
                </c:pt>
                <c:pt idx="224">
                  <c:v>42325</c:v>
                </c:pt>
                <c:pt idx="225">
                  <c:v>42335</c:v>
                </c:pt>
                <c:pt idx="226">
                  <c:v>42346</c:v>
                </c:pt>
                <c:pt idx="227">
                  <c:v>42355</c:v>
                </c:pt>
                <c:pt idx="228">
                  <c:v>42367</c:v>
                </c:pt>
                <c:pt idx="229">
                  <c:v>42380</c:v>
                </c:pt>
                <c:pt idx="230">
                  <c:v>42390</c:v>
                </c:pt>
                <c:pt idx="231">
                  <c:v>42401</c:v>
                </c:pt>
                <c:pt idx="232">
                  <c:v>42416</c:v>
                </c:pt>
                <c:pt idx="233">
                  <c:v>42425</c:v>
                </c:pt>
                <c:pt idx="234">
                  <c:v>42437</c:v>
                </c:pt>
                <c:pt idx="235">
                  <c:v>42446</c:v>
                </c:pt>
                <c:pt idx="236">
                  <c:v>42458</c:v>
                </c:pt>
                <c:pt idx="237">
                  <c:v>42467</c:v>
                </c:pt>
                <c:pt idx="238">
                  <c:v>42479</c:v>
                </c:pt>
                <c:pt idx="239">
                  <c:v>42488</c:v>
                </c:pt>
                <c:pt idx="240">
                  <c:v>42501</c:v>
                </c:pt>
                <c:pt idx="241">
                  <c:v>42510</c:v>
                </c:pt>
                <c:pt idx="242">
                  <c:v>42522</c:v>
                </c:pt>
                <c:pt idx="243">
                  <c:v>42534</c:v>
                </c:pt>
                <c:pt idx="244">
                  <c:v>42543</c:v>
                </c:pt>
                <c:pt idx="245">
                  <c:v>42552</c:v>
                </c:pt>
                <c:pt idx="246">
                  <c:v>42564</c:v>
                </c:pt>
                <c:pt idx="247">
                  <c:v>42573</c:v>
                </c:pt>
                <c:pt idx="248">
                  <c:v>42584</c:v>
                </c:pt>
                <c:pt idx="249">
                  <c:v>42593</c:v>
                </c:pt>
                <c:pt idx="250">
                  <c:v>42605</c:v>
                </c:pt>
                <c:pt idx="251">
                  <c:v>42614</c:v>
                </c:pt>
                <c:pt idx="252">
                  <c:v>42626</c:v>
                </c:pt>
                <c:pt idx="253">
                  <c:v>42640</c:v>
                </c:pt>
                <c:pt idx="254">
                  <c:v>42650</c:v>
                </c:pt>
                <c:pt idx="255">
                  <c:v>42661</c:v>
                </c:pt>
                <c:pt idx="256">
                  <c:v>42670</c:v>
                </c:pt>
                <c:pt idx="257">
                  <c:v>42681</c:v>
                </c:pt>
                <c:pt idx="258">
                  <c:v>42690</c:v>
                </c:pt>
                <c:pt idx="259">
                  <c:v>42702</c:v>
                </c:pt>
                <c:pt idx="260">
                  <c:v>42711</c:v>
                </c:pt>
                <c:pt idx="261">
                  <c:v>42720</c:v>
                </c:pt>
                <c:pt idx="262">
                  <c:v>42732</c:v>
                </c:pt>
                <c:pt idx="263">
                  <c:v>42745</c:v>
                </c:pt>
                <c:pt idx="264">
                  <c:v>42755</c:v>
                </c:pt>
                <c:pt idx="265">
                  <c:v>42768</c:v>
                </c:pt>
                <c:pt idx="266">
                  <c:v>42779</c:v>
                </c:pt>
                <c:pt idx="267">
                  <c:v>42789</c:v>
                </c:pt>
                <c:pt idx="268">
                  <c:v>42801</c:v>
                </c:pt>
                <c:pt idx="269">
                  <c:v>42810</c:v>
                </c:pt>
                <c:pt idx="270">
                  <c:v>42821</c:v>
                </c:pt>
                <c:pt idx="271">
                  <c:v>42830</c:v>
                </c:pt>
                <c:pt idx="272">
                  <c:v>42842</c:v>
                </c:pt>
                <c:pt idx="273">
                  <c:v>42851</c:v>
                </c:pt>
                <c:pt idx="274">
                  <c:v>42866</c:v>
                </c:pt>
                <c:pt idx="275">
                  <c:v>42877</c:v>
                </c:pt>
                <c:pt idx="276">
                  <c:v>42887</c:v>
                </c:pt>
                <c:pt idx="277">
                  <c:v>42899</c:v>
                </c:pt>
                <c:pt idx="278">
                  <c:v>42908</c:v>
                </c:pt>
                <c:pt idx="279">
                  <c:v>42919</c:v>
                </c:pt>
                <c:pt idx="280">
                  <c:v>42929</c:v>
                </c:pt>
                <c:pt idx="281">
                  <c:v>42940</c:v>
                </c:pt>
                <c:pt idx="282">
                  <c:v>42949</c:v>
                </c:pt>
                <c:pt idx="283">
                  <c:v>42958</c:v>
                </c:pt>
                <c:pt idx="284">
                  <c:v>42970</c:v>
                </c:pt>
                <c:pt idx="285">
                  <c:v>42979</c:v>
                </c:pt>
                <c:pt idx="286">
                  <c:v>42991</c:v>
                </c:pt>
                <c:pt idx="287">
                  <c:v>43000</c:v>
                </c:pt>
                <c:pt idx="288">
                  <c:v>43019</c:v>
                </c:pt>
                <c:pt idx="289">
                  <c:v>43028</c:v>
                </c:pt>
                <c:pt idx="290">
                  <c:v>43039</c:v>
                </c:pt>
                <c:pt idx="291">
                  <c:v>43048</c:v>
                </c:pt>
                <c:pt idx="292">
                  <c:v>43059</c:v>
                </c:pt>
                <c:pt idx="293">
                  <c:v>43069</c:v>
                </c:pt>
                <c:pt idx="294">
                  <c:v>43080</c:v>
                </c:pt>
                <c:pt idx="295">
                  <c:v>43089</c:v>
                </c:pt>
                <c:pt idx="296">
                  <c:v>43103</c:v>
                </c:pt>
                <c:pt idx="297">
                  <c:v>43112</c:v>
                </c:pt>
                <c:pt idx="298">
                  <c:v>43123</c:v>
                </c:pt>
                <c:pt idx="299">
                  <c:v>43132</c:v>
                </c:pt>
                <c:pt idx="300">
                  <c:v>43143</c:v>
                </c:pt>
                <c:pt idx="301">
                  <c:v>43154</c:v>
                </c:pt>
                <c:pt idx="302">
                  <c:v>43166</c:v>
                </c:pt>
                <c:pt idx="303">
                  <c:v>43175</c:v>
                </c:pt>
                <c:pt idx="304">
                  <c:v>43186</c:v>
                </c:pt>
                <c:pt idx="305">
                  <c:v>43196</c:v>
                </c:pt>
                <c:pt idx="306">
                  <c:v>43207</c:v>
                </c:pt>
                <c:pt idx="307">
                  <c:v>43216</c:v>
                </c:pt>
                <c:pt idx="308">
                  <c:v>43229</c:v>
                </c:pt>
                <c:pt idx="309">
                  <c:v>43238</c:v>
                </c:pt>
                <c:pt idx="310">
                  <c:v>43250</c:v>
                </c:pt>
                <c:pt idx="311">
                  <c:v>43262</c:v>
                </c:pt>
                <c:pt idx="312">
                  <c:v>43272</c:v>
                </c:pt>
                <c:pt idx="313">
                  <c:v>43283</c:v>
                </c:pt>
                <c:pt idx="314">
                  <c:v>43293</c:v>
                </c:pt>
                <c:pt idx="315">
                  <c:v>43304</c:v>
                </c:pt>
                <c:pt idx="316">
                  <c:v>43313</c:v>
                </c:pt>
                <c:pt idx="317">
                  <c:v>43322</c:v>
                </c:pt>
                <c:pt idx="318">
                  <c:v>43334</c:v>
                </c:pt>
                <c:pt idx="319">
                  <c:v>43343</c:v>
                </c:pt>
                <c:pt idx="320">
                  <c:v>43354</c:v>
                </c:pt>
                <c:pt idx="321">
                  <c:v>43363</c:v>
                </c:pt>
                <c:pt idx="322">
                  <c:v>43378</c:v>
                </c:pt>
                <c:pt idx="323">
                  <c:v>43390</c:v>
                </c:pt>
                <c:pt idx="324">
                  <c:v>43399</c:v>
                </c:pt>
                <c:pt idx="325">
                  <c:v>43410</c:v>
                </c:pt>
                <c:pt idx="326">
                  <c:v>43419</c:v>
                </c:pt>
                <c:pt idx="327">
                  <c:v>43430</c:v>
                </c:pt>
                <c:pt idx="328">
                  <c:v>43439</c:v>
                </c:pt>
                <c:pt idx="329">
                  <c:v>43448</c:v>
                </c:pt>
              </c:numCache>
            </c:numRef>
          </c:cat>
          <c:val>
            <c:numRef>
              <c:f>EAFE!$C$2:$C$331</c:f>
              <c:numCache>
                <c:formatCode>General</c:formatCode>
                <c:ptCount val="330"/>
                <c:pt idx="0">
                  <c:v>47.86</c:v>
                </c:pt>
                <c:pt idx="1">
                  <c:v>46.93</c:v>
                </c:pt>
                <c:pt idx="2">
                  <c:v>45.81</c:v>
                </c:pt>
                <c:pt idx="3">
                  <c:v>44.03</c:v>
                </c:pt>
                <c:pt idx="4">
                  <c:v>48.03</c:v>
                </c:pt>
                <c:pt idx="5">
                  <c:v>49.65</c:v>
                </c:pt>
                <c:pt idx="6">
                  <c:v>50.61</c:v>
                </c:pt>
                <c:pt idx="7">
                  <c:v>50.87</c:v>
                </c:pt>
                <c:pt idx="8">
                  <c:v>53.07</c:v>
                </c:pt>
                <c:pt idx="9">
                  <c:v>54.2</c:v>
                </c:pt>
                <c:pt idx="10">
                  <c:v>55.6</c:v>
                </c:pt>
                <c:pt idx="11">
                  <c:v>54.66</c:v>
                </c:pt>
                <c:pt idx="12">
                  <c:v>55.17</c:v>
                </c:pt>
                <c:pt idx="13">
                  <c:v>56.71</c:v>
                </c:pt>
                <c:pt idx="14">
                  <c:v>55.14</c:v>
                </c:pt>
                <c:pt idx="15">
                  <c:v>56.55</c:v>
                </c:pt>
                <c:pt idx="16">
                  <c:v>56.72</c:v>
                </c:pt>
                <c:pt idx="17">
                  <c:v>55.39</c:v>
                </c:pt>
                <c:pt idx="18">
                  <c:v>55.31</c:v>
                </c:pt>
                <c:pt idx="19">
                  <c:v>54.84</c:v>
                </c:pt>
                <c:pt idx="20">
                  <c:v>55.67</c:v>
                </c:pt>
                <c:pt idx="21">
                  <c:v>57.04</c:v>
                </c:pt>
                <c:pt idx="22">
                  <c:v>53.87</c:v>
                </c:pt>
                <c:pt idx="23">
                  <c:v>54.33</c:v>
                </c:pt>
                <c:pt idx="24">
                  <c:v>52.2</c:v>
                </c:pt>
                <c:pt idx="25">
                  <c:v>52.29</c:v>
                </c:pt>
                <c:pt idx="26">
                  <c:v>54.98</c:v>
                </c:pt>
                <c:pt idx="27">
                  <c:v>55.97</c:v>
                </c:pt>
                <c:pt idx="28">
                  <c:v>54.97</c:v>
                </c:pt>
                <c:pt idx="29">
                  <c:v>56.87</c:v>
                </c:pt>
                <c:pt idx="30">
                  <c:v>58</c:v>
                </c:pt>
                <c:pt idx="31">
                  <c:v>56.52</c:v>
                </c:pt>
                <c:pt idx="32">
                  <c:v>49.32</c:v>
                </c:pt>
                <c:pt idx="33">
                  <c:v>50.06</c:v>
                </c:pt>
                <c:pt idx="34">
                  <c:v>49.27</c:v>
                </c:pt>
                <c:pt idx="35">
                  <c:v>46.86</c:v>
                </c:pt>
                <c:pt idx="36">
                  <c:v>50.61</c:v>
                </c:pt>
                <c:pt idx="37">
                  <c:v>46.83</c:v>
                </c:pt>
                <c:pt idx="38">
                  <c:v>50.06</c:v>
                </c:pt>
                <c:pt idx="39">
                  <c:v>50.24</c:v>
                </c:pt>
                <c:pt idx="40">
                  <c:v>52.07</c:v>
                </c:pt>
                <c:pt idx="41">
                  <c:v>53.81</c:v>
                </c:pt>
                <c:pt idx="42">
                  <c:v>51.67</c:v>
                </c:pt>
                <c:pt idx="43">
                  <c:v>50.52</c:v>
                </c:pt>
                <c:pt idx="44">
                  <c:v>52.16</c:v>
                </c:pt>
                <c:pt idx="45">
                  <c:v>53.63</c:v>
                </c:pt>
                <c:pt idx="46">
                  <c:v>55.468000000000004</c:v>
                </c:pt>
                <c:pt idx="47">
                  <c:v>56.68</c:v>
                </c:pt>
                <c:pt idx="48">
                  <c:v>57.14</c:v>
                </c:pt>
                <c:pt idx="49">
                  <c:v>56.8</c:v>
                </c:pt>
                <c:pt idx="50">
                  <c:v>58.42</c:v>
                </c:pt>
                <c:pt idx="51">
                  <c:v>57.77</c:v>
                </c:pt>
                <c:pt idx="52">
                  <c:v>55.8</c:v>
                </c:pt>
                <c:pt idx="53">
                  <c:v>57.63</c:v>
                </c:pt>
                <c:pt idx="54">
                  <c:v>57.64</c:v>
                </c:pt>
                <c:pt idx="55">
                  <c:v>58.7</c:v>
                </c:pt>
                <c:pt idx="56">
                  <c:v>58.93</c:v>
                </c:pt>
                <c:pt idx="57">
                  <c:v>59.87</c:v>
                </c:pt>
                <c:pt idx="58">
                  <c:v>60.98</c:v>
                </c:pt>
                <c:pt idx="59">
                  <c:v>61.5</c:v>
                </c:pt>
                <c:pt idx="60">
                  <c:v>61.55</c:v>
                </c:pt>
                <c:pt idx="61">
                  <c:v>59.34</c:v>
                </c:pt>
                <c:pt idx="62">
                  <c:v>59.344999999999999</c:v>
                </c:pt>
                <c:pt idx="63">
                  <c:v>60.37</c:v>
                </c:pt>
                <c:pt idx="64">
                  <c:v>61.28</c:v>
                </c:pt>
                <c:pt idx="65">
                  <c:v>60.14</c:v>
                </c:pt>
                <c:pt idx="66">
                  <c:v>63.46</c:v>
                </c:pt>
                <c:pt idx="67">
                  <c:v>61.57</c:v>
                </c:pt>
                <c:pt idx="68">
                  <c:v>59.08</c:v>
                </c:pt>
                <c:pt idx="69">
                  <c:v>60.9</c:v>
                </c:pt>
                <c:pt idx="70">
                  <c:v>60.27</c:v>
                </c:pt>
                <c:pt idx="71">
                  <c:v>57.65</c:v>
                </c:pt>
                <c:pt idx="72">
                  <c:v>60.44</c:v>
                </c:pt>
                <c:pt idx="73">
                  <c:v>57.98</c:v>
                </c:pt>
                <c:pt idx="74">
                  <c:v>59.8</c:v>
                </c:pt>
                <c:pt idx="75">
                  <c:v>56.77</c:v>
                </c:pt>
                <c:pt idx="76">
                  <c:v>52.9</c:v>
                </c:pt>
                <c:pt idx="77">
                  <c:v>52.15</c:v>
                </c:pt>
                <c:pt idx="78">
                  <c:v>51.73</c:v>
                </c:pt>
                <c:pt idx="79">
                  <c:v>50.9</c:v>
                </c:pt>
                <c:pt idx="80">
                  <c:v>49.35</c:v>
                </c:pt>
                <c:pt idx="81">
                  <c:v>48.98</c:v>
                </c:pt>
                <c:pt idx="82">
                  <c:v>51.65</c:v>
                </c:pt>
                <c:pt idx="83">
                  <c:v>55.57</c:v>
                </c:pt>
                <c:pt idx="84">
                  <c:v>52.02</c:v>
                </c:pt>
                <c:pt idx="85">
                  <c:v>49.77</c:v>
                </c:pt>
                <c:pt idx="86">
                  <c:v>48.43</c:v>
                </c:pt>
                <c:pt idx="87">
                  <c:v>51.49</c:v>
                </c:pt>
                <c:pt idx="88">
                  <c:v>48.335000000000001</c:v>
                </c:pt>
                <c:pt idx="89">
                  <c:v>48.405000000000001</c:v>
                </c:pt>
                <c:pt idx="90">
                  <c:v>50.09</c:v>
                </c:pt>
                <c:pt idx="91">
                  <c:v>51.93</c:v>
                </c:pt>
                <c:pt idx="92">
                  <c:v>53.07</c:v>
                </c:pt>
                <c:pt idx="93">
                  <c:v>53.88</c:v>
                </c:pt>
                <c:pt idx="94">
                  <c:v>54.82</c:v>
                </c:pt>
                <c:pt idx="95">
                  <c:v>52.74</c:v>
                </c:pt>
                <c:pt idx="96">
                  <c:v>55.13</c:v>
                </c:pt>
                <c:pt idx="97">
                  <c:v>55.48</c:v>
                </c:pt>
                <c:pt idx="98">
                  <c:v>53.34</c:v>
                </c:pt>
                <c:pt idx="99">
                  <c:v>53.54</c:v>
                </c:pt>
                <c:pt idx="100">
                  <c:v>53.84</c:v>
                </c:pt>
                <c:pt idx="101">
                  <c:v>51.84</c:v>
                </c:pt>
                <c:pt idx="102">
                  <c:v>48.46</c:v>
                </c:pt>
                <c:pt idx="103">
                  <c:v>48.71</c:v>
                </c:pt>
                <c:pt idx="104">
                  <c:v>48.51</c:v>
                </c:pt>
                <c:pt idx="105">
                  <c:v>50.18</c:v>
                </c:pt>
                <c:pt idx="106">
                  <c:v>48.22</c:v>
                </c:pt>
                <c:pt idx="107">
                  <c:v>49</c:v>
                </c:pt>
                <c:pt idx="108">
                  <c:v>50.33</c:v>
                </c:pt>
                <c:pt idx="109">
                  <c:v>50.31</c:v>
                </c:pt>
                <c:pt idx="110">
                  <c:v>51.75</c:v>
                </c:pt>
                <c:pt idx="111">
                  <c:v>52.24</c:v>
                </c:pt>
                <c:pt idx="112">
                  <c:v>51.92</c:v>
                </c:pt>
                <c:pt idx="113">
                  <c:v>52.84</c:v>
                </c:pt>
                <c:pt idx="114">
                  <c:v>54.86</c:v>
                </c:pt>
                <c:pt idx="115">
                  <c:v>53</c:v>
                </c:pt>
                <c:pt idx="116">
                  <c:v>53.23</c:v>
                </c:pt>
                <c:pt idx="117">
                  <c:v>54.52</c:v>
                </c:pt>
                <c:pt idx="118">
                  <c:v>53.685000000000002</c:v>
                </c:pt>
                <c:pt idx="119">
                  <c:v>52.5</c:v>
                </c:pt>
                <c:pt idx="120">
                  <c:v>54.54</c:v>
                </c:pt>
                <c:pt idx="121">
                  <c:v>55.274999999999999</c:v>
                </c:pt>
                <c:pt idx="122">
                  <c:v>55.88</c:v>
                </c:pt>
                <c:pt idx="123">
                  <c:v>56.36</c:v>
                </c:pt>
                <c:pt idx="124">
                  <c:v>57.22</c:v>
                </c:pt>
                <c:pt idx="125">
                  <c:v>57.74</c:v>
                </c:pt>
                <c:pt idx="126">
                  <c:v>58.74</c:v>
                </c:pt>
                <c:pt idx="127">
                  <c:v>58.64</c:v>
                </c:pt>
                <c:pt idx="128">
                  <c:v>58.43</c:v>
                </c:pt>
                <c:pt idx="129">
                  <c:v>58.28</c:v>
                </c:pt>
                <c:pt idx="130">
                  <c:v>59.56</c:v>
                </c:pt>
                <c:pt idx="131">
                  <c:v>59.39</c:v>
                </c:pt>
                <c:pt idx="132">
                  <c:v>58.17</c:v>
                </c:pt>
                <c:pt idx="133">
                  <c:v>60.085000000000001</c:v>
                </c:pt>
                <c:pt idx="134">
                  <c:v>59.1</c:v>
                </c:pt>
                <c:pt idx="135">
                  <c:v>61.94</c:v>
                </c:pt>
                <c:pt idx="136">
                  <c:v>62.69</c:v>
                </c:pt>
                <c:pt idx="137">
                  <c:v>62.89</c:v>
                </c:pt>
                <c:pt idx="138">
                  <c:v>60.3</c:v>
                </c:pt>
                <c:pt idx="139">
                  <c:v>60.46</c:v>
                </c:pt>
                <c:pt idx="140">
                  <c:v>57.03</c:v>
                </c:pt>
                <c:pt idx="141">
                  <c:v>57.57</c:v>
                </c:pt>
                <c:pt idx="142">
                  <c:v>60.18</c:v>
                </c:pt>
                <c:pt idx="143">
                  <c:v>61.06</c:v>
                </c:pt>
                <c:pt idx="144">
                  <c:v>61.67</c:v>
                </c:pt>
                <c:pt idx="145">
                  <c:v>62.07</c:v>
                </c:pt>
                <c:pt idx="146">
                  <c:v>60.08</c:v>
                </c:pt>
                <c:pt idx="147">
                  <c:v>61.13</c:v>
                </c:pt>
                <c:pt idx="148">
                  <c:v>63.36</c:v>
                </c:pt>
                <c:pt idx="149">
                  <c:v>64.489999999999995</c:v>
                </c:pt>
                <c:pt idx="150">
                  <c:v>62.7</c:v>
                </c:pt>
                <c:pt idx="151">
                  <c:v>66.08</c:v>
                </c:pt>
                <c:pt idx="152">
                  <c:v>66.489999999999995</c:v>
                </c:pt>
                <c:pt idx="153">
                  <c:v>64.84</c:v>
                </c:pt>
                <c:pt idx="154">
                  <c:v>66.180000000000007</c:v>
                </c:pt>
                <c:pt idx="155">
                  <c:v>66.11</c:v>
                </c:pt>
                <c:pt idx="156">
                  <c:v>65.3</c:v>
                </c:pt>
                <c:pt idx="157">
                  <c:v>64.7</c:v>
                </c:pt>
                <c:pt idx="158">
                  <c:v>66.849999999999994</c:v>
                </c:pt>
                <c:pt idx="159">
                  <c:v>66.81</c:v>
                </c:pt>
                <c:pt idx="160">
                  <c:v>67.13</c:v>
                </c:pt>
                <c:pt idx="161">
                  <c:v>63.03</c:v>
                </c:pt>
                <c:pt idx="162">
                  <c:v>66.239999999999995</c:v>
                </c:pt>
                <c:pt idx="163">
                  <c:v>67.39</c:v>
                </c:pt>
                <c:pt idx="164">
                  <c:v>68.03</c:v>
                </c:pt>
                <c:pt idx="165">
                  <c:v>65.94</c:v>
                </c:pt>
                <c:pt idx="166">
                  <c:v>66.03</c:v>
                </c:pt>
                <c:pt idx="167">
                  <c:v>67.36</c:v>
                </c:pt>
                <c:pt idx="168">
                  <c:v>66.36</c:v>
                </c:pt>
                <c:pt idx="169">
                  <c:v>67.400000000000006</c:v>
                </c:pt>
                <c:pt idx="170">
                  <c:v>68.22</c:v>
                </c:pt>
                <c:pt idx="171">
                  <c:v>67.92</c:v>
                </c:pt>
                <c:pt idx="172">
                  <c:v>69.41</c:v>
                </c:pt>
                <c:pt idx="173">
                  <c:v>69.67</c:v>
                </c:pt>
                <c:pt idx="174">
                  <c:v>70.36</c:v>
                </c:pt>
                <c:pt idx="175">
                  <c:v>69.08</c:v>
                </c:pt>
                <c:pt idx="176">
                  <c:v>67.97</c:v>
                </c:pt>
                <c:pt idx="177">
                  <c:v>68.069999999999993</c:v>
                </c:pt>
                <c:pt idx="178">
                  <c:v>66.13</c:v>
                </c:pt>
                <c:pt idx="179">
                  <c:v>65.48</c:v>
                </c:pt>
                <c:pt idx="180">
                  <c:v>66.47</c:v>
                </c:pt>
                <c:pt idx="181">
                  <c:v>67.31</c:v>
                </c:pt>
                <c:pt idx="182">
                  <c:v>66.02</c:v>
                </c:pt>
                <c:pt idx="183">
                  <c:v>65.13</c:v>
                </c:pt>
                <c:pt idx="184">
                  <c:v>62.68</c:v>
                </c:pt>
                <c:pt idx="185">
                  <c:v>60.09</c:v>
                </c:pt>
                <c:pt idx="186">
                  <c:v>62.23</c:v>
                </c:pt>
                <c:pt idx="187">
                  <c:v>63.04</c:v>
                </c:pt>
                <c:pt idx="188">
                  <c:v>63.27</c:v>
                </c:pt>
                <c:pt idx="189">
                  <c:v>64.150000000000006</c:v>
                </c:pt>
                <c:pt idx="190">
                  <c:v>63.82</c:v>
                </c:pt>
                <c:pt idx="191">
                  <c:v>59.97</c:v>
                </c:pt>
                <c:pt idx="192">
                  <c:v>62.08</c:v>
                </c:pt>
                <c:pt idx="193">
                  <c:v>59.13</c:v>
                </c:pt>
                <c:pt idx="194">
                  <c:v>60.79</c:v>
                </c:pt>
                <c:pt idx="195">
                  <c:v>61.36</c:v>
                </c:pt>
                <c:pt idx="196">
                  <c:v>62.5</c:v>
                </c:pt>
                <c:pt idx="197">
                  <c:v>64.8</c:v>
                </c:pt>
                <c:pt idx="198">
                  <c:v>64.540000000000006</c:v>
                </c:pt>
                <c:pt idx="199">
                  <c:v>63.09</c:v>
                </c:pt>
                <c:pt idx="200">
                  <c:v>65.849999999999994</c:v>
                </c:pt>
                <c:pt idx="201">
                  <c:v>65.19</c:v>
                </c:pt>
                <c:pt idx="202">
                  <c:v>66.33</c:v>
                </c:pt>
                <c:pt idx="203">
                  <c:v>67.010000000000005</c:v>
                </c:pt>
                <c:pt idx="204">
                  <c:v>66.349999999999994</c:v>
                </c:pt>
                <c:pt idx="205">
                  <c:v>68.42</c:v>
                </c:pt>
                <c:pt idx="206">
                  <c:v>67.41</c:v>
                </c:pt>
                <c:pt idx="207">
                  <c:v>65.63</c:v>
                </c:pt>
                <c:pt idx="208">
                  <c:v>65.78</c:v>
                </c:pt>
                <c:pt idx="209">
                  <c:v>65.77</c:v>
                </c:pt>
                <c:pt idx="210">
                  <c:v>62.71</c:v>
                </c:pt>
                <c:pt idx="211">
                  <c:v>65.400000000000006</c:v>
                </c:pt>
                <c:pt idx="212">
                  <c:v>63.42</c:v>
                </c:pt>
                <c:pt idx="213">
                  <c:v>65</c:v>
                </c:pt>
                <c:pt idx="214">
                  <c:v>64</c:v>
                </c:pt>
                <c:pt idx="215">
                  <c:v>58.4</c:v>
                </c:pt>
                <c:pt idx="216">
                  <c:v>58.96</c:v>
                </c:pt>
                <c:pt idx="217">
                  <c:v>59.39</c:v>
                </c:pt>
                <c:pt idx="218">
                  <c:v>56.96</c:v>
                </c:pt>
                <c:pt idx="219">
                  <c:v>60.46</c:v>
                </c:pt>
                <c:pt idx="220">
                  <c:v>61.05</c:v>
                </c:pt>
                <c:pt idx="221">
                  <c:v>61.69</c:v>
                </c:pt>
                <c:pt idx="222">
                  <c:v>60.94</c:v>
                </c:pt>
                <c:pt idx="223">
                  <c:v>60.2</c:v>
                </c:pt>
                <c:pt idx="224">
                  <c:v>60.7</c:v>
                </c:pt>
                <c:pt idx="225">
                  <c:v>59.56</c:v>
                </c:pt>
                <c:pt idx="226">
                  <c:v>58.97</c:v>
                </c:pt>
                <c:pt idx="227">
                  <c:v>59.88</c:v>
                </c:pt>
                <c:pt idx="228">
                  <c:v>55.16</c:v>
                </c:pt>
                <c:pt idx="229">
                  <c:v>52.92</c:v>
                </c:pt>
                <c:pt idx="230">
                  <c:v>55.42</c:v>
                </c:pt>
                <c:pt idx="231">
                  <c:v>53.341000000000001</c:v>
                </c:pt>
                <c:pt idx="232">
                  <c:v>54.09</c:v>
                </c:pt>
                <c:pt idx="233">
                  <c:v>55.74</c:v>
                </c:pt>
                <c:pt idx="234">
                  <c:v>57.6</c:v>
                </c:pt>
                <c:pt idx="235">
                  <c:v>57.3</c:v>
                </c:pt>
                <c:pt idx="236">
                  <c:v>55.4</c:v>
                </c:pt>
                <c:pt idx="237">
                  <c:v>59.82</c:v>
                </c:pt>
                <c:pt idx="238">
                  <c:v>58.68</c:v>
                </c:pt>
                <c:pt idx="239">
                  <c:v>57.58</c:v>
                </c:pt>
                <c:pt idx="240">
                  <c:v>57.31</c:v>
                </c:pt>
                <c:pt idx="241">
                  <c:v>58.33</c:v>
                </c:pt>
                <c:pt idx="242">
                  <c:v>56.32</c:v>
                </c:pt>
                <c:pt idx="243">
                  <c:v>57.12</c:v>
                </c:pt>
                <c:pt idx="244">
                  <c:v>55.82</c:v>
                </c:pt>
                <c:pt idx="245">
                  <c:v>56.76</c:v>
                </c:pt>
                <c:pt idx="246">
                  <c:v>57.04</c:v>
                </c:pt>
                <c:pt idx="247">
                  <c:v>57.37</c:v>
                </c:pt>
                <c:pt idx="248">
                  <c:v>58.96</c:v>
                </c:pt>
                <c:pt idx="249">
                  <c:v>59.1</c:v>
                </c:pt>
                <c:pt idx="250">
                  <c:v>58.75</c:v>
                </c:pt>
                <c:pt idx="251">
                  <c:v>57.82</c:v>
                </c:pt>
                <c:pt idx="252">
                  <c:v>58.99</c:v>
                </c:pt>
                <c:pt idx="253">
                  <c:v>58.58</c:v>
                </c:pt>
                <c:pt idx="254">
                  <c:v>58.07</c:v>
                </c:pt>
                <c:pt idx="255">
                  <c:v>57.81</c:v>
                </c:pt>
                <c:pt idx="256">
                  <c:v>57.35</c:v>
                </c:pt>
                <c:pt idx="257">
                  <c:v>56.39</c:v>
                </c:pt>
                <c:pt idx="258">
                  <c:v>56.49</c:v>
                </c:pt>
                <c:pt idx="259">
                  <c:v>58.52</c:v>
                </c:pt>
                <c:pt idx="260">
                  <c:v>58.13</c:v>
                </c:pt>
                <c:pt idx="261">
                  <c:v>57.39</c:v>
                </c:pt>
                <c:pt idx="262">
                  <c:v>58.97</c:v>
                </c:pt>
                <c:pt idx="263">
                  <c:v>59.39</c:v>
                </c:pt>
                <c:pt idx="264">
                  <c:v>59.9</c:v>
                </c:pt>
                <c:pt idx="265">
                  <c:v>60.38</c:v>
                </c:pt>
                <c:pt idx="266">
                  <c:v>60.83</c:v>
                </c:pt>
                <c:pt idx="267">
                  <c:v>60.53</c:v>
                </c:pt>
                <c:pt idx="268">
                  <c:v>62.07</c:v>
                </c:pt>
                <c:pt idx="269">
                  <c:v>62.3</c:v>
                </c:pt>
                <c:pt idx="270">
                  <c:v>61.85</c:v>
                </c:pt>
                <c:pt idx="271">
                  <c:v>61.97</c:v>
                </c:pt>
                <c:pt idx="272">
                  <c:v>63.81</c:v>
                </c:pt>
                <c:pt idx="273">
                  <c:v>64.88</c:v>
                </c:pt>
                <c:pt idx="274">
                  <c:v>66.19</c:v>
                </c:pt>
                <c:pt idx="275">
                  <c:v>66.489999999999995</c:v>
                </c:pt>
                <c:pt idx="276">
                  <c:v>66.569999999999993</c:v>
                </c:pt>
                <c:pt idx="277">
                  <c:v>64.98</c:v>
                </c:pt>
                <c:pt idx="278">
                  <c:v>65.12</c:v>
                </c:pt>
                <c:pt idx="279">
                  <c:v>65.86</c:v>
                </c:pt>
                <c:pt idx="280">
                  <c:v>66.37</c:v>
                </c:pt>
                <c:pt idx="281">
                  <c:v>67.33</c:v>
                </c:pt>
                <c:pt idx="282">
                  <c:v>65.95</c:v>
                </c:pt>
                <c:pt idx="283">
                  <c:v>66.5</c:v>
                </c:pt>
                <c:pt idx="284">
                  <c:v>66.989999999999995</c:v>
                </c:pt>
                <c:pt idx="285">
                  <c:v>67.88</c:v>
                </c:pt>
                <c:pt idx="286">
                  <c:v>68.39</c:v>
                </c:pt>
                <c:pt idx="287">
                  <c:v>69.27</c:v>
                </c:pt>
                <c:pt idx="288">
                  <c:v>69.34</c:v>
                </c:pt>
                <c:pt idx="289">
                  <c:v>69.63</c:v>
                </c:pt>
                <c:pt idx="290">
                  <c:v>69.47</c:v>
                </c:pt>
                <c:pt idx="291">
                  <c:v>69.06</c:v>
                </c:pt>
                <c:pt idx="292">
                  <c:v>70.11</c:v>
                </c:pt>
                <c:pt idx="293">
                  <c:v>70.02</c:v>
                </c:pt>
                <c:pt idx="294">
                  <c:v>69.680000000000007</c:v>
                </c:pt>
                <c:pt idx="295">
                  <c:v>71.17</c:v>
                </c:pt>
                <c:pt idx="296">
                  <c:v>73.5</c:v>
                </c:pt>
                <c:pt idx="297">
                  <c:v>74.75</c:v>
                </c:pt>
                <c:pt idx="298">
                  <c:v>74.05</c:v>
                </c:pt>
                <c:pt idx="299">
                  <c:v>69.64</c:v>
                </c:pt>
                <c:pt idx="300">
                  <c:v>71.34</c:v>
                </c:pt>
                <c:pt idx="301">
                  <c:v>70.180000000000007</c:v>
                </c:pt>
                <c:pt idx="302">
                  <c:v>70.47</c:v>
                </c:pt>
                <c:pt idx="303">
                  <c:v>68.650000000000006</c:v>
                </c:pt>
                <c:pt idx="304">
                  <c:v>69.400000000000006</c:v>
                </c:pt>
                <c:pt idx="305">
                  <c:v>71.22</c:v>
                </c:pt>
                <c:pt idx="306">
                  <c:v>70.900000000000006</c:v>
                </c:pt>
                <c:pt idx="307">
                  <c:v>71.12</c:v>
                </c:pt>
                <c:pt idx="308">
                  <c:v>71.33</c:v>
                </c:pt>
                <c:pt idx="309">
                  <c:v>69.84</c:v>
                </c:pt>
                <c:pt idx="310">
                  <c:v>70.86</c:v>
                </c:pt>
                <c:pt idx="311">
                  <c:v>67.09</c:v>
                </c:pt>
                <c:pt idx="312">
                  <c:v>66.36</c:v>
                </c:pt>
                <c:pt idx="313">
                  <c:v>67.58</c:v>
                </c:pt>
                <c:pt idx="314">
                  <c:v>68.069999999999993</c:v>
                </c:pt>
                <c:pt idx="315">
                  <c:v>68.53</c:v>
                </c:pt>
                <c:pt idx="316">
                  <c:v>66.739999999999995</c:v>
                </c:pt>
                <c:pt idx="317">
                  <c:v>67.41</c:v>
                </c:pt>
                <c:pt idx="318">
                  <c:v>67.34</c:v>
                </c:pt>
                <c:pt idx="319">
                  <c:v>65.89</c:v>
                </c:pt>
                <c:pt idx="320">
                  <c:v>68.599999999999994</c:v>
                </c:pt>
                <c:pt idx="321">
                  <c:v>66.41</c:v>
                </c:pt>
                <c:pt idx="322">
                  <c:v>64.42</c:v>
                </c:pt>
                <c:pt idx="323">
                  <c:v>61.43</c:v>
                </c:pt>
                <c:pt idx="324">
                  <c:v>63.61</c:v>
                </c:pt>
                <c:pt idx="325">
                  <c:v>62.89</c:v>
                </c:pt>
                <c:pt idx="326">
                  <c:v>62.71</c:v>
                </c:pt>
                <c:pt idx="327">
                  <c:v>61.95</c:v>
                </c:pt>
                <c:pt idx="328">
                  <c:v>60.46</c:v>
                </c:pt>
                <c:pt idx="329">
                  <c:v>58.21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D9-469C-92F0-436033FD0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4710255"/>
        <c:axId val="644706095"/>
      </c:lineChart>
      <c:dateAx>
        <c:axId val="64471025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706095"/>
        <c:crosses val="autoZero"/>
        <c:auto val="1"/>
        <c:lblOffset val="100"/>
        <c:baseTimeUnit val="days"/>
      </c:dateAx>
      <c:valAx>
        <c:axId val="644706095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710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800"/>
              <a:t>SP500 </a:t>
            </a:r>
            <a:r>
              <a:rPr lang="ko-KR" altLang="ko-KR" sz="2800" b="0" i="0" u="none" strike="noStrike" baseline="0">
                <a:effectLst/>
              </a:rPr>
              <a:t>예측값 및 실제값 변동 추이</a:t>
            </a:r>
            <a:endParaRPr lang="ko-KR" altLang="en-US" sz="2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'SP500'!$B$1</c:f>
              <c:strCache>
                <c:ptCount val="1"/>
                <c:pt idx="0">
                  <c:v>Predict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'SP500'!$A$2:$A$331</c:f>
              <c:numCache>
                <c:formatCode>m/d/yyyy</c:formatCode>
                <c:ptCount val="330"/>
                <c:pt idx="0">
                  <c:v>39965</c:v>
                </c:pt>
                <c:pt idx="1">
                  <c:v>39974</c:v>
                </c:pt>
                <c:pt idx="2">
                  <c:v>39983</c:v>
                </c:pt>
                <c:pt idx="3">
                  <c:v>39994</c:v>
                </c:pt>
                <c:pt idx="4">
                  <c:v>40004</c:v>
                </c:pt>
                <c:pt idx="5">
                  <c:v>40015</c:v>
                </c:pt>
                <c:pt idx="6">
                  <c:v>40024</c:v>
                </c:pt>
                <c:pt idx="7">
                  <c:v>40035</c:v>
                </c:pt>
                <c:pt idx="8">
                  <c:v>40044</c:v>
                </c:pt>
                <c:pt idx="9">
                  <c:v>40053</c:v>
                </c:pt>
                <c:pt idx="10">
                  <c:v>40065</c:v>
                </c:pt>
                <c:pt idx="11">
                  <c:v>40074</c:v>
                </c:pt>
                <c:pt idx="12">
                  <c:v>40085</c:v>
                </c:pt>
                <c:pt idx="13">
                  <c:v>40095</c:v>
                </c:pt>
                <c:pt idx="14">
                  <c:v>40106</c:v>
                </c:pt>
                <c:pt idx="15">
                  <c:v>40115</c:v>
                </c:pt>
                <c:pt idx="16">
                  <c:v>40126</c:v>
                </c:pt>
                <c:pt idx="17">
                  <c:v>40135</c:v>
                </c:pt>
                <c:pt idx="18">
                  <c:v>40147</c:v>
                </c:pt>
                <c:pt idx="19">
                  <c:v>40156</c:v>
                </c:pt>
                <c:pt idx="20">
                  <c:v>40165</c:v>
                </c:pt>
                <c:pt idx="21">
                  <c:v>40177</c:v>
                </c:pt>
                <c:pt idx="22">
                  <c:v>40190</c:v>
                </c:pt>
                <c:pt idx="23">
                  <c:v>40200</c:v>
                </c:pt>
                <c:pt idx="24">
                  <c:v>40211</c:v>
                </c:pt>
                <c:pt idx="25">
                  <c:v>40220</c:v>
                </c:pt>
                <c:pt idx="26">
                  <c:v>40232</c:v>
                </c:pt>
                <c:pt idx="27">
                  <c:v>40242</c:v>
                </c:pt>
                <c:pt idx="28">
                  <c:v>40253</c:v>
                </c:pt>
                <c:pt idx="29">
                  <c:v>40262</c:v>
                </c:pt>
                <c:pt idx="30">
                  <c:v>40274</c:v>
                </c:pt>
                <c:pt idx="31">
                  <c:v>40283</c:v>
                </c:pt>
                <c:pt idx="32">
                  <c:v>40294</c:v>
                </c:pt>
                <c:pt idx="33">
                  <c:v>40304</c:v>
                </c:pt>
                <c:pt idx="34">
                  <c:v>40315</c:v>
                </c:pt>
                <c:pt idx="35">
                  <c:v>40325</c:v>
                </c:pt>
                <c:pt idx="36">
                  <c:v>40338</c:v>
                </c:pt>
                <c:pt idx="37">
                  <c:v>40347</c:v>
                </c:pt>
                <c:pt idx="38">
                  <c:v>40358</c:v>
                </c:pt>
                <c:pt idx="39">
                  <c:v>40368</c:v>
                </c:pt>
                <c:pt idx="40">
                  <c:v>40379</c:v>
                </c:pt>
                <c:pt idx="41">
                  <c:v>40388</c:v>
                </c:pt>
                <c:pt idx="42">
                  <c:v>40399</c:v>
                </c:pt>
                <c:pt idx="43">
                  <c:v>40408</c:v>
                </c:pt>
                <c:pt idx="44">
                  <c:v>40417</c:v>
                </c:pt>
                <c:pt idx="45">
                  <c:v>40429</c:v>
                </c:pt>
                <c:pt idx="46">
                  <c:v>40438</c:v>
                </c:pt>
                <c:pt idx="47">
                  <c:v>40452</c:v>
                </c:pt>
                <c:pt idx="48">
                  <c:v>40463</c:v>
                </c:pt>
                <c:pt idx="49">
                  <c:v>40472</c:v>
                </c:pt>
                <c:pt idx="50">
                  <c:v>40483</c:v>
                </c:pt>
                <c:pt idx="51">
                  <c:v>40492</c:v>
                </c:pt>
                <c:pt idx="52">
                  <c:v>40501</c:v>
                </c:pt>
                <c:pt idx="53">
                  <c:v>40513</c:v>
                </c:pt>
                <c:pt idx="54">
                  <c:v>40522</c:v>
                </c:pt>
                <c:pt idx="55">
                  <c:v>40533</c:v>
                </c:pt>
                <c:pt idx="56">
                  <c:v>40546</c:v>
                </c:pt>
                <c:pt idx="57">
                  <c:v>40555</c:v>
                </c:pt>
                <c:pt idx="58">
                  <c:v>40567</c:v>
                </c:pt>
                <c:pt idx="59">
                  <c:v>40581</c:v>
                </c:pt>
                <c:pt idx="60">
                  <c:v>40590</c:v>
                </c:pt>
                <c:pt idx="61">
                  <c:v>40602</c:v>
                </c:pt>
                <c:pt idx="62">
                  <c:v>40612</c:v>
                </c:pt>
                <c:pt idx="63">
                  <c:v>40623</c:v>
                </c:pt>
                <c:pt idx="64">
                  <c:v>40632</c:v>
                </c:pt>
                <c:pt idx="65">
                  <c:v>40641</c:v>
                </c:pt>
                <c:pt idx="66">
                  <c:v>40652</c:v>
                </c:pt>
                <c:pt idx="67">
                  <c:v>40662</c:v>
                </c:pt>
                <c:pt idx="68">
                  <c:v>40675</c:v>
                </c:pt>
                <c:pt idx="69">
                  <c:v>40686</c:v>
                </c:pt>
                <c:pt idx="70">
                  <c:v>40696</c:v>
                </c:pt>
                <c:pt idx="71">
                  <c:v>40708</c:v>
                </c:pt>
                <c:pt idx="72">
                  <c:v>40717</c:v>
                </c:pt>
                <c:pt idx="73">
                  <c:v>40729</c:v>
                </c:pt>
                <c:pt idx="74">
                  <c:v>40738</c:v>
                </c:pt>
                <c:pt idx="75">
                  <c:v>40749</c:v>
                </c:pt>
                <c:pt idx="76">
                  <c:v>40758</c:v>
                </c:pt>
                <c:pt idx="77">
                  <c:v>40767</c:v>
                </c:pt>
                <c:pt idx="78">
                  <c:v>40779</c:v>
                </c:pt>
                <c:pt idx="79">
                  <c:v>40788</c:v>
                </c:pt>
                <c:pt idx="80">
                  <c:v>40802</c:v>
                </c:pt>
                <c:pt idx="81">
                  <c:v>40813</c:v>
                </c:pt>
                <c:pt idx="82">
                  <c:v>40823</c:v>
                </c:pt>
                <c:pt idx="83">
                  <c:v>40834</c:v>
                </c:pt>
                <c:pt idx="84">
                  <c:v>40843</c:v>
                </c:pt>
                <c:pt idx="85">
                  <c:v>40854</c:v>
                </c:pt>
                <c:pt idx="86">
                  <c:v>40863</c:v>
                </c:pt>
                <c:pt idx="87">
                  <c:v>40875</c:v>
                </c:pt>
                <c:pt idx="88">
                  <c:v>40884</c:v>
                </c:pt>
                <c:pt idx="89">
                  <c:v>40893</c:v>
                </c:pt>
                <c:pt idx="90">
                  <c:v>40905</c:v>
                </c:pt>
                <c:pt idx="91">
                  <c:v>40918</c:v>
                </c:pt>
                <c:pt idx="92">
                  <c:v>40928</c:v>
                </c:pt>
                <c:pt idx="93">
                  <c:v>40941</c:v>
                </c:pt>
                <c:pt idx="94">
                  <c:v>40952</c:v>
                </c:pt>
                <c:pt idx="95">
                  <c:v>40962</c:v>
                </c:pt>
                <c:pt idx="96">
                  <c:v>40974</c:v>
                </c:pt>
                <c:pt idx="97">
                  <c:v>40983</c:v>
                </c:pt>
                <c:pt idx="98">
                  <c:v>40994</c:v>
                </c:pt>
                <c:pt idx="99">
                  <c:v>41003</c:v>
                </c:pt>
                <c:pt idx="100">
                  <c:v>41016</c:v>
                </c:pt>
                <c:pt idx="101">
                  <c:v>41025</c:v>
                </c:pt>
                <c:pt idx="102">
                  <c:v>41037</c:v>
                </c:pt>
                <c:pt idx="103">
                  <c:v>41046</c:v>
                </c:pt>
                <c:pt idx="104">
                  <c:v>41058</c:v>
                </c:pt>
                <c:pt idx="105">
                  <c:v>41068</c:v>
                </c:pt>
                <c:pt idx="106">
                  <c:v>41079</c:v>
                </c:pt>
                <c:pt idx="107">
                  <c:v>41088</c:v>
                </c:pt>
                <c:pt idx="108">
                  <c:v>41100</c:v>
                </c:pt>
                <c:pt idx="109">
                  <c:v>41109</c:v>
                </c:pt>
                <c:pt idx="110">
                  <c:v>41120</c:v>
                </c:pt>
                <c:pt idx="111">
                  <c:v>41129</c:v>
                </c:pt>
                <c:pt idx="112">
                  <c:v>41141</c:v>
                </c:pt>
                <c:pt idx="113">
                  <c:v>41150</c:v>
                </c:pt>
                <c:pt idx="114">
                  <c:v>41162</c:v>
                </c:pt>
                <c:pt idx="115">
                  <c:v>41171</c:v>
                </c:pt>
                <c:pt idx="116">
                  <c:v>41180</c:v>
                </c:pt>
                <c:pt idx="117">
                  <c:v>41193</c:v>
                </c:pt>
                <c:pt idx="118">
                  <c:v>41204</c:v>
                </c:pt>
                <c:pt idx="119">
                  <c:v>41215</c:v>
                </c:pt>
                <c:pt idx="120">
                  <c:v>41226</c:v>
                </c:pt>
                <c:pt idx="121">
                  <c:v>41236</c:v>
                </c:pt>
                <c:pt idx="122">
                  <c:v>41247</c:v>
                </c:pt>
                <c:pt idx="123">
                  <c:v>41256</c:v>
                </c:pt>
                <c:pt idx="124">
                  <c:v>41267</c:v>
                </c:pt>
                <c:pt idx="125">
                  <c:v>41281</c:v>
                </c:pt>
                <c:pt idx="126">
                  <c:v>41290</c:v>
                </c:pt>
                <c:pt idx="127">
                  <c:v>41302</c:v>
                </c:pt>
                <c:pt idx="128">
                  <c:v>41311</c:v>
                </c:pt>
                <c:pt idx="129">
                  <c:v>41320</c:v>
                </c:pt>
                <c:pt idx="130">
                  <c:v>41332</c:v>
                </c:pt>
                <c:pt idx="131">
                  <c:v>41344</c:v>
                </c:pt>
                <c:pt idx="132">
                  <c:v>41353</c:v>
                </c:pt>
                <c:pt idx="133">
                  <c:v>41365</c:v>
                </c:pt>
                <c:pt idx="134">
                  <c:v>41374</c:v>
                </c:pt>
                <c:pt idx="135">
                  <c:v>41383</c:v>
                </c:pt>
                <c:pt idx="136">
                  <c:v>41394</c:v>
                </c:pt>
                <c:pt idx="137">
                  <c:v>41404</c:v>
                </c:pt>
                <c:pt idx="138">
                  <c:v>41416</c:v>
                </c:pt>
                <c:pt idx="139">
                  <c:v>41428</c:v>
                </c:pt>
                <c:pt idx="140">
                  <c:v>41438</c:v>
                </c:pt>
                <c:pt idx="141">
                  <c:v>41449</c:v>
                </c:pt>
                <c:pt idx="142">
                  <c:v>41458</c:v>
                </c:pt>
                <c:pt idx="143">
                  <c:v>41470</c:v>
                </c:pt>
                <c:pt idx="144">
                  <c:v>41479</c:v>
                </c:pt>
                <c:pt idx="145">
                  <c:v>41488</c:v>
                </c:pt>
                <c:pt idx="146">
                  <c:v>41499</c:v>
                </c:pt>
                <c:pt idx="147">
                  <c:v>41513</c:v>
                </c:pt>
                <c:pt idx="148">
                  <c:v>41523</c:v>
                </c:pt>
                <c:pt idx="149">
                  <c:v>41534</c:v>
                </c:pt>
                <c:pt idx="150">
                  <c:v>41543</c:v>
                </c:pt>
                <c:pt idx="151">
                  <c:v>41555</c:v>
                </c:pt>
                <c:pt idx="152">
                  <c:v>41565</c:v>
                </c:pt>
                <c:pt idx="153">
                  <c:v>41576</c:v>
                </c:pt>
                <c:pt idx="154">
                  <c:v>41585</c:v>
                </c:pt>
                <c:pt idx="155">
                  <c:v>41596</c:v>
                </c:pt>
                <c:pt idx="156">
                  <c:v>41605</c:v>
                </c:pt>
                <c:pt idx="157">
                  <c:v>41617</c:v>
                </c:pt>
                <c:pt idx="158">
                  <c:v>41626</c:v>
                </c:pt>
                <c:pt idx="159">
                  <c:v>41638</c:v>
                </c:pt>
                <c:pt idx="160">
                  <c:v>41649</c:v>
                </c:pt>
                <c:pt idx="161">
                  <c:v>41661</c:v>
                </c:pt>
                <c:pt idx="162">
                  <c:v>41674</c:v>
                </c:pt>
                <c:pt idx="163">
                  <c:v>41683</c:v>
                </c:pt>
                <c:pt idx="164">
                  <c:v>41695</c:v>
                </c:pt>
                <c:pt idx="165">
                  <c:v>41704</c:v>
                </c:pt>
                <c:pt idx="166">
                  <c:v>41715</c:v>
                </c:pt>
                <c:pt idx="167">
                  <c:v>41724</c:v>
                </c:pt>
                <c:pt idx="168">
                  <c:v>41733</c:v>
                </c:pt>
                <c:pt idx="169">
                  <c:v>41744</c:v>
                </c:pt>
                <c:pt idx="170">
                  <c:v>41754</c:v>
                </c:pt>
                <c:pt idx="171">
                  <c:v>41768</c:v>
                </c:pt>
                <c:pt idx="172">
                  <c:v>41779</c:v>
                </c:pt>
                <c:pt idx="173">
                  <c:v>41789</c:v>
                </c:pt>
                <c:pt idx="174">
                  <c:v>41802</c:v>
                </c:pt>
                <c:pt idx="175">
                  <c:v>41813</c:v>
                </c:pt>
                <c:pt idx="176">
                  <c:v>41822</c:v>
                </c:pt>
                <c:pt idx="177">
                  <c:v>41834</c:v>
                </c:pt>
                <c:pt idx="178">
                  <c:v>41843</c:v>
                </c:pt>
                <c:pt idx="179">
                  <c:v>41852</c:v>
                </c:pt>
                <c:pt idx="180">
                  <c:v>41863</c:v>
                </c:pt>
                <c:pt idx="181">
                  <c:v>41873</c:v>
                </c:pt>
                <c:pt idx="182">
                  <c:v>41885</c:v>
                </c:pt>
                <c:pt idx="183">
                  <c:v>41894</c:v>
                </c:pt>
                <c:pt idx="184">
                  <c:v>41905</c:v>
                </c:pt>
                <c:pt idx="185">
                  <c:v>41914</c:v>
                </c:pt>
                <c:pt idx="186">
                  <c:v>41927</c:v>
                </c:pt>
                <c:pt idx="187">
                  <c:v>41936</c:v>
                </c:pt>
                <c:pt idx="188">
                  <c:v>41947</c:v>
                </c:pt>
                <c:pt idx="189">
                  <c:v>41956</c:v>
                </c:pt>
                <c:pt idx="190">
                  <c:v>41967</c:v>
                </c:pt>
                <c:pt idx="191">
                  <c:v>41977</c:v>
                </c:pt>
                <c:pt idx="192">
                  <c:v>41988</c:v>
                </c:pt>
                <c:pt idx="193">
                  <c:v>41997</c:v>
                </c:pt>
                <c:pt idx="194">
                  <c:v>42011</c:v>
                </c:pt>
                <c:pt idx="195">
                  <c:v>42020</c:v>
                </c:pt>
                <c:pt idx="196">
                  <c:v>42032</c:v>
                </c:pt>
                <c:pt idx="197">
                  <c:v>42041</c:v>
                </c:pt>
                <c:pt idx="198">
                  <c:v>42058</c:v>
                </c:pt>
                <c:pt idx="199">
                  <c:v>42067</c:v>
                </c:pt>
                <c:pt idx="200">
                  <c:v>42076</c:v>
                </c:pt>
                <c:pt idx="201">
                  <c:v>42087</c:v>
                </c:pt>
                <c:pt idx="202">
                  <c:v>42096</c:v>
                </c:pt>
                <c:pt idx="203">
                  <c:v>42108</c:v>
                </c:pt>
                <c:pt idx="204">
                  <c:v>42117</c:v>
                </c:pt>
                <c:pt idx="205">
                  <c:v>42130</c:v>
                </c:pt>
                <c:pt idx="206">
                  <c:v>42139</c:v>
                </c:pt>
                <c:pt idx="207">
                  <c:v>42151</c:v>
                </c:pt>
                <c:pt idx="208">
                  <c:v>42160</c:v>
                </c:pt>
                <c:pt idx="209">
                  <c:v>42171</c:v>
                </c:pt>
                <c:pt idx="210">
                  <c:v>42180</c:v>
                </c:pt>
                <c:pt idx="211">
                  <c:v>42192</c:v>
                </c:pt>
                <c:pt idx="212">
                  <c:v>42201</c:v>
                </c:pt>
                <c:pt idx="213">
                  <c:v>42212</c:v>
                </c:pt>
                <c:pt idx="214">
                  <c:v>42221</c:v>
                </c:pt>
                <c:pt idx="215">
                  <c:v>42230</c:v>
                </c:pt>
                <c:pt idx="216">
                  <c:v>42241</c:v>
                </c:pt>
                <c:pt idx="217">
                  <c:v>42250</c:v>
                </c:pt>
                <c:pt idx="218">
                  <c:v>42262</c:v>
                </c:pt>
                <c:pt idx="219">
                  <c:v>42271</c:v>
                </c:pt>
                <c:pt idx="220">
                  <c:v>42284</c:v>
                </c:pt>
                <c:pt idx="221">
                  <c:v>42296</c:v>
                </c:pt>
                <c:pt idx="222">
                  <c:v>42305</c:v>
                </c:pt>
                <c:pt idx="223">
                  <c:v>42314</c:v>
                </c:pt>
                <c:pt idx="224">
                  <c:v>42325</c:v>
                </c:pt>
                <c:pt idx="225">
                  <c:v>42335</c:v>
                </c:pt>
                <c:pt idx="226">
                  <c:v>42346</c:v>
                </c:pt>
                <c:pt idx="227">
                  <c:v>42355</c:v>
                </c:pt>
                <c:pt idx="228">
                  <c:v>42367</c:v>
                </c:pt>
                <c:pt idx="229">
                  <c:v>42380</c:v>
                </c:pt>
                <c:pt idx="230">
                  <c:v>42390</c:v>
                </c:pt>
                <c:pt idx="231">
                  <c:v>42401</c:v>
                </c:pt>
                <c:pt idx="232">
                  <c:v>42416</c:v>
                </c:pt>
                <c:pt idx="233">
                  <c:v>42425</c:v>
                </c:pt>
                <c:pt idx="234">
                  <c:v>42437</c:v>
                </c:pt>
                <c:pt idx="235">
                  <c:v>42446</c:v>
                </c:pt>
                <c:pt idx="236">
                  <c:v>42458</c:v>
                </c:pt>
                <c:pt idx="237">
                  <c:v>42467</c:v>
                </c:pt>
                <c:pt idx="238">
                  <c:v>42479</c:v>
                </c:pt>
                <c:pt idx="239">
                  <c:v>42488</c:v>
                </c:pt>
                <c:pt idx="240">
                  <c:v>42501</c:v>
                </c:pt>
                <c:pt idx="241">
                  <c:v>42510</c:v>
                </c:pt>
                <c:pt idx="242">
                  <c:v>42522</c:v>
                </c:pt>
                <c:pt idx="243">
                  <c:v>42534</c:v>
                </c:pt>
                <c:pt idx="244">
                  <c:v>42543</c:v>
                </c:pt>
                <c:pt idx="245">
                  <c:v>42552</c:v>
                </c:pt>
                <c:pt idx="246">
                  <c:v>42564</c:v>
                </c:pt>
                <c:pt idx="247">
                  <c:v>42573</c:v>
                </c:pt>
                <c:pt idx="248">
                  <c:v>42584</c:v>
                </c:pt>
                <c:pt idx="249">
                  <c:v>42593</c:v>
                </c:pt>
                <c:pt idx="250">
                  <c:v>42605</c:v>
                </c:pt>
                <c:pt idx="251">
                  <c:v>42614</c:v>
                </c:pt>
                <c:pt idx="252">
                  <c:v>42626</c:v>
                </c:pt>
                <c:pt idx="253">
                  <c:v>42640</c:v>
                </c:pt>
                <c:pt idx="254">
                  <c:v>42650</c:v>
                </c:pt>
                <c:pt idx="255">
                  <c:v>42661</c:v>
                </c:pt>
                <c:pt idx="256">
                  <c:v>42670</c:v>
                </c:pt>
                <c:pt idx="257">
                  <c:v>42681</c:v>
                </c:pt>
                <c:pt idx="258">
                  <c:v>42690</c:v>
                </c:pt>
                <c:pt idx="259">
                  <c:v>42702</c:v>
                </c:pt>
                <c:pt idx="260">
                  <c:v>42711</c:v>
                </c:pt>
                <c:pt idx="261">
                  <c:v>42720</c:v>
                </c:pt>
                <c:pt idx="262">
                  <c:v>42732</c:v>
                </c:pt>
                <c:pt idx="263">
                  <c:v>42745</c:v>
                </c:pt>
                <c:pt idx="264">
                  <c:v>42755</c:v>
                </c:pt>
                <c:pt idx="265">
                  <c:v>42768</c:v>
                </c:pt>
                <c:pt idx="266">
                  <c:v>42779</c:v>
                </c:pt>
                <c:pt idx="267">
                  <c:v>42789</c:v>
                </c:pt>
                <c:pt idx="268">
                  <c:v>42801</c:v>
                </c:pt>
                <c:pt idx="269">
                  <c:v>42810</c:v>
                </c:pt>
                <c:pt idx="270">
                  <c:v>42821</c:v>
                </c:pt>
                <c:pt idx="271">
                  <c:v>42830</c:v>
                </c:pt>
                <c:pt idx="272">
                  <c:v>42842</c:v>
                </c:pt>
                <c:pt idx="273">
                  <c:v>42851</c:v>
                </c:pt>
                <c:pt idx="274">
                  <c:v>42866</c:v>
                </c:pt>
                <c:pt idx="275">
                  <c:v>42877</c:v>
                </c:pt>
                <c:pt idx="276">
                  <c:v>42887</c:v>
                </c:pt>
                <c:pt idx="277">
                  <c:v>42899</c:v>
                </c:pt>
                <c:pt idx="278">
                  <c:v>42908</c:v>
                </c:pt>
                <c:pt idx="279">
                  <c:v>42919</c:v>
                </c:pt>
                <c:pt idx="280">
                  <c:v>42929</c:v>
                </c:pt>
                <c:pt idx="281">
                  <c:v>42940</c:v>
                </c:pt>
                <c:pt idx="282">
                  <c:v>42949</c:v>
                </c:pt>
                <c:pt idx="283">
                  <c:v>42958</c:v>
                </c:pt>
                <c:pt idx="284">
                  <c:v>42970</c:v>
                </c:pt>
                <c:pt idx="285">
                  <c:v>42979</c:v>
                </c:pt>
                <c:pt idx="286">
                  <c:v>42991</c:v>
                </c:pt>
                <c:pt idx="287">
                  <c:v>43000</c:v>
                </c:pt>
                <c:pt idx="288">
                  <c:v>43019</c:v>
                </c:pt>
                <c:pt idx="289">
                  <c:v>43028</c:v>
                </c:pt>
                <c:pt idx="290">
                  <c:v>43039</c:v>
                </c:pt>
                <c:pt idx="291">
                  <c:v>43048</c:v>
                </c:pt>
                <c:pt idx="292">
                  <c:v>43059</c:v>
                </c:pt>
                <c:pt idx="293">
                  <c:v>43069</c:v>
                </c:pt>
                <c:pt idx="294">
                  <c:v>43080</c:v>
                </c:pt>
                <c:pt idx="295">
                  <c:v>43089</c:v>
                </c:pt>
                <c:pt idx="296">
                  <c:v>43103</c:v>
                </c:pt>
                <c:pt idx="297">
                  <c:v>43112</c:v>
                </c:pt>
                <c:pt idx="298">
                  <c:v>43123</c:v>
                </c:pt>
                <c:pt idx="299">
                  <c:v>43132</c:v>
                </c:pt>
                <c:pt idx="300">
                  <c:v>43143</c:v>
                </c:pt>
                <c:pt idx="301">
                  <c:v>43154</c:v>
                </c:pt>
                <c:pt idx="302">
                  <c:v>43166</c:v>
                </c:pt>
                <c:pt idx="303">
                  <c:v>43175</c:v>
                </c:pt>
                <c:pt idx="304">
                  <c:v>43186</c:v>
                </c:pt>
                <c:pt idx="305">
                  <c:v>43196</c:v>
                </c:pt>
                <c:pt idx="306">
                  <c:v>43207</c:v>
                </c:pt>
                <c:pt idx="307">
                  <c:v>43216</c:v>
                </c:pt>
                <c:pt idx="308">
                  <c:v>43229</c:v>
                </c:pt>
                <c:pt idx="309">
                  <c:v>43238</c:v>
                </c:pt>
                <c:pt idx="310">
                  <c:v>43250</c:v>
                </c:pt>
                <c:pt idx="311">
                  <c:v>43262</c:v>
                </c:pt>
                <c:pt idx="312">
                  <c:v>43272</c:v>
                </c:pt>
                <c:pt idx="313">
                  <c:v>43283</c:v>
                </c:pt>
                <c:pt idx="314">
                  <c:v>43293</c:v>
                </c:pt>
                <c:pt idx="315">
                  <c:v>43304</c:v>
                </c:pt>
                <c:pt idx="316">
                  <c:v>43313</c:v>
                </c:pt>
                <c:pt idx="317">
                  <c:v>43322</c:v>
                </c:pt>
                <c:pt idx="318">
                  <c:v>43334</c:v>
                </c:pt>
                <c:pt idx="319">
                  <c:v>43343</c:v>
                </c:pt>
                <c:pt idx="320">
                  <c:v>43354</c:v>
                </c:pt>
                <c:pt idx="321">
                  <c:v>43363</c:v>
                </c:pt>
                <c:pt idx="322">
                  <c:v>43378</c:v>
                </c:pt>
                <c:pt idx="323">
                  <c:v>43390</c:v>
                </c:pt>
                <c:pt idx="324">
                  <c:v>43399</c:v>
                </c:pt>
                <c:pt idx="325">
                  <c:v>43410</c:v>
                </c:pt>
                <c:pt idx="326">
                  <c:v>43419</c:v>
                </c:pt>
                <c:pt idx="327">
                  <c:v>43430</c:v>
                </c:pt>
                <c:pt idx="328">
                  <c:v>43439</c:v>
                </c:pt>
                <c:pt idx="329">
                  <c:v>43448</c:v>
                </c:pt>
              </c:numCache>
            </c:numRef>
          </c:cat>
          <c:val>
            <c:numRef>
              <c:f>'SP500'!$B$2:$B$331</c:f>
              <c:numCache>
                <c:formatCode>General</c:formatCode>
                <c:ptCount val="330"/>
                <c:pt idx="0">
                  <c:v>94.541799810359393</c:v>
                </c:pt>
                <c:pt idx="1">
                  <c:v>93.936982399666903</c:v>
                </c:pt>
                <c:pt idx="2">
                  <c:v>91.139469812413395</c:v>
                </c:pt>
                <c:pt idx="3">
                  <c:v>91.389165101299596</c:v>
                </c:pt>
                <c:pt idx="4">
                  <c:v>93.835575015975195</c:v>
                </c:pt>
                <c:pt idx="5">
                  <c:v>98.1227984171218</c:v>
                </c:pt>
                <c:pt idx="6">
                  <c:v>100.26414186731</c:v>
                </c:pt>
                <c:pt idx="7">
                  <c:v>100.22426685972199</c:v>
                </c:pt>
                <c:pt idx="8">
                  <c:v>102.52845323331501</c:v>
                </c:pt>
                <c:pt idx="9">
                  <c:v>102.060909156902</c:v>
                </c:pt>
                <c:pt idx="10">
                  <c:v>106.90975201589301</c:v>
                </c:pt>
                <c:pt idx="11">
                  <c:v>106.827670759265</c:v>
                </c:pt>
                <c:pt idx="12">
                  <c:v>105.5791840565</c:v>
                </c:pt>
                <c:pt idx="13">
                  <c:v>109.38317484511199</c:v>
                </c:pt>
                <c:pt idx="14">
                  <c:v>106.74619117540099</c:v>
                </c:pt>
                <c:pt idx="15">
                  <c:v>106.56121874782301</c:v>
                </c:pt>
                <c:pt idx="16">
                  <c:v>110.921640327926</c:v>
                </c:pt>
                <c:pt idx="17">
                  <c:v>111.298767222782</c:v>
                </c:pt>
                <c:pt idx="18">
                  <c:v>110.74994215674801</c:v>
                </c:pt>
                <c:pt idx="19">
                  <c:v>111.395447087006</c:v>
                </c:pt>
                <c:pt idx="20">
                  <c:v>111.892208739734</c:v>
                </c:pt>
                <c:pt idx="21">
                  <c:v>114.627415733155</c:v>
                </c:pt>
                <c:pt idx="22">
                  <c:v>113.67514331417</c:v>
                </c:pt>
                <c:pt idx="23">
                  <c:v>109.38640430105799</c:v>
                </c:pt>
                <c:pt idx="24">
                  <c:v>109.152757419834</c:v>
                </c:pt>
                <c:pt idx="25">
                  <c:v>110.412693522449</c:v>
                </c:pt>
                <c:pt idx="26">
                  <c:v>111.933341603285</c:v>
                </c:pt>
                <c:pt idx="27">
                  <c:v>115.07554300973899</c:v>
                </c:pt>
                <c:pt idx="28">
                  <c:v>117.401436328605</c:v>
                </c:pt>
                <c:pt idx="29">
                  <c:v>118.547678073642</c:v>
                </c:pt>
                <c:pt idx="30">
                  <c:v>119.953348651685</c:v>
                </c:pt>
                <c:pt idx="31">
                  <c:v>120.88385273045699</c:v>
                </c:pt>
                <c:pt idx="32">
                  <c:v>120.070019920166</c:v>
                </c:pt>
                <c:pt idx="33">
                  <c:v>115.236097052744</c:v>
                </c:pt>
                <c:pt idx="34">
                  <c:v>110.177471820072</c:v>
                </c:pt>
                <c:pt idx="35">
                  <c:v>108.840627853936</c:v>
                </c:pt>
                <c:pt idx="36">
                  <c:v>109.256516528083</c:v>
                </c:pt>
                <c:pt idx="37">
                  <c:v>109.751042017141</c:v>
                </c:pt>
                <c:pt idx="38">
                  <c:v>104.124810958852</c:v>
                </c:pt>
                <c:pt idx="39">
                  <c:v>108.595165033643</c:v>
                </c:pt>
                <c:pt idx="40">
                  <c:v>110.527168690764</c:v>
                </c:pt>
                <c:pt idx="41">
                  <c:v>111.62972117623001</c:v>
                </c:pt>
                <c:pt idx="42">
                  <c:v>110.73816460150999</c:v>
                </c:pt>
                <c:pt idx="43">
                  <c:v>107.779655931561</c:v>
                </c:pt>
                <c:pt idx="44">
                  <c:v>108.455364786261</c:v>
                </c:pt>
                <c:pt idx="45">
                  <c:v>111.754356213142</c:v>
                </c:pt>
                <c:pt idx="46">
                  <c:v>114.09646485491299</c:v>
                </c:pt>
                <c:pt idx="47">
                  <c:v>115.360802304625</c:v>
                </c:pt>
                <c:pt idx="48">
                  <c:v>117.84875638222501</c:v>
                </c:pt>
                <c:pt idx="49">
                  <c:v>118.76421860114699</c:v>
                </c:pt>
                <c:pt idx="50">
                  <c:v>121.38466123976499</c:v>
                </c:pt>
                <c:pt idx="51">
                  <c:v>119.851527710356</c:v>
                </c:pt>
                <c:pt idx="52">
                  <c:v>120.091578220321</c:v>
                </c:pt>
                <c:pt idx="53">
                  <c:v>123.24224955749</c:v>
                </c:pt>
                <c:pt idx="54">
                  <c:v>125.111404564241</c:v>
                </c:pt>
                <c:pt idx="55">
                  <c:v>126.450370258069</c:v>
                </c:pt>
                <c:pt idx="56">
                  <c:v>127.66308551619299</c:v>
                </c:pt>
                <c:pt idx="57">
                  <c:v>129.28225859538901</c:v>
                </c:pt>
                <c:pt idx="58">
                  <c:v>130.06524285575699</c:v>
                </c:pt>
                <c:pt idx="59">
                  <c:v>133.46163665167799</c:v>
                </c:pt>
                <c:pt idx="60">
                  <c:v>132.88367745818499</c:v>
                </c:pt>
                <c:pt idx="61">
                  <c:v>133.210048241061</c:v>
                </c:pt>
                <c:pt idx="62">
                  <c:v>129.653966695176</c:v>
                </c:pt>
                <c:pt idx="63">
                  <c:v>131.474218134003</c:v>
                </c:pt>
                <c:pt idx="64">
                  <c:v>133.51674501794199</c:v>
                </c:pt>
                <c:pt idx="65">
                  <c:v>132.22940978266601</c:v>
                </c:pt>
                <c:pt idx="66">
                  <c:v>134.94142807332599</c:v>
                </c:pt>
                <c:pt idx="67">
                  <c:v>135.91161919770599</c:v>
                </c:pt>
                <c:pt idx="68">
                  <c:v>134.75626381988499</c:v>
                </c:pt>
                <c:pt idx="69">
                  <c:v>134.17363714072499</c:v>
                </c:pt>
                <c:pt idx="70">
                  <c:v>131.27282329731</c:v>
                </c:pt>
                <c:pt idx="71">
                  <c:v>128.708047181295</c:v>
                </c:pt>
                <c:pt idx="72">
                  <c:v>129.71263474656001</c:v>
                </c:pt>
                <c:pt idx="73">
                  <c:v>134.50797756078501</c:v>
                </c:pt>
                <c:pt idx="74">
                  <c:v>133.461057440171</c:v>
                </c:pt>
                <c:pt idx="75">
                  <c:v>130.978351484125</c:v>
                </c:pt>
                <c:pt idx="76">
                  <c:v>121.103572876435</c:v>
                </c:pt>
                <c:pt idx="77">
                  <c:v>118.15208825604</c:v>
                </c:pt>
                <c:pt idx="78">
                  <c:v>119.648261212349</c:v>
                </c:pt>
                <c:pt idx="79">
                  <c:v>118.842370814772</c:v>
                </c:pt>
                <c:pt idx="80">
                  <c:v>118.706678452365</c:v>
                </c:pt>
                <c:pt idx="81">
                  <c:v>116.24868698526301</c:v>
                </c:pt>
                <c:pt idx="82">
                  <c:v>120.45312802248201</c:v>
                </c:pt>
                <c:pt idx="83">
                  <c:v>123.272385352821</c:v>
                </c:pt>
                <c:pt idx="84">
                  <c:v>126.211464770731</c:v>
                </c:pt>
                <c:pt idx="85">
                  <c:v>127.098328336432</c:v>
                </c:pt>
                <c:pt idx="86">
                  <c:v>122.65834198716399</c:v>
                </c:pt>
                <c:pt idx="87">
                  <c:v>124.491189668008</c:v>
                </c:pt>
                <c:pt idx="88">
                  <c:v>124.384353991997</c:v>
                </c:pt>
                <c:pt idx="89">
                  <c:v>124.708768439994</c:v>
                </c:pt>
                <c:pt idx="90">
                  <c:v>126.85798237454701</c:v>
                </c:pt>
                <c:pt idx="91">
                  <c:v>130.282258350787</c:v>
                </c:pt>
                <c:pt idx="92">
                  <c:v>132.207301220809</c:v>
                </c:pt>
                <c:pt idx="93">
                  <c:v>134.54768364957701</c:v>
                </c:pt>
                <c:pt idx="94">
                  <c:v>136.04990348492399</c:v>
                </c:pt>
                <c:pt idx="95">
                  <c:v>137.549032755111</c:v>
                </c:pt>
                <c:pt idx="96">
                  <c:v>138.11658977495301</c:v>
                </c:pt>
                <c:pt idx="97">
                  <c:v>141.03590559237699</c:v>
                </c:pt>
                <c:pt idx="98">
                  <c:v>141.92601715312</c:v>
                </c:pt>
                <c:pt idx="99">
                  <c:v>138.98710315219699</c:v>
                </c:pt>
                <c:pt idx="100">
                  <c:v>139.071338348041</c:v>
                </c:pt>
                <c:pt idx="101">
                  <c:v>139.11803986612699</c:v>
                </c:pt>
                <c:pt idx="102">
                  <c:v>136.11566213505401</c:v>
                </c:pt>
                <c:pt idx="103">
                  <c:v>132.35468342668599</c:v>
                </c:pt>
                <c:pt idx="104">
                  <c:v>131.32932657867499</c:v>
                </c:pt>
                <c:pt idx="105">
                  <c:v>134.840396075488</c:v>
                </c:pt>
                <c:pt idx="106">
                  <c:v>134.06844980095201</c:v>
                </c:pt>
                <c:pt idx="107">
                  <c:v>136.813042872963</c:v>
                </c:pt>
                <c:pt idx="108">
                  <c:v>136.88526922510101</c:v>
                </c:pt>
                <c:pt idx="109">
                  <c:v>137.619970231157</c:v>
                </c:pt>
                <c:pt idx="110">
                  <c:v>139.782317409082</c:v>
                </c:pt>
                <c:pt idx="111">
                  <c:v>142.44327320372599</c:v>
                </c:pt>
                <c:pt idx="112">
                  <c:v>142.433626679669</c:v>
                </c:pt>
                <c:pt idx="113">
                  <c:v>143.84508323329001</c:v>
                </c:pt>
                <c:pt idx="114">
                  <c:v>146.44188870664101</c:v>
                </c:pt>
                <c:pt idx="115">
                  <c:v>145.34047625124199</c:v>
                </c:pt>
                <c:pt idx="116">
                  <c:v>145.468882391976</c:v>
                </c:pt>
                <c:pt idx="117">
                  <c:v>146.006557922181</c:v>
                </c:pt>
                <c:pt idx="118">
                  <c:v>142.64070758168901</c:v>
                </c:pt>
                <c:pt idx="119">
                  <c:v>141.95829035337101</c:v>
                </c:pt>
                <c:pt idx="120">
                  <c:v>138.455087029526</c:v>
                </c:pt>
                <c:pt idx="121">
                  <c:v>141.93874123172401</c:v>
                </c:pt>
                <c:pt idx="122">
                  <c:v>143.12806473348999</c:v>
                </c:pt>
                <c:pt idx="123">
                  <c:v>144.70219376312599</c:v>
                </c:pt>
                <c:pt idx="124">
                  <c:v>144.047691746895</c:v>
                </c:pt>
                <c:pt idx="125">
                  <c:v>147.25624300769601</c:v>
                </c:pt>
                <c:pt idx="126">
                  <c:v>150.52703769261501</c:v>
                </c:pt>
                <c:pt idx="127">
                  <c:v>151.406766729558</c:v>
                </c:pt>
                <c:pt idx="128">
                  <c:v>152.545662766753</c:v>
                </c:pt>
                <c:pt idx="129">
                  <c:v>152.52861291691599</c:v>
                </c:pt>
                <c:pt idx="130">
                  <c:v>154.72805956350601</c:v>
                </c:pt>
                <c:pt idx="131">
                  <c:v>156.83790199430101</c:v>
                </c:pt>
                <c:pt idx="132">
                  <c:v>156.91107841598199</c:v>
                </c:pt>
                <c:pt idx="133">
                  <c:v>157.07996760510801</c:v>
                </c:pt>
                <c:pt idx="134">
                  <c:v>158.08049071952601</c:v>
                </c:pt>
                <c:pt idx="135">
                  <c:v>158.648537291606</c:v>
                </c:pt>
                <c:pt idx="136">
                  <c:v>162.755480413588</c:v>
                </c:pt>
                <c:pt idx="137">
                  <c:v>166.27652717583501</c:v>
                </c:pt>
                <c:pt idx="138">
                  <c:v>165.862892413861</c:v>
                </c:pt>
                <c:pt idx="139">
                  <c:v>163.832113922199</c:v>
                </c:pt>
                <c:pt idx="140">
                  <c:v>163.10760647219101</c:v>
                </c:pt>
                <c:pt idx="141">
                  <c:v>160.28810380406</c:v>
                </c:pt>
                <c:pt idx="142">
                  <c:v>165.88607037881701</c:v>
                </c:pt>
                <c:pt idx="143">
                  <c:v>169.942994411212</c:v>
                </c:pt>
                <c:pt idx="144">
                  <c:v>170.84722959405701</c:v>
                </c:pt>
                <c:pt idx="145">
                  <c:v>171.29475064977899</c:v>
                </c:pt>
                <c:pt idx="146">
                  <c:v>169.22702585978701</c:v>
                </c:pt>
                <c:pt idx="147">
                  <c:v>165.628204978778</c:v>
                </c:pt>
                <c:pt idx="148">
                  <c:v>170.099354229098</c:v>
                </c:pt>
                <c:pt idx="149">
                  <c:v>172.62855898696299</c:v>
                </c:pt>
                <c:pt idx="150">
                  <c:v>170.06124726986801</c:v>
                </c:pt>
                <c:pt idx="151">
                  <c:v>170.59634460033499</c:v>
                </c:pt>
                <c:pt idx="152">
                  <c:v>176.39401789132901</c:v>
                </c:pt>
                <c:pt idx="153">
                  <c:v>177.72254565394601</c:v>
                </c:pt>
                <c:pt idx="154">
                  <c:v>179.21404238489501</c:v>
                </c:pt>
                <c:pt idx="155">
                  <c:v>181.07952863324601</c:v>
                </c:pt>
                <c:pt idx="156">
                  <c:v>180.87827459962</c:v>
                </c:pt>
                <c:pt idx="157">
                  <c:v>180.948752382424</c:v>
                </c:pt>
                <c:pt idx="158">
                  <c:v>183.96336233295801</c:v>
                </c:pt>
                <c:pt idx="159">
                  <c:v>184.28015377585601</c:v>
                </c:pt>
                <c:pt idx="160">
                  <c:v>184.185817206839</c:v>
                </c:pt>
                <c:pt idx="161">
                  <c:v>180.020813125686</c:v>
                </c:pt>
                <c:pt idx="162">
                  <c:v>181.62338561242501</c:v>
                </c:pt>
                <c:pt idx="163">
                  <c:v>184.887956776355</c:v>
                </c:pt>
                <c:pt idx="164">
                  <c:v>188.44757175270701</c:v>
                </c:pt>
                <c:pt idx="165">
                  <c:v>187.69590032011499</c:v>
                </c:pt>
                <c:pt idx="166">
                  <c:v>188.21487579897999</c:v>
                </c:pt>
                <c:pt idx="167">
                  <c:v>188.15517453895899</c:v>
                </c:pt>
                <c:pt idx="168">
                  <c:v>186.045224416607</c:v>
                </c:pt>
                <c:pt idx="169">
                  <c:v>187.912699292653</c:v>
                </c:pt>
                <c:pt idx="170">
                  <c:v>188.984455191178</c:v>
                </c:pt>
                <c:pt idx="171">
                  <c:v>190.538636125094</c:v>
                </c:pt>
                <c:pt idx="172">
                  <c:v>192.28670884357399</c:v>
                </c:pt>
                <c:pt idx="173">
                  <c:v>195.95263908824199</c:v>
                </c:pt>
                <c:pt idx="174">
                  <c:v>196.52269989826399</c:v>
                </c:pt>
                <c:pt idx="175">
                  <c:v>196.83815102538799</c:v>
                </c:pt>
                <c:pt idx="176">
                  <c:v>198.452027426581</c:v>
                </c:pt>
                <c:pt idx="177">
                  <c:v>198.51272124396399</c:v>
                </c:pt>
                <c:pt idx="178">
                  <c:v>197.67865218263401</c:v>
                </c:pt>
                <c:pt idx="179">
                  <c:v>194.40511363652701</c:v>
                </c:pt>
                <c:pt idx="180">
                  <c:v>198.78381924710399</c:v>
                </c:pt>
                <c:pt idx="181">
                  <c:v>201.16553649174901</c:v>
                </c:pt>
                <c:pt idx="182">
                  <c:v>201.56624024804199</c:v>
                </c:pt>
                <c:pt idx="183">
                  <c:v>202.27984377728899</c:v>
                </c:pt>
                <c:pt idx="184">
                  <c:v>198.21871260531901</c:v>
                </c:pt>
                <c:pt idx="185">
                  <c:v>195.690765327116</c:v>
                </c:pt>
                <c:pt idx="186">
                  <c:v>190.96931411627801</c:v>
                </c:pt>
                <c:pt idx="187">
                  <c:v>200.82479201570001</c:v>
                </c:pt>
                <c:pt idx="188">
                  <c:v>204.30684141636601</c:v>
                </c:pt>
                <c:pt idx="189">
                  <c:v>206.975994621978</c:v>
                </c:pt>
                <c:pt idx="190">
                  <c:v>208.206163602586</c:v>
                </c:pt>
                <c:pt idx="191">
                  <c:v>207.74417261263</c:v>
                </c:pt>
                <c:pt idx="192">
                  <c:v>205.295066549024</c:v>
                </c:pt>
                <c:pt idx="193">
                  <c:v>206.14052497026901</c:v>
                </c:pt>
                <c:pt idx="194">
                  <c:v>204.52150330865501</c:v>
                </c:pt>
                <c:pt idx="195">
                  <c:v>205.53385671566599</c:v>
                </c:pt>
                <c:pt idx="196">
                  <c:v>204.34022000842401</c:v>
                </c:pt>
                <c:pt idx="197">
                  <c:v>208.64950351233401</c:v>
                </c:pt>
                <c:pt idx="198">
                  <c:v>213.30191402254999</c:v>
                </c:pt>
                <c:pt idx="199">
                  <c:v>210.65795844448999</c:v>
                </c:pt>
                <c:pt idx="200">
                  <c:v>209.68300381121901</c:v>
                </c:pt>
                <c:pt idx="201">
                  <c:v>210.352283741854</c:v>
                </c:pt>
                <c:pt idx="202">
                  <c:v>209.50438969602499</c:v>
                </c:pt>
                <c:pt idx="203">
                  <c:v>211.61584021008599</c:v>
                </c:pt>
                <c:pt idx="204">
                  <c:v>212.17469588750501</c:v>
                </c:pt>
                <c:pt idx="205">
                  <c:v>212.60123923868301</c:v>
                </c:pt>
                <c:pt idx="206">
                  <c:v>214.51096648300501</c:v>
                </c:pt>
                <c:pt idx="207">
                  <c:v>213.64442161427201</c:v>
                </c:pt>
                <c:pt idx="208">
                  <c:v>212.80192907435901</c:v>
                </c:pt>
                <c:pt idx="209">
                  <c:v>214.08766637776199</c:v>
                </c:pt>
                <c:pt idx="210">
                  <c:v>209.585516356303</c:v>
                </c:pt>
                <c:pt idx="211">
                  <c:v>209.98671467351201</c:v>
                </c:pt>
                <c:pt idx="212">
                  <c:v>212.47539537819</c:v>
                </c:pt>
                <c:pt idx="213">
                  <c:v>210.80717423618401</c:v>
                </c:pt>
                <c:pt idx="214">
                  <c:v>211.17386605410499</c:v>
                </c:pt>
                <c:pt idx="215">
                  <c:v>205.486796358833</c:v>
                </c:pt>
                <c:pt idx="216">
                  <c:v>199.90908406000199</c:v>
                </c:pt>
                <c:pt idx="217">
                  <c:v>196.86125617635301</c:v>
                </c:pt>
                <c:pt idx="218">
                  <c:v>200.053690303167</c:v>
                </c:pt>
                <c:pt idx="219">
                  <c:v>198.13963414272999</c:v>
                </c:pt>
                <c:pt idx="220">
                  <c:v>202.420179769208</c:v>
                </c:pt>
                <c:pt idx="221">
                  <c:v>207.47014009377699</c:v>
                </c:pt>
                <c:pt idx="222">
                  <c:v>211.28039490718001</c:v>
                </c:pt>
                <c:pt idx="223">
                  <c:v>208.480227205641</c:v>
                </c:pt>
                <c:pt idx="224">
                  <c:v>210.191510527037</c:v>
                </c:pt>
                <c:pt idx="225">
                  <c:v>210.52643110727701</c:v>
                </c:pt>
                <c:pt idx="226">
                  <c:v>208.30662995312599</c:v>
                </c:pt>
                <c:pt idx="227">
                  <c:v>207.213485710963</c:v>
                </c:pt>
                <c:pt idx="228">
                  <c:v>205.13916433156399</c:v>
                </c:pt>
                <c:pt idx="229">
                  <c:v>191.935333041375</c:v>
                </c:pt>
                <c:pt idx="230">
                  <c:v>192.48757770400499</c:v>
                </c:pt>
                <c:pt idx="231">
                  <c:v>189.92282875991901</c:v>
                </c:pt>
                <c:pt idx="232">
                  <c:v>193.965824566451</c:v>
                </c:pt>
                <c:pt idx="233">
                  <c:v>198.50859203877201</c:v>
                </c:pt>
                <c:pt idx="234">
                  <c:v>201.41035596104999</c:v>
                </c:pt>
                <c:pt idx="235">
                  <c:v>206.031155195786</c:v>
                </c:pt>
                <c:pt idx="236">
                  <c:v>207.11203919408601</c:v>
                </c:pt>
                <c:pt idx="237">
                  <c:v>209.46394808269201</c:v>
                </c:pt>
                <c:pt idx="238">
                  <c:v>210.22712874458099</c:v>
                </c:pt>
                <c:pt idx="239">
                  <c:v>208.67054028694301</c:v>
                </c:pt>
                <c:pt idx="240">
                  <c:v>207.427043087746</c:v>
                </c:pt>
                <c:pt idx="241">
                  <c:v>210.43016786468999</c:v>
                </c:pt>
                <c:pt idx="242">
                  <c:v>213.05274314452299</c:v>
                </c:pt>
                <c:pt idx="243">
                  <c:v>209.38857626708099</c:v>
                </c:pt>
                <c:pt idx="244">
                  <c:v>207.944978314141</c:v>
                </c:pt>
                <c:pt idx="245">
                  <c:v>213.41427411963201</c:v>
                </c:pt>
                <c:pt idx="246">
                  <c:v>217.36357263695999</c:v>
                </c:pt>
                <c:pt idx="247">
                  <c:v>218.12167601130099</c:v>
                </c:pt>
                <c:pt idx="248">
                  <c:v>218.47873985266699</c:v>
                </c:pt>
                <c:pt idx="249">
                  <c:v>219.61714004934899</c:v>
                </c:pt>
                <c:pt idx="250">
                  <c:v>219.539661203592</c:v>
                </c:pt>
                <c:pt idx="251">
                  <c:v>217.92225715417001</c:v>
                </c:pt>
                <c:pt idx="252">
                  <c:v>217.08391117054799</c:v>
                </c:pt>
                <c:pt idx="253">
                  <c:v>216.94641180601701</c:v>
                </c:pt>
                <c:pt idx="254">
                  <c:v>216.04227793148701</c:v>
                </c:pt>
                <c:pt idx="255">
                  <c:v>215.653523845075</c:v>
                </c:pt>
                <c:pt idx="256">
                  <c:v>213.28810036908499</c:v>
                </c:pt>
                <c:pt idx="257">
                  <c:v>217.460575661994</c:v>
                </c:pt>
                <c:pt idx="258">
                  <c:v>221.80205357700601</c:v>
                </c:pt>
                <c:pt idx="259">
                  <c:v>222.357723984123</c:v>
                </c:pt>
                <c:pt idx="260">
                  <c:v>228.31314064007699</c:v>
                </c:pt>
                <c:pt idx="261">
                  <c:v>227.920559686996</c:v>
                </c:pt>
                <c:pt idx="262">
                  <c:v>228.01282416688699</c:v>
                </c:pt>
                <c:pt idx="263">
                  <c:v>227.93711300202699</c:v>
                </c:pt>
                <c:pt idx="264">
                  <c:v>229.05939601049801</c:v>
                </c:pt>
                <c:pt idx="265">
                  <c:v>231.33863475547199</c:v>
                </c:pt>
                <c:pt idx="266">
                  <c:v>236.32920846928801</c:v>
                </c:pt>
                <c:pt idx="267">
                  <c:v>239.00560446151999</c:v>
                </c:pt>
                <c:pt idx="268">
                  <c:v>239.32092230036099</c:v>
                </c:pt>
                <c:pt idx="269">
                  <c:v>238.31048057655099</c:v>
                </c:pt>
                <c:pt idx="270">
                  <c:v>236.90791720278099</c:v>
                </c:pt>
                <c:pt idx="271">
                  <c:v>235.43064510162</c:v>
                </c:pt>
                <c:pt idx="272">
                  <c:v>238.59979216474599</c:v>
                </c:pt>
                <c:pt idx="273">
                  <c:v>241.146608239008</c:v>
                </c:pt>
                <c:pt idx="274">
                  <c:v>239.117004015161</c:v>
                </c:pt>
                <c:pt idx="275">
                  <c:v>243.015099758975</c:v>
                </c:pt>
                <c:pt idx="276">
                  <c:v>245.23351029831099</c:v>
                </c:pt>
                <c:pt idx="277">
                  <c:v>246.71450459893401</c:v>
                </c:pt>
                <c:pt idx="278">
                  <c:v>245.19916716259101</c:v>
                </c:pt>
                <c:pt idx="279">
                  <c:v>244.351356804484</c:v>
                </c:pt>
                <c:pt idx="280">
                  <c:v>247.85856289526399</c:v>
                </c:pt>
                <c:pt idx="281">
                  <c:v>248.99059507634101</c:v>
                </c:pt>
                <c:pt idx="282">
                  <c:v>248.16667015483901</c:v>
                </c:pt>
                <c:pt idx="283">
                  <c:v>246.840746365629</c:v>
                </c:pt>
                <c:pt idx="284">
                  <c:v>247.87961515695699</c:v>
                </c:pt>
                <c:pt idx="285">
                  <c:v>250.63213768091799</c:v>
                </c:pt>
                <c:pt idx="286">
                  <c:v>252.56564393508501</c:v>
                </c:pt>
                <c:pt idx="287">
                  <c:v>255.18074035862799</c:v>
                </c:pt>
                <c:pt idx="288">
                  <c:v>256.96877016379602</c:v>
                </c:pt>
                <c:pt idx="289">
                  <c:v>257.92984369457798</c:v>
                </c:pt>
                <c:pt idx="290">
                  <c:v>260.22356276653602</c:v>
                </c:pt>
                <c:pt idx="291">
                  <c:v>259.92470584498602</c:v>
                </c:pt>
                <c:pt idx="292">
                  <c:v>263.42524310176299</c:v>
                </c:pt>
                <c:pt idx="293">
                  <c:v>266.06634294652002</c:v>
                </c:pt>
                <c:pt idx="294">
                  <c:v>269.33685397344499</c:v>
                </c:pt>
                <c:pt idx="295">
                  <c:v>269.63777395294397</c:v>
                </c:pt>
                <c:pt idx="296">
                  <c:v>274.72672780979502</c:v>
                </c:pt>
                <c:pt idx="297">
                  <c:v>280.72735822864399</c:v>
                </c:pt>
                <c:pt idx="298">
                  <c:v>284.71982802362197</c:v>
                </c:pt>
                <c:pt idx="299">
                  <c:v>268.371515468746</c:v>
                </c:pt>
                <c:pt idx="300">
                  <c:v>271.11307851692902</c:v>
                </c:pt>
                <c:pt idx="301">
                  <c:v>273.16205185287998</c:v>
                </c:pt>
                <c:pt idx="302">
                  <c:v>277.84577431261602</c:v>
                </c:pt>
                <c:pt idx="303">
                  <c:v>265.53609585015897</c:v>
                </c:pt>
                <c:pt idx="304">
                  <c:v>263.136302900516</c:v>
                </c:pt>
                <c:pt idx="305">
                  <c:v>263.106730164015</c:v>
                </c:pt>
                <c:pt idx="306">
                  <c:v>269.47248731360401</c:v>
                </c:pt>
                <c:pt idx="307">
                  <c:v>266.01648203604998</c:v>
                </c:pt>
                <c:pt idx="308">
                  <c:v>272.80756953878</c:v>
                </c:pt>
                <c:pt idx="309">
                  <c:v>272.06194287211099</c:v>
                </c:pt>
                <c:pt idx="310">
                  <c:v>276.35992719101199</c:v>
                </c:pt>
                <c:pt idx="311">
                  <c:v>279.55571456735601</c:v>
                </c:pt>
                <c:pt idx="312">
                  <c:v>273.511048393137</c:v>
                </c:pt>
                <c:pt idx="313">
                  <c:v>275.86070116135602</c:v>
                </c:pt>
                <c:pt idx="314">
                  <c:v>281.99813642274898</c:v>
                </c:pt>
                <c:pt idx="315">
                  <c:v>284.40662399659902</c:v>
                </c:pt>
                <c:pt idx="316">
                  <c:v>285.47646336133602</c:v>
                </c:pt>
                <c:pt idx="317">
                  <c:v>286.51862480074101</c:v>
                </c:pt>
                <c:pt idx="318">
                  <c:v>292.31658740887099</c:v>
                </c:pt>
                <c:pt idx="319">
                  <c:v>291.23224891535199</c:v>
                </c:pt>
                <c:pt idx="320">
                  <c:v>292.04727350980801</c:v>
                </c:pt>
                <c:pt idx="321">
                  <c:v>294.41736754590499</c:v>
                </c:pt>
                <c:pt idx="322">
                  <c:v>285.76598372309701</c:v>
                </c:pt>
                <c:pt idx="323">
                  <c:v>274.72641141027702</c:v>
                </c:pt>
                <c:pt idx="324">
                  <c:v>270.04799121107698</c:v>
                </c:pt>
                <c:pt idx="325">
                  <c:v>279.044159678857</c:v>
                </c:pt>
                <c:pt idx="326">
                  <c:v>269.953595566633</c:v>
                </c:pt>
                <c:pt idx="327">
                  <c:v>278.068303967578</c:v>
                </c:pt>
                <c:pt idx="328">
                  <c:v>269.66327057351498</c:v>
                </c:pt>
                <c:pt idx="329">
                  <c:v>243.462846373801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1B-4B45-B302-AD460BB5DD76}"/>
            </c:ext>
          </c:extLst>
        </c:ser>
        <c:ser>
          <c:idx val="1"/>
          <c:order val="1"/>
          <c:tx>
            <c:strRef>
              <c:f>'SP500'!$C$1</c:f>
              <c:strCache>
                <c:ptCount val="1"/>
                <c:pt idx="0">
                  <c:v>Expected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'SP500'!$A$2:$A$331</c:f>
              <c:numCache>
                <c:formatCode>m/d/yyyy</c:formatCode>
                <c:ptCount val="330"/>
                <c:pt idx="0">
                  <c:v>39965</c:v>
                </c:pt>
                <c:pt idx="1">
                  <c:v>39974</c:v>
                </c:pt>
                <c:pt idx="2">
                  <c:v>39983</c:v>
                </c:pt>
                <c:pt idx="3">
                  <c:v>39994</c:v>
                </c:pt>
                <c:pt idx="4">
                  <c:v>40004</c:v>
                </c:pt>
                <c:pt idx="5">
                  <c:v>40015</c:v>
                </c:pt>
                <c:pt idx="6">
                  <c:v>40024</c:v>
                </c:pt>
                <c:pt idx="7">
                  <c:v>40035</c:v>
                </c:pt>
                <c:pt idx="8">
                  <c:v>40044</c:v>
                </c:pt>
                <c:pt idx="9">
                  <c:v>40053</c:v>
                </c:pt>
                <c:pt idx="10">
                  <c:v>40065</c:v>
                </c:pt>
                <c:pt idx="11">
                  <c:v>40074</c:v>
                </c:pt>
                <c:pt idx="12">
                  <c:v>40085</c:v>
                </c:pt>
                <c:pt idx="13">
                  <c:v>40095</c:v>
                </c:pt>
                <c:pt idx="14">
                  <c:v>40106</c:v>
                </c:pt>
                <c:pt idx="15">
                  <c:v>40115</c:v>
                </c:pt>
                <c:pt idx="16">
                  <c:v>40126</c:v>
                </c:pt>
                <c:pt idx="17">
                  <c:v>40135</c:v>
                </c:pt>
                <c:pt idx="18">
                  <c:v>40147</c:v>
                </c:pt>
                <c:pt idx="19">
                  <c:v>40156</c:v>
                </c:pt>
                <c:pt idx="20">
                  <c:v>40165</c:v>
                </c:pt>
                <c:pt idx="21">
                  <c:v>40177</c:v>
                </c:pt>
                <c:pt idx="22">
                  <c:v>40190</c:v>
                </c:pt>
                <c:pt idx="23">
                  <c:v>40200</c:v>
                </c:pt>
                <c:pt idx="24">
                  <c:v>40211</c:v>
                </c:pt>
                <c:pt idx="25">
                  <c:v>40220</c:v>
                </c:pt>
                <c:pt idx="26">
                  <c:v>40232</c:v>
                </c:pt>
                <c:pt idx="27">
                  <c:v>40242</c:v>
                </c:pt>
                <c:pt idx="28">
                  <c:v>40253</c:v>
                </c:pt>
                <c:pt idx="29">
                  <c:v>40262</c:v>
                </c:pt>
                <c:pt idx="30">
                  <c:v>40274</c:v>
                </c:pt>
                <c:pt idx="31">
                  <c:v>40283</c:v>
                </c:pt>
                <c:pt idx="32">
                  <c:v>40294</c:v>
                </c:pt>
                <c:pt idx="33">
                  <c:v>40304</c:v>
                </c:pt>
                <c:pt idx="34">
                  <c:v>40315</c:v>
                </c:pt>
                <c:pt idx="35">
                  <c:v>40325</c:v>
                </c:pt>
                <c:pt idx="36">
                  <c:v>40338</c:v>
                </c:pt>
                <c:pt idx="37">
                  <c:v>40347</c:v>
                </c:pt>
                <c:pt idx="38">
                  <c:v>40358</c:v>
                </c:pt>
                <c:pt idx="39">
                  <c:v>40368</c:v>
                </c:pt>
                <c:pt idx="40">
                  <c:v>40379</c:v>
                </c:pt>
                <c:pt idx="41">
                  <c:v>40388</c:v>
                </c:pt>
                <c:pt idx="42">
                  <c:v>40399</c:v>
                </c:pt>
                <c:pt idx="43">
                  <c:v>40408</c:v>
                </c:pt>
                <c:pt idx="44">
                  <c:v>40417</c:v>
                </c:pt>
                <c:pt idx="45">
                  <c:v>40429</c:v>
                </c:pt>
                <c:pt idx="46">
                  <c:v>40438</c:v>
                </c:pt>
                <c:pt idx="47">
                  <c:v>40452</c:v>
                </c:pt>
                <c:pt idx="48">
                  <c:v>40463</c:v>
                </c:pt>
                <c:pt idx="49">
                  <c:v>40472</c:v>
                </c:pt>
                <c:pt idx="50">
                  <c:v>40483</c:v>
                </c:pt>
                <c:pt idx="51">
                  <c:v>40492</c:v>
                </c:pt>
                <c:pt idx="52">
                  <c:v>40501</c:v>
                </c:pt>
                <c:pt idx="53">
                  <c:v>40513</c:v>
                </c:pt>
                <c:pt idx="54">
                  <c:v>40522</c:v>
                </c:pt>
                <c:pt idx="55">
                  <c:v>40533</c:v>
                </c:pt>
                <c:pt idx="56">
                  <c:v>40546</c:v>
                </c:pt>
                <c:pt idx="57">
                  <c:v>40555</c:v>
                </c:pt>
                <c:pt idx="58">
                  <c:v>40567</c:v>
                </c:pt>
                <c:pt idx="59">
                  <c:v>40581</c:v>
                </c:pt>
                <c:pt idx="60">
                  <c:v>40590</c:v>
                </c:pt>
                <c:pt idx="61">
                  <c:v>40602</c:v>
                </c:pt>
                <c:pt idx="62">
                  <c:v>40612</c:v>
                </c:pt>
                <c:pt idx="63">
                  <c:v>40623</c:v>
                </c:pt>
                <c:pt idx="64">
                  <c:v>40632</c:v>
                </c:pt>
                <c:pt idx="65">
                  <c:v>40641</c:v>
                </c:pt>
                <c:pt idx="66">
                  <c:v>40652</c:v>
                </c:pt>
                <c:pt idx="67">
                  <c:v>40662</c:v>
                </c:pt>
                <c:pt idx="68">
                  <c:v>40675</c:v>
                </c:pt>
                <c:pt idx="69">
                  <c:v>40686</c:v>
                </c:pt>
                <c:pt idx="70">
                  <c:v>40696</c:v>
                </c:pt>
                <c:pt idx="71">
                  <c:v>40708</c:v>
                </c:pt>
                <c:pt idx="72">
                  <c:v>40717</c:v>
                </c:pt>
                <c:pt idx="73">
                  <c:v>40729</c:v>
                </c:pt>
                <c:pt idx="74">
                  <c:v>40738</c:v>
                </c:pt>
                <c:pt idx="75">
                  <c:v>40749</c:v>
                </c:pt>
                <c:pt idx="76">
                  <c:v>40758</c:v>
                </c:pt>
                <c:pt idx="77">
                  <c:v>40767</c:v>
                </c:pt>
                <c:pt idx="78">
                  <c:v>40779</c:v>
                </c:pt>
                <c:pt idx="79">
                  <c:v>40788</c:v>
                </c:pt>
                <c:pt idx="80">
                  <c:v>40802</c:v>
                </c:pt>
                <c:pt idx="81">
                  <c:v>40813</c:v>
                </c:pt>
                <c:pt idx="82">
                  <c:v>40823</c:v>
                </c:pt>
                <c:pt idx="83">
                  <c:v>40834</c:v>
                </c:pt>
                <c:pt idx="84">
                  <c:v>40843</c:v>
                </c:pt>
                <c:pt idx="85">
                  <c:v>40854</c:v>
                </c:pt>
                <c:pt idx="86">
                  <c:v>40863</c:v>
                </c:pt>
                <c:pt idx="87">
                  <c:v>40875</c:v>
                </c:pt>
                <c:pt idx="88">
                  <c:v>40884</c:v>
                </c:pt>
                <c:pt idx="89">
                  <c:v>40893</c:v>
                </c:pt>
                <c:pt idx="90">
                  <c:v>40905</c:v>
                </c:pt>
                <c:pt idx="91">
                  <c:v>40918</c:v>
                </c:pt>
                <c:pt idx="92">
                  <c:v>40928</c:v>
                </c:pt>
                <c:pt idx="93">
                  <c:v>40941</c:v>
                </c:pt>
                <c:pt idx="94">
                  <c:v>40952</c:v>
                </c:pt>
                <c:pt idx="95">
                  <c:v>40962</c:v>
                </c:pt>
                <c:pt idx="96">
                  <c:v>40974</c:v>
                </c:pt>
                <c:pt idx="97">
                  <c:v>40983</c:v>
                </c:pt>
                <c:pt idx="98">
                  <c:v>40994</c:v>
                </c:pt>
                <c:pt idx="99">
                  <c:v>41003</c:v>
                </c:pt>
                <c:pt idx="100">
                  <c:v>41016</c:v>
                </c:pt>
                <c:pt idx="101">
                  <c:v>41025</c:v>
                </c:pt>
                <c:pt idx="102">
                  <c:v>41037</c:v>
                </c:pt>
                <c:pt idx="103">
                  <c:v>41046</c:v>
                </c:pt>
                <c:pt idx="104">
                  <c:v>41058</c:v>
                </c:pt>
                <c:pt idx="105">
                  <c:v>41068</c:v>
                </c:pt>
                <c:pt idx="106">
                  <c:v>41079</c:v>
                </c:pt>
                <c:pt idx="107">
                  <c:v>41088</c:v>
                </c:pt>
                <c:pt idx="108">
                  <c:v>41100</c:v>
                </c:pt>
                <c:pt idx="109">
                  <c:v>41109</c:v>
                </c:pt>
                <c:pt idx="110">
                  <c:v>41120</c:v>
                </c:pt>
                <c:pt idx="111">
                  <c:v>41129</c:v>
                </c:pt>
                <c:pt idx="112">
                  <c:v>41141</c:v>
                </c:pt>
                <c:pt idx="113">
                  <c:v>41150</c:v>
                </c:pt>
                <c:pt idx="114">
                  <c:v>41162</c:v>
                </c:pt>
                <c:pt idx="115">
                  <c:v>41171</c:v>
                </c:pt>
                <c:pt idx="116">
                  <c:v>41180</c:v>
                </c:pt>
                <c:pt idx="117">
                  <c:v>41193</c:v>
                </c:pt>
                <c:pt idx="118">
                  <c:v>41204</c:v>
                </c:pt>
                <c:pt idx="119">
                  <c:v>41215</c:v>
                </c:pt>
                <c:pt idx="120">
                  <c:v>41226</c:v>
                </c:pt>
                <c:pt idx="121">
                  <c:v>41236</c:v>
                </c:pt>
                <c:pt idx="122">
                  <c:v>41247</c:v>
                </c:pt>
                <c:pt idx="123">
                  <c:v>41256</c:v>
                </c:pt>
                <c:pt idx="124">
                  <c:v>41267</c:v>
                </c:pt>
                <c:pt idx="125">
                  <c:v>41281</c:v>
                </c:pt>
                <c:pt idx="126">
                  <c:v>41290</c:v>
                </c:pt>
                <c:pt idx="127">
                  <c:v>41302</c:v>
                </c:pt>
                <c:pt idx="128">
                  <c:v>41311</c:v>
                </c:pt>
                <c:pt idx="129">
                  <c:v>41320</c:v>
                </c:pt>
                <c:pt idx="130">
                  <c:v>41332</c:v>
                </c:pt>
                <c:pt idx="131">
                  <c:v>41344</c:v>
                </c:pt>
                <c:pt idx="132">
                  <c:v>41353</c:v>
                </c:pt>
                <c:pt idx="133">
                  <c:v>41365</c:v>
                </c:pt>
                <c:pt idx="134">
                  <c:v>41374</c:v>
                </c:pt>
                <c:pt idx="135">
                  <c:v>41383</c:v>
                </c:pt>
                <c:pt idx="136">
                  <c:v>41394</c:v>
                </c:pt>
                <c:pt idx="137">
                  <c:v>41404</c:v>
                </c:pt>
                <c:pt idx="138">
                  <c:v>41416</c:v>
                </c:pt>
                <c:pt idx="139">
                  <c:v>41428</c:v>
                </c:pt>
                <c:pt idx="140">
                  <c:v>41438</c:v>
                </c:pt>
                <c:pt idx="141">
                  <c:v>41449</c:v>
                </c:pt>
                <c:pt idx="142">
                  <c:v>41458</c:v>
                </c:pt>
                <c:pt idx="143">
                  <c:v>41470</c:v>
                </c:pt>
                <c:pt idx="144">
                  <c:v>41479</c:v>
                </c:pt>
                <c:pt idx="145">
                  <c:v>41488</c:v>
                </c:pt>
                <c:pt idx="146">
                  <c:v>41499</c:v>
                </c:pt>
                <c:pt idx="147">
                  <c:v>41513</c:v>
                </c:pt>
                <c:pt idx="148">
                  <c:v>41523</c:v>
                </c:pt>
                <c:pt idx="149">
                  <c:v>41534</c:v>
                </c:pt>
                <c:pt idx="150">
                  <c:v>41543</c:v>
                </c:pt>
                <c:pt idx="151">
                  <c:v>41555</c:v>
                </c:pt>
                <c:pt idx="152">
                  <c:v>41565</c:v>
                </c:pt>
                <c:pt idx="153">
                  <c:v>41576</c:v>
                </c:pt>
                <c:pt idx="154">
                  <c:v>41585</c:v>
                </c:pt>
                <c:pt idx="155">
                  <c:v>41596</c:v>
                </c:pt>
                <c:pt idx="156">
                  <c:v>41605</c:v>
                </c:pt>
                <c:pt idx="157">
                  <c:v>41617</c:v>
                </c:pt>
                <c:pt idx="158">
                  <c:v>41626</c:v>
                </c:pt>
                <c:pt idx="159">
                  <c:v>41638</c:v>
                </c:pt>
                <c:pt idx="160">
                  <c:v>41649</c:v>
                </c:pt>
                <c:pt idx="161">
                  <c:v>41661</c:v>
                </c:pt>
                <c:pt idx="162">
                  <c:v>41674</c:v>
                </c:pt>
                <c:pt idx="163">
                  <c:v>41683</c:v>
                </c:pt>
                <c:pt idx="164">
                  <c:v>41695</c:v>
                </c:pt>
                <c:pt idx="165">
                  <c:v>41704</c:v>
                </c:pt>
                <c:pt idx="166">
                  <c:v>41715</c:v>
                </c:pt>
                <c:pt idx="167">
                  <c:v>41724</c:v>
                </c:pt>
                <c:pt idx="168">
                  <c:v>41733</c:v>
                </c:pt>
                <c:pt idx="169">
                  <c:v>41744</c:v>
                </c:pt>
                <c:pt idx="170">
                  <c:v>41754</c:v>
                </c:pt>
                <c:pt idx="171">
                  <c:v>41768</c:v>
                </c:pt>
                <c:pt idx="172">
                  <c:v>41779</c:v>
                </c:pt>
                <c:pt idx="173">
                  <c:v>41789</c:v>
                </c:pt>
                <c:pt idx="174">
                  <c:v>41802</c:v>
                </c:pt>
                <c:pt idx="175">
                  <c:v>41813</c:v>
                </c:pt>
                <c:pt idx="176">
                  <c:v>41822</c:v>
                </c:pt>
                <c:pt idx="177">
                  <c:v>41834</c:v>
                </c:pt>
                <c:pt idx="178">
                  <c:v>41843</c:v>
                </c:pt>
                <c:pt idx="179">
                  <c:v>41852</c:v>
                </c:pt>
                <c:pt idx="180">
                  <c:v>41863</c:v>
                </c:pt>
                <c:pt idx="181">
                  <c:v>41873</c:v>
                </c:pt>
                <c:pt idx="182">
                  <c:v>41885</c:v>
                </c:pt>
                <c:pt idx="183">
                  <c:v>41894</c:v>
                </c:pt>
                <c:pt idx="184">
                  <c:v>41905</c:v>
                </c:pt>
                <c:pt idx="185">
                  <c:v>41914</c:v>
                </c:pt>
                <c:pt idx="186">
                  <c:v>41927</c:v>
                </c:pt>
                <c:pt idx="187">
                  <c:v>41936</c:v>
                </c:pt>
                <c:pt idx="188">
                  <c:v>41947</c:v>
                </c:pt>
                <c:pt idx="189">
                  <c:v>41956</c:v>
                </c:pt>
                <c:pt idx="190">
                  <c:v>41967</c:v>
                </c:pt>
                <c:pt idx="191">
                  <c:v>41977</c:v>
                </c:pt>
                <c:pt idx="192">
                  <c:v>41988</c:v>
                </c:pt>
                <c:pt idx="193">
                  <c:v>41997</c:v>
                </c:pt>
                <c:pt idx="194">
                  <c:v>42011</c:v>
                </c:pt>
                <c:pt idx="195">
                  <c:v>42020</c:v>
                </c:pt>
                <c:pt idx="196">
                  <c:v>42032</c:v>
                </c:pt>
                <c:pt idx="197">
                  <c:v>42041</c:v>
                </c:pt>
                <c:pt idx="198">
                  <c:v>42058</c:v>
                </c:pt>
                <c:pt idx="199">
                  <c:v>42067</c:v>
                </c:pt>
                <c:pt idx="200">
                  <c:v>42076</c:v>
                </c:pt>
                <c:pt idx="201">
                  <c:v>42087</c:v>
                </c:pt>
                <c:pt idx="202">
                  <c:v>42096</c:v>
                </c:pt>
                <c:pt idx="203">
                  <c:v>42108</c:v>
                </c:pt>
                <c:pt idx="204">
                  <c:v>42117</c:v>
                </c:pt>
                <c:pt idx="205">
                  <c:v>42130</c:v>
                </c:pt>
                <c:pt idx="206">
                  <c:v>42139</c:v>
                </c:pt>
                <c:pt idx="207">
                  <c:v>42151</c:v>
                </c:pt>
                <c:pt idx="208">
                  <c:v>42160</c:v>
                </c:pt>
                <c:pt idx="209">
                  <c:v>42171</c:v>
                </c:pt>
                <c:pt idx="210">
                  <c:v>42180</c:v>
                </c:pt>
                <c:pt idx="211">
                  <c:v>42192</c:v>
                </c:pt>
                <c:pt idx="212">
                  <c:v>42201</c:v>
                </c:pt>
                <c:pt idx="213">
                  <c:v>42212</c:v>
                </c:pt>
                <c:pt idx="214">
                  <c:v>42221</c:v>
                </c:pt>
                <c:pt idx="215">
                  <c:v>42230</c:v>
                </c:pt>
                <c:pt idx="216">
                  <c:v>42241</c:v>
                </c:pt>
                <c:pt idx="217">
                  <c:v>42250</c:v>
                </c:pt>
                <c:pt idx="218">
                  <c:v>42262</c:v>
                </c:pt>
                <c:pt idx="219">
                  <c:v>42271</c:v>
                </c:pt>
                <c:pt idx="220">
                  <c:v>42284</c:v>
                </c:pt>
                <c:pt idx="221">
                  <c:v>42296</c:v>
                </c:pt>
                <c:pt idx="222">
                  <c:v>42305</c:v>
                </c:pt>
                <c:pt idx="223">
                  <c:v>42314</c:v>
                </c:pt>
                <c:pt idx="224">
                  <c:v>42325</c:v>
                </c:pt>
                <c:pt idx="225">
                  <c:v>42335</c:v>
                </c:pt>
                <c:pt idx="226">
                  <c:v>42346</c:v>
                </c:pt>
                <c:pt idx="227">
                  <c:v>42355</c:v>
                </c:pt>
                <c:pt idx="228">
                  <c:v>42367</c:v>
                </c:pt>
                <c:pt idx="229">
                  <c:v>42380</c:v>
                </c:pt>
                <c:pt idx="230">
                  <c:v>42390</c:v>
                </c:pt>
                <c:pt idx="231">
                  <c:v>42401</c:v>
                </c:pt>
                <c:pt idx="232">
                  <c:v>42416</c:v>
                </c:pt>
                <c:pt idx="233">
                  <c:v>42425</c:v>
                </c:pt>
                <c:pt idx="234">
                  <c:v>42437</c:v>
                </c:pt>
                <c:pt idx="235">
                  <c:v>42446</c:v>
                </c:pt>
                <c:pt idx="236">
                  <c:v>42458</c:v>
                </c:pt>
                <c:pt idx="237">
                  <c:v>42467</c:v>
                </c:pt>
                <c:pt idx="238">
                  <c:v>42479</c:v>
                </c:pt>
                <c:pt idx="239">
                  <c:v>42488</c:v>
                </c:pt>
                <c:pt idx="240">
                  <c:v>42501</c:v>
                </c:pt>
                <c:pt idx="241">
                  <c:v>42510</c:v>
                </c:pt>
                <c:pt idx="242">
                  <c:v>42522</c:v>
                </c:pt>
                <c:pt idx="243">
                  <c:v>42534</c:v>
                </c:pt>
                <c:pt idx="244">
                  <c:v>42543</c:v>
                </c:pt>
                <c:pt idx="245">
                  <c:v>42552</c:v>
                </c:pt>
                <c:pt idx="246">
                  <c:v>42564</c:v>
                </c:pt>
                <c:pt idx="247">
                  <c:v>42573</c:v>
                </c:pt>
                <c:pt idx="248">
                  <c:v>42584</c:v>
                </c:pt>
                <c:pt idx="249">
                  <c:v>42593</c:v>
                </c:pt>
                <c:pt idx="250">
                  <c:v>42605</c:v>
                </c:pt>
                <c:pt idx="251">
                  <c:v>42614</c:v>
                </c:pt>
                <c:pt idx="252">
                  <c:v>42626</c:v>
                </c:pt>
                <c:pt idx="253">
                  <c:v>42640</c:v>
                </c:pt>
                <c:pt idx="254">
                  <c:v>42650</c:v>
                </c:pt>
                <c:pt idx="255">
                  <c:v>42661</c:v>
                </c:pt>
                <c:pt idx="256">
                  <c:v>42670</c:v>
                </c:pt>
                <c:pt idx="257">
                  <c:v>42681</c:v>
                </c:pt>
                <c:pt idx="258">
                  <c:v>42690</c:v>
                </c:pt>
                <c:pt idx="259">
                  <c:v>42702</c:v>
                </c:pt>
                <c:pt idx="260">
                  <c:v>42711</c:v>
                </c:pt>
                <c:pt idx="261">
                  <c:v>42720</c:v>
                </c:pt>
                <c:pt idx="262">
                  <c:v>42732</c:v>
                </c:pt>
                <c:pt idx="263">
                  <c:v>42745</c:v>
                </c:pt>
                <c:pt idx="264">
                  <c:v>42755</c:v>
                </c:pt>
                <c:pt idx="265">
                  <c:v>42768</c:v>
                </c:pt>
                <c:pt idx="266">
                  <c:v>42779</c:v>
                </c:pt>
                <c:pt idx="267">
                  <c:v>42789</c:v>
                </c:pt>
                <c:pt idx="268">
                  <c:v>42801</c:v>
                </c:pt>
                <c:pt idx="269">
                  <c:v>42810</c:v>
                </c:pt>
                <c:pt idx="270">
                  <c:v>42821</c:v>
                </c:pt>
                <c:pt idx="271">
                  <c:v>42830</c:v>
                </c:pt>
                <c:pt idx="272">
                  <c:v>42842</c:v>
                </c:pt>
                <c:pt idx="273">
                  <c:v>42851</c:v>
                </c:pt>
                <c:pt idx="274">
                  <c:v>42866</c:v>
                </c:pt>
                <c:pt idx="275">
                  <c:v>42877</c:v>
                </c:pt>
                <c:pt idx="276">
                  <c:v>42887</c:v>
                </c:pt>
                <c:pt idx="277">
                  <c:v>42899</c:v>
                </c:pt>
                <c:pt idx="278">
                  <c:v>42908</c:v>
                </c:pt>
                <c:pt idx="279">
                  <c:v>42919</c:v>
                </c:pt>
                <c:pt idx="280">
                  <c:v>42929</c:v>
                </c:pt>
                <c:pt idx="281">
                  <c:v>42940</c:v>
                </c:pt>
                <c:pt idx="282">
                  <c:v>42949</c:v>
                </c:pt>
                <c:pt idx="283">
                  <c:v>42958</c:v>
                </c:pt>
                <c:pt idx="284">
                  <c:v>42970</c:v>
                </c:pt>
                <c:pt idx="285">
                  <c:v>42979</c:v>
                </c:pt>
                <c:pt idx="286">
                  <c:v>42991</c:v>
                </c:pt>
                <c:pt idx="287">
                  <c:v>43000</c:v>
                </c:pt>
                <c:pt idx="288">
                  <c:v>43019</c:v>
                </c:pt>
                <c:pt idx="289">
                  <c:v>43028</c:v>
                </c:pt>
                <c:pt idx="290">
                  <c:v>43039</c:v>
                </c:pt>
                <c:pt idx="291">
                  <c:v>43048</c:v>
                </c:pt>
                <c:pt idx="292">
                  <c:v>43059</c:v>
                </c:pt>
                <c:pt idx="293">
                  <c:v>43069</c:v>
                </c:pt>
                <c:pt idx="294">
                  <c:v>43080</c:v>
                </c:pt>
                <c:pt idx="295">
                  <c:v>43089</c:v>
                </c:pt>
                <c:pt idx="296">
                  <c:v>43103</c:v>
                </c:pt>
                <c:pt idx="297">
                  <c:v>43112</c:v>
                </c:pt>
                <c:pt idx="298">
                  <c:v>43123</c:v>
                </c:pt>
                <c:pt idx="299">
                  <c:v>43132</c:v>
                </c:pt>
                <c:pt idx="300">
                  <c:v>43143</c:v>
                </c:pt>
                <c:pt idx="301">
                  <c:v>43154</c:v>
                </c:pt>
                <c:pt idx="302">
                  <c:v>43166</c:v>
                </c:pt>
                <c:pt idx="303">
                  <c:v>43175</c:v>
                </c:pt>
                <c:pt idx="304">
                  <c:v>43186</c:v>
                </c:pt>
                <c:pt idx="305">
                  <c:v>43196</c:v>
                </c:pt>
                <c:pt idx="306">
                  <c:v>43207</c:v>
                </c:pt>
                <c:pt idx="307">
                  <c:v>43216</c:v>
                </c:pt>
                <c:pt idx="308">
                  <c:v>43229</c:v>
                </c:pt>
                <c:pt idx="309">
                  <c:v>43238</c:v>
                </c:pt>
                <c:pt idx="310">
                  <c:v>43250</c:v>
                </c:pt>
                <c:pt idx="311">
                  <c:v>43262</c:v>
                </c:pt>
                <c:pt idx="312">
                  <c:v>43272</c:v>
                </c:pt>
                <c:pt idx="313">
                  <c:v>43283</c:v>
                </c:pt>
                <c:pt idx="314">
                  <c:v>43293</c:v>
                </c:pt>
                <c:pt idx="315">
                  <c:v>43304</c:v>
                </c:pt>
                <c:pt idx="316">
                  <c:v>43313</c:v>
                </c:pt>
                <c:pt idx="317">
                  <c:v>43322</c:v>
                </c:pt>
                <c:pt idx="318">
                  <c:v>43334</c:v>
                </c:pt>
                <c:pt idx="319">
                  <c:v>43343</c:v>
                </c:pt>
                <c:pt idx="320">
                  <c:v>43354</c:v>
                </c:pt>
                <c:pt idx="321">
                  <c:v>43363</c:v>
                </c:pt>
                <c:pt idx="322">
                  <c:v>43378</c:v>
                </c:pt>
                <c:pt idx="323">
                  <c:v>43390</c:v>
                </c:pt>
                <c:pt idx="324">
                  <c:v>43399</c:v>
                </c:pt>
                <c:pt idx="325">
                  <c:v>43410</c:v>
                </c:pt>
                <c:pt idx="326">
                  <c:v>43419</c:v>
                </c:pt>
                <c:pt idx="327">
                  <c:v>43430</c:v>
                </c:pt>
                <c:pt idx="328">
                  <c:v>43439</c:v>
                </c:pt>
                <c:pt idx="329">
                  <c:v>43448</c:v>
                </c:pt>
              </c:numCache>
            </c:numRef>
          </c:cat>
          <c:val>
            <c:numRef>
              <c:f>'SP500'!$C$2:$C$331</c:f>
              <c:numCache>
                <c:formatCode>General</c:formatCode>
                <c:ptCount val="330"/>
                <c:pt idx="0">
                  <c:v>94.66</c:v>
                </c:pt>
                <c:pt idx="1">
                  <c:v>92.84</c:v>
                </c:pt>
                <c:pt idx="2">
                  <c:v>92.35</c:v>
                </c:pt>
                <c:pt idx="3">
                  <c:v>88.25</c:v>
                </c:pt>
                <c:pt idx="4">
                  <c:v>95.79</c:v>
                </c:pt>
                <c:pt idx="5">
                  <c:v>98.95</c:v>
                </c:pt>
                <c:pt idx="6">
                  <c:v>101.34</c:v>
                </c:pt>
                <c:pt idx="7">
                  <c:v>100.3</c:v>
                </c:pt>
                <c:pt idx="8">
                  <c:v>103.73</c:v>
                </c:pt>
                <c:pt idx="9">
                  <c:v>104.06</c:v>
                </c:pt>
                <c:pt idx="10">
                  <c:v>107.6</c:v>
                </c:pt>
                <c:pt idx="11">
                  <c:v>106.32</c:v>
                </c:pt>
                <c:pt idx="12">
                  <c:v>107.55</c:v>
                </c:pt>
                <c:pt idx="13">
                  <c:v>109.63</c:v>
                </c:pt>
                <c:pt idx="14">
                  <c:v>106.96</c:v>
                </c:pt>
                <c:pt idx="15">
                  <c:v>109.92</c:v>
                </c:pt>
                <c:pt idx="16">
                  <c:v>111.62</c:v>
                </c:pt>
                <c:pt idx="17">
                  <c:v>110.3</c:v>
                </c:pt>
                <c:pt idx="18">
                  <c:v>110.35</c:v>
                </c:pt>
                <c:pt idx="19">
                  <c:v>111.18</c:v>
                </c:pt>
                <c:pt idx="20">
                  <c:v>112.89</c:v>
                </c:pt>
                <c:pt idx="21">
                  <c:v>114.06</c:v>
                </c:pt>
                <c:pt idx="22">
                  <c:v>109.61</c:v>
                </c:pt>
                <c:pt idx="23">
                  <c:v>110.73</c:v>
                </c:pt>
                <c:pt idx="24">
                  <c:v>108.43</c:v>
                </c:pt>
                <c:pt idx="25">
                  <c:v>110.13</c:v>
                </c:pt>
                <c:pt idx="26">
                  <c:v>114.62</c:v>
                </c:pt>
                <c:pt idx="27">
                  <c:v>116.82</c:v>
                </c:pt>
                <c:pt idx="28">
                  <c:v>117.01</c:v>
                </c:pt>
                <c:pt idx="29">
                  <c:v>119.39</c:v>
                </c:pt>
                <c:pt idx="30">
                  <c:v>121.68</c:v>
                </c:pt>
                <c:pt idx="31">
                  <c:v>121.72</c:v>
                </c:pt>
                <c:pt idx="32">
                  <c:v>113.2</c:v>
                </c:pt>
                <c:pt idx="33">
                  <c:v>114.29</c:v>
                </c:pt>
                <c:pt idx="34">
                  <c:v>111.12</c:v>
                </c:pt>
                <c:pt idx="35">
                  <c:v>106.32</c:v>
                </c:pt>
                <c:pt idx="36">
                  <c:v>112.61</c:v>
                </c:pt>
                <c:pt idx="37">
                  <c:v>104.58</c:v>
                </c:pt>
                <c:pt idx="38">
                  <c:v>108.31</c:v>
                </c:pt>
                <c:pt idx="39">
                  <c:v>108.86</c:v>
                </c:pt>
                <c:pt idx="40">
                  <c:v>110.66</c:v>
                </c:pt>
                <c:pt idx="41">
                  <c:v>113.39</c:v>
                </c:pt>
                <c:pt idx="42">
                  <c:v>110.16</c:v>
                </c:pt>
                <c:pt idx="43">
                  <c:v>107.22</c:v>
                </c:pt>
                <c:pt idx="44">
                  <c:v>110.77</c:v>
                </c:pt>
                <c:pt idx="45">
                  <c:v>113.44</c:v>
                </c:pt>
                <c:pt idx="46">
                  <c:v>115</c:v>
                </c:pt>
                <c:pt idx="47">
                  <c:v>117.41</c:v>
                </c:pt>
                <c:pt idx="48">
                  <c:v>118.52</c:v>
                </c:pt>
                <c:pt idx="49">
                  <c:v>118.92</c:v>
                </c:pt>
                <c:pt idx="50">
                  <c:v>122.5</c:v>
                </c:pt>
                <c:pt idx="51">
                  <c:v>120.65</c:v>
                </c:pt>
                <c:pt idx="52">
                  <c:v>121.4</c:v>
                </c:pt>
                <c:pt idx="53">
                  <c:v>124.93</c:v>
                </c:pt>
                <c:pt idx="54">
                  <c:v>126.43</c:v>
                </c:pt>
                <c:pt idx="55">
                  <c:v>127.52</c:v>
                </c:pt>
                <c:pt idx="56">
                  <c:v>129.09</c:v>
                </c:pt>
                <c:pt idx="57">
                  <c:v>129.61000000000001</c:v>
                </c:pt>
                <c:pt idx="58">
                  <c:v>132.46</c:v>
                </c:pt>
                <c:pt idx="59">
                  <c:v>134.31</c:v>
                </c:pt>
                <c:pt idx="60">
                  <c:v>133.62</c:v>
                </c:pt>
                <c:pt idx="61">
                  <c:v>130.44</c:v>
                </c:pt>
                <c:pt idx="62">
                  <c:v>130.77000000000001</c:v>
                </c:pt>
                <c:pt idx="63">
                  <c:v>133.19999999999999</c:v>
                </c:pt>
                <c:pt idx="64">
                  <c:v>133.30000000000001</c:v>
                </c:pt>
                <c:pt idx="65">
                  <c:v>131.72</c:v>
                </c:pt>
                <c:pt idx="66">
                  <c:v>136.94</c:v>
                </c:pt>
                <c:pt idx="67">
                  <c:v>135.52000000000001</c:v>
                </c:pt>
                <c:pt idx="68">
                  <c:v>132.47</c:v>
                </c:pt>
                <c:pt idx="69">
                  <c:v>132.16</c:v>
                </c:pt>
                <c:pt idx="70">
                  <c:v>129.75</c:v>
                </c:pt>
                <c:pt idx="71">
                  <c:v>128.75</c:v>
                </c:pt>
                <c:pt idx="72">
                  <c:v>134.30000000000001</c:v>
                </c:pt>
                <c:pt idx="73">
                  <c:v>131.41</c:v>
                </c:pt>
                <c:pt idx="74">
                  <c:v>134.34</c:v>
                </c:pt>
                <c:pt idx="75">
                  <c:v>126.65</c:v>
                </c:pt>
                <c:pt idx="76">
                  <c:v>118.58</c:v>
                </c:pt>
                <c:pt idx="77">
                  <c:v>118.51</c:v>
                </c:pt>
                <c:pt idx="78">
                  <c:v>118.22</c:v>
                </c:pt>
                <c:pt idx="79">
                  <c:v>122.55</c:v>
                </c:pt>
                <c:pt idx="80">
                  <c:v>117.91</c:v>
                </c:pt>
                <c:pt idx="81">
                  <c:v>116.07</c:v>
                </c:pt>
                <c:pt idx="82">
                  <c:v>123.06</c:v>
                </c:pt>
                <c:pt idx="83">
                  <c:v>129.06</c:v>
                </c:pt>
                <c:pt idx="84">
                  <c:v>126.65</c:v>
                </c:pt>
                <c:pt idx="85">
                  <c:v>124.48</c:v>
                </c:pt>
                <c:pt idx="86">
                  <c:v>120.04</c:v>
                </c:pt>
                <c:pt idx="87">
                  <c:v>127.1</c:v>
                </c:pt>
                <c:pt idx="88">
                  <c:v>122.78</c:v>
                </c:pt>
                <c:pt idx="89">
                  <c:v>125.35</c:v>
                </c:pt>
                <c:pt idx="90">
                  <c:v>129.59</c:v>
                </c:pt>
                <c:pt idx="91">
                  <c:v>131.91</c:v>
                </c:pt>
                <c:pt idx="92">
                  <c:v>133.16999999999999</c:v>
                </c:pt>
                <c:pt idx="93">
                  <c:v>135.82</c:v>
                </c:pt>
                <c:pt idx="94">
                  <c:v>137.13999999999999</c:v>
                </c:pt>
                <c:pt idx="95">
                  <c:v>135.16</c:v>
                </c:pt>
                <c:pt idx="96">
                  <c:v>141.22</c:v>
                </c:pt>
                <c:pt idx="97">
                  <c:v>142.06</c:v>
                </c:pt>
                <c:pt idx="98">
                  <c:v>140.27000000000001</c:v>
                </c:pt>
                <c:pt idx="99">
                  <c:v>139.53</c:v>
                </c:pt>
                <c:pt idx="100">
                  <c:v>140.66</c:v>
                </c:pt>
                <c:pt idx="101">
                  <c:v>136.99</c:v>
                </c:pt>
                <c:pt idx="102">
                  <c:v>131.35</c:v>
                </c:pt>
                <c:pt idx="103">
                  <c:v>134.15</c:v>
                </c:pt>
                <c:pt idx="104">
                  <c:v>133.52000000000001</c:v>
                </c:pt>
                <c:pt idx="105">
                  <c:v>136.27000000000001</c:v>
                </c:pt>
                <c:pt idx="106">
                  <c:v>133.38999999999999</c:v>
                </c:pt>
                <c:pt idx="107">
                  <c:v>134.69</c:v>
                </c:pt>
                <c:pt idx="108">
                  <c:v>138.29</c:v>
                </c:pt>
                <c:pt idx="109">
                  <c:v>139.24</c:v>
                </c:pt>
                <c:pt idx="110">
                  <c:v>141.11000000000001</c:v>
                </c:pt>
                <c:pt idx="111">
                  <c:v>142.83000000000001</c:v>
                </c:pt>
                <c:pt idx="112">
                  <c:v>142.1</c:v>
                </c:pt>
                <c:pt idx="113">
                  <c:v>144.1</c:v>
                </c:pt>
                <c:pt idx="114">
                  <c:v>147.38999999999999</c:v>
                </c:pt>
                <c:pt idx="115">
                  <c:v>144.4</c:v>
                </c:pt>
                <c:pt idx="116">
                  <c:v>144.02000000000001</c:v>
                </c:pt>
                <c:pt idx="117">
                  <c:v>144.02000000000001</c:v>
                </c:pt>
                <c:pt idx="118">
                  <c:v>142.1</c:v>
                </c:pt>
                <c:pt idx="119">
                  <c:v>138.32</c:v>
                </c:pt>
                <c:pt idx="120">
                  <c:v>141.83000000000001</c:v>
                </c:pt>
                <c:pt idx="121">
                  <c:v>141.80000000000001</c:v>
                </c:pt>
                <c:pt idx="122">
                  <c:v>143.26</c:v>
                </c:pt>
                <c:pt idx="123">
                  <c:v>143.06</c:v>
                </c:pt>
                <c:pt idx="124">
                  <c:v>146.69999999999999</c:v>
                </c:pt>
                <c:pt idx="125">
                  <c:v>147.74</c:v>
                </c:pt>
                <c:pt idx="126">
                  <c:v>150.91999999999999</c:v>
                </c:pt>
                <c:pt idx="127">
                  <c:v>151.96</c:v>
                </c:pt>
                <c:pt idx="128">
                  <c:v>152.94999999999999</c:v>
                </c:pt>
                <c:pt idx="129">
                  <c:v>152.63</c:v>
                </c:pt>
                <c:pt idx="130">
                  <c:v>156.82</c:v>
                </c:pt>
                <c:pt idx="131">
                  <c:v>157.16</c:v>
                </c:pt>
                <c:pt idx="132">
                  <c:v>156.84</c:v>
                </c:pt>
                <c:pt idx="133">
                  <c:v>159.47999999999999</c:v>
                </c:pt>
                <c:pt idx="134">
                  <c:v>156.16999999999999</c:v>
                </c:pt>
                <c:pt idx="135">
                  <c:v>160.44999999999999</c:v>
                </c:pt>
                <c:pt idx="136">
                  <c:v>164.23</c:v>
                </c:pt>
                <c:pt idx="137">
                  <c:v>166.79</c:v>
                </c:pt>
                <c:pt idx="138">
                  <c:v>165.17</c:v>
                </c:pt>
                <c:pt idx="139">
                  <c:v>165.07</c:v>
                </c:pt>
                <c:pt idx="140">
                  <c:v>158.63999999999999</c:v>
                </c:pt>
                <c:pt idx="141">
                  <c:v>162.12</c:v>
                </c:pt>
                <c:pt idx="142">
                  <c:v>169.15</c:v>
                </c:pt>
                <c:pt idx="143">
                  <c:v>169.47</c:v>
                </c:pt>
                <c:pt idx="144">
                  <c:v>171.86</c:v>
                </c:pt>
                <c:pt idx="145">
                  <c:v>170.58</c:v>
                </c:pt>
                <c:pt idx="146">
                  <c:v>164.19</c:v>
                </c:pt>
                <c:pt idx="147">
                  <c:v>166.89</c:v>
                </c:pt>
                <c:pt idx="148">
                  <c:v>171.99</c:v>
                </c:pt>
                <c:pt idx="149">
                  <c:v>170.58</c:v>
                </c:pt>
                <c:pt idx="150">
                  <c:v>166.42</c:v>
                </c:pt>
                <c:pt idx="151">
                  <c:v>175.33</c:v>
                </c:pt>
                <c:pt idx="152">
                  <c:v>178.24</c:v>
                </c:pt>
                <c:pt idx="153">
                  <c:v>175.91</c:v>
                </c:pt>
                <c:pt idx="154">
                  <c:v>180.52</c:v>
                </c:pt>
                <c:pt idx="155">
                  <c:v>182.14</c:v>
                </c:pt>
                <c:pt idx="156">
                  <c:v>182.39</c:v>
                </c:pt>
                <c:pt idx="157">
                  <c:v>182.67</c:v>
                </c:pt>
                <c:pt idx="158">
                  <c:v>184.88</c:v>
                </c:pt>
                <c:pt idx="159">
                  <c:v>185.23</c:v>
                </c:pt>
                <c:pt idx="160">
                  <c:v>185.39</c:v>
                </c:pt>
                <c:pt idx="161">
                  <c:v>176.37</c:v>
                </c:pt>
                <c:pt idx="162">
                  <c:v>184.11</c:v>
                </c:pt>
                <c:pt idx="163">
                  <c:v>185.95</c:v>
                </c:pt>
                <c:pt idx="164">
                  <c:v>189.28</c:v>
                </c:pt>
                <c:pt idx="165">
                  <c:v>187.46</c:v>
                </c:pt>
                <c:pt idx="166">
                  <c:v>186.09</c:v>
                </c:pt>
                <c:pt idx="167">
                  <c:v>187.56</c:v>
                </c:pt>
                <c:pt idx="168">
                  <c:v>185.36</c:v>
                </c:pt>
                <c:pt idx="169">
                  <c:v>187.45</c:v>
                </c:pt>
                <c:pt idx="170">
                  <c:v>189.21</c:v>
                </c:pt>
                <c:pt idx="171">
                  <c:v>188.68</c:v>
                </c:pt>
                <c:pt idx="172">
                  <c:v>193.87</c:v>
                </c:pt>
                <c:pt idx="173">
                  <c:v>194.73</c:v>
                </c:pt>
                <c:pt idx="174">
                  <c:v>198.1</c:v>
                </c:pt>
                <c:pt idx="175">
                  <c:v>198.49</c:v>
                </c:pt>
                <c:pt idx="176">
                  <c:v>198.85</c:v>
                </c:pt>
                <c:pt idx="177">
                  <c:v>199.9</c:v>
                </c:pt>
                <c:pt idx="178">
                  <c:v>193.74</c:v>
                </c:pt>
                <c:pt idx="179">
                  <c:v>194.8</c:v>
                </c:pt>
                <c:pt idx="180">
                  <c:v>200.46</c:v>
                </c:pt>
                <c:pt idx="181">
                  <c:v>201.85</c:v>
                </c:pt>
                <c:pt idx="182">
                  <c:v>200.48</c:v>
                </c:pt>
                <c:pt idx="183">
                  <c:v>200.28</c:v>
                </c:pt>
                <c:pt idx="184">
                  <c:v>195.68</c:v>
                </c:pt>
                <c:pt idx="185">
                  <c:v>187.49</c:v>
                </c:pt>
                <c:pt idx="186">
                  <c:v>197.68</c:v>
                </c:pt>
                <c:pt idx="187">
                  <c:v>202.43</c:v>
                </c:pt>
                <c:pt idx="188">
                  <c:v>205.49</c:v>
                </c:pt>
                <c:pt idx="189">
                  <c:v>208.68</c:v>
                </c:pt>
                <c:pt idx="190">
                  <c:v>209.05</c:v>
                </c:pt>
                <c:pt idx="191">
                  <c:v>200.82</c:v>
                </c:pt>
                <c:pt idx="192">
                  <c:v>209.29</c:v>
                </c:pt>
                <c:pt idx="193">
                  <c:v>203.76</c:v>
                </c:pt>
                <c:pt idx="194">
                  <c:v>203</c:v>
                </c:pt>
                <c:pt idx="195">
                  <c:v>201.52</c:v>
                </c:pt>
                <c:pt idx="196">
                  <c:v>206.95</c:v>
                </c:pt>
                <c:pt idx="197">
                  <c:v>212.67</c:v>
                </c:pt>
                <c:pt idx="198">
                  <c:v>211.71</c:v>
                </c:pt>
                <c:pt idx="199">
                  <c:v>207.27</c:v>
                </c:pt>
                <c:pt idx="200">
                  <c:v>211.17</c:v>
                </c:pt>
                <c:pt idx="201">
                  <c:v>207.76</c:v>
                </c:pt>
                <c:pt idx="202">
                  <c:v>210.83</c:v>
                </c:pt>
                <c:pt idx="203">
                  <c:v>212.61</c:v>
                </c:pt>
                <c:pt idx="204">
                  <c:v>209.47</c:v>
                </c:pt>
                <c:pt idx="205">
                  <c:v>213.91</c:v>
                </c:pt>
                <c:pt idx="206">
                  <c:v>214.16</c:v>
                </c:pt>
                <c:pt idx="207">
                  <c:v>211.19</c:v>
                </c:pt>
                <c:pt idx="208">
                  <c:v>211.7</c:v>
                </c:pt>
                <c:pt idx="209">
                  <c:v>211.11</c:v>
                </c:pt>
                <c:pt idx="210">
                  <c:v>209.32</c:v>
                </c:pt>
                <c:pt idx="211">
                  <c:v>213.55</c:v>
                </c:pt>
                <c:pt idx="212">
                  <c:v>207.99</c:v>
                </c:pt>
                <c:pt idx="213">
                  <c:v>211.39</c:v>
                </c:pt>
                <c:pt idx="214">
                  <c:v>210.63</c:v>
                </c:pt>
                <c:pt idx="215">
                  <c:v>188.28</c:v>
                </c:pt>
                <c:pt idx="216">
                  <c:v>196.71</c:v>
                </c:pt>
                <c:pt idx="217">
                  <c:v>199.62</c:v>
                </c:pt>
                <c:pt idx="218">
                  <c:v>195.06</c:v>
                </c:pt>
                <c:pt idx="219">
                  <c:v>200.51</c:v>
                </c:pt>
                <c:pt idx="220">
                  <c:v>204.49</c:v>
                </c:pt>
                <c:pt idx="221">
                  <c:v>210.11</c:v>
                </c:pt>
                <c:pt idx="222">
                  <c:v>211.24</c:v>
                </c:pt>
                <c:pt idx="223">
                  <c:v>206.55</c:v>
                </c:pt>
                <c:pt idx="224">
                  <c:v>210.71</c:v>
                </c:pt>
                <c:pt idx="225">
                  <c:v>208.13</c:v>
                </c:pt>
                <c:pt idx="226">
                  <c:v>206.08</c:v>
                </c:pt>
                <c:pt idx="227">
                  <c:v>208.51</c:v>
                </c:pt>
                <c:pt idx="228">
                  <c:v>193.03</c:v>
                </c:pt>
                <c:pt idx="229">
                  <c:v>187.62</c:v>
                </c:pt>
                <c:pt idx="230">
                  <c:v>194.6</c:v>
                </c:pt>
                <c:pt idx="231">
                  <c:v>190.67</c:v>
                </c:pt>
                <c:pt idx="232">
                  <c:v>196.5</c:v>
                </c:pt>
                <c:pt idx="233">
                  <c:v>199.38</c:v>
                </c:pt>
                <c:pt idx="234">
                  <c:v>205.81</c:v>
                </c:pt>
                <c:pt idx="235">
                  <c:v>206.26</c:v>
                </c:pt>
                <c:pt idx="236">
                  <c:v>204.97</c:v>
                </c:pt>
                <c:pt idx="237">
                  <c:v>210.95</c:v>
                </c:pt>
                <c:pt idx="238">
                  <c:v>208.58</c:v>
                </c:pt>
                <c:pt idx="239">
                  <c:v>207.57</c:v>
                </c:pt>
                <c:pt idx="240">
                  <c:v>206.54</c:v>
                </c:pt>
                <c:pt idx="241">
                  <c:v>211.37</c:v>
                </c:pt>
                <c:pt idx="242">
                  <c:v>209.52</c:v>
                </c:pt>
                <c:pt idx="243">
                  <c:v>209.27</c:v>
                </c:pt>
                <c:pt idx="244">
                  <c:v>211.13</c:v>
                </c:pt>
                <c:pt idx="245">
                  <c:v>216.16</c:v>
                </c:pt>
                <c:pt idx="246">
                  <c:v>218.47</c:v>
                </c:pt>
                <c:pt idx="247">
                  <c:v>216.83</c:v>
                </c:pt>
                <c:pt idx="248">
                  <c:v>219.89</c:v>
                </c:pt>
                <c:pt idx="249">
                  <c:v>220.21</c:v>
                </c:pt>
                <c:pt idx="250">
                  <c:v>218.67</c:v>
                </c:pt>
                <c:pt idx="251">
                  <c:v>214.47</c:v>
                </c:pt>
                <c:pt idx="252">
                  <c:v>216.76</c:v>
                </c:pt>
                <c:pt idx="253">
                  <c:v>216.25</c:v>
                </c:pt>
                <c:pt idx="254">
                  <c:v>214.9</c:v>
                </c:pt>
                <c:pt idx="255">
                  <c:v>214.38</c:v>
                </c:pt>
                <c:pt idx="256">
                  <c:v>214.32</c:v>
                </c:pt>
                <c:pt idx="257">
                  <c:v>219.24</c:v>
                </c:pt>
                <c:pt idx="258">
                  <c:v>221.83</c:v>
                </c:pt>
                <c:pt idx="259">
                  <c:v>225.87</c:v>
                </c:pt>
                <c:pt idx="260">
                  <c:v>227.73</c:v>
                </c:pt>
                <c:pt idx="261">
                  <c:v>225.77</c:v>
                </c:pt>
                <c:pt idx="262">
                  <c:v>227.8</c:v>
                </c:pt>
                <c:pt idx="263">
                  <c:v>228.1</c:v>
                </c:pt>
                <c:pt idx="264">
                  <c:v>229.13</c:v>
                </c:pt>
                <c:pt idx="265">
                  <c:v>234.2</c:v>
                </c:pt>
                <c:pt idx="266">
                  <c:v>237.97</c:v>
                </c:pt>
                <c:pt idx="267">
                  <c:v>238.57</c:v>
                </c:pt>
                <c:pt idx="268">
                  <c:v>240.08</c:v>
                </c:pt>
                <c:pt idx="269">
                  <c:v>235.05</c:v>
                </c:pt>
                <c:pt idx="270">
                  <c:v>236.28</c:v>
                </c:pt>
                <c:pt idx="271">
                  <c:v>236.06</c:v>
                </c:pt>
                <c:pt idx="272">
                  <c:v>239.95</c:v>
                </c:pt>
                <c:pt idx="273">
                  <c:v>240.94</c:v>
                </c:pt>
                <c:pt idx="274">
                  <c:v>241</c:v>
                </c:pt>
                <c:pt idx="275">
                  <c:v>244.89</c:v>
                </c:pt>
                <c:pt idx="276">
                  <c:v>246.11</c:v>
                </c:pt>
                <c:pt idx="277">
                  <c:v>245.6</c:v>
                </c:pt>
                <c:pt idx="278">
                  <c:v>243.87</c:v>
                </c:pt>
                <c:pt idx="279">
                  <c:v>246.03</c:v>
                </c:pt>
                <c:pt idx="280">
                  <c:v>248.49</c:v>
                </c:pt>
                <c:pt idx="281">
                  <c:v>249.12</c:v>
                </c:pt>
                <c:pt idx="282">
                  <c:v>245.72</c:v>
                </c:pt>
                <c:pt idx="283">
                  <c:v>246.15</c:v>
                </c:pt>
                <c:pt idx="284">
                  <c:v>249.57</c:v>
                </c:pt>
                <c:pt idx="285">
                  <c:v>251.91</c:v>
                </c:pt>
                <c:pt idx="286">
                  <c:v>252.37</c:v>
                </c:pt>
                <c:pt idx="287">
                  <c:v>256.70999999999998</c:v>
                </c:pt>
                <c:pt idx="288">
                  <c:v>258.85000000000002</c:v>
                </c:pt>
                <c:pt idx="289">
                  <c:v>258.81</c:v>
                </c:pt>
                <c:pt idx="290">
                  <c:v>259.99</c:v>
                </c:pt>
                <c:pt idx="291">
                  <c:v>260.04000000000002</c:v>
                </c:pt>
                <c:pt idx="292">
                  <c:v>266.89</c:v>
                </c:pt>
                <c:pt idx="293">
                  <c:v>268.22000000000003</c:v>
                </c:pt>
                <c:pt idx="294">
                  <c:v>268.99</c:v>
                </c:pt>
                <c:pt idx="295">
                  <c:v>272.42</c:v>
                </c:pt>
                <c:pt idx="296">
                  <c:v>279.91000000000003</c:v>
                </c:pt>
                <c:pt idx="297">
                  <c:v>285.39</c:v>
                </c:pt>
                <c:pt idx="298">
                  <c:v>283.79000000000002</c:v>
                </c:pt>
                <c:pt idx="299">
                  <c:v>267.18</c:v>
                </c:pt>
                <c:pt idx="300">
                  <c:v>276.72000000000003</c:v>
                </c:pt>
                <c:pt idx="301">
                  <c:v>274.85000000000002</c:v>
                </c:pt>
                <c:pt idx="302">
                  <c:v>277.3</c:v>
                </c:pt>
                <c:pt idx="303">
                  <c:v>262.32</c:v>
                </c:pt>
                <c:pt idx="304">
                  <c:v>261.57</c:v>
                </c:pt>
                <c:pt idx="305">
                  <c:v>272.07</c:v>
                </c:pt>
                <c:pt idx="306">
                  <c:v>268.14999999999998</c:v>
                </c:pt>
                <c:pt idx="307">
                  <c:v>271.44</c:v>
                </c:pt>
                <c:pt idx="308">
                  <c:v>273.20999999999998</c:v>
                </c:pt>
                <c:pt idx="309">
                  <c:v>274.55</c:v>
                </c:pt>
                <c:pt idx="310">
                  <c:v>280.51</c:v>
                </c:pt>
                <c:pt idx="311">
                  <c:v>277.32</c:v>
                </c:pt>
                <c:pt idx="312">
                  <c:v>273.82</c:v>
                </c:pt>
                <c:pt idx="313">
                  <c:v>281.14</c:v>
                </c:pt>
                <c:pt idx="314">
                  <c:v>282.14</c:v>
                </c:pt>
                <c:pt idx="315">
                  <c:v>282.88</c:v>
                </c:pt>
                <c:pt idx="316">
                  <c:v>285.07</c:v>
                </c:pt>
                <c:pt idx="317">
                  <c:v>288.22000000000003</c:v>
                </c:pt>
                <c:pt idx="318">
                  <c:v>292.44</c:v>
                </c:pt>
                <c:pt idx="319">
                  <c:v>291.22000000000003</c:v>
                </c:pt>
                <c:pt idx="320">
                  <c:v>295.76</c:v>
                </c:pt>
                <c:pt idx="321">
                  <c:v>289.93</c:v>
                </c:pt>
                <c:pt idx="322">
                  <c:v>282.56</c:v>
                </c:pt>
                <c:pt idx="323">
                  <c:v>267.10000000000002</c:v>
                </c:pt>
                <c:pt idx="324">
                  <c:v>277.16000000000003</c:v>
                </c:pt>
                <c:pt idx="325">
                  <c:v>274.95999999999998</c:v>
                </c:pt>
                <c:pt idx="326">
                  <c:v>269.47000000000003</c:v>
                </c:pt>
                <c:pt idx="327">
                  <c:v>272.52999999999997</c:v>
                </c:pt>
                <c:pt idx="328">
                  <c:v>262.39999999999998</c:v>
                </c:pt>
                <c:pt idx="329">
                  <c:v>247.67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1B-4B45-B302-AD460BB5D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4704431"/>
        <c:axId val="644706511"/>
      </c:lineChart>
      <c:dateAx>
        <c:axId val="64470443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706511"/>
        <c:crosses val="autoZero"/>
        <c:auto val="1"/>
        <c:lblOffset val="100"/>
        <c:baseTimeUnit val="days"/>
      </c:dateAx>
      <c:valAx>
        <c:axId val="644706511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4470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800"/>
              <a:t>포트폴리오 및 각 인덱스 추이 </a:t>
            </a:r>
            <a:r>
              <a:rPr lang="en-US" altLang="ko-KR" sz="2800"/>
              <a:t>(2009.06.01 = 100)</a:t>
            </a:r>
            <a:endParaRPr lang="ko-KR" altLang="en-US" sz="2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포트폴리오결과!$B$1</c:f>
              <c:strCache>
                <c:ptCount val="1"/>
                <c:pt idx="0">
                  <c:v>Portfolio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포트폴리오결과!$A$1:$A$330</c15:sqref>
                  </c15:fullRef>
                </c:ext>
              </c:extLst>
              <c:f>포트폴리오결과!$A$2:$A$330</c:f>
              <c:strCache>
                <c:ptCount val="329"/>
                <c:pt idx="0">
                  <c:v>2009-06-01</c:v>
                </c:pt>
                <c:pt idx="1">
                  <c:v>2009-06-10</c:v>
                </c:pt>
                <c:pt idx="2">
                  <c:v>2009-06-19</c:v>
                </c:pt>
                <c:pt idx="3">
                  <c:v>2009-06-30</c:v>
                </c:pt>
                <c:pt idx="4">
                  <c:v>2009-07-10</c:v>
                </c:pt>
                <c:pt idx="5">
                  <c:v>2009-07-21</c:v>
                </c:pt>
                <c:pt idx="6">
                  <c:v>2009-07-30</c:v>
                </c:pt>
                <c:pt idx="7">
                  <c:v>2009-08-10</c:v>
                </c:pt>
                <c:pt idx="8">
                  <c:v>2009-08-19</c:v>
                </c:pt>
                <c:pt idx="9">
                  <c:v>2009-08-28</c:v>
                </c:pt>
                <c:pt idx="10">
                  <c:v>2009-09-09</c:v>
                </c:pt>
                <c:pt idx="11">
                  <c:v>2009-09-18</c:v>
                </c:pt>
                <c:pt idx="12">
                  <c:v>2009-09-29</c:v>
                </c:pt>
                <c:pt idx="13">
                  <c:v>2009-10-09</c:v>
                </c:pt>
                <c:pt idx="14">
                  <c:v>2009-10-20</c:v>
                </c:pt>
                <c:pt idx="15">
                  <c:v>2009-10-29</c:v>
                </c:pt>
                <c:pt idx="16">
                  <c:v>2009-11-09</c:v>
                </c:pt>
                <c:pt idx="17">
                  <c:v>2009-11-18</c:v>
                </c:pt>
                <c:pt idx="18">
                  <c:v>2009-11-30</c:v>
                </c:pt>
                <c:pt idx="19">
                  <c:v>2009-12-09</c:v>
                </c:pt>
                <c:pt idx="20">
                  <c:v>2009-12-18</c:v>
                </c:pt>
                <c:pt idx="21">
                  <c:v>2009-12-30</c:v>
                </c:pt>
                <c:pt idx="22">
                  <c:v>2010-01-12</c:v>
                </c:pt>
                <c:pt idx="23">
                  <c:v>2010-01-22</c:v>
                </c:pt>
                <c:pt idx="24">
                  <c:v>2010-02-02</c:v>
                </c:pt>
                <c:pt idx="25">
                  <c:v>2010-02-11</c:v>
                </c:pt>
                <c:pt idx="26">
                  <c:v>2010-02-23</c:v>
                </c:pt>
                <c:pt idx="27">
                  <c:v>2010-03-05</c:v>
                </c:pt>
                <c:pt idx="28">
                  <c:v>2010-03-16</c:v>
                </c:pt>
                <c:pt idx="29">
                  <c:v>2010-03-25</c:v>
                </c:pt>
                <c:pt idx="30">
                  <c:v>2010-04-06</c:v>
                </c:pt>
                <c:pt idx="31">
                  <c:v>2010-04-15</c:v>
                </c:pt>
                <c:pt idx="32">
                  <c:v>2010-04-26</c:v>
                </c:pt>
                <c:pt idx="33">
                  <c:v>2010-05-06</c:v>
                </c:pt>
                <c:pt idx="34">
                  <c:v>2010-05-17</c:v>
                </c:pt>
                <c:pt idx="35">
                  <c:v>2010-05-27</c:v>
                </c:pt>
                <c:pt idx="36">
                  <c:v>2010-06-09</c:v>
                </c:pt>
                <c:pt idx="37">
                  <c:v>2010-06-18</c:v>
                </c:pt>
                <c:pt idx="38">
                  <c:v>2010-06-29</c:v>
                </c:pt>
                <c:pt idx="39">
                  <c:v>2010-07-09</c:v>
                </c:pt>
                <c:pt idx="40">
                  <c:v>2010-07-20</c:v>
                </c:pt>
                <c:pt idx="41">
                  <c:v>2010-07-29</c:v>
                </c:pt>
                <c:pt idx="42">
                  <c:v>2010-08-09</c:v>
                </c:pt>
                <c:pt idx="43">
                  <c:v>2010-08-18</c:v>
                </c:pt>
                <c:pt idx="44">
                  <c:v>2010-08-27</c:v>
                </c:pt>
                <c:pt idx="45">
                  <c:v>2010-09-08</c:v>
                </c:pt>
                <c:pt idx="46">
                  <c:v>2010-09-17</c:v>
                </c:pt>
                <c:pt idx="47">
                  <c:v>2010-10-01</c:v>
                </c:pt>
                <c:pt idx="48">
                  <c:v>2010-10-12</c:v>
                </c:pt>
                <c:pt idx="49">
                  <c:v>2010-10-21</c:v>
                </c:pt>
                <c:pt idx="50">
                  <c:v>2010-11-01</c:v>
                </c:pt>
                <c:pt idx="51">
                  <c:v>2010-11-10</c:v>
                </c:pt>
                <c:pt idx="52">
                  <c:v>2010-11-19</c:v>
                </c:pt>
                <c:pt idx="53">
                  <c:v>2010-12-01</c:v>
                </c:pt>
                <c:pt idx="54">
                  <c:v>2010-12-10</c:v>
                </c:pt>
                <c:pt idx="55">
                  <c:v>2010-12-21</c:v>
                </c:pt>
                <c:pt idx="56">
                  <c:v>2011-01-03</c:v>
                </c:pt>
                <c:pt idx="57">
                  <c:v>2011-01-12</c:v>
                </c:pt>
                <c:pt idx="58">
                  <c:v>2011-01-24</c:v>
                </c:pt>
                <c:pt idx="59">
                  <c:v>2011-02-07</c:v>
                </c:pt>
                <c:pt idx="60">
                  <c:v>2011-02-16</c:v>
                </c:pt>
                <c:pt idx="61">
                  <c:v>2011-02-28</c:v>
                </c:pt>
                <c:pt idx="62">
                  <c:v>2011-03-10</c:v>
                </c:pt>
                <c:pt idx="63">
                  <c:v>2011-03-21</c:v>
                </c:pt>
                <c:pt idx="64">
                  <c:v>2011-03-30</c:v>
                </c:pt>
                <c:pt idx="65">
                  <c:v>2011-04-08</c:v>
                </c:pt>
                <c:pt idx="66">
                  <c:v>2011-04-19</c:v>
                </c:pt>
                <c:pt idx="67">
                  <c:v>2011-04-29</c:v>
                </c:pt>
                <c:pt idx="68">
                  <c:v>2011-05-12</c:v>
                </c:pt>
                <c:pt idx="69">
                  <c:v>2011-05-23</c:v>
                </c:pt>
                <c:pt idx="70">
                  <c:v>2011-06-02</c:v>
                </c:pt>
                <c:pt idx="71">
                  <c:v>2011-06-14</c:v>
                </c:pt>
                <c:pt idx="72">
                  <c:v>2011-06-23</c:v>
                </c:pt>
                <c:pt idx="73">
                  <c:v>2011-07-05</c:v>
                </c:pt>
                <c:pt idx="74">
                  <c:v>2011-07-14</c:v>
                </c:pt>
                <c:pt idx="75">
                  <c:v>2011-07-25</c:v>
                </c:pt>
                <c:pt idx="76">
                  <c:v>2011-08-03</c:v>
                </c:pt>
                <c:pt idx="77">
                  <c:v>2011-08-12</c:v>
                </c:pt>
                <c:pt idx="78">
                  <c:v>2011-08-24</c:v>
                </c:pt>
                <c:pt idx="79">
                  <c:v>2011-09-02</c:v>
                </c:pt>
                <c:pt idx="80">
                  <c:v>2011-09-16</c:v>
                </c:pt>
                <c:pt idx="81">
                  <c:v>2011-09-27</c:v>
                </c:pt>
                <c:pt idx="82">
                  <c:v>2011-10-07</c:v>
                </c:pt>
                <c:pt idx="83">
                  <c:v>2011-10-18</c:v>
                </c:pt>
                <c:pt idx="84">
                  <c:v>2011-10-27</c:v>
                </c:pt>
                <c:pt idx="85">
                  <c:v>2011-11-07</c:v>
                </c:pt>
                <c:pt idx="86">
                  <c:v>2011-11-16</c:v>
                </c:pt>
                <c:pt idx="87">
                  <c:v>2011-11-28</c:v>
                </c:pt>
                <c:pt idx="88">
                  <c:v>2011-12-07</c:v>
                </c:pt>
                <c:pt idx="89">
                  <c:v>2011-12-16</c:v>
                </c:pt>
                <c:pt idx="90">
                  <c:v>2011-12-28</c:v>
                </c:pt>
                <c:pt idx="91">
                  <c:v>2012-01-10</c:v>
                </c:pt>
                <c:pt idx="92">
                  <c:v>2012-01-20</c:v>
                </c:pt>
                <c:pt idx="93">
                  <c:v>2012-02-02</c:v>
                </c:pt>
                <c:pt idx="94">
                  <c:v>2012-02-13</c:v>
                </c:pt>
                <c:pt idx="95">
                  <c:v>2012-02-23</c:v>
                </c:pt>
                <c:pt idx="96">
                  <c:v>2012-03-06</c:v>
                </c:pt>
                <c:pt idx="97">
                  <c:v>2012-03-15</c:v>
                </c:pt>
                <c:pt idx="98">
                  <c:v>2012-03-26</c:v>
                </c:pt>
                <c:pt idx="99">
                  <c:v>2012-04-04</c:v>
                </c:pt>
                <c:pt idx="100">
                  <c:v>2012-04-17</c:v>
                </c:pt>
                <c:pt idx="101">
                  <c:v>2012-04-26</c:v>
                </c:pt>
                <c:pt idx="102">
                  <c:v>2012-05-08</c:v>
                </c:pt>
                <c:pt idx="103">
                  <c:v>2012-05-17</c:v>
                </c:pt>
                <c:pt idx="104">
                  <c:v>2012-05-29</c:v>
                </c:pt>
                <c:pt idx="105">
                  <c:v>2012-06-08</c:v>
                </c:pt>
                <c:pt idx="106">
                  <c:v>2012-06-19</c:v>
                </c:pt>
                <c:pt idx="107">
                  <c:v>2012-06-28</c:v>
                </c:pt>
                <c:pt idx="108">
                  <c:v>2012-07-10</c:v>
                </c:pt>
                <c:pt idx="109">
                  <c:v>2012-07-19</c:v>
                </c:pt>
                <c:pt idx="110">
                  <c:v>2012-07-30</c:v>
                </c:pt>
                <c:pt idx="111">
                  <c:v>2012-08-08</c:v>
                </c:pt>
                <c:pt idx="112">
                  <c:v>2012-08-20</c:v>
                </c:pt>
                <c:pt idx="113">
                  <c:v>2012-08-29</c:v>
                </c:pt>
                <c:pt idx="114">
                  <c:v>2012-09-10</c:v>
                </c:pt>
                <c:pt idx="115">
                  <c:v>2012-09-19</c:v>
                </c:pt>
                <c:pt idx="116">
                  <c:v>2012-09-28</c:v>
                </c:pt>
                <c:pt idx="117">
                  <c:v>2012-10-11</c:v>
                </c:pt>
                <c:pt idx="118">
                  <c:v>2012-10-22</c:v>
                </c:pt>
                <c:pt idx="119">
                  <c:v>2012-11-02</c:v>
                </c:pt>
                <c:pt idx="120">
                  <c:v>2012-11-13</c:v>
                </c:pt>
                <c:pt idx="121">
                  <c:v>2012-11-23</c:v>
                </c:pt>
                <c:pt idx="122">
                  <c:v>2012-12-04</c:v>
                </c:pt>
                <c:pt idx="123">
                  <c:v>2012-12-13</c:v>
                </c:pt>
                <c:pt idx="124">
                  <c:v>2012-12-24</c:v>
                </c:pt>
                <c:pt idx="125">
                  <c:v>2013-01-07</c:v>
                </c:pt>
                <c:pt idx="126">
                  <c:v>2013-01-16</c:v>
                </c:pt>
                <c:pt idx="127">
                  <c:v>2013-01-28</c:v>
                </c:pt>
                <c:pt idx="128">
                  <c:v>2013-02-06</c:v>
                </c:pt>
                <c:pt idx="129">
                  <c:v>2013-02-15</c:v>
                </c:pt>
                <c:pt idx="130">
                  <c:v>2013-02-27</c:v>
                </c:pt>
                <c:pt idx="131">
                  <c:v>2013-03-11</c:v>
                </c:pt>
                <c:pt idx="132">
                  <c:v>2013-03-20</c:v>
                </c:pt>
                <c:pt idx="133">
                  <c:v>2013-04-01</c:v>
                </c:pt>
                <c:pt idx="134">
                  <c:v>2013-04-10</c:v>
                </c:pt>
                <c:pt idx="135">
                  <c:v>2013-04-19</c:v>
                </c:pt>
                <c:pt idx="136">
                  <c:v>2013-04-30</c:v>
                </c:pt>
                <c:pt idx="137">
                  <c:v>2013-05-10</c:v>
                </c:pt>
                <c:pt idx="138">
                  <c:v>2013-05-22</c:v>
                </c:pt>
                <c:pt idx="139">
                  <c:v>2013-06-03</c:v>
                </c:pt>
                <c:pt idx="140">
                  <c:v>2013-06-13</c:v>
                </c:pt>
                <c:pt idx="141">
                  <c:v>2013-06-24</c:v>
                </c:pt>
                <c:pt idx="142">
                  <c:v>2013-07-03</c:v>
                </c:pt>
                <c:pt idx="143">
                  <c:v>2013-07-15</c:v>
                </c:pt>
                <c:pt idx="144">
                  <c:v>2013-07-24</c:v>
                </c:pt>
                <c:pt idx="145">
                  <c:v>2013-08-02</c:v>
                </c:pt>
                <c:pt idx="146">
                  <c:v>2013-08-13</c:v>
                </c:pt>
                <c:pt idx="147">
                  <c:v>2013-08-27</c:v>
                </c:pt>
                <c:pt idx="148">
                  <c:v>2013-09-06</c:v>
                </c:pt>
                <c:pt idx="149">
                  <c:v>2013-09-17</c:v>
                </c:pt>
                <c:pt idx="150">
                  <c:v>2013-09-26</c:v>
                </c:pt>
                <c:pt idx="151">
                  <c:v>2013-10-08</c:v>
                </c:pt>
                <c:pt idx="152">
                  <c:v>2013-10-18</c:v>
                </c:pt>
                <c:pt idx="153">
                  <c:v>2013-10-29</c:v>
                </c:pt>
                <c:pt idx="154">
                  <c:v>2013-11-07</c:v>
                </c:pt>
                <c:pt idx="155">
                  <c:v>2013-11-18</c:v>
                </c:pt>
                <c:pt idx="156">
                  <c:v>2013-11-27</c:v>
                </c:pt>
                <c:pt idx="157">
                  <c:v>2013-12-09</c:v>
                </c:pt>
                <c:pt idx="158">
                  <c:v>2013-12-18</c:v>
                </c:pt>
                <c:pt idx="159">
                  <c:v>2013-12-30</c:v>
                </c:pt>
                <c:pt idx="160">
                  <c:v>2014-01-10</c:v>
                </c:pt>
                <c:pt idx="161">
                  <c:v>2014-01-22</c:v>
                </c:pt>
                <c:pt idx="162">
                  <c:v>2014-02-04</c:v>
                </c:pt>
                <c:pt idx="163">
                  <c:v>2014-02-13</c:v>
                </c:pt>
                <c:pt idx="164">
                  <c:v>2014-02-25</c:v>
                </c:pt>
                <c:pt idx="165">
                  <c:v>2014-03-06</c:v>
                </c:pt>
                <c:pt idx="166">
                  <c:v>2014-03-17</c:v>
                </c:pt>
                <c:pt idx="167">
                  <c:v>2014-03-26</c:v>
                </c:pt>
                <c:pt idx="168">
                  <c:v>2014-04-04</c:v>
                </c:pt>
                <c:pt idx="169">
                  <c:v>2014-04-15</c:v>
                </c:pt>
                <c:pt idx="170">
                  <c:v>2014-04-25</c:v>
                </c:pt>
                <c:pt idx="171">
                  <c:v>2014-05-09</c:v>
                </c:pt>
                <c:pt idx="172">
                  <c:v>2014-05-20</c:v>
                </c:pt>
                <c:pt idx="173">
                  <c:v>2014-05-30</c:v>
                </c:pt>
                <c:pt idx="174">
                  <c:v>2014-06-12</c:v>
                </c:pt>
                <c:pt idx="175">
                  <c:v>2014-06-23</c:v>
                </c:pt>
                <c:pt idx="176">
                  <c:v>2014-07-02</c:v>
                </c:pt>
                <c:pt idx="177">
                  <c:v>2014-07-14</c:v>
                </c:pt>
                <c:pt idx="178">
                  <c:v>2014-07-23</c:v>
                </c:pt>
                <c:pt idx="179">
                  <c:v>2014-08-01</c:v>
                </c:pt>
                <c:pt idx="180">
                  <c:v>2014-08-12</c:v>
                </c:pt>
                <c:pt idx="181">
                  <c:v>2014-08-22</c:v>
                </c:pt>
                <c:pt idx="182">
                  <c:v>2014-09-03</c:v>
                </c:pt>
                <c:pt idx="183">
                  <c:v>2014-09-12</c:v>
                </c:pt>
                <c:pt idx="184">
                  <c:v>2014-09-23</c:v>
                </c:pt>
                <c:pt idx="185">
                  <c:v>2014-10-02</c:v>
                </c:pt>
                <c:pt idx="186">
                  <c:v>2014-10-15</c:v>
                </c:pt>
                <c:pt idx="187">
                  <c:v>2014-10-24</c:v>
                </c:pt>
                <c:pt idx="188">
                  <c:v>2014-11-04</c:v>
                </c:pt>
                <c:pt idx="189">
                  <c:v>2014-11-13</c:v>
                </c:pt>
                <c:pt idx="190">
                  <c:v>2014-11-24</c:v>
                </c:pt>
                <c:pt idx="191">
                  <c:v>2014-12-04</c:v>
                </c:pt>
                <c:pt idx="192">
                  <c:v>2014-12-15</c:v>
                </c:pt>
                <c:pt idx="193">
                  <c:v>2014-12-24</c:v>
                </c:pt>
                <c:pt idx="194">
                  <c:v>2015-01-07</c:v>
                </c:pt>
                <c:pt idx="195">
                  <c:v>2015-01-16</c:v>
                </c:pt>
                <c:pt idx="196">
                  <c:v>2015-01-28</c:v>
                </c:pt>
                <c:pt idx="197">
                  <c:v>2015-02-06</c:v>
                </c:pt>
                <c:pt idx="198">
                  <c:v>2015-02-23</c:v>
                </c:pt>
                <c:pt idx="199">
                  <c:v>2015-03-04</c:v>
                </c:pt>
                <c:pt idx="200">
                  <c:v>2015-03-13</c:v>
                </c:pt>
                <c:pt idx="201">
                  <c:v>2015-03-24</c:v>
                </c:pt>
                <c:pt idx="202">
                  <c:v>2015-04-02</c:v>
                </c:pt>
                <c:pt idx="203">
                  <c:v>2015-04-14</c:v>
                </c:pt>
                <c:pt idx="204">
                  <c:v>2015-04-23</c:v>
                </c:pt>
                <c:pt idx="205">
                  <c:v>2015-05-06</c:v>
                </c:pt>
                <c:pt idx="206">
                  <c:v>2015-05-15</c:v>
                </c:pt>
                <c:pt idx="207">
                  <c:v>2015-05-27</c:v>
                </c:pt>
                <c:pt idx="208">
                  <c:v>2015-06-05</c:v>
                </c:pt>
                <c:pt idx="209">
                  <c:v>2015-06-16</c:v>
                </c:pt>
                <c:pt idx="210">
                  <c:v>2015-06-25</c:v>
                </c:pt>
                <c:pt idx="211">
                  <c:v>2015-07-07</c:v>
                </c:pt>
                <c:pt idx="212">
                  <c:v>2015-07-16</c:v>
                </c:pt>
                <c:pt idx="213">
                  <c:v>2015-07-27</c:v>
                </c:pt>
                <c:pt idx="214">
                  <c:v>2015-08-05</c:v>
                </c:pt>
                <c:pt idx="215">
                  <c:v>2015-08-14</c:v>
                </c:pt>
                <c:pt idx="216">
                  <c:v>2015-08-25</c:v>
                </c:pt>
                <c:pt idx="217">
                  <c:v>2015-09-03</c:v>
                </c:pt>
                <c:pt idx="218">
                  <c:v>2015-09-15</c:v>
                </c:pt>
                <c:pt idx="219">
                  <c:v>2015-09-24</c:v>
                </c:pt>
                <c:pt idx="220">
                  <c:v>2015-10-07</c:v>
                </c:pt>
                <c:pt idx="221">
                  <c:v>2015-10-19</c:v>
                </c:pt>
                <c:pt idx="222">
                  <c:v>2015-10-28</c:v>
                </c:pt>
                <c:pt idx="223">
                  <c:v>2015-11-06</c:v>
                </c:pt>
                <c:pt idx="224">
                  <c:v>2015-11-17</c:v>
                </c:pt>
                <c:pt idx="225">
                  <c:v>2015-11-27</c:v>
                </c:pt>
                <c:pt idx="226">
                  <c:v>2015-12-08</c:v>
                </c:pt>
                <c:pt idx="227">
                  <c:v>2015-12-17</c:v>
                </c:pt>
                <c:pt idx="228">
                  <c:v>2015-12-29</c:v>
                </c:pt>
                <c:pt idx="229">
                  <c:v>2016-01-11</c:v>
                </c:pt>
                <c:pt idx="230">
                  <c:v>2016-01-21</c:v>
                </c:pt>
                <c:pt idx="231">
                  <c:v>2016-02-01</c:v>
                </c:pt>
                <c:pt idx="232">
                  <c:v>2016-02-16</c:v>
                </c:pt>
                <c:pt idx="233">
                  <c:v>2016-02-25</c:v>
                </c:pt>
                <c:pt idx="234">
                  <c:v>2016-03-08</c:v>
                </c:pt>
                <c:pt idx="235">
                  <c:v>2016-03-17</c:v>
                </c:pt>
                <c:pt idx="236">
                  <c:v>2016-03-29</c:v>
                </c:pt>
                <c:pt idx="237">
                  <c:v>2016-04-07</c:v>
                </c:pt>
                <c:pt idx="238">
                  <c:v>2016-04-19</c:v>
                </c:pt>
                <c:pt idx="239">
                  <c:v>2016-04-28</c:v>
                </c:pt>
                <c:pt idx="240">
                  <c:v>2016-05-11</c:v>
                </c:pt>
                <c:pt idx="241">
                  <c:v>2016-05-20</c:v>
                </c:pt>
                <c:pt idx="242">
                  <c:v>2016-06-01</c:v>
                </c:pt>
                <c:pt idx="243">
                  <c:v>2016-06-13</c:v>
                </c:pt>
                <c:pt idx="244">
                  <c:v>2016-06-22</c:v>
                </c:pt>
                <c:pt idx="245">
                  <c:v>2016-07-01</c:v>
                </c:pt>
                <c:pt idx="246">
                  <c:v>2016-07-13</c:v>
                </c:pt>
                <c:pt idx="247">
                  <c:v>2016-07-22</c:v>
                </c:pt>
                <c:pt idx="248">
                  <c:v>2016-08-02</c:v>
                </c:pt>
                <c:pt idx="249">
                  <c:v>2016-08-11</c:v>
                </c:pt>
                <c:pt idx="250">
                  <c:v>2016-08-23</c:v>
                </c:pt>
                <c:pt idx="251">
                  <c:v>2016-09-01</c:v>
                </c:pt>
                <c:pt idx="252">
                  <c:v>2016-09-13</c:v>
                </c:pt>
                <c:pt idx="253">
                  <c:v>2016-09-27</c:v>
                </c:pt>
                <c:pt idx="254">
                  <c:v>2016-10-07</c:v>
                </c:pt>
                <c:pt idx="255">
                  <c:v>2016-10-18</c:v>
                </c:pt>
                <c:pt idx="256">
                  <c:v>2016-10-27</c:v>
                </c:pt>
                <c:pt idx="257">
                  <c:v>2016-11-07</c:v>
                </c:pt>
                <c:pt idx="258">
                  <c:v>2016-11-16</c:v>
                </c:pt>
                <c:pt idx="259">
                  <c:v>2016-11-28</c:v>
                </c:pt>
                <c:pt idx="260">
                  <c:v>2016-12-07</c:v>
                </c:pt>
                <c:pt idx="261">
                  <c:v>2016-12-16</c:v>
                </c:pt>
                <c:pt idx="262">
                  <c:v>2016-12-28</c:v>
                </c:pt>
                <c:pt idx="263">
                  <c:v>2017-01-10</c:v>
                </c:pt>
                <c:pt idx="264">
                  <c:v>2017-01-20</c:v>
                </c:pt>
                <c:pt idx="265">
                  <c:v>2017-02-02</c:v>
                </c:pt>
                <c:pt idx="266">
                  <c:v>2017-02-13</c:v>
                </c:pt>
                <c:pt idx="267">
                  <c:v>2017-02-23</c:v>
                </c:pt>
                <c:pt idx="268">
                  <c:v>2017-03-07</c:v>
                </c:pt>
                <c:pt idx="269">
                  <c:v>2017-03-16</c:v>
                </c:pt>
                <c:pt idx="270">
                  <c:v>2017-03-27</c:v>
                </c:pt>
                <c:pt idx="271">
                  <c:v>2017-04-05</c:v>
                </c:pt>
                <c:pt idx="272">
                  <c:v>2017-04-17</c:v>
                </c:pt>
                <c:pt idx="273">
                  <c:v>2017-04-26</c:v>
                </c:pt>
                <c:pt idx="274">
                  <c:v>2017-05-11</c:v>
                </c:pt>
                <c:pt idx="275">
                  <c:v>2017-05-22</c:v>
                </c:pt>
                <c:pt idx="276">
                  <c:v>2017-06-01</c:v>
                </c:pt>
                <c:pt idx="277">
                  <c:v>2017-06-13</c:v>
                </c:pt>
                <c:pt idx="278">
                  <c:v>2017-06-22</c:v>
                </c:pt>
                <c:pt idx="279">
                  <c:v>2017-07-03</c:v>
                </c:pt>
                <c:pt idx="280">
                  <c:v>2017-07-13</c:v>
                </c:pt>
                <c:pt idx="281">
                  <c:v>2017-07-24</c:v>
                </c:pt>
                <c:pt idx="282">
                  <c:v>2017-08-02</c:v>
                </c:pt>
                <c:pt idx="283">
                  <c:v>2017-08-11</c:v>
                </c:pt>
                <c:pt idx="284">
                  <c:v>2017-08-23</c:v>
                </c:pt>
                <c:pt idx="285">
                  <c:v>2017-09-01</c:v>
                </c:pt>
                <c:pt idx="286">
                  <c:v>2017-09-13</c:v>
                </c:pt>
                <c:pt idx="287">
                  <c:v>2017-09-22</c:v>
                </c:pt>
                <c:pt idx="288">
                  <c:v>2017-10-11</c:v>
                </c:pt>
                <c:pt idx="289">
                  <c:v>2017-10-20</c:v>
                </c:pt>
                <c:pt idx="290">
                  <c:v>2017-10-31</c:v>
                </c:pt>
                <c:pt idx="291">
                  <c:v>2017-11-09</c:v>
                </c:pt>
                <c:pt idx="292">
                  <c:v>2017-11-20</c:v>
                </c:pt>
                <c:pt idx="293">
                  <c:v>2017-11-30</c:v>
                </c:pt>
                <c:pt idx="294">
                  <c:v>2017-12-11</c:v>
                </c:pt>
                <c:pt idx="295">
                  <c:v>2017-12-20</c:v>
                </c:pt>
                <c:pt idx="296">
                  <c:v>2018-01-03</c:v>
                </c:pt>
                <c:pt idx="297">
                  <c:v>2018-01-12</c:v>
                </c:pt>
                <c:pt idx="298">
                  <c:v>2018-01-23</c:v>
                </c:pt>
                <c:pt idx="299">
                  <c:v>2018-02-01</c:v>
                </c:pt>
                <c:pt idx="300">
                  <c:v>2018-02-12</c:v>
                </c:pt>
                <c:pt idx="301">
                  <c:v>2018-02-23</c:v>
                </c:pt>
                <c:pt idx="302">
                  <c:v>2018-03-07</c:v>
                </c:pt>
                <c:pt idx="303">
                  <c:v>2018-03-16</c:v>
                </c:pt>
                <c:pt idx="304">
                  <c:v>2018-03-27</c:v>
                </c:pt>
                <c:pt idx="305">
                  <c:v>2018-04-06</c:v>
                </c:pt>
                <c:pt idx="306">
                  <c:v>2018-04-17</c:v>
                </c:pt>
                <c:pt idx="307">
                  <c:v>2018-04-26</c:v>
                </c:pt>
                <c:pt idx="308">
                  <c:v>2018-05-09</c:v>
                </c:pt>
                <c:pt idx="309">
                  <c:v>2018-05-18</c:v>
                </c:pt>
                <c:pt idx="310">
                  <c:v>2018-05-30</c:v>
                </c:pt>
                <c:pt idx="311">
                  <c:v>2018-06-11</c:v>
                </c:pt>
                <c:pt idx="312">
                  <c:v>2018-06-21</c:v>
                </c:pt>
                <c:pt idx="313">
                  <c:v>2018-07-02</c:v>
                </c:pt>
                <c:pt idx="314">
                  <c:v>2018-07-12</c:v>
                </c:pt>
                <c:pt idx="315">
                  <c:v>2018-07-23</c:v>
                </c:pt>
                <c:pt idx="316">
                  <c:v>2018-08-01</c:v>
                </c:pt>
                <c:pt idx="317">
                  <c:v>2018-08-10</c:v>
                </c:pt>
                <c:pt idx="318">
                  <c:v>2018-08-22</c:v>
                </c:pt>
                <c:pt idx="319">
                  <c:v>2018-08-31</c:v>
                </c:pt>
                <c:pt idx="320">
                  <c:v>2018-09-11</c:v>
                </c:pt>
                <c:pt idx="321">
                  <c:v>2018-09-20</c:v>
                </c:pt>
                <c:pt idx="322">
                  <c:v>2018-10-05</c:v>
                </c:pt>
                <c:pt idx="323">
                  <c:v>2018-10-17</c:v>
                </c:pt>
                <c:pt idx="324">
                  <c:v>2018-10-26</c:v>
                </c:pt>
                <c:pt idx="325">
                  <c:v>2018-11-06</c:v>
                </c:pt>
                <c:pt idx="326">
                  <c:v>2018-11-15</c:v>
                </c:pt>
                <c:pt idx="327">
                  <c:v>2018-11-26</c:v>
                </c:pt>
                <c:pt idx="328">
                  <c:v>2018-12-05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포트폴리오결과!$B$2:$B$332</c15:sqref>
                  </c15:fullRef>
                </c:ext>
              </c:extLst>
              <c:f>포트폴리오결과!$B$3:$B$332</c:f>
              <c:numCache>
                <c:formatCode>General</c:formatCode>
                <c:ptCount val="330"/>
                <c:pt idx="0">
                  <c:v>99.581132393180383</c:v>
                </c:pt>
                <c:pt idx="1">
                  <c:v>97.576397327925605</c:v>
                </c:pt>
                <c:pt idx="2">
                  <c:v>97.022368549577337</c:v>
                </c:pt>
                <c:pt idx="3">
                  <c:v>92.676123640562849</c:v>
                </c:pt>
                <c:pt idx="4">
                  <c:v>103.77121804527673</c:v>
                </c:pt>
                <c:pt idx="5">
                  <c:v>107.15300060120586</c:v>
                </c:pt>
                <c:pt idx="6">
                  <c:v>109.1498339957932</c:v>
                </c:pt>
                <c:pt idx="7">
                  <c:v>107.98602577567796</c:v>
                </c:pt>
                <c:pt idx="8">
                  <c:v>112.58056051746378</c:v>
                </c:pt>
                <c:pt idx="9">
                  <c:v>112.89368490147778</c:v>
                </c:pt>
                <c:pt idx="10">
                  <c:v>117.81358262171833</c:v>
                </c:pt>
                <c:pt idx="11">
                  <c:v>116.3649573210507</c:v>
                </c:pt>
                <c:pt idx="12">
                  <c:v>117.66461993015473</c:v>
                </c:pt>
                <c:pt idx="13">
                  <c:v>120.83642699101222</c:v>
                </c:pt>
                <c:pt idx="14">
                  <c:v>117.84516384166979</c:v>
                </c:pt>
                <c:pt idx="15">
                  <c:v>121.05926067676272</c:v>
                </c:pt>
                <c:pt idx="16">
                  <c:v>122.30326457936198</c:v>
                </c:pt>
                <c:pt idx="17">
                  <c:v>120.80800472089847</c:v>
                </c:pt>
                <c:pt idx="18">
                  <c:v>121.95070772152501</c:v>
                </c:pt>
                <c:pt idx="19">
                  <c:v>122.81918242175192</c:v>
                </c:pt>
                <c:pt idx="20">
                  <c:v>124.65907077631691</c:v>
                </c:pt>
                <c:pt idx="21">
                  <c:v>127.67938886598481</c:v>
                </c:pt>
                <c:pt idx="22">
                  <c:v>120.4942267807146</c:v>
                </c:pt>
                <c:pt idx="23">
                  <c:v>121.43879012805922</c:v>
                </c:pt>
                <c:pt idx="24">
                  <c:v>118.86777970462485</c:v>
                </c:pt>
                <c:pt idx="25">
                  <c:v>120.68387942016955</c:v>
                </c:pt>
                <c:pt idx="26">
                  <c:v>128.12815737296395</c:v>
                </c:pt>
                <c:pt idx="27">
                  <c:v>130.53617976400639</c:v>
                </c:pt>
                <c:pt idx="28">
                  <c:v>130.69627375088493</c:v>
                </c:pt>
                <c:pt idx="29">
                  <c:v>139.58854144813523</c:v>
                </c:pt>
                <c:pt idx="30">
                  <c:v>142.26443685150932</c:v>
                </c:pt>
                <c:pt idx="31">
                  <c:v>138.53465577088164</c:v>
                </c:pt>
                <c:pt idx="32">
                  <c:v>128.78227126144949</c:v>
                </c:pt>
                <c:pt idx="33">
                  <c:v>132.87289886320551</c:v>
                </c:pt>
                <c:pt idx="34">
                  <c:v>129.13432587483564</c:v>
                </c:pt>
                <c:pt idx="35">
                  <c:v>123.50451551922282</c:v>
                </c:pt>
                <c:pt idx="36">
                  <c:v>133.30158632756732</c:v>
                </c:pt>
                <c:pt idx="37">
                  <c:v>123.74278893066737</c:v>
                </c:pt>
                <c:pt idx="38">
                  <c:v>132.19106558841071</c:v>
                </c:pt>
                <c:pt idx="39">
                  <c:v>132.80945761452162</c:v>
                </c:pt>
                <c:pt idx="40">
                  <c:v>134.95233809113168</c:v>
                </c:pt>
                <c:pt idx="41">
                  <c:v>138.36650122314981</c:v>
                </c:pt>
                <c:pt idx="42">
                  <c:v>134.36968007507457</c:v>
                </c:pt>
                <c:pt idx="43">
                  <c:v>130.72981329036554</c:v>
                </c:pt>
                <c:pt idx="44">
                  <c:v>134.88210475273684</c:v>
                </c:pt>
                <c:pt idx="45">
                  <c:v>138.40455729712994</c:v>
                </c:pt>
                <c:pt idx="46">
                  <c:v>145.96427727409858</c:v>
                </c:pt>
                <c:pt idx="47">
                  <c:v>147.62343775958811</c:v>
                </c:pt>
                <c:pt idx="48">
                  <c:v>148.71817441895405</c:v>
                </c:pt>
                <c:pt idx="49">
                  <c:v>149.16060471388087</c:v>
                </c:pt>
                <c:pt idx="50">
                  <c:v>153.31042080530804</c:v>
                </c:pt>
                <c:pt idx="51">
                  <c:v>150.93379640441597</c:v>
                </c:pt>
                <c:pt idx="52">
                  <c:v>151.81167690411624</c:v>
                </c:pt>
                <c:pt idx="53">
                  <c:v>156.68417877928931</c:v>
                </c:pt>
                <c:pt idx="54">
                  <c:v>156.60168780812251</c:v>
                </c:pt>
                <c:pt idx="55">
                  <c:v>161.77089061708352</c:v>
                </c:pt>
                <c:pt idx="56">
                  <c:v>163.69787217825214</c:v>
                </c:pt>
                <c:pt idx="57">
                  <c:v>166.19444945506075</c:v>
                </c:pt>
                <c:pt idx="58">
                  <c:v>169.15938674774333</c:v>
                </c:pt>
                <c:pt idx="59">
                  <c:v>170.48346256811251</c:v>
                </c:pt>
                <c:pt idx="60">
                  <c:v>170.50272858542712</c:v>
                </c:pt>
                <c:pt idx="61">
                  <c:v>169.40760136347157</c:v>
                </c:pt>
                <c:pt idx="62">
                  <c:v>169.76842241101224</c:v>
                </c:pt>
                <c:pt idx="63">
                  <c:v>177.45799927411275</c:v>
                </c:pt>
                <c:pt idx="64">
                  <c:v>183.79297400674892</c:v>
                </c:pt>
                <c:pt idx="65">
                  <c:v>181.54096545232505</c:v>
                </c:pt>
                <c:pt idx="66">
                  <c:v>191.43576913935709</c:v>
                </c:pt>
                <c:pt idx="67">
                  <c:v>189.37410068698188</c:v>
                </c:pt>
                <c:pt idx="68">
                  <c:v>185.03631587038404</c:v>
                </c:pt>
                <c:pt idx="69">
                  <c:v>192.88690612294039</c:v>
                </c:pt>
                <c:pt idx="70">
                  <c:v>189.29236755482924</c:v>
                </c:pt>
                <c:pt idx="71">
                  <c:v>187.7577498944753</c:v>
                </c:pt>
                <c:pt idx="72">
                  <c:v>196.71294778187499</c:v>
                </c:pt>
                <c:pt idx="73">
                  <c:v>192.40119916948137</c:v>
                </c:pt>
                <c:pt idx="74">
                  <c:v>198.30601785556215</c:v>
                </c:pt>
                <c:pt idx="75">
                  <c:v>189.31627016031689</c:v>
                </c:pt>
                <c:pt idx="76">
                  <c:v>177.1775171998741</c:v>
                </c:pt>
                <c:pt idx="77">
                  <c:v>177.00205497859048</c:v>
                </c:pt>
                <c:pt idx="78">
                  <c:v>176.49812112188644</c:v>
                </c:pt>
                <c:pt idx="79">
                  <c:v>171.87679216532007</c:v>
                </c:pt>
                <c:pt idx="80">
                  <c:v>165.3004256537001</c:v>
                </c:pt>
                <c:pt idx="81">
                  <c:v>162.65477208336392</c:v>
                </c:pt>
                <c:pt idx="82">
                  <c:v>175.0591356712705</c:v>
                </c:pt>
                <c:pt idx="83">
                  <c:v>188.22278618010273</c:v>
                </c:pt>
                <c:pt idx="84">
                  <c:v>184.63272165346547</c:v>
                </c:pt>
                <c:pt idx="85">
                  <c:v>176.51763438613395</c:v>
                </c:pt>
                <c:pt idx="86">
                  <c:v>170.15092919071469</c:v>
                </c:pt>
                <c:pt idx="87">
                  <c:v>179.8078287600452</c:v>
                </c:pt>
                <c:pt idx="88">
                  <c:v>173.62442002473793</c:v>
                </c:pt>
                <c:pt idx="89">
                  <c:v>177.18923283584169</c:v>
                </c:pt>
                <c:pt idx="90">
                  <c:v>186.29229657981</c:v>
                </c:pt>
                <c:pt idx="91">
                  <c:v>189.55289909990915</c:v>
                </c:pt>
                <c:pt idx="92">
                  <c:v>197.44132302081732</c:v>
                </c:pt>
                <c:pt idx="93">
                  <c:v>200.31663343984806</c:v>
                </c:pt>
                <c:pt idx="94">
                  <c:v>202.18333314592286</c:v>
                </c:pt>
                <c:pt idx="95">
                  <c:v>199.1833771261476</c:v>
                </c:pt>
                <c:pt idx="96">
                  <c:v>207.05410557241615</c:v>
                </c:pt>
                <c:pt idx="97">
                  <c:v>208.22367771031205</c:v>
                </c:pt>
                <c:pt idx="98">
                  <c:v>200.0462219596339</c:v>
                </c:pt>
                <c:pt idx="99">
                  <c:v>199.38968823555777</c:v>
                </c:pt>
                <c:pt idx="100">
                  <c:v>198.26467550534403</c:v>
                </c:pt>
                <c:pt idx="101">
                  <c:v>191.41738790147133</c:v>
                </c:pt>
                <c:pt idx="102">
                  <c:v>183.45999703387699</c:v>
                </c:pt>
                <c:pt idx="103">
                  <c:v>184.27802570162535</c:v>
                </c:pt>
                <c:pt idx="104">
                  <c:v>183.33890147463188</c:v>
                </c:pt>
                <c:pt idx="105">
                  <c:v>191.63772017391986</c:v>
                </c:pt>
                <c:pt idx="106">
                  <c:v>187.510895319204</c:v>
                </c:pt>
                <c:pt idx="107">
                  <c:v>190.90151466898689</c:v>
                </c:pt>
                <c:pt idx="108">
                  <c:v>195.94949614973393</c:v>
                </c:pt>
                <c:pt idx="109">
                  <c:v>197.21721528353413</c:v>
                </c:pt>
                <c:pt idx="110">
                  <c:v>199.78696523008523</c:v>
                </c:pt>
                <c:pt idx="111">
                  <c:v>199.90317522556541</c:v>
                </c:pt>
                <c:pt idx="112">
                  <c:v>198.80151460719634</c:v>
                </c:pt>
                <c:pt idx="113">
                  <c:v>202.18503061628218</c:v>
                </c:pt>
                <c:pt idx="114">
                  <c:v>209.7727547255262</c:v>
                </c:pt>
                <c:pt idx="115">
                  <c:v>205.43332939709879</c:v>
                </c:pt>
                <c:pt idx="116">
                  <c:v>206.18102919409313</c:v>
                </c:pt>
                <c:pt idx="117">
                  <c:v>211.03338719393497</c:v>
                </c:pt>
                <c:pt idx="118">
                  <c:v>208.13558609143652</c:v>
                </c:pt>
                <c:pt idx="119">
                  <c:v>203.74152366045234</c:v>
                </c:pt>
                <c:pt idx="120">
                  <c:v>211.51571808469615</c:v>
                </c:pt>
                <c:pt idx="121">
                  <c:v>211.38637181619922</c:v>
                </c:pt>
                <c:pt idx="122">
                  <c:v>217.65000331787272</c:v>
                </c:pt>
                <c:pt idx="123">
                  <c:v>219.36722601047825</c:v>
                </c:pt>
                <c:pt idx="124">
                  <c:v>226.52814853684731</c:v>
                </c:pt>
                <c:pt idx="125">
                  <c:v>228.04346280216552</c:v>
                </c:pt>
                <c:pt idx="126">
                  <c:v>231.83332082299387</c:v>
                </c:pt>
                <c:pt idx="127">
                  <c:v>231.87884157310302</c:v>
                </c:pt>
                <c:pt idx="128">
                  <c:v>231.92378129759004</c:v>
                </c:pt>
                <c:pt idx="129">
                  <c:v>231.34578386735129</c:v>
                </c:pt>
                <c:pt idx="130">
                  <c:v>236.26487482053517</c:v>
                </c:pt>
                <c:pt idx="131">
                  <c:v>235.42512693805514</c:v>
                </c:pt>
                <c:pt idx="132">
                  <c:v>235.53593300653796</c:v>
                </c:pt>
                <c:pt idx="133">
                  <c:v>243.12507730860821</c:v>
                </c:pt>
                <c:pt idx="134">
                  <c:v>237.98177757934332</c:v>
                </c:pt>
                <c:pt idx="135">
                  <c:v>249.25120130500954</c:v>
                </c:pt>
                <c:pt idx="136">
                  <c:v>255.02354533014619</c:v>
                </c:pt>
                <c:pt idx="137">
                  <c:v>255.6586308434068</c:v>
                </c:pt>
                <c:pt idx="138">
                  <c:v>253.07320304089066</c:v>
                </c:pt>
                <c:pt idx="139">
                  <c:v>252.81875392372294</c:v>
                </c:pt>
                <c:pt idx="140">
                  <c:v>242.86953417201994</c:v>
                </c:pt>
                <c:pt idx="141">
                  <c:v>248.69237267083611</c:v>
                </c:pt>
                <c:pt idx="142">
                  <c:v>259.79303340984285</c:v>
                </c:pt>
                <c:pt idx="143">
                  <c:v>263.41007940644033</c:v>
                </c:pt>
                <c:pt idx="144">
                  <c:v>265.85720477204694</c:v>
                </c:pt>
                <c:pt idx="145">
                  <c:v>267.39549068474378</c:v>
                </c:pt>
                <c:pt idx="146">
                  <c:v>257.27178266155283</c:v>
                </c:pt>
                <c:pt idx="147">
                  <c:v>274.95609609095771</c:v>
                </c:pt>
                <c:pt idx="148">
                  <c:v>284.79392445632669</c:v>
                </c:pt>
                <c:pt idx="149">
                  <c:v>289.67375328363352</c:v>
                </c:pt>
                <c:pt idx="150">
                  <c:v>282.49349866296302</c:v>
                </c:pt>
                <c:pt idx="151">
                  <c:v>295.48143615372828</c:v>
                </c:pt>
                <c:pt idx="152">
                  <c:v>297.10794341027037</c:v>
                </c:pt>
                <c:pt idx="153">
                  <c:v>293.10522731916114</c:v>
                </c:pt>
                <c:pt idx="154">
                  <c:v>298.95744114627581</c:v>
                </c:pt>
                <c:pt idx="155">
                  <c:v>298.43195726445674</c:v>
                </c:pt>
                <c:pt idx="156">
                  <c:v>298.58367916028737</c:v>
                </c:pt>
                <c:pt idx="157">
                  <c:v>298.92262295801783</c:v>
                </c:pt>
                <c:pt idx="158">
                  <c:v>308.64666366537432</c:v>
                </c:pt>
                <c:pt idx="159">
                  <c:v>308.24593087296097</c:v>
                </c:pt>
                <c:pt idx="160">
                  <c:v>309.50656491622112</c:v>
                </c:pt>
                <c:pt idx="161">
                  <c:v>294.32397154887536</c:v>
                </c:pt>
                <c:pt idx="162">
                  <c:v>309.1073140956496</c:v>
                </c:pt>
                <c:pt idx="163">
                  <c:v>314.25738540105436</c:v>
                </c:pt>
                <c:pt idx="164">
                  <c:v>322.28254190785276</c:v>
                </c:pt>
                <c:pt idx="165">
                  <c:v>319.05475829582184</c:v>
                </c:pt>
                <c:pt idx="166">
                  <c:v>316.59541219072565</c:v>
                </c:pt>
                <c:pt idx="167">
                  <c:v>327.26078956771914</c:v>
                </c:pt>
                <c:pt idx="168">
                  <c:v>323.2912536830662</c:v>
                </c:pt>
                <c:pt idx="169">
                  <c:v>328.13159995362537</c:v>
                </c:pt>
                <c:pt idx="170">
                  <c:v>331.89401335238142</c:v>
                </c:pt>
                <c:pt idx="171">
                  <c:v>339.1645177392578</c:v>
                </c:pt>
                <c:pt idx="172">
                  <c:v>346.36754915268676</c:v>
                </c:pt>
                <c:pt idx="173">
                  <c:v>354.34849242450269</c:v>
                </c:pt>
                <c:pt idx="174">
                  <c:v>357.60985654314567</c:v>
                </c:pt>
                <c:pt idx="175">
                  <c:v>358.17084008186021</c:v>
                </c:pt>
                <c:pt idx="176">
                  <c:v>360.36180129816046</c:v>
                </c:pt>
                <c:pt idx="177">
                  <c:v>364.17544432841231</c:v>
                </c:pt>
                <c:pt idx="178">
                  <c:v>352.80755935796952</c:v>
                </c:pt>
                <c:pt idx="179">
                  <c:v>354.5967347388895</c:v>
                </c:pt>
                <c:pt idx="180">
                  <c:v>359.70970773000141</c:v>
                </c:pt>
                <c:pt idx="181">
                  <c:v>365.87782491942295</c:v>
                </c:pt>
                <c:pt idx="182">
                  <c:v>363.24818114571178</c:v>
                </c:pt>
                <c:pt idx="183">
                  <c:v>352.53649912236074</c:v>
                </c:pt>
                <c:pt idx="184">
                  <c:v>339.02833215811586</c:v>
                </c:pt>
                <c:pt idx="185">
                  <c:v>324.70301293290305</c:v>
                </c:pt>
                <c:pt idx="186">
                  <c:v>336.0394493589875</c:v>
                </c:pt>
                <c:pt idx="187">
                  <c:v>342.28650628186858</c:v>
                </c:pt>
                <c:pt idx="188">
                  <c:v>347.32370969161946</c:v>
                </c:pt>
                <c:pt idx="189">
                  <c:v>355.20364804536757</c:v>
                </c:pt>
                <c:pt idx="190">
                  <c:v>353.12776926640498</c:v>
                </c:pt>
                <c:pt idx="191">
                  <c:v>339.08438210960725</c:v>
                </c:pt>
                <c:pt idx="192">
                  <c:v>350.45383926930009</c:v>
                </c:pt>
                <c:pt idx="193">
                  <c:v>341.05373260024044</c:v>
                </c:pt>
                <c:pt idx="194">
                  <c:v>339.64522219487122</c:v>
                </c:pt>
                <c:pt idx="195">
                  <c:v>344.58821698414698</c:v>
                </c:pt>
                <c:pt idx="196">
                  <c:v>350.74906793372361</c:v>
                </c:pt>
                <c:pt idx="197">
                  <c:v>354.13369954727631</c:v>
                </c:pt>
                <c:pt idx="198">
                  <c:v>350.73517712571936</c:v>
                </c:pt>
                <c:pt idx="199">
                  <c:v>343.23923529879619</c:v>
                </c:pt>
                <c:pt idx="200">
                  <c:v>361.2201318240912</c:v>
                </c:pt>
                <c:pt idx="201">
                  <c:v>355.24261517108624</c:v>
                </c:pt>
                <c:pt idx="202">
                  <c:v>368.35544359836064</c:v>
                </c:pt>
                <c:pt idx="203">
                  <c:v>375.32384770386591</c:v>
                </c:pt>
                <c:pt idx="204">
                  <c:v>369.63062573361867</c:v>
                </c:pt>
                <c:pt idx="205">
                  <c:v>380.90369130794261</c:v>
                </c:pt>
                <c:pt idx="206">
                  <c:v>375.01424772985837</c:v>
                </c:pt>
                <c:pt idx="207">
                  <c:v>369.66349345139736</c:v>
                </c:pt>
                <c:pt idx="208">
                  <c:v>370.24960976200322</c:v>
                </c:pt>
                <c:pt idx="209">
                  <c:v>374.47566485553801</c:v>
                </c:pt>
                <c:pt idx="210">
                  <c:v>371.15069842507768</c:v>
                </c:pt>
                <c:pt idx="211">
                  <c:v>386.81172500065884</c:v>
                </c:pt>
                <c:pt idx="212">
                  <c:v>376.58594814018954</c:v>
                </c:pt>
                <c:pt idx="213">
                  <c:v>385.7043278544715</c:v>
                </c:pt>
                <c:pt idx="214">
                  <c:v>379.50042208875078</c:v>
                </c:pt>
                <c:pt idx="215">
                  <c:v>339.07974078387781</c:v>
                </c:pt>
                <c:pt idx="216">
                  <c:v>353.6776153543866</c:v>
                </c:pt>
                <c:pt idx="217">
                  <c:v>358.76822127780031</c:v>
                </c:pt>
                <c:pt idx="218">
                  <c:v>350.42922711910199</c:v>
                </c:pt>
                <c:pt idx="219">
                  <c:v>381.88413012083168</c:v>
                </c:pt>
                <c:pt idx="220">
                  <c:v>389.31154123802639</c:v>
                </c:pt>
                <c:pt idx="221">
                  <c:v>393.12025798950111</c:v>
                </c:pt>
                <c:pt idx="222">
                  <c:v>394.35985096236016</c:v>
                </c:pt>
                <c:pt idx="223">
                  <c:v>385.44643716298322</c:v>
                </c:pt>
                <c:pt idx="224">
                  <c:v>383.2108026005165</c:v>
                </c:pt>
                <c:pt idx="225">
                  <c:v>375.74551525344759</c:v>
                </c:pt>
                <c:pt idx="226">
                  <c:v>371.89426905200889</c:v>
                </c:pt>
                <c:pt idx="227">
                  <c:v>371.82770043193193</c:v>
                </c:pt>
                <c:pt idx="228">
                  <c:v>344.07409283415183</c:v>
                </c:pt>
                <c:pt idx="229">
                  <c:v>334.29319094797523</c:v>
                </c:pt>
                <c:pt idx="230">
                  <c:v>356.45715955752087</c:v>
                </c:pt>
                <c:pt idx="231">
                  <c:v>349.11582727406244</c:v>
                </c:pt>
                <c:pt idx="232">
                  <c:v>353.1701139192449</c:v>
                </c:pt>
                <c:pt idx="233">
                  <c:v>358.20507960440193</c:v>
                </c:pt>
                <c:pt idx="234">
                  <c:v>369.90735808068791</c:v>
                </c:pt>
                <c:pt idx="235">
                  <c:v>370.56819116843718</c:v>
                </c:pt>
                <c:pt idx="236">
                  <c:v>368.10234066590908</c:v>
                </c:pt>
                <c:pt idx="237">
                  <c:v>395.07406641157587</c:v>
                </c:pt>
                <c:pt idx="238">
                  <c:v>390.47742319223846</c:v>
                </c:pt>
                <c:pt idx="239">
                  <c:v>388.43043637760644</c:v>
                </c:pt>
                <c:pt idx="240">
                  <c:v>386.34760190373981</c:v>
                </c:pt>
                <c:pt idx="241">
                  <c:v>396.48195169989259</c:v>
                </c:pt>
                <c:pt idx="242">
                  <c:v>395.44774469959748</c:v>
                </c:pt>
                <c:pt idx="243">
                  <c:v>405.42025262216146</c:v>
                </c:pt>
                <c:pt idx="244">
                  <c:v>408.86147568982864</c:v>
                </c:pt>
                <c:pt idx="245">
                  <c:v>418.43872218902288</c:v>
                </c:pt>
                <c:pt idx="246">
                  <c:v>426.27864515192897</c:v>
                </c:pt>
                <c:pt idx="247">
                  <c:v>422.90816583535599</c:v>
                </c:pt>
                <c:pt idx="248">
                  <c:v>442.82501883332907</c:v>
                </c:pt>
                <c:pt idx="249">
                  <c:v>443.5665254218531</c:v>
                </c:pt>
                <c:pt idx="250">
                  <c:v>441.26490133743818</c:v>
                </c:pt>
                <c:pt idx="251">
                  <c:v>431.29677396800798</c:v>
                </c:pt>
                <c:pt idx="252">
                  <c:v>449.60633352940005</c:v>
                </c:pt>
                <c:pt idx="253">
                  <c:v>448.36864254562846</c:v>
                </c:pt>
                <c:pt idx="254">
                  <c:v>445.39023073052186</c:v>
                </c:pt>
                <c:pt idx="255">
                  <c:v>439.89578564517547</c:v>
                </c:pt>
                <c:pt idx="256">
                  <c:v>439.59671068226214</c:v>
                </c:pt>
                <c:pt idx="257">
                  <c:v>449.51239783112072</c:v>
                </c:pt>
                <c:pt idx="258">
                  <c:v>457.82151143967508</c:v>
                </c:pt>
                <c:pt idx="259">
                  <c:v>473.95311052262213</c:v>
                </c:pt>
                <c:pt idx="260">
                  <c:v>470.46273580759697</c:v>
                </c:pt>
                <c:pt idx="261">
                  <c:v>466.22542691674784</c:v>
                </c:pt>
                <c:pt idx="262">
                  <c:v>484.79157440614853</c:v>
                </c:pt>
                <c:pt idx="263">
                  <c:v>485.23610146524402</c:v>
                </c:pt>
                <c:pt idx="264">
                  <c:v>499.21244669506984</c:v>
                </c:pt>
                <c:pt idx="265">
                  <c:v>510.05892374119873</c:v>
                </c:pt>
                <c:pt idx="266">
                  <c:v>517.32698402951326</c:v>
                </c:pt>
                <c:pt idx="267">
                  <c:v>518.42440332380204</c:v>
                </c:pt>
                <c:pt idx="268">
                  <c:v>531.25122342499844</c:v>
                </c:pt>
                <c:pt idx="269">
                  <c:v>519.90829285470647</c:v>
                </c:pt>
                <c:pt idx="270">
                  <c:v>515.78900019923276</c:v>
                </c:pt>
                <c:pt idx="271">
                  <c:v>515.10243413341823</c:v>
                </c:pt>
                <c:pt idx="272">
                  <c:v>530.03617385126904</c:v>
                </c:pt>
                <c:pt idx="273">
                  <c:v>542.5284846024158</c:v>
                </c:pt>
                <c:pt idx="274">
                  <c:v>553.10297352307646</c:v>
                </c:pt>
                <c:pt idx="275">
                  <c:v>557.16274129188264</c:v>
                </c:pt>
                <c:pt idx="276">
                  <c:v>557.44309914773169</c:v>
                </c:pt>
                <c:pt idx="277">
                  <c:v>556.06496372447441</c:v>
                </c:pt>
                <c:pt idx="278">
                  <c:v>560.00117086885427</c:v>
                </c:pt>
                <c:pt idx="279">
                  <c:v>576.03200140802039</c:v>
                </c:pt>
                <c:pt idx="280">
                  <c:v>587.04710887375097</c:v>
                </c:pt>
                <c:pt idx="281">
                  <c:v>595.12744039232314</c:v>
                </c:pt>
                <c:pt idx="282">
                  <c:v>586.76706564716369</c:v>
                </c:pt>
                <c:pt idx="283">
                  <c:v>607.95619230725981</c:v>
                </c:pt>
                <c:pt idx="284">
                  <c:v>615.70627531226205</c:v>
                </c:pt>
                <c:pt idx="285">
                  <c:v>623.45528666708651</c:v>
                </c:pt>
                <c:pt idx="286">
                  <c:v>625.06523580557723</c:v>
                </c:pt>
                <c:pt idx="287">
                  <c:v>632.67064097409866</c:v>
                </c:pt>
                <c:pt idx="288">
                  <c:v>631.78490207673497</c:v>
                </c:pt>
                <c:pt idx="289">
                  <c:v>631.43455861587302</c:v>
                </c:pt>
                <c:pt idx="290">
                  <c:v>633.41574594058113</c:v>
                </c:pt>
                <c:pt idx="291">
                  <c:v>633.28419504778606</c:v>
                </c:pt>
                <c:pt idx="292">
                  <c:v>642.46945685263938</c:v>
                </c:pt>
                <c:pt idx="293">
                  <c:v>645.41410411659933</c:v>
                </c:pt>
                <c:pt idx="294">
                  <c:v>641.82834115889</c:v>
                </c:pt>
                <c:pt idx="295">
                  <c:v>678.19813746211548</c:v>
                </c:pt>
                <c:pt idx="296">
                  <c:v>696.57344821370589</c:v>
                </c:pt>
                <c:pt idx="297">
                  <c:v>716.13949431353467</c:v>
                </c:pt>
                <c:pt idx="298">
                  <c:v>706.28526312945098</c:v>
                </c:pt>
                <c:pt idx="299">
                  <c:v>664.66444175269498</c:v>
                </c:pt>
                <c:pt idx="300">
                  <c:v>699.96270507198085</c:v>
                </c:pt>
                <c:pt idx="301">
                  <c:v>694.95255860485304</c:v>
                </c:pt>
                <c:pt idx="302">
                  <c:v>701.25736228951007</c:v>
                </c:pt>
                <c:pt idx="303">
                  <c:v>663.09429429916747</c:v>
                </c:pt>
                <c:pt idx="304">
                  <c:v>660.93320143992457</c:v>
                </c:pt>
                <c:pt idx="305">
                  <c:v>677.80337855368111</c:v>
                </c:pt>
                <c:pt idx="306">
                  <c:v>674.28346433335548</c:v>
                </c:pt>
                <c:pt idx="307">
                  <c:v>682.28670488257171</c:v>
                </c:pt>
                <c:pt idx="308">
                  <c:v>674.87684535451217</c:v>
                </c:pt>
                <c:pt idx="309">
                  <c:v>677.91693075258456</c:v>
                </c:pt>
                <c:pt idx="310">
                  <c:v>686.16295746446417</c:v>
                </c:pt>
                <c:pt idx="311">
                  <c:v>678.08534859921519</c:v>
                </c:pt>
                <c:pt idx="312">
                  <c:v>669.25613551812967</c:v>
                </c:pt>
                <c:pt idx="313">
                  <c:v>682.67152295816368</c:v>
                </c:pt>
                <c:pt idx="314">
                  <c:v>684.82668058131355</c:v>
                </c:pt>
                <c:pt idx="315">
                  <c:v>696.25658999422535</c:v>
                </c:pt>
                <c:pt idx="316">
                  <c:v>701.36836568150022</c:v>
                </c:pt>
                <c:pt idx="317">
                  <c:v>708.83788095808063</c:v>
                </c:pt>
                <c:pt idx="318">
                  <c:v>707.60562187551386</c:v>
                </c:pt>
                <c:pt idx="319">
                  <c:v>704.37059337765925</c:v>
                </c:pt>
                <c:pt idx="320">
                  <c:v>734.13555550933143</c:v>
                </c:pt>
                <c:pt idx="321">
                  <c:v>710.18497160348602</c:v>
                </c:pt>
                <c:pt idx="322">
                  <c:v>688.4068890516736</c:v>
                </c:pt>
                <c:pt idx="323">
                  <c:v>650.46600214281523</c:v>
                </c:pt>
                <c:pt idx="324">
                  <c:v>686.39322263075826</c:v>
                </c:pt>
                <c:pt idx="325">
                  <c:v>678.14347964509216</c:v>
                </c:pt>
                <c:pt idx="326">
                  <c:v>664.33204294260167</c:v>
                </c:pt>
                <c:pt idx="327">
                  <c:v>676.44752404133499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8C-4331-B305-DF69D3AC341D}"/>
            </c:ext>
          </c:extLst>
        </c:ser>
        <c:ser>
          <c:idx val="1"/>
          <c:order val="1"/>
          <c:tx>
            <c:strRef>
              <c:f>포트폴리오결과!$C$1</c:f>
              <c:strCache>
                <c:ptCount val="1"/>
                <c:pt idx="0">
                  <c:v>SP500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포트폴리오결과!$A$1:$A$330</c15:sqref>
                  </c15:fullRef>
                </c:ext>
              </c:extLst>
              <c:f>포트폴리오결과!$A$2:$A$330</c:f>
              <c:strCache>
                <c:ptCount val="329"/>
                <c:pt idx="0">
                  <c:v>2009-06-01</c:v>
                </c:pt>
                <c:pt idx="1">
                  <c:v>2009-06-10</c:v>
                </c:pt>
                <c:pt idx="2">
                  <c:v>2009-06-19</c:v>
                </c:pt>
                <c:pt idx="3">
                  <c:v>2009-06-30</c:v>
                </c:pt>
                <c:pt idx="4">
                  <c:v>2009-07-10</c:v>
                </c:pt>
                <c:pt idx="5">
                  <c:v>2009-07-21</c:v>
                </c:pt>
                <c:pt idx="6">
                  <c:v>2009-07-30</c:v>
                </c:pt>
                <c:pt idx="7">
                  <c:v>2009-08-10</c:v>
                </c:pt>
                <c:pt idx="8">
                  <c:v>2009-08-19</c:v>
                </c:pt>
                <c:pt idx="9">
                  <c:v>2009-08-28</c:v>
                </c:pt>
                <c:pt idx="10">
                  <c:v>2009-09-09</c:v>
                </c:pt>
                <c:pt idx="11">
                  <c:v>2009-09-18</c:v>
                </c:pt>
                <c:pt idx="12">
                  <c:v>2009-09-29</c:v>
                </c:pt>
                <c:pt idx="13">
                  <c:v>2009-10-09</c:v>
                </c:pt>
                <c:pt idx="14">
                  <c:v>2009-10-20</c:v>
                </c:pt>
                <c:pt idx="15">
                  <c:v>2009-10-29</c:v>
                </c:pt>
                <c:pt idx="16">
                  <c:v>2009-11-09</c:v>
                </c:pt>
                <c:pt idx="17">
                  <c:v>2009-11-18</c:v>
                </c:pt>
                <c:pt idx="18">
                  <c:v>2009-11-30</c:v>
                </c:pt>
                <c:pt idx="19">
                  <c:v>2009-12-09</c:v>
                </c:pt>
                <c:pt idx="20">
                  <c:v>2009-12-18</c:v>
                </c:pt>
                <c:pt idx="21">
                  <c:v>2009-12-30</c:v>
                </c:pt>
                <c:pt idx="22">
                  <c:v>2010-01-12</c:v>
                </c:pt>
                <c:pt idx="23">
                  <c:v>2010-01-22</c:v>
                </c:pt>
                <c:pt idx="24">
                  <c:v>2010-02-02</c:v>
                </c:pt>
                <c:pt idx="25">
                  <c:v>2010-02-11</c:v>
                </c:pt>
                <c:pt idx="26">
                  <c:v>2010-02-23</c:v>
                </c:pt>
                <c:pt idx="27">
                  <c:v>2010-03-05</c:v>
                </c:pt>
                <c:pt idx="28">
                  <c:v>2010-03-16</c:v>
                </c:pt>
                <c:pt idx="29">
                  <c:v>2010-03-25</c:v>
                </c:pt>
                <c:pt idx="30">
                  <c:v>2010-04-06</c:v>
                </c:pt>
                <c:pt idx="31">
                  <c:v>2010-04-15</c:v>
                </c:pt>
                <c:pt idx="32">
                  <c:v>2010-04-26</c:v>
                </c:pt>
                <c:pt idx="33">
                  <c:v>2010-05-06</c:v>
                </c:pt>
                <c:pt idx="34">
                  <c:v>2010-05-17</c:v>
                </c:pt>
                <c:pt idx="35">
                  <c:v>2010-05-27</c:v>
                </c:pt>
                <c:pt idx="36">
                  <c:v>2010-06-09</c:v>
                </c:pt>
                <c:pt idx="37">
                  <c:v>2010-06-18</c:v>
                </c:pt>
                <c:pt idx="38">
                  <c:v>2010-06-29</c:v>
                </c:pt>
                <c:pt idx="39">
                  <c:v>2010-07-09</c:v>
                </c:pt>
                <c:pt idx="40">
                  <c:v>2010-07-20</c:v>
                </c:pt>
                <c:pt idx="41">
                  <c:v>2010-07-29</c:v>
                </c:pt>
                <c:pt idx="42">
                  <c:v>2010-08-09</c:v>
                </c:pt>
                <c:pt idx="43">
                  <c:v>2010-08-18</c:v>
                </c:pt>
                <c:pt idx="44">
                  <c:v>2010-08-27</c:v>
                </c:pt>
                <c:pt idx="45">
                  <c:v>2010-09-08</c:v>
                </c:pt>
                <c:pt idx="46">
                  <c:v>2010-09-17</c:v>
                </c:pt>
                <c:pt idx="47">
                  <c:v>2010-10-01</c:v>
                </c:pt>
                <c:pt idx="48">
                  <c:v>2010-10-12</c:v>
                </c:pt>
                <c:pt idx="49">
                  <c:v>2010-10-21</c:v>
                </c:pt>
                <c:pt idx="50">
                  <c:v>2010-11-01</c:v>
                </c:pt>
                <c:pt idx="51">
                  <c:v>2010-11-10</c:v>
                </c:pt>
                <c:pt idx="52">
                  <c:v>2010-11-19</c:v>
                </c:pt>
                <c:pt idx="53">
                  <c:v>2010-12-01</c:v>
                </c:pt>
                <c:pt idx="54">
                  <c:v>2010-12-10</c:v>
                </c:pt>
                <c:pt idx="55">
                  <c:v>2010-12-21</c:v>
                </c:pt>
                <c:pt idx="56">
                  <c:v>2011-01-03</c:v>
                </c:pt>
                <c:pt idx="57">
                  <c:v>2011-01-12</c:v>
                </c:pt>
                <c:pt idx="58">
                  <c:v>2011-01-24</c:v>
                </c:pt>
                <c:pt idx="59">
                  <c:v>2011-02-07</c:v>
                </c:pt>
                <c:pt idx="60">
                  <c:v>2011-02-16</c:v>
                </c:pt>
                <c:pt idx="61">
                  <c:v>2011-02-28</c:v>
                </c:pt>
                <c:pt idx="62">
                  <c:v>2011-03-10</c:v>
                </c:pt>
                <c:pt idx="63">
                  <c:v>2011-03-21</c:v>
                </c:pt>
                <c:pt idx="64">
                  <c:v>2011-03-30</c:v>
                </c:pt>
                <c:pt idx="65">
                  <c:v>2011-04-08</c:v>
                </c:pt>
                <c:pt idx="66">
                  <c:v>2011-04-19</c:v>
                </c:pt>
                <c:pt idx="67">
                  <c:v>2011-04-29</c:v>
                </c:pt>
                <c:pt idx="68">
                  <c:v>2011-05-12</c:v>
                </c:pt>
                <c:pt idx="69">
                  <c:v>2011-05-23</c:v>
                </c:pt>
                <c:pt idx="70">
                  <c:v>2011-06-02</c:v>
                </c:pt>
                <c:pt idx="71">
                  <c:v>2011-06-14</c:v>
                </c:pt>
                <c:pt idx="72">
                  <c:v>2011-06-23</c:v>
                </c:pt>
                <c:pt idx="73">
                  <c:v>2011-07-05</c:v>
                </c:pt>
                <c:pt idx="74">
                  <c:v>2011-07-14</c:v>
                </c:pt>
                <c:pt idx="75">
                  <c:v>2011-07-25</c:v>
                </c:pt>
                <c:pt idx="76">
                  <c:v>2011-08-03</c:v>
                </c:pt>
                <c:pt idx="77">
                  <c:v>2011-08-12</c:v>
                </c:pt>
                <c:pt idx="78">
                  <c:v>2011-08-24</c:v>
                </c:pt>
                <c:pt idx="79">
                  <c:v>2011-09-02</c:v>
                </c:pt>
                <c:pt idx="80">
                  <c:v>2011-09-16</c:v>
                </c:pt>
                <c:pt idx="81">
                  <c:v>2011-09-27</c:v>
                </c:pt>
                <c:pt idx="82">
                  <c:v>2011-10-07</c:v>
                </c:pt>
                <c:pt idx="83">
                  <c:v>2011-10-18</c:v>
                </c:pt>
                <c:pt idx="84">
                  <c:v>2011-10-27</c:v>
                </c:pt>
                <c:pt idx="85">
                  <c:v>2011-11-07</c:v>
                </c:pt>
                <c:pt idx="86">
                  <c:v>2011-11-16</c:v>
                </c:pt>
                <c:pt idx="87">
                  <c:v>2011-11-28</c:v>
                </c:pt>
                <c:pt idx="88">
                  <c:v>2011-12-07</c:v>
                </c:pt>
                <c:pt idx="89">
                  <c:v>2011-12-16</c:v>
                </c:pt>
                <c:pt idx="90">
                  <c:v>2011-12-28</c:v>
                </c:pt>
                <c:pt idx="91">
                  <c:v>2012-01-10</c:v>
                </c:pt>
                <c:pt idx="92">
                  <c:v>2012-01-20</c:v>
                </c:pt>
                <c:pt idx="93">
                  <c:v>2012-02-02</c:v>
                </c:pt>
                <c:pt idx="94">
                  <c:v>2012-02-13</c:v>
                </c:pt>
                <c:pt idx="95">
                  <c:v>2012-02-23</c:v>
                </c:pt>
                <c:pt idx="96">
                  <c:v>2012-03-06</c:v>
                </c:pt>
                <c:pt idx="97">
                  <c:v>2012-03-15</c:v>
                </c:pt>
                <c:pt idx="98">
                  <c:v>2012-03-26</c:v>
                </c:pt>
                <c:pt idx="99">
                  <c:v>2012-04-04</c:v>
                </c:pt>
                <c:pt idx="100">
                  <c:v>2012-04-17</c:v>
                </c:pt>
                <c:pt idx="101">
                  <c:v>2012-04-26</c:v>
                </c:pt>
                <c:pt idx="102">
                  <c:v>2012-05-08</c:v>
                </c:pt>
                <c:pt idx="103">
                  <c:v>2012-05-17</c:v>
                </c:pt>
                <c:pt idx="104">
                  <c:v>2012-05-29</c:v>
                </c:pt>
                <c:pt idx="105">
                  <c:v>2012-06-08</c:v>
                </c:pt>
                <c:pt idx="106">
                  <c:v>2012-06-19</c:v>
                </c:pt>
                <c:pt idx="107">
                  <c:v>2012-06-28</c:v>
                </c:pt>
                <c:pt idx="108">
                  <c:v>2012-07-10</c:v>
                </c:pt>
                <c:pt idx="109">
                  <c:v>2012-07-19</c:v>
                </c:pt>
                <c:pt idx="110">
                  <c:v>2012-07-30</c:v>
                </c:pt>
                <c:pt idx="111">
                  <c:v>2012-08-08</c:v>
                </c:pt>
                <c:pt idx="112">
                  <c:v>2012-08-20</c:v>
                </c:pt>
                <c:pt idx="113">
                  <c:v>2012-08-29</c:v>
                </c:pt>
                <c:pt idx="114">
                  <c:v>2012-09-10</c:v>
                </c:pt>
                <c:pt idx="115">
                  <c:v>2012-09-19</c:v>
                </c:pt>
                <c:pt idx="116">
                  <c:v>2012-09-28</c:v>
                </c:pt>
                <c:pt idx="117">
                  <c:v>2012-10-11</c:v>
                </c:pt>
                <c:pt idx="118">
                  <c:v>2012-10-22</c:v>
                </c:pt>
                <c:pt idx="119">
                  <c:v>2012-11-02</c:v>
                </c:pt>
                <c:pt idx="120">
                  <c:v>2012-11-13</c:v>
                </c:pt>
                <c:pt idx="121">
                  <c:v>2012-11-23</c:v>
                </c:pt>
                <c:pt idx="122">
                  <c:v>2012-12-04</c:v>
                </c:pt>
                <c:pt idx="123">
                  <c:v>2012-12-13</c:v>
                </c:pt>
                <c:pt idx="124">
                  <c:v>2012-12-24</c:v>
                </c:pt>
                <c:pt idx="125">
                  <c:v>2013-01-07</c:v>
                </c:pt>
                <c:pt idx="126">
                  <c:v>2013-01-16</c:v>
                </c:pt>
                <c:pt idx="127">
                  <c:v>2013-01-28</c:v>
                </c:pt>
                <c:pt idx="128">
                  <c:v>2013-02-06</c:v>
                </c:pt>
                <c:pt idx="129">
                  <c:v>2013-02-15</c:v>
                </c:pt>
                <c:pt idx="130">
                  <c:v>2013-02-27</c:v>
                </c:pt>
                <c:pt idx="131">
                  <c:v>2013-03-11</c:v>
                </c:pt>
                <c:pt idx="132">
                  <c:v>2013-03-20</c:v>
                </c:pt>
                <c:pt idx="133">
                  <c:v>2013-04-01</c:v>
                </c:pt>
                <c:pt idx="134">
                  <c:v>2013-04-10</c:v>
                </c:pt>
                <c:pt idx="135">
                  <c:v>2013-04-19</c:v>
                </c:pt>
                <c:pt idx="136">
                  <c:v>2013-04-30</c:v>
                </c:pt>
                <c:pt idx="137">
                  <c:v>2013-05-10</c:v>
                </c:pt>
                <c:pt idx="138">
                  <c:v>2013-05-22</c:v>
                </c:pt>
                <c:pt idx="139">
                  <c:v>2013-06-03</c:v>
                </c:pt>
                <c:pt idx="140">
                  <c:v>2013-06-13</c:v>
                </c:pt>
                <c:pt idx="141">
                  <c:v>2013-06-24</c:v>
                </c:pt>
                <c:pt idx="142">
                  <c:v>2013-07-03</c:v>
                </c:pt>
                <c:pt idx="143">
                  <c:v>2013-07-15</c:v>
                </c:pt>
                <c:pt idx="144">
                  <c:v>2013-07-24</c:v>
                </c:pt>
                <c:pt idx="145">
                  <c:v>2013-08-02</c:v>
                </c:pt>
                <c:pt idx="146">
                  <c:v>2013-08-13</c:v>
                </c:pt>
                <c:pt idx="147">
                  <c:v>2013-08-27</c:v>
                </c:pt>
                <c:pt idx="148">
                  <c:v>2013-09-06</c:v>
                </c:pt>
                <c:pt idx="149">
                  <c:v>2013-09-17</c:v>
                </c:pt>
                <c:pt idx="150">
                  <c:v>2013-09-26</c:v>
                </c:pt>
                <c:pt idx="151">
                  <c:v>2013-10-08</c:v>
                </c:pt>
                <c:pt idx="152">
                  <c:v>2013-10-18</c:v>
                </c:pt>
                <c:pt idx="153">
                  <c:v>2013-10-29</c:v>
                </c:pt>
                <c:pt idx="154">
                  <c:v>2013-11-07</c:v>
                </c:pt>
                <c:pt idx="155">
                  <c:v>2013-11-18</c:v>
                </c:pt>
                <c:pt idx="156">
                  <c:v>2013-11-27</c:v>
                </c:pt>
                <c:pt idx="157">
                  <c:v>2013-12-09</c:v>
                </c:pt>
                <c:pt idx="158">
                  <c:v>2013-12-18</c:v>
                </c:pt>
                <c:pt idx="159">
                  <c:v>2013-12-30</c:v>
                </c:pt>
                <c:pt idx="160">
                  <c:v>2014-01-10</c:v>
                </c:pt>
                <c:pt idx="161">
                  <c:v>2014-01-22</c:v>
                </c:pt>
                <c:pt idx="162">
                  <c:v>2014-02-04</c:v>
                </c:pt>
                <c:pt idx="163">
                  <c:v>2014-02-13</c:v>
                </c:pt>
                <c:pt idx="164">
                  <c:v>2014-02-25</c:v>
                </c:pt>
                <c:pt idx="165">
                  <c:v>2014-03-06</c:v>
                </c:pt>
                <c:pt idx="166">
                  <c:v>2014-03-17</c:v>
                </c:pt>
                <c:pt idx="167">
                  <c:v>2014-03-26</c:v>
                </c:pt>
                <c:pt idx="168">
                  <c:v>2014-04-04</c:v>
                </c:pt>
                <c:pt idx="169">
                  <c:v>2014-04-15</c:v>
                </c:pt>
                <c:pt idx="170">
                  <c:v>2014-04-25</c:v>
                </c:pt>
                <c:pt idx="171">
                  <c:v>2014-05-09</c:v>
                </c:pt>
                <c:pt idx="172">
                  <c:v>2014-05-20</c:v>
                </c:pt>
                <c:pt idx="173">
                  <c:v>2014-05-30</c:v>
                </c:pt>
                <c:pt idx="174">
                  <c:v>2014-06-12</c:v>
                </c:pt>
                <c:pt idx="175">
                  <c:v>2014-06-23</c:v>
                </c:pt>
                <c:pt idx="176">
                  <c:v>2014-07-02</c:v>
                </c:pt>
                <c:pt idx="177">
                  <c:v>2014-07-14</c:v>
                </c:pt>
                <c:pt idx="178">
                  <c:v>2014-07-23</c:v>
                </c:pt>
                <c:pt idx="179">
                  <c:v>2014-08-01</c:v>
                </c:pt>
                <c:pt idx="180">
                  <c:v>2014-08-12</c:v>
                </c:pt>
                <c:pt idx="181">
                  <c:v>2014-08-22</c:v>
                </c:pt>
                <c:pt idx="182">
                  <c:v>2014-09-03</c:v>
                </c:pt>
                <c:pt idx="183">
                  <c:v>2014-09-12</c:v>
                </c:pt>
                <c:pt idx="184">
                  <c:v>2014-09-23</c:v>
                </c:pt>
                <c:pt idx="185">
                  <c:v>2014-10-02</c:v>
                </c:pt>
                <c:pt idx="186">
                  <c:v>2014-10-15</c:v>
                </c:pt>
                <c:pt idx="187">
                  <c:v>2014-10-24</c:v>
                </c:pt>
                <c:pt idx="188">
                  <c:v>2014-11-04</c:v>
                </c:pt>
                <c:pt idx="189">
                  <c:v>2014-11-13</c:v>
                </c:pt>
                <c:pt idx="190">
                  <c:v>2014-11-24</c:v>
                </c:pt>
                <c:pt idx="191">
                  <c:v>2014-12-04</c:v>
                </c:pt>
                <c:pt idx="192">
                  <c:v>2014-12-15</c:v>
                </c:pt>
                <c:pt idx="193">
                  <c:v>2014-12-24</c:v>
                </c:pt>
                <c:pt idx="194">
                  <c:v>2015-01-07</c:v>
                </c:pt>
                <c:pt idx="195">
                  <c:v>2015-01-16</c:v>
                </c:pt>
                <c:pt idx="196">
                  <c:v>2015-01-28</c:v>
                </c:pt>
                <c:pt idx="197">
                  <c:v>2015-02-06</c:v>
                </c:pt>
                <c:pt idx="198">
                  <c:v>2015-02-23</c:v>
                </c:pt>
                <c:pt idx="199">
                  <c:v>2015-03-04</c:v>
                </c:pt>
                <c:pt idx="200">
                  <c:v>2015-03-13</c:v>
                </c:pt>
                <c:pt idx="201">
                  <c:v>2015-03-24</c:v>
                </c:pt>
                <c:pt idx="202">
                  <c:v>2015-04-02</c:v>
                </c:pt>
                <c:pt idx="203">
                  <c:v>2015-04-14</c:v>
                </c:pt>
                <c:pt idx="204">
                  <c:v>2015-04-23</c:v>
                </c:pt>
                <c:pt idx="205">
                  <c:v>2015-05-06</c:v>
                </c:pt>
                <c:pt idx="206">
                  <c:v>2015-05-15</c:v>
                </c:pt>
                <c:pt idx="207">
                  <c:v>2015-05-27</c:v>
                </c:pt>
                <c:pt idx="208">
                  <c:v>2015-06-05</c:v>
                </c:pt>
                <c:pt idx="209">
                  <c:v>2015-06-16</c:v>
                </c:pt>
                <c:pt idx="210">
                  <c:v>2015-06-25</c:v>
                </c:pt>
                <c:pt idx="211">
                  <c:v>2015-07-07</c:v>
                </c:pt>
                <c:pt idx="212">
                  <c:v>2015-07-16</c:v>
                </c:pt>
                <c:pt idx="213">
                  <c:v>2015-07-27</c:v>
                </c:pt>
                <c:pt idx="214">
                  <c:v>2015-08-05</c:v>
                </c:pt>
                <c:pt idx="215">
                  <c:v>2015-08-14</c:v>
                </c:pt>
                <c:pt idx="216">
                  <c:v>2015-08-25</c:v>
                </c:pt>
                <c:pt idx="217">
                  <c:v>2015-09-03</c:v>
                </c:pt>
                <c:pt idx="218">
                  <c:v>2015-09-15</c:v>
                </c:pt>
                <c:pt idx="219">
                  <c:v>2015-09-24</c:v>
                </c:pt>
                <c:pt idx="220">
                  <c:v>2015-10-07</c:v>
                </c:pt>
                <c:pt idx="221">
                  <c:v>2015-10-19</c:v>
                </c:pt>
                <c:pt idx="222">
                  <c:v>2015-10-28</c:v>
                </c:pt>
                <c:pt idx="223">
                  <c:v>2015-11-06</c:v>
                </c:pt>
                <c:pt idx="224">
                  <c:v>2015-11-17</c:v>
                </c:pt>
                <c:pt idx="225">
                  <c:v>2015-11-27</c:v>
                </c:pt>
                <c:pt idx="226">
                  <c:v>2015-12-08</c:v>
                </c:pt>
                <c:pt idx="227">
                  <c:v>2015-12-17</c:v>
                </c:pt>
                <c:pt idx="228">
                  <c:v>2015-12-29</c:v>
                </c:pt>
                <c:pt idx="229">
                  <c:v>2016-01-11</c:v>
                </c:pt>
                <c:pt idx="230">
                  <c:v>2016-01-21</c:v>
                </c:pt>
                <c:pt idx="231">
                  <c:v>2016-02-01</c:v>
                </c:pt>
                <c:pt idx="232">
                  <c:v>2016-02-16</c:v>
                </c:pt>
                <c:pt idx="233">
                  <c:v>2016-02-25</c:v>
                </c:pt>
                <c:pt idx="234">
                  <c:v>2016-03-08</c:v>
                </c:pt>
                <c:pt idx="235">
                  <c:v>2016-03-17</c:v>
                </c:pt>
                <c:pt idx="236">
                  <c:v>2016-03-29</c:v>
                </c:pt>
                <c:pt idx="237">
                  <c:v>2016-04-07</c:v>
                </c:pt>
                <c:pt idx="238">
                  <c:v>2016-04-19</c:v>
                </c:pt>
                <c:pt idx="239">
                  <c:v>2016-04-28</c:v>
                </c:pt>
                <c:pt idx="240">
                  <c:v>2016-05-11</c:v>
                </c:pt>
                <c:pt idx="241">
                  <c:v>2016-05-20</c:v>
                </c:pt>
                <c:pt idx="242">
                  <c:v>2016-06-01</c:v>
                </c:pt>
                <c:pt idx="243">
                  <c:v>2016-06-13</c:v>
                </c:pt>
                <c:pt idx="244">
                  <c:v>2016-06-22</c:v>
                </c:pt>
                <c:pt idx="245">
                  <c:v>2016-07-01</c:v>
                </c:pt>
                <c:pt idx="246">
                  <c:v>2016-07-13</c:v>
                </c:pt>
                <c:pt idx="247">
                  <c:v>2016-07-22</c:v>
                </c:pt>
                <c:pt idx="248">
                  <c:v>2016-08-02</c:v>
                </c:pt>
                <c:pt idx="249">
                  <c:v>2016-08-11</c:v>
                </c:pt>
                <c:pt idx="250">
                  <c:v>2016-08-23</c:v>
                </c:pt>
                <c:pt idx="251">
                  <c:v>2016-09-01</c:v>
                </c:pt>
                <c:pt idx="252">
                  <c:v>2016-09-13</c:v>
                </c:pt>
                <c:pt idx="253">
                  <c:v>2016-09-27</c:v>
                </c:pt>
                <c:pt idx="254">
                  <c:v>2016-10-07</c:v>
                </c:pt>
                <c:pt idx="255">
                  <c:v>2016-10-18</c:v>
                </c:pt>
                <c:pt idx="256">
                  <c:v>2016-10-27</c:v>
                </c:pt>
                <c:pt idx="257">
                  <c:v>2016-11-07</c:v>
                </c:pt>
                <c:pt idx="258">
                  <c:v>2016-11-16</c:v>
                </c:pt>
                <c:pt idx="259">
                  <c:v>2016-11-28</c:v>
                </c:pt>
                <c:pt idx="260">
                  <c:v>2016-12-07</c:v>
                </c:pt>
                <c:pt idx="261">
                  <c:v>2016-12-16</c:v>
                </c:pt>
                <c:pt idx="262">
                  <c:v>2016-12-28</c:v>
                </c:pt>
                <c:pt idx="263">
                  <c:v>2017-01-10</c:v>
                </c:pt>
                <c:pt idx="264">
                  <c:v>2017-01-20</c:v>
                </c:pt>
                <c:pt idx="265">
                  <c:v>2017-02-02</c:v>
                </c:pt>
                <c:pt idx="266">
                  <c:v>2017-02-13</c:v>
                </c:pt>
                <c:pt idx="267">
                  <c:v>2017-02-23</c:v>
                </c:pt>
                <c:pt idx="268">
                  <c:v>2017-03-07</c:v>
                </c:pt>
                <c:pt idx="269">
                  <c:v>2017-03-16</c:v>
                </c:pt>
                <c:pt idx="270">
                  <c:v>2017-03-27</c:v>
                </c:pt>
                <c:pt idx="271">
                  <c:v>2017-04-05</c:v>
                </c:pt>
                <c:pt idx="272">
                  <c:v>2017-04-17</c:v>
                </c:pt>
                <c:pt idx="273">
                  <c:v>2017-04-26</c:v>
                </c:pt>
                <c:pt idx="274">
                  <c:v>2017-05-11</c:v>
                </c:pt>
                <c:pt idx="275">
                  <c:v>2017-05-22</c:v>
                </c:pt>
                <c:pt idx="276">
                  <c:v>2017-06-01</c:v>
                </c:pt>
                <c:pt idx="277">
                  <c:v>2017-06-13</c:v>
                </c:pt>
                <c:pt idx="278">
                  <c:v>2017-06-22</c:v>
                </c:pt>
                <c:pt idx="279">
                  <c:v>2017-07-03</c:v>
                </c:pt>
                <c:pt idx="280">
                  <c:v>2017-07-13</c:v>
                </c:pt>
                <c:pt idx="281">
                  <c:v>2017-07-24</c:v>
                </c:pt>
                <c:pt idx="282">
                  <c:v>2017-08-02</c:v>
                </c:pt>
                <c:pt idx="283">
                  <c:v>2017-08-11</c:v>
                </c:pt>
                <c:pt idx="284">
                  <c:v>2017-08-23</c:v>
                </c:pt>
                <c:pt idx="285">
                  <c:v>2017-09-01</c:v>
                </c:pt>
                <c:pt idx="286">
                  <c:v>2017-09-13</c:v>
                </c:pt>
                <c:pt idx="287">
                  <c:v>2017-09-22</c:v>
                </c:pt>
                <c:pt idx="288">
                  <c:v>2017-10-11</c:v>
                </c:pt>
                <c:pt idx="289">
                  <c:v>2017-10-20</c:v>
                </c:pt>
                <c:pt idx="290">
                  <c:v>2017-10-31</c:v>
                </c:pt>
                <c:pt idx="291">
                  <c:v>2017-11-09</c:v>
                </c:pt>
                <c:pt idx="292">
                  <c:v>2017-11-20</c:v>
                </c:pt>
                <c:pt idx="293">
                  <c:v>2017-11-30</c:v>
                </c:pt>
                <c:pt idx="294">
                  <c:v>2017-12-11</c:v>
                </c:pt>
                <c:pt idx="295">
                  <c:v>2017-12-20</c:v>
                </c:pt>
                <c:pt idx="296">
                  <c:v>2018-01-03</c:v>
                </c:pt>
                <c:pt idx="297">
                  <c:v>2018-01-12</c:v>
                </c:pt>
                <c:pt idx="298">
                  <c:v>2018-01-23</c:v>
                </c:pt>
                <c:pt idx="299">
                  <c:v>2018-02-01</c:v>
                </c:pt>
                <c:pt idx="300">
                  <c:v>2018-02-12</c:v>
                </c:pt>
                <c:pt idx="301">
                  <c:v>2018-02-23</c:v>
                </c:pt>
                <c:pt idx="302">
                  <c:v>2018-03-07</c:v>
                </c:pt>
                <c:pt idx="303">
                  <c:v>2018-03-16</c:v>
                </c:pt>
                <c:pt idx="304">
                  <c:v>2018-03-27</c:v>
                </c:pt>
                <c:pt idx="305">
                  <c:v>2018-04-06</c:v>
                </c:pt>
                <c:pt idx="306">
                  <c:v>2018-04-17</c:v>
                </c:pt>
                <c:pt idx="307">
                  <c:v>2018-04-26</c:v>
                </c:pt>
                <c:pt idx="308">
                  <c:v>2018-05-09</c:v>
                </c:pt>
                <c:pt idx="309">
                  <c:v>2018-05-18</c:v>
                </c:pt>
                <c:pt idx="310">
                  <c:v>2018-05-30</c:v>
                </c:pt>
                <c:pt idx="311">
                  <c:v>2018-06-11</c:v>
                </c:pt>
                <c:pt idx="312">
                  <c:v>2018-06-21</c:v>
                </c:pt>
                <c:pt idx="313">
                  <c:v>2018-07-02</c:v>
                </c:pt>
                <c:pt idx="314">
                  <c:v>2018-07-12</c:v>
                </c:pt>
                <c:pt idx="315">
                  <c:v>2018-07-23</c:v>
                </c:pt>
                <c:pt idx="316">
                  <c:v>2018-08-01</c:v>
                </c:pt>
                <c:pt idx="317">
                  <c:v>2018-08-10</c:v>
                </c:pt>
                <c:pt idx="318">
                  <c:v>2018-08-22</c:v>
                </c:pt>
                <c:pt idx="319">
                  <c:v>2018-08-31</c:v>
                </c:pt>
                <c:pt idx="320">
                  <c:v>2018-09-11</c:v>
                </c:pt>
                <c:pt idx="321">
                  <c:v>2018-09-20</c:v>
                </c:pt>
                <c:pt idx="322">
                  <c:v>2018-10-05</c:v>
                </c:pt>
                <c:pt idx="323">
                  <c:v>2018-10-17</c:v>
                </c:pt>
                <c:pt idx="324">
                  <c:v>2018-10-26</c:v>
                </c:pt>
                <c:pt idx="325">
                  <c:v>2018-11-06</c:v>
                </c:pt>
                <c:pt idx="326">
                  <c:v>2018-11-15</c:v>
                </c:pt>
                <c:pt idx="327">
                  <c:v>2018-11-26</c:v>
                </c:pt>
                <c:pt idx="328">
                  <c:v>2018-12-05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포트폴리오결과!$C$2:$C$332</c15:sqref>
                  </c15:fullRef>
                </c:ext>
              </c:extLst>
              <c:f>포트폴리오결과!$C$3:$C$332</c:f>
              <c:numCache>
                <c:formatCode>General</c:formatCode>
                <c:ptCount val="330"/>
                <c:pt idx="0">
                  <c:v>99.621132393180375</c:v>
                </c:pt>
                <c:pt idx="1">
                  <c:v>97.705746158703434</c:v>
                </c:pt>
                <c:pt idx="2">
                  <c:v>97.190065249421167</c:v>
                </c:pt>
                <c:pt idx="3">
                  <c:v>92.875184171753318</c:v>
                </c:pt>
                <c:pt idx="4">
                  <c:v>100.81035571458642</c:v>
                </c:pt>
                <c:pt idx="5">
                  <c:v>104.13597137444749</c:v>
                </c:pt>
                <c:pt idx="6">
                  <c:v>106.65123131972217</c:v>
                </c:pt>
                <c:pt idx="7">
                  <c:v>105.55672490002105</c:v>
                </c:pt>
                <c:pt idx="8">
                  <c:v>109.16649126499685</c:v>
                </c:pt>
                <c:pt idx="9">
                  <c:v>109.51378657124816</c:v>
                </c:pt>
                <c:pt idx="10">
                  <c:v>113.23931803830772</c:v>
                </c:pt>
                <c:pt idx="11">
                  <c:v>111.89223321406018</c:v>
                </c:pt>
                <c:pt idx="12">
                  <c:v>113.18669753736054</c:v>
                </c:pt>
                <c:pt idx="13">
                  <c:v>115.37571037676277</c:v>
                </c:pt>
                <c:pt idx="14">
                  <c:v>112.56577562618394</c:v>
                </c:pt>
                <c:pt idx="15">
                  <c:v>115.68090928225635</c:v>
                </c:pt>
                <c:pt idx="16">
                  <c:v>117.47000631446009</c:v>
                </c:pt>
                <c:pt idx="17">
                  <c:v>116.08082508945483</c:v>
                </c:pt>
                <c:pt idx="18">
                  <c:v>116.13344559040202</c:v>
                </c:pt>
                <c:pt idx="19">
                  <c:v>117.00694590612504</c:v>
                </c:pt>
                <c:pt idx="20">
                  <c:v>118.80656703851821</c:v>
                </c:pt>
                <c:pt idx="21">
                  <c:v>120.03788676068197</c:v>
                </c:pt>
                <c:pt idx="22">
                  <c:v>115.35466217638393</c:v>
                </c:pt>
                <c:pt idx="23">
                  <c:v>116.53336139760052</c:v>
                </c:pt>
                <c:pt idx="24">
                  <c:v>114.11281835403074</c:v>
                </c:pt>
                <c:pt idx="25">
                  <c:v>115.90191538623448</c:v>
                </c:pt>
                <c:pt idx="26">
                  <c:v>120.62723637129027</c:v>
                </c:pt>
                <c:pt idx="27">
                  <c:v>122.94253841296569</c:v>
                </c:pt>
                <c:pt idx="28">
                  <c:v>123.14249631656494</c:v>
                </c:pt>
                <c:pt idx="29">
                  <c:v>125.64723216165018</c:v>
                </c:pt>
                <c:pt idx="30">
                  <c:v>128.0572511050305</c:v>
                </c:pt>
                <c:pt idx="31">
                  <c:v>128.09934750578824</c:v>
                </c:pt>
                <c:pt idx="32">
                  <c:v>119.13281414439065</c:v>
                </c:pt>
                <c:pt idx="33">
                  <c:v>120.27994106503893</c:v>
                </c:pt>
                <c:pt idx="34">
                  <c:v>116.94380130498841</c:v>
                </c:pt>
                <c:pt idx="35">
                  <c:v>111.89223321406017</c:v>
                </c:pt>
                <c:pt idx="36">
                  <c:v>118.51189223321403</c:v>
                </c:pt>
                <c:pt idx="37">
                  <c:v>110.06103978109869</c:v>
                </c:pt>
                <c:pt idx="38">
                  <c:v>113.98652915175749</c:v>
                </c:pt>
                <c:pt idx="39">
                  <c:v>114.56535466217636</c:v>
                </c:pt>
                <c:pt idx="40">
                  <c:v>116.45969269627446</c:v>
                </c:pt>
                <c:pt idx="41">
                  <c:v>119.33277204798989</c:v>
                </c:pt>
                <c:pt idx="42">
                  <c:v>115.93348768680276</c:v>
                </c:pt>
                <c:pt idx="43">
                  <c:v>112.83940223110923</c:v>
                </c:pt>
                <c:pt idx="44">
                  <c:v>116.57545779835822</c:v>
                </c:pt>
                <c:pt idx="45">
                  <c:v>119.38539254893703</c:v>
                </c:pt>
                <c:pt idx="46">
                  <c:v>121.02715217848871</c:v>
                </c:pt>
                <c:pt idx="47">
                  <c:v>123.56346032414224</c:v>
                </c:pt>
                <c:pt idx="48">
                  <c:v>124.73163544516939</c:v>
                </c:pt>
                <c:pt idx="49">
                  <c:v>125.15259945274674</c:v>
                </c:pt>
                <c:pt idx="50">
                  <c:v>128.92022732056404</c:v>
                </c:pt>
                <c:pt idx="51">
                  <c:v>126.9732687855188</c:v>
                </c:pt>
                <c:pt idx="52">
                  <c:v>127.76257629972633</c:v>
                </c:pt>
                <c:pt idx="53">
                  <c:v>131.47758366659644</c:v>
                </c:pt>
                <c:pt idx="54">
                  <c:v>133.05619869501152</c:v>
                </c:pt>
                <c:pt idx="55">
                  <c:v>134.20332561565979</c:v>
                </c:pt>
                <c:pt idx="56">
                  <c:v>135.85560934540089</c:v>
                </c:pt>
                <c:pt idx="57">
                  <c:v>136.40286255525146</c:v>
                </c:pt>
                <c:pt idx="58">
                  <c:v>139.40223110924009</c:v>
                </c:pt>
                <c:pt idx="59">
                  <c:v>141.34918964428533</c:v>
                </c:pt>
                <c:pt idx="60">
                  <c:v>140.6230267312144</c:v>
                </c:pt>
                <c:pt idx="61">
                  <c:v>137.27636287097445</c:v>
                </c:pt>
                <c:pt idx="62">
                  <c:v>137.62365817722576</c:v>
                </c:pt>
                <c:pt idx="63">
                  <c:v>140.18101452325814</c:v>
                </c:pt>
                <c:pt idx="64">
                  <c:v>140.28625552515251</c:v>
                </c:pt>
                <c:pt idx="65">
                  <c:v>138.62344769522196</c:v>
                </c:pt>
                <c:pt idx="66">
                  <c:v>144.11702799410639</c:v>
                </c:pt>
                <c:pt idx="67">
                  <c:v>142.62260576720681</c:v>
                </c:pt>
                <c:pt idx="68">
                  <c:v>139.41275520942949</c:v>
                </c:pt>
                <c:pt idx="69">
                  <c:v>139.08650810355704</c:v>
                </c:pt>
                <c:pt idx="70">
                  <c:v>136.55019995790349</c:v>
                </c:pt>
                <c:pt idx="71">
                  <c:v>135.49778993896012</c:v>
                </c:pt>
                <c:pt idx="72">
                  <c:v>141.3386655440959</c:v>
                </c:pt>
                <c:pt idx="73">
                  <c:v>138.29720058934953</c:v>
                </c:pt>
                <c:pt idx="74">
                  <c:v>141.38076194485365</c:v>
                </c:pt>
                <c:pt idx="75">
                  <c:v>133.28772889917906</c:v>
                </c:pt>
                <c:pt idx="76">
                  <c:v>124.79478004630597</c:v>
                </c:pt>
                <c:pt idx="77">
                  <c:v>124.72111134497995</c:v>
                </c:pt>
                <c:pt idx="78">
                  <c:v>124.41591243948635</c:v>
                </c:pt>
                <c:pt idx="79">
                  <c:v>128.97284782151118</c:v>
                </c:pt>
                <c:pt idx="80">
                  <c:v>124.08966533361389</c:v>
                </c:pt>
                <c:pt idx="81">
                  <c:v>122.15323089875807</c:v>
                </c:pt>
                <c:pt idx="82">
                  <c:v>129.50957693117232</c:v>
                </c:pt>
                <c:pt idx="83">
                  <c:v>135.82403704483261</c:v>
                </c:pt>
                <c:pt idx="84">
                  <c:v>133.28772889917906</c:v>
                </c:pt>
                <c:pt idx="85">
                  <c:v>131.00399915807193</c:v>
                </c:pt>
                <c:pt idx="86">
                  <c:v>126.33129867396333</c:v>
                </c:pt>
                <c:pt idx="87">
                  <c:v>133.7613134077036</c:v>
                </c:pt>
                <c:pt idx="88">
                  <c:v>129.21490212586821</c:v>
                </c:pt>
                <c:pt idx="89">
                  <c:v>131.9195958745527</c:v>
                </c:pt>
                <c:pt idx="90">
                  <c:v>136.38181435487263</c:v>
                </c:pt>
                <c:pt idx="91">
                  <c:v>138.82340559882127</c:v>
                </c:pt>
                <c:pt idx="92">
                  <c:v>140.14944222268991</c:v>
                </c:pt>
                <c:pt idx="93">
                  <c:v>142.93832877288989</c:v>
                </c:pt>
                <c:pt idx="94">
                  <c:v>144.32750999789513</c:v>
                </c:pt>
                <c:pt idx="95">
                  <c:v>142.24373816038727</c:v>
                </c:pt>
                <c:pt idx="96">
                  <c:v>148.62134287518415</c:v>
                </c:pt>
                <c:pt idx="97">
                  <c:v>149.50536729109658</c:v>
                </c:pt>
                <c:pt idx="98">
                  <c:v>147.62155335718793</c:v>
                </c:pt>
                <c:pt idx="99">
                  <c:v>146.84276994316983</c:v>
                </c:pt>
                <c:pt idx="100">
                  <c:v>148.03199326457585</c:v>
                </c:pt>
                <c:pt idx="101">
                  <c:v>144.16964849505365</c:v>
                </c:pt>
                <c:pt idx="102">
                  <c:v>138.23405598821296</c:v>
                </c:pt>
                <c:pt idx="103">
                  <c:v>141.18080404125445</c:v>
                </c:pt>
                <c:pt idx="104">
                  <c:v>140.51778572932014</c:v>
                </c:pt>
                <c:pt idx="105">
                  <c:v>143.41191328141443</c:v>
                </c:pt>
                <c:pt idx="106">
                  <c:v>140.38097242685745</c:v>
                </c:pt>
                <c:pt idx="107">
                  <c:v>141.74910545148387</c:v>
                </c:pt>
                <c:pt idx="108">
                  <c:v>145.53778151968001</c:v>
                </c:pt>
                <c:pt idx="109">
                  <c:v>146.53757103767626</c:v>
                </c:pt>
                <c:pt idx="110">
                  <c:v>148.50557777310038</c:v>
                </c:pt>
                <c:pt idx="111">
                  <c:v>150.315723005683</c:v>
                </c:pt>
                <c:pt idx="112">
                  <c:v>149.54746369185432</c:v>
                </c:pt>
                <c:pt idx="113">
                  <c:v>151.65228372974107</c:v>
                </c:pt>
                <c:pt idx="114">
                  <c:v>155.11471269206478</c:v>
                </c:pt>
                <c:pt idx="115">
                  <c:v>151.9680067354241</c:v>
                </c:pt>
                <c:pt idx="116">
                  <c:v>151.56809092822562</c:v>
                </c:pt>
                <c:pt idx="117">
                  <c:v>151.56809092822562</c:v>
                </c:pt>
                <c:pt idx="118">
                  <c:v>149.54746369185432</c:v>
                </c:pt>
                <c:pt idx="119">
                  <c:v>145.56935382024835</c:v>
                </c:pt>
                <c:pt idx="120">
                  <c:v>149.26331298673963</c:v>
                </c:pt>
                <c:pt idx="121">
                  <c:v>149.23174068617132</c:v>
                </c:pt>
                <c:pt idx="122">
                  <c:v>150.76825931382865</c:v>
                </c:pt>
                <c:pt idx="123">
                  <c:v>150.55777731004</c:v>
                </c:pt>
                <c:pt idx="124">
                  <c:v>154.38854977899388</c:v>
                </c:pt>
                <c:pt idx="125">
                  <c:v>155.48305619869501</c:v>
                </c:pt>
                <c:pt idx="126">
                  <c:v>158.82972005893492</c:v>
                </c:pt>
                <c:pt idx="127">
                  <c:v>159.92422647863606</c:v>
                </c:pt>
                <c:pt idx="128">
                  <c:v>160.96611239738996</c:v>
                </c:pt>
                <c:pt idx="129">
                  <c:v>160.62934119132808</c:v>
                </c:pt>
                <c:pt idx="130">
                  <c:v>165.03893917070084</c:v>
                </c:pt>
                <c:pt idx="131">
                  <c:v>165.39675857714161</c:v>
                </c:pt>
                <c:pt idx="132">
                  <c:v>165.05998737107973</c:v>
                </c:pt>
                <c:pt idx="133">
                  <c:v>167.83834982109025</c:v>
                </c:pt>
                <c:pt idx="134">
                  <c:v>164.35487265838765</c:v>
                </c:pt>
                <c:pt idx="135">
                  <c:v>168.85918753946532</c:v>
                </c:pt>
                <c:pt idx="136">
                  <c:v>172.83729741107129</c:v>
                </c:pt>
                <c:pt idx="137">
                  <c:v>175.53146705956635</c:v>
                </c:pt>
                <c:pt idx="138">
                  <c:v>173.82656282887808</c:v>
                </c:pt>
                <c:pt idx="139">
                  <c:v>173.72132182698374</c:v>
                </c:pt>
                <c:pt idx="140">
                  <c:v>166.9543254051778</c:v>
                </c:pt>
                <c:pt idx="141">
                  <c:v>170.61671227110079</c:v>
                </c:pt>
                <c:pt idx="142">
                  <c:v>178.01515470427276</c:v>
                </c:pt>
                <c:pt idx="143">
                  <c:v>178.35192591033464</c:v>
                </c:pt>
                <c:pt idx="144">
                  <c:v>180.86718585560934</c:v>
                </c:pt>
                <c:pt idx="145">
                  <c:v>179.5201010313618</c:v>
                </c:pt>
                <c:pt idx="146">
                  <c:v>172.79520101031358</c:v>
                </c:pt>
                <c:pt idx="147">
                  <c:v>175.63670806146067</c:v>
                </c:pt>
                <c:pt idx="148">
                  <c:v>181.00399915807193</c:v>
                </c:pt>
                <c:pt idx="149">
                  <c:v>179.52010103136178</c:v>
                </c:pt>
                <c:pt idx="150">
                  <c:v>175.1420753525573</c:v>
                </c:pt>
                <c:pt idx="151">
                  <c:v>184.51904862134282</c:v>
                </c:pt>
                <c:pt idx="152">
                  <c:v>187.58156177646805</c:v>
                </c:pt>
                <c:pt idx="153">
                  <c:v>185.12944643232996</c:v>
                </c:pt>
                <c:pt idx="154">
                  <c:v>189.98105661965897</c:v>
                </c:pt>
                <c:pt idx="155">
                  <c:v>191.68596085034724</c:v>
                </c:pt>
                <c:pt idx="156">
                  <c:v>191.94906335508307</c:v>
                </c:pt>
                <c:pt idx="157">
                  <c:v>192.24373816038721</c:v>
                </c:pt>
                <c:pt idx="158">
                  <c:v>194.56956430225208</c:v>
                </c:pt>
                <c:pt idx="159">
                  <c:v>194.93790780888224</c:v>
                </c:pt>
                <c:pt idx="160">
                  <c:v>195.10629341191319</c:v>
                </c:pt>
                <c:pt idx="161">
                  <c:v>185.61355504104392</c:v>
                </c:pt>
                <c:pt idx="162">
                  <c:v>193.75920858766568</c:v>
                </c:pt>
                <c:pt idx="163">
                  <c:v>195.69564302252147</c:v>
                </c:pt>
                <c:pt idx="164">
                  <c:v>199.20016838560295</c:v>
                </c:pt>
                <c:pt idx="165">
                  <c:v>197.284782151126</c:v>
                </c:pt>
                <c:pt idx="166">
                  <c:v>195.84298042517355</c:v>
                </c:pt>
                <c:pt idx="167">
                  <c:v>197.39002315302031</c:v>
                </c:pt>
                <c:pt idx="168">
                  <c:v>195.0747211113449</c:v>
                </c:pt>
                <c:pt idx="169">
                  <c:v>197.27425805093654</c:v>
                </c:pt>
                <c:pt idx="170">
                  <c:v>199.12649968427692</c:v>
                </c:pt>
                <c:pt idx="171">
                  <c:v>198.56872237423693</c:v>
                </c:pt>
                <c:pt idx="172">
                  <c:v>204.03073037255305</c:v>
                </c:pt>
                <c:pt idx="173">
                  <c:v>204.93580298884433</c:v>
                </c:pt>
                <c:pt idx="174">
                  <c:v>208.48242475268353</c:v>
                </c:pt>
                <c:pt idx="175">
                  <c:v>208.89286466007144</c:v>
                </c:pt>
                <c:pt idx="176">
                  <c:v>209.27173226689106</c:v>
                </c:pt>
                <c:pt idx="177">
                  <c:v>210.37676278678165</c:v>
                </c:pt>
                <c:pt idx="178">
                  <c:v>203.89391707009042</c:v>
                </c:pt>
                <c:pt idx="179">
                  <c:v>205.00947169017039</c:v>
                </c:pt>
                <c:pt idx="180">
                  <c:v>210.96611239738991</c:v>
                </c:pt>
                <c:pt idx="181">
                  <c:v>212.42896232372121</c:v>
                </c:pt>
                <c:pt idx="182">
                  <c:v>210.98716059776876</c:v>
                </c:pt>
                <c:pt idx="183">
                  <c:v>210.77667859398011</c:v>
                </c:pt>
                <c:pt idx="184">
                  <c:v>205.93559250684055</c:v>
                </c:pt>
                <c:pt idx="185">
                  <c:v>197.31635445169428</c:v>
                </c:pt>
                <c:pt idx="186">
                  <c:v>208.0404125447273</c:v>
                </c:pt>
                <c:pt idx="187">
                  <c:v>213.03936013470837</c:v>
                </c:pt>
                <c:pt idx="188">
                  <c:v>216.25973479267512</c:v>
                </c:pt>
                <c:pt idx="189">
                  <c:v>219.61692275310449</c:v>
                </c:pt>
                <c:pt idx="190">
                  <c:v>220.00631446011354</c:v>
                </c:pt>
                <c:pt idx="191">
                  <c:v>211.3449800042095</c:v>
                </c:pt>
                <c:pt idx="192">
                  <c:v>220.25889286465991</c:v>
                </c:pt>
                <c:pt idx="193">
                  <c:v>214.43906545990302</c:v>
                </c:pt>
                <c:pt idx="194">
                  <c:v>213.63923384550606</c:v>
                </c:pt>
                <c:pt idx="195">
                  <c:v>212.08166701746987</c:v>
                </c:pt>
                <c:pt idx="196">
                  <c:v>217.79625342033242</c:v>
                </c:pt>
                <c:pt idx="197">
                  <c:v>223.81603872868857</c:v>
                </c:pt>
                <c:pt idx="198">
                  <c:v>222.80572511050295</c:v>
                </c:pt>
                <c:pt idx="199">
                  <c:v>218.13302462639436</c:v>
                </c:pt>
                <c:pt idx="200">
                  <c:v>222.2374237002735</c:v>
                </c:pt>
                <c:pt idx="201">
                  <c:v>218.64870553567658</c:v>
                </c:pt>
                <c:pt idx="202">
                  <c:v>221.87960429383278</c:v>
                </c:pt>
                <c:pt idx="203">
                  <c:v>223.75289412755197</c:v>
                </c:pt>
                <c:pt idx="204">
                  <c:v>220.44832666806974</c:v>
                </c:pt>
                <c:pt idx="205">
                  <c:v>225.12102715217833</c:v>
                </c:pt>
                <c:pt idx="206">
                  <c:v>225.38412965691418</c:v>
                </c:pt>
                <c:pt idx="207">
                  <c:v>222.25847190065235</c:v>
                </c:pt>
                <c:pt idx="208">
                  <c:v>222.79520101031349</c:v>
                </c:pt>
                <c:pt idx="209">
                  <c:v>222.17427909913692</c:v>
                </c:pt>
                <c:pt idx="210">
                  <c:v>220.29046516522826</c:v>
                </c:pt>
                <c:pt idx="211">
                  <c:v>224.74215954535876</c:v>
                </c:pt>
                <c:pt idx="212">
                  <c:v>218.89075984003358</c:v>
                </c:pt>
                <c:pt idx="213">
                  <c:v>222.46895390444104</c:v>
                </c:pt>
                <c:pt idx="214">
                  <c:v>221.66912229004407</c:v>
                </c:pt>
                <c:pt idx="215">
                  <c:v>198.14775836665953</c:v>
                </c:pt>
                <c:pt idx="216">
                  <c:v>207.01957482635223</c:v>
                </c:pt>
                <c:pt idx="217">
                  <c:v>210.08208798147746</c:v>
                </c:pt>
                <c:pt idx="218">
                  <c:v>205.28309829509564</c:v>
                </c:pt>
                <c:pt idx="219">
                  <c:v>211.01873289833705</c:v>
                </c:pt>
                <c:pt idx="220">
                  <c:v>215.2073247737317</c:v>
                </c:pt>
                <c:pt idx="221">
                  <c:v>221.12186908019348</c:v>
                </c:pt>
                <c:pt idx="222">
                  <c:v>222.3110924015995</c:v>
                </c:pt>
                <c:pt idx="223">
                  <c:v>217.37528941275505</c:v>
                </c:pt>
                <c:pt idx="224">
                  <c:v>221.7533150915595</c:v>
                </c:pt>
                <c:pt idx="225">
                  <c:v>219.03809724268558</c:v>
                </c:pt>
                <c:pt idx="226">
                  <c:v>216.88065670385166</c:v>
                </c:pt>
                <c:pt idx="227">
                  <c:v>219.43801304988406</c:v>
                </c:pt>
                <c:pt idx="228">
                  <c:v>203.14670595664055</c:v>
                </c:pt>
                <c:pt idx="229">
                  <c:v>197.45316775415688</c:v>
                </c:pt>
                <c:pt idx="230">
                  <c:v>204.79898968638165</c:v>
                </c:pt>
                <c:pt idx="231">
                  <c:v>200.66301831193417</c:v>
                </c:pt>
                <c:pt idx="232">
                  <c:v>206.79856872237406</c:v>
                </c:pt>
                <c:pt idx="233">
                  <c:v>209.829509576931</c:v>
                </c:pt>
                <c:pt idx="234">
                  <c:v>216.59650599873694</c:v>
                </c:pt>
                <c:pt idx="235">
                  <c:v>217.07009050726145</c:v>
                </c:pt>
                <c:pt idx="236">
                  <c:v>215.71248158282449</c:v>
                </c:pt>
                <c:pt idx="237">
                  <c:v>222.00589349610593</c:v>
                </c:pt>
                <c:pt idx="238">
                  <c:v>219.51168175121015</c:v>
                </c:pt>
                <c:pt idx="239">
                  <c:v>218.4487476320773</c:v>
                </c:pt>
                <c:pt idx="240">
                  <c:v>217.36476531256559</c:v>
                </c:pt>
                <c:pt idx="241">
                  <c:v>222.44790570406212</c:v>
                </c:pt>
                <c:pt idx="242">
                  <c:v>220.50094716901688</c:v>
                </c:pt>
                <c:pt idx="243">
                  <c:v>220.23784466428103</c:v>
                </c:pt>
                <c:pt idx="244">
                  <c:v>222.19532729951567</c:v>
                </c:pt>
                <c:pt idx="245">
                  <c:v>227.48894969480085</c:v>
                </c:pt>
                <c:pt idx="246">
                  <c:v>229.92001683856006</c:v>
                </c:pt>
                <c:pt idx="247">
                  <c:v>228.19406440749293</c:v>
                </c:pt>
                <c:pt idx="248">
                  <c:v>231.41443906545965</c:v>
                </c:pt>
                <c:pt idx="249">
                  <c:v>231.75121027152153</c:v>
                </c:pt>
                <c:pt idx="250">
                  <c:v>230.13049884234871</c:v>
                </c:pt>
                <c:pt idx="251">
                  <c:v>225.71037676278655</c:v>
                </c:pt>
                <c:pt idx="252">
                  <c:v>228.12039570616687</c:v>
                </c:pt>
                <c:pt idx="253">
                  <c:v>227.58366659650576</c:v>
                </c:pt>
                <c:pt idx="254">
                  <c:v>226.16291307093221</c:v>
                </c:pt>
                <c:pt idx="255">
                  <c:v>225.61565986108164</c:v>
                </c:pt>
                <c:pt idx="256">
                  <c:v>225.55251525994504</c:v>
                </c:pt>
                <c:pt idx="257">
                  <c:v>230.73037255314648</c:v>
                </c:pt>
                <c:pt idx="258">
                  <c:v>233.4561145022098</c:v>
                </c:pt>
                <c:pt idx="259">
                  <c:v>237.70785097874105</c:v>
                </c:pt>
                <c:pt idx="260">
                  <c:v>239.66533361397572</c:v>
                </c:pt>
                <c:pt idx="261">
                  <c:v>237.60260997684674</c:v>
                </c:pt>
                <c:pt idx="262">
                  <c:v>239.73900231530178</c:v>
                </c:pt>
                <c:pt idx="263">
                  <c:v>240.05472532098477</c:v>
                </c:pt>
                <c:pt idx="264">
                  <c:v>241.13870764049642</c:v>
                </c:pt>
                <c:pt idx="265">
                  <c:v>246.47442643653935</c:v>
                </c:pt>
                <c:pt idx="266">
                  <c:v>250.44201220795588</c:v>
                </c:pt>
                <c:pt idx="267">
                  <c:v>251.07345821932191</c:v>
                </c:pt>
                <c:pt idx="268">
                  <c:v>252.66259734792641</c:v>
                </c:pt>
                <c:pt idx="269">
                  <c:v>247.3689749526412</c:v>
                </c:pt>
                <c:pt idx="270">
                  <c:v>248.66343927594156</c:v>
                </c:pt>
                <c:pt idx="271">
                  <c:v>248.43190907177402</c:v>
                </c:pt>
                <c:pt idx="272">
                  <c:v>252.52578404546375</c:v>
                </c:pt>
                <c:pt idx="273">
                  <c:v>253.56766996421771</c:v>
                </c:pt>
                <c:pt idx="274">
                  <c:v>253.63081456535434</c:v>
                </c:pt>
                <c:pt idx="275">
                  <c:v>257.72468953904405</c:v>
                </c:pt>
                <c:pt idx="276">
                  <c:v>259.00862976215495</c:v>
                </c:pt>
                <c:pt idx="277">
                  <c:v>258.47190065249379</c:v>
                </c:pt>
                <c:pt idx="278">
                  <c:v>256.65123131972177</c:v>
                </c:pt>
                <c:pt idx="279">
                  <c:v>258.92443696063947</c:v>
                </c:pt>
                <c:pt idx="280">
                  <c:v>261.51336560724019</c:v>
                </c:pt>
                <c:pt idx="281">
                  <c:v>262.1763839191745</c:v>
                </c:pt>
                <c:pt idx="282">
                  <c:v>258.59818985476699</c:v>
                </c:pt>
                <c:pt idx="283">
                  <c:v>259.05072616291267</c:v>
                </c:pt>
                <c:pt idx="284">
                  <c:v>262.64996842769904</c:v>
                </c:pt>
                <c:pt idx="285">
                  <c:v>265.11260787202656</c:v>
                </c:pt>
                <c:pt idx="286">
                  <c:v>265.5967164807405</c:v>
                </c:pt>
                <c:pt idx="287">
                  <c:v>270.16417596295469</c:v>
                </c:pt>
                <c:pt idx="288">
                  <c:v>272.41633340349358</c:v>
                </c:pt>
                <c:pt idx="289">
                  <c:v>272.37423700273581</c:v>
                </c:pt>
                <c:pt idx="290">
                  <c:v>273.616080825089</c:v>
                </c:pt>
                <c:pt idx="291">
                  <c:v>273.66870132603617</c:v>
                </c:pt>
                <c:pt idx="292">
                  <c:v>280.87770995579825</c:v>
                </c:pt>
                <c:pt idx="293">
                  <c:v>282.27741528099295</c:v>
                </c:pt>
                <c:pt idx="294">
                  <c:v>283.08777099557938</c:v>
                </c:pt>
                <c:pt idx="295">
                  <c:v>286.6975373605552</c:v>
                </c:pt>
                <c:pt idx="296">
                  <c:v>294.58008840244111</c:v>
                </c:pt>
                <c:pt idx="297">
                  <c:v>300.34729530625077</c:v>
                </c:pt>
                <c:pt idx="298">
                  <c:v>298.66343927594141</c:v>
                </c:pt>
                <c:pt idx="299">
                  <c:v>281.18290886129188</c:v>
                </c:pt>
                <c:pt idx="300">
                  <c:v>291.22290044201173</c:v>
                </c:pt>
                <c:pt idx="301">
                  <c:v>289.25489370658761</c:v>
                </c:pt>
                <c:pt idx="302">
                  <c:v>291.83329825299887</c:v>
                </c:pt>
                <c:pt idx="303">
                  <c:v>276.06819616922706</c:v>
                </c:pt>
                <c:pt idx="304">
                  <c:v>275.27888865501956</c:v>
                </c:pt>
                <c:pt idx="305">
                  <c:v>286.32919385392501</c:v>
                </c:pt>
                <c:pt idx="306">
                  <c:v>282.20374657966693</c:v>
                </c:pt>
                <c:pt idx="307">
                  <c:v>285.6661755419907</c:v>
                </c:pt>
                <c:pt idx="308">
                  <c:v>287.52894127552042</c:v>
                </c:pt>
                <c:pt idx="309">
                  <c:v>288.93917070090458</c:v>
                </c:pt>
                <c:pt idx="310">
                  <c:v>295.21153441380704</c:v>
                </c:pt>
                <c:pt idx="311">
                  <c:v>291.85434645337767</c:v>
                </c:pt>
                <c:pt idx="312">
                  <c:v>288.17091138707582</c:v>
                </c:pt>
                <c:pt idx="313">
                  <c:v>295.87455272574135</c:v>
                </c:pt>
                <c:pt idx="314">
                  <c:v>296.92696274468472</c:v>
                </c:pt>
                <c:pt idx="315">
                  <c:v>297.70574615870282</c:v>
                </c:pt>
                <c:pt idx="316">
                  <c:v>300.01052410018883</c:v>
                </c:pt>
                <c:pt idx="317">
                  <c:v>303.32561565986055</c:v>
                </c:pt>
                <c:pt idx="318">
                  <c:v>307.76678593980154</c:v>
                </c:pt>
                <c:pt idx="319">
                  <c:v>306.48284571669063</c:v>
                </c:pt>
                <c:pt idx="320">
                  <c:v>311.26078720269356</c:v>
                </c:pt>
                <c:pt idx="321">
                  <c:v>305.1252367922537</c:v>
                </c:pt>
                <c:pt idx="322">
                  <c:v>297.368974952641</c:v>
                </c:pt>
                <c:pt idx="323">
                  <c:v>281.09871605977639</c:v>
                </c:pt>
                <c:pt idx="324">
                  <c:v>291.68596085034682</c:v>
                </c:pt>
                <c:pt idx="325">
                  <c:v>289.37065880867135</c:v>
                </c:pt>
                <c:pt idx="326">
                  <c:v>283.59292780467229</c:v>
                </c:pt>
                <c:pt idx="327">
                  <c:v>286.813302462639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8C-4331-B305-DF69D3AC341D}"/>
            </c:ext>
          </c:extLst>
        </c:ser>
        <c:ser>
          <c:idx val="2"/>
          <c:order val="2"/>
          <c:tx>
            <c:strRef>
              <c:f>포트폴리오결과!$D$1</c:f>
              <c:strCache>
                <c:ptCount val="1"/>
                <c:pt idx="0">
                  <c:v>EAFE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포트폴리오결과!$A$1:$A$330</c15:sqref>
                  </c15:fullRef>
                </c:ext>
              </c:extLst>
              <c:f>포트폴리오결과!$A$2:$A$330</c:f>
              <c:strCache>
                <c:ptCount val="329"/>
                <c:pt idx="0">
                  <c:v>2009-06-01</c:v>
                </c:pt>
                <c:pt idx="1">
                  <c:v>2009-06-10</c:v>
                </c:pt>
                <c:pt idx="2">
                  <c:v>2009-06-19</c:v>
                </c:pt>
                <c:pt idx="3">
                  <c:v>2009-06-30</c:v>
                </c:pt>
                <c:pt idx="4">
                  <c:v>2009-07-10</c:v>
                </c:pt>
                <c:pt idx="5">
                  <c:v>2009-07-21</c:v>
                </c:pt>
                <c:pt idx="6">
                  <c:v>2009-07-30</c:v>
                </c:pt>
                <c:pt idx="7">
                  <c:v>2009-08-10</c:v>
                </c:pt>
                <c:pt idx="8">
                  <c:v>2009-08-19</c:v>
                </c:pt>
                <c:pt idx="9">
                  <c:v>2009-08-28</c:v>
                </c:pt>
                <c:pt idx="10">
                  <c:v>2009-09-09</c:v>
                </c:pt>
                <c:pt idx="11">
                  <c:v>2009-09-18</c:v>
                </c:pt>
                <c:pt idx="12">
                  <c:v>2009-09-29</c:v>
                </c:pt>
                <c:pt idx="13">
                  <c:v>2009-10-09</c:v>
                </c:pt>
                <c:pt idx="14">
                  <c:v>2009-10-20</c:v>
                </c:pt>
                <c:pt idx="15">
                  <c:v>2009-10-29</c:v>
                </c:pt>
                <c:pt idx="16">
                  <c:v>2009-11-09</c:v>
                </c:pt>
                <c:pt idx="17">
                  <c:v>2009-11-18</c:v>
                </c:pt>
                <c:pt idx="18">
                  <c:v>2009-11-30</c:v>
                </c:pt>
                <c:pt idx="19">
                  <c:v>2009-12-09</c:v>
                </c:pt>
                <c:pt idx="20">
                  <c:v>2009-12-18</c:v>
                </c:pt>
                <c:pt idx="21">
                  <c:v>2009-12-30</c:v>
                </c:pt>
                <c:pt idx="22">
                  <c:v>2010-01-12</c:v>
                </c:pt>
                <c:pt idx="23">
                  <c:v>2010-01-22</c:v>
                </c:pt>
                <c:pt idx="24">
                  <c:v>2010-02-02</c:v>
                </c:pt>
                <c:pt idx="25">
                  <c:v>2010-02-11</c:v>
                </c:pt>
                <c:pt idx="26">
                  <c:v>2010-02-23</c:v>
                </c:pt>
                <c:pt idx="27">
                  <c:v>2010-03-05</c:v>
                </c:pt>
                <c:pt idx="28">
                  <c:v>2010-03-16</c:v>
                </c:pt>
                <c:pt idx="29">
                  <c:v>2010-03-25</c:v>
                </c:pt>
                <c:pt idx="30">
                  <c:v>2010-04-06</c:v>
                </c:pt>
                <c:pt idx="31">
                  <c:v>2010-04-15</c:v>
                </c:pt>
                <c:pt idx="32">
                  <c:v>2010-04-26</c:v>
                </c:pt>
                <c:pt idx="33">
                  <c:v>2010-05-06</c:v>
                </c:pt>
                <c:pt idx="34">
                  <c:v>2010-05-17</c:v>
                </c:pt>
                <c:pt idx="35">
                  <c:v>2010-05-27</c:v>
                </c:pt>
                <c:pt idx="36">
                  <c:v>2010-06-09</c:v>
                </c:pt>
                <c:pt idx="37">
                  <c:v>2010-06-18</c:v>
                </c:pt>
                <c:pt idx="38">
                  <c:v>2010-06-29</c:v>
                </c:pt>
                <c:pt idx="39">
                  <c:v>2010-07-09</c:v>
                </c:pt>
                <c:pt idx="40">
                  <c:v>2010-07-20</c:v>
                </c:pt>
                <c:pt idx="41">
                  <c:v>2010-07-29</c:v>
                </c:pt>
                <c:pt idx="42">
                  <c:v>2010-08-09</c:v>
                </c:pt>
                <c:pt idx="43">
                  <c:v>2010-08-18</c:v>
                </c:pt>
                <c:pt idx="44">
                  <c:v>2010-08-27</c:v>
                </c:pt>
                <c:pt idx="45">
                  <c:v>2010-09-08</c:v>
                </c:pt>
                <c:pt idx="46">
                  <c:v>2010-09-17</c:v>
                </c:pt>
                <c:pt idx="47">
                  <c:v>2010-10-01</c:v>
                </c:pt>
                <c:pt idx="48">
                  <c:v>2010-10-12</c:v>
                </c:pt>
                <c:pt idx="49">
                  <c:v>2010-10-21</c:v>
                </c:pt>
                <c:pt idx="50">
                  <c:v>2010-11-01</c:v>
                </c:pt>
                <c:pt idx="51">
                  <c:v>2010-11-10</c:v>
                </c:pt>
                <c:pt idx="52">
                  <c:v>2010-11-19</c:v>
                </c:pt>
                <c:pt idx="53">
                  <c:v>2010-12-01</c:v>
                </c:pt>
                <c:pt idx="54">
                  <c:v>2010-12-10</c:v>
                </c:pt>
                <c:pt idx="55">
                  <c:v>2010-12-21</c:v>
                </c:pt>
                <c:pt idx="56">
                  <c:v>2011-01-03</c:v>
                </c:pt>
                <c:pt idx="57">
                  <c:v>2011-01-12</c:v>
                </c:pt>
                <c:pt idx="58">
                  <c:v>2011-01-24</c:v>
                </c:pt>
                <c:pt idx="59">
                  <c:v>2011-02-07</c:v>
                </c:pt>
                <c:pt idx="60">
                  <c:v>2011-02-16</c:v>
                </c:pt>
                <c:pt idx="61">
                  <c:v>2011-02-28</c:v>
                </c:pt>
                <c:pt idx="62">
                  <c:v>2011-03-10</c:v>
                </c:pt>
                <c:pt idx="63">
                  <c:v>2011-03-21</c:v>
                </c:pt>
                <c:pt idx="64">
                  <c:v>2011-03-30</c:v>
                </c:pt>
                <c:pt idx="65">
                  <c:v>2011-04-08</c:v>
                </c:pt>
                <c:pt idx="66">
                  <c:v>2011-04-19</c:v>
                </c:pt>
                <c:pt idx="67">
                  <c:v>2011-04-29</c:v>
                </c:pt>
                <c:pt idx="68">
                  <c:v>2011-05-12</c:v>
                </c:pt>
                <c:pt idx="69">
                  <c:v>2011-05-23</c:v>
                </c:pt>
                <c:pt idx="70">
                  <c:v>2011-06-02</c:v>
                </c:pt>
                <c:pt idx="71">
                  <c:v>2011-06-14</c:v>
                </c:pt>
                <c:pt idx="72">
                  <c:v>2011-06-23</c:v>
                </c:pt>
                <c:pt idx="73">
                  <c:v>2011-07-05</c:v>
                </c:pt>
                <c:pt idx="74">
                  <c:v>2011-07-14</c:v>
                </c:pt>
                <c:pt idx="75">
                  <c:v>2011-07-25</c:v>
                </c:pt>
                <c:pt idx="76">
                  <c:v>2011-08-03</c:v>
                </c:pt>
                <c:pt idx="77">
                  <c:v>2011-08-12</c:v>
                </c:pt>
                <c:pt idx="78">
                  <c:v>2011-08-24</c:v>
                </c:pt>
                <c:pt idx="79">
                  <c:v>2011-09-02</c:v>
                </c:pt>
                <c:pt idx="80">
                  <c:v>2011-09-16</c:v>
                </c:pt>
                <c:pt idx="81">
                  <c:v>2011-09-27</c:v>
                </c:pt>
                <c:pt idx="82">
                  <c:v>2011-10-07</c:v>
                </c:pt>
                <c:pt idx="83">
                  <c:v>2011-10-18</c:v>
                </c:pt>
                <c:pt idx="84">
                  <c:v>2011-10-27</c:v>
                </c:pt>
                <c:pt idx="85">
                  <c:v>2011-11-07</c:v>
                </c:pt>
                <c:pt idx="86">
                  <c:v>2011-11-16</c:v>
                </c:pt>
                <c:pt idx="87">
                  <c:v>2011-11-28</c:v>
                </c:pt>
                <c:pt idx="88">
                  <c:v>2011-12-07</c:v>
                </c:pt>
                <c:pt idx="89">
                  <c:v>2011-12-16</c:v>
                </c:pt>
                <c:pt idx="90">
                  <c:v>2011-12-28</c:v>
                </c:pt>
                <c:pt idx="91">
                  <c:v>2012-01-10</c:v>
                </c:pt>
                <c:pt idx="92">
                  <c:v>2012-01-20</c:v>
                </c:pt>
                <c:pt idx="93">
                  <c:v>2012-02-02</c:v>
                </c:pt>
                <c:pt idx="94">
                  <c:v>2012-02-13</c:v>
                </c:pt>
                <c:pt idx="95">
                  <c:v>2012-02-23</c:v>
                </c:pt>
                <c:pt idx="96">
                  <c:v>2012-03-06</c:v>
                </c:pt>
                <c:pt idx="97">
                  <c:v>2012-03-15</c:v>
                </c:pt>
                <c:pt idx="98">
                  <c:v>2012-03-26</c:v>
                </c:pt>
                <c:pt idx="99">
                  <c:v>2012-04-04</c:v>
                </c:pt>
                <c:pt idx="100">
                  <c:v>2012-04-17</c:v>
                </c:pt>
                <c:pt idx="101">
                  <c:v>2012-04-26</c:v>
                </c:pt>
                <c:pt idx="102">
                  <c:v>2012-05-08</c:v>
                </c:pt>
                <c:pt idx="103">
                  <c:v>2012-05-17</c:v>
                </c:pt>
                <c:pt idx="104">
                  <c:v>2012-05-29</c:v>
                </c:pt>
                <c:pt idx="105">
                  <c:v>2012-06-08</c:v>
                </c:pt>
                <c:pt idx="106">
                  <c:v>2012-06-19</c:v>
                </c:pt>
                <c:pt idx="107">
                  <c:v>2012-06-28</c:v>
                </c:pt>
                <c:pt idx="108">
                  <c:v>2012-07-10</c:v>
                </c:pt>
                <c:pt idx="109">
                  <c:v>2012-07-19</c:v>
                </c:pt>
                <c:pt idx="110">
                  <c:v>2012-07-30</c:v>
                </c:pt>
                <c:pt idx="111">
                  <c:v>2012-08-08</c:v>
                </c:pt>
                <c:pt idx="112">
                  <c:v>2012-08-20</c:v>
                </c:pt>
                <c:pt idx="113">
                  <c:v>2012-08-29</c:v>
                </c:pt>
                <c:pt idx="114">
                  <c:v>2012-09-10</c:v>
                </c:pt>
                <c:pt idx="115">
                  <c:v>2012-09-19</c:v>
                </c:pt>
                <c:pt idx="116">
                  <c:v>2012-09-28</c:v>
                </c:pt>
                <c:pt idx="117">
                  <c:v>2012-10-11</c:v>
                </c:pt>
                <c:pt idx="118">
                  <c:v>2012-10-22</c:v>
                </c:pt>
                <c:pt idx="119">
                  <c:v>2012-11-02</c:v>
                </c:pt>
                <c:pt idx="120">
                  <c:v>2012-11-13</c:v>
                </c:pt>
                <c:pt idx="121">
                  <c:v>2012-11-23</c:v>
                </c:pt>
                <c:pt idx="122">
                  <c:v>2012-12-04</c:v>
                </c:pt>
                <c:pt idx="123">
                  <c:v>2012-12-13</c:v>
                </c:pt>
                <c:pt idx="124">
                  <c:v>2012-12-24</c:v>
                </c:pt>
                <c:pt idx="125">
                  <c:v>2013-01-07</c:v>
                </c:pt>
                <c:pt idx="126">
                  <c:v>2013-01-16</c:v>
                </c:pt>
                <c:pt idx="127">
                  <c:v>2013-01-28</c:v>
                </c:pt>
                <c:pt idx="128">
                  <c:v>2013-02-06</c:v>
                </c:pt>
                <c:pt idx="129">
                  <c:v>2013-02-15</c:v>
                </c:pt>
                <c:pt idx="130">
                  <c:v>2013-02-27</c:v>
                </c:pt>
                <c:pt idx="131">
                  <c:v>2013-03-11</c:v>
                </c:pt>
                <c:pt idx="132">
                  <c:v>2013-03-20</c:v>
                </c:pt>
                <c:pt idx="133">
                  <c:v>2013-04-01</c:v>
                </c:pt>
                <c:pt idx="134">
                  <c:v>2013-04-10</c:v>
                </c:pt>
                <c:pt idx="135">
                  <c:v>2013-04-19</c:v>
                </c:pt>
                <c:pt idx="136">
                  <c:v>2013-04-30</c:v>
                </c:pt>
                <c:pt idx="137">
                  <c:v>2013-05-10</c:v>
                </c:pt>
                <c:pt idx="138">
                  <c:v>2013-05-22</c:v>
                </c:pt>
                <c:pt idx="139">
                  <c:v>2013-06-03</c:v>
                </c:pt>
                <c:pt idx="140">
                  <c:v>2013-06-13</c:v>
                </c:pt>
                <c:pt idx="141">
                  <c:v>2013-06-24</c:v>
                </c:pt>
                <c:pt idx="142">
                  <c:v>2013-07-03</c:v>
                </c:pt>
                <c:pt idx="143">
                  <c:v>2013-07-15</c:v>
                </c:pt>
                <c:pt idx="144">
                  <c:v>2013-07-24</c:v>
                </c:pt>
                <c:pt idx="145">
                  <c:v>2013-08-02</c:v>
                </c:pt>
                <c:pt idx="146">
                  <c:v>2013-08-13</c:v>
                </c:pt>
                <c:pt idx="147">
                  <c:v>2013-08-27</c:v>
                </c:pt>
                <c:pt idx="148">
                  <c:v>2013-09-06</c:v>
                </c:pt>
                <c:pt idx="149">
                  <c:v>2013-09-17</c:v>
                </c:pt>
                <c:pt idx="150">
                  <c:v>2013-09-26</c:v>
                </c:pt>
                <c:pt idx="151">
                  <c:v>2013-10-08</c:v>
                </c:pt>
                <c:pt idx="152">
                  <c:v>2013-10-18</c:v>
                </c:pt>
                <c:pt idx="153">
                  <c:v>2013-10-29</c:v>
                </c:pt>
                <c:pt idx="154">
                  <c:v>2013-11-07</c:v>
                </c:pt>
                <c:pt idx="155">
                  <c:v>2013-11-18</c:v>
                </c:pt>
                <c:pt idx="156">
                  <c:v>2013-11-27</c:v>
                </c:pt>
                <c:pt idx="157">
                  <c:v>2013-12-09</c:v>
                </c:pt>
                <c:pt idx="158">
                  <c:v>2013-12-18</c:v>
                </c:pt>
                <c:pt idx="159">
                  <c:v>2013-12-30</c:v>
                </c:pt>
                <c:pt idx="160">
                  <c:v>2014-01-10</c:v>
                </c:pt>
                <c:pt idx="161">
                  <c:v>2014-01-22</c:v>
                </c:pt>
                <c:pt idx="162">
                  <c:v>2014-02-04</c:v>
                </c:pt>
                <c:pt idx="163">
                  <c:v>2014-02-13</c:v>
                </c:pt>
                <c:pt idx="164">
                  <c:v>2014-02-25</c:v>
                </c:pt>
                <c:pt idx="165">
                  <c:v>2014-03-06</c:v>
                </c:pt>
                <c:pt idx="166">
                  <c:v>2014-03-17</c:v>
                </c:pt>
                <c:pt idx="167">
                  <c:v>2014-03-26</c:v>
                </c:pt>
                <c:pt idx="168">
                  <c:v>2014-04-04</c:v>
                </c:pt>
                <c:pt idx="169">
                  <c:v>2014-04-15</c:v>
                </c:pt>
                <c:pt idx="170">
                  <c:v>2014-04-25</c:v>
                </c:pt>
                <c:pt idx="171">
                  <c:v>2014-05-09</c:v>
                </c:pt>
                <c:pt idx="172">
                  <c:v>2014-05-20</c:v>
                </c:pt>
                <c:pt idx="173">
                  <c:v>2014-05-30</c:v>
                </c:pt>
                <c:pt idx="174">
                  <c:v>2014-06-12</c:v>
                </c:pt>
                <c:pt idx="175">
                  <c:v>2014-06-23</c:v>
                </c:pt>
                <c:pt idx="176">
                  <c:v>2014-07-02</c:v>
                </c:pt>
                <c:pt idx="177">
                  <c:v>2014-07-14</c:v>
                </c:pt>
                <c:pt idx="178">
                  <c:v>2014-07-23</c:v>
                </c:pt>
                <c:pt idx="179">
                  <c:v>2014-08-01</c:v>
                </c:pt>
                <c:pt idx="180">
                  <c:v>2014-08-12</c:v>
                </c:pt>
                <c:pt idx="181">
                  <c:v>2014-08-22</c:v>
                </c:pt>
                <c:pt idx="182">
                  <c:v>2014-09-03</c:v>
                </c:pt>
                <c:pt idx="183">
                  <c:v>2014-09-12</c:v>
                </c:pt>
                <c:pt idx="184">
                  <c:v>2014-09-23</c:v>
                </c:pt>
                <c:pt idx="185">
                  <c:v>2014-10-02</c:v>
                </c:pt>
                <c:pt idx="186">
                  <c:v>2014-10-15</c:v>
                </c:pt>
                <c:pt idx="187">
                  <c:v>2014-10-24</c:v>
                </c:pt>
                <c:pt idx="188">
                  <c:v>2014-11-04</c:v>
                </c:pt>
                <c:pt idx="189">
                  <c:v>2014-11-13</c:v>
                </c:pt>
                <c:pt idx="190">
                  <c:v>2014-11-24</c:v>
                </c:pt>
                <c:pt idx="191">
                  <c:v>2014-12-04</c:v>
                </c:pt>
                <c:pt idx="192">
                  <c:v>2014-12-15</c:v>
                </c:pt>
                <c:pt idx="193">
                  <c:v>2014-12-24</c:v>
                </c:pt>
                <c:pt idx="194">
                  <c:v>2015-01-07</c:v>
                </c:pt>
                <c:pt idx="195">
                  <c:v>2015-01-16</c:v>
                </c:pt>
                <c:pt idx="196">
                  <c:v>2015-01-28</c:v>
                </c:pt>
                <c:pt idx="197">
                  <c:v>2015-02-06</c:v>
                </c:pt>
                <c:pt idx="198">
                  <c:v>2015-02-23</c:v>
                </c:pt>
                <c:pt idx="199">
                  <c:v>2015-03-04</c:v>
                </c:pt>
                <c:pt idx="200">
                  <c:v>2015-03-13</c:v>
                </c:pt>
                <c:pt idx="201">
                  <c:v>2015-03-24</c:v>
                </c:pt>
                <c:pt idx="202">
                  <c:v>2015-04-02</c:v>
                </c:pt>
                <c:pt idx="203">
                  <c:v>2015-04-14</c:v>
                </c:pt>
                <c:pt idx="204">
                  <c:v>2015-04-23</c:v>
                </c:pt>
                <c:pt idx="205">
                  <c:v>2015-05-06</c:v>
                </c:pt>
                <c:pt idx="206">
                  <c:v>2015-05-15</c:v>
                </c:pt>
                <c:pt idx="207">
                  <c:v>2015-05-27</c:v>
                </c:pt>
                <c:pt idx="208">
                  <c:v>2015-06-05</c:v>
                </c:pt>
                <c:pt idx="209">
                  <c:v>2015-06-16</c:v>
                </c:pt>
                <c:pt idx="210">
                  <c:v>2015-06-25</c:v>
                </c:pt>
                <c:pt idx="211">
                  <c:v>2015-07-07</c:v>
                </c:pt>
                <c:pt idx="212">
                  <c:v>2015-07-16</c:v>
                </c:pt>
                <c:pt idx="213">
                  <c:v>2015-07-27</c:v>
                </c:pt>
                <c:pt idx="214">
                  <c:v>2015-08-05</c:v>
                </c:pt>
                <c:pt idx="215">
                  <c:v>2015-08-14</c:v>
                </c:pt>
                <c:pt idx="216">
                  <c:v>2015-08-25</c:v>
                </c:pt>
                <c:pt idx="217">
                  <c:v>2015-09-03</c:v>
                </c:pt>
                <c:pt idx="218">
                  <c:v>2015-09-15</c:v>
                </c:pt>
                <c:pt idx="219">
                  <c:v>2015-09-24</c:v>
                </c:pt>
                <c:pt idx="220">
                  <c:v>2015-10-07</c:v>
                </c:pt>
                <c:pt idx="221">
                  <c:v>2015-10-19</c:v>
                </c:pt>
                <c:pt idx="222">
                  <c:v>2015-10-28</c:v>
                </c:pt>
                <c:pt idx="223">
                  <c:v>2015-11-06</c:v>
                </c:pt>
                <c:pt idx="224">
                  <c:v>2015-11-17</c:v>
                </c:pt>
                <c:pt idx="225">
                  <c:v>2015-11-27</c:v>
                </c:pt>
                <c:pt idx="226">
                  <c:v>2015-12-08</c:v>
                </c:pt>
                <c:pt idx="227">
                  <c:v>2015-12-17</c:v>
                </c:pt>
                <c:pt idx="228">
                  <c:v>2015-12-29</c:v>
                </c:pt>
                <c:pt idx="229">
                  <c:v>2016-01-11</c:v>
                </c:pt>
                <c:pt idx="230">
                  <c:v>2016-01-21</c:v>
                </c:pt>
                <c:pt idx="231">
                  <c:v>2016-02-01</c:v>
                </c:pt>
                <c:pt idx="232">
                  <c:v>2016-02-16</c:v>
                </c:pt>
                <c:pt idx="233">
                  <c:v>2016-02-25</c:v>
                </c:pt>
                <c:pt idx="234">
                  <c:v>2016-03-08</c:v>
                </c:pt>
                <c:pt idx="235">
                  <c:v>2016-03-17</c:v>
                </c:pt>
                <c:pt idx="236">
                  <c:v>2016-03-29</c:v>
                </c:pt>
                <c:pt idx="237">
                  <c:v>2016-04-07</c:v>
                </c:pt>
                <c:pt idx="238">
                  <c:v>2016-04-19</c:v>
                </c:pt>
                <c:pt idx="239">
                  <c:v>2016-04-28</c:v>
                </c:pt>
                <c:pt idx="240">
                  <c:v>2016-05-11</c:v>
                </c:pt>
                <c:pt idx="241">
                  <c:v>2016-05-20</c:v>
                </c:pt>
                <c:pt idx="242">
                  <c:v>2016-06-01</c:v>
                </c:pt>
                <c:pt idx="243">
                  <c:v>2016-06-13</c:v>
                </c:pt>
                <c:pt idx="244">
                  <c:v>2016-06-22</c:v>
                </c:pt>
                <c:pt idx="245">
                  <c:v>2016-07-01</c:v>
                </c:pt>
                <c:pt idx="246">
                  <c:v>2016-07-13</c:v>
                </c:pt>
                <c:pt idx="247">
                  <c:v>2016-07-22</c:v>
                </c:pt>
                <c:pt idx="248">
                  <c:v>2016-08-02</c:v>
                </c:pt>
                <c:pt idx="249">
                  <c:v>2016-08-11</c:v>
                </c:pt>
                <c:pt idx="250">
                  <c:v>2016-08-23</c:v>
                </c:pt>
                <c:pt idx="251">
                  <c:v>2016-09-01</c:v>
                </c:pt>
                <c:pt idx="252">
                  <c:v>2016-09-13</c:v>
                </c:pt>
                <c:pt idx="253">
                  <c:v>2016-09-27</c:v>
                </c:pt>
                <c:pt idx="254">
                  <c:v>2016-10-07</c:v>
                </c:pt>
                <c:pt idx="255">
                  <c:v>2016-10-18</c:v>
                </c:pt>
                <c:pt idx="256">
                  <c:v>2016-10-27</c:v>
                </c:pt>
                <c:pt idx="257">
                  <c:v>2016-11-07</c:v>
                </c:pt>
                <c:pt idx="258">
                  <c:v>2016-11-16</c:v>
                </c:pt>
                <c:pt idx="259">
                  <c:v>2016-11-28</c:v>
                </c:pt>
                <c:pt idx="260">
                  <c:v>2016-12-07</c:v>
                </c:pt>
                <c:pt idx="261">
                  <c:v>2016-12-16</c:v>
                </c:pt>
                <c:pt idx="262">
                  <c:v>2016-12-28</c:v>
                </c:pt>
                <c:pt idx="263">
                  <c:v>2017-01-10</c:v>
                </c:pt>
                <c:pt idx="264">
                  <c:v>2017-01-20</c:v>
                </c:pt>
                <c:pt idx="265">
                  <c:v>2017-02-02</c:v>
                </c:pt>
                <c:pt idx="266">
                  <c:v>2017-02-13</c:v>
                </c:pt>
                <c:pt idx="267">
                  <c:v>2017-02-23</c:v>
                </c:pt>
                <c:pt idx="268">
                  <c:v>2017-03-07</c:v>
                </c:pt>
                <c:pt idx="269">
                  <c:v>2017-03-16</c:v>
                </c:pt>
                <c:pt idx="270">
                  <c:v>2017-03-27</c:v>
                </c:pt>
                <c:pt idx="271">
                  <c:v>2017-04-05</c:v>
                </c:pt>
                <c:pt idx="272">
                  <c:v>2017-04-17</c:v>
                </c:pt>
                <c:pt idx="273">
                  <c:v>2017-04-26</c:v>
                </c:pt>
                <c:pt idx="274">
                  <c:v>2017-05-11</c:v>
                </c:pt>
                <c:pt idx="275">
                  <c:v>2017-05-22</c:v>
                </c:pt>
                <c:pt idx="276">
                  <c:v>2017-06-01</c:v>
                </c:pt>
                <c:pt idx="277">
                  <c:v>2017-06-13</c:v>
                </c:pt>
                <c:pt idx="278">
                  <c:v>2017-06-22</c:v>
                </c:pt>
                <c:pt idx="279">
                  <c:v>2017-07-03</c:v>
                </c:pt>
                <c:pt idx="280">
                  <c:v>2017-07-13</c:v>
                </c:pt>
                <c:pt idx="281">
                  <c:v>2017-07-24</c:v>
                </c:pt>
                <c:pt idx="282">
                  <c:v>2017-08-02</c:v>
                </c:pt>
                <c:pt idx="283">
                  <c:v>2017-08-11</c:v>
                </c:pt>
                <c:pt idx="284">
                  <c:v>2017-08-23</c:v>
                </c:pt>
                <c:pt idx="285">
                  <c:v>2017-09-01</c:v>
                </c:pt>
                <c:pt idx="286">
                  <c:v>2017-09-13</c:v>
                </c:pt>
                <c:pt idx="287">
                  <c:v>2017-09-22</c:v>
                </c:pt>
                <c:pt idx="288">
                  <c:v>2017-10-11</c:v>
                </c:pt>
                <c:pt idx="289">
                  <c:v>2017-10-20</c:v>
                </c:pt>
                <c:pt idx="290">
                  <c:v>2017-10-31</c:v>
                </c:pt>
                <c:pt idx="291">
                  <c:v>2017-11-09</c:v>
                </c:pt>
                <c:pt idx="292">
                  <c:v>2017-11-20</c:v>
                </c:pt>
                <c:pt idx="293">
                  <c:v>2017-11-30</c:v>
                </c:pt>
                <c:pt idx="294">
                  <c:v>2017-12-11</c:v>
                </c:pt>
                <c:pt idx="295">
                  <c:v>2017-12-20</c:v>
                </c:pt>
                <c:pt idx="296">
                  <c:v>2018-01-03</c:v>
                </c:pt>
                <c:pt idx="297">
                  <c:v>2018-01-12</c:v>
                </c:pt>
                <c:pt idx="298">
                  <c:v>2018-01-23</c:v>
                </c:pt>
                <c:pt idx="299">
                  <c:v>2018-02-01</c:v>
                </c:pt>
                <c:pt idx="300">
                  <c:v>2018-02-12</c:v>
                </c:pt>
                <c:pt idx="301">
                  <c:v>2018-02-23</c:v>
                </c:pt>
                <c:pt idx="302">
                  <c:v>2018-03-07</c:v>
                </c:pt>
                <c:pt idx="303">
                  <c:v>2018-03-16</c:v>
                </c:pt>
                <c:pt idx="304">
                  <c:v>2018-03-27</c:v>
                </c:pt>
                <c:pt idx="305">
                  <c:v>2018-04-06</c:v>
                </c:pt>
                <c:pt idx="306">
                  <c:v>2018-04-17</c:v>
                </c:pt>
                <c:pt idx="307">
                  <c:v>2018-04-26</c:v>
                </c:pt>
                <c:pt idx="308">
                  <c:v>2018-05-09</c:v>
                </c:pt>
                <c:pt idx="309">
                  <c:v>2018-05-18</c:v>
                </c:pt>
                <c:pt idx="310">
                  <c:v>2018-05-30</c:v>
                </c:pt>
                <c:pt idx="311">
                  <c:v>2018-06-11</c:v>
                </c:pt>
                <c:pt idx="312">
                  <c:v>2018-06-21</c:v>
                </c:pt>
                <c:pt idx="313">
                  <c:v>2018-07-02</c:v>
                </c:pt>
                <c:pt idx="314">
                  <c:v>2018-07-12</c:v>
                </c:pt>
                <c:pt idx="315">
                  <c:v>2018-07-23</c:v>
                </c:pt>
                <c:pt idx="316">
                  <c:v>2018-08-01</c:v>
                </c:pt>
                <c:pt idx="317">
                  <c:v>2018-08-10</c:v>
                </c:pt>
                <c:pt idx="318">
                  <c:v>2018-08-22</c:v>
                </c:pt>
                <c:pt idx="319">
                  <c:v>2018-08-31</c:v>
                </c:pt>
                <c:pt idx="320">
                  <c:v>2018-09-11</c:v>
                </c:pt>
                <c:pt idx="321">
                  <c:v>2018-09-20</c:v>
                </c:pt>
                <c:pt idx="322">
                  <c:v>2018-10-05</c:v>
                </c:pt>
                <c:pt idx="323">
                  <c:v>2018-10-17</c:v>
                </c:pt>
                <c:pt idx="324">
                  <c:v>2018-10-26</c:v>
                </c:pt>
                <c:pt idx="325">
                  <c:v>2018-11-06</c:v>
                </c:pt>
                <c:pt idx="326">
                  <c:v>2018-11-15</c:v>
                </c:pt>
                <c:pt idx="327">
                  <c:v>2018-11-26</c:v>
                </c:pt>
                <c:pt idx="328">
                  <c:v>2018-12-05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포트폴리오결과!$D$2:$D$332</c15:sqref>
                  </c15:fullRef>
                </c:ext>
              </c:extLst>
              <c:f>포트폴리오결과!$D$3:$D$332</c:f>
              <c:numCache>
                <c:formatCode>General</c:formatCode>
                <c:ptCount val="330"/>
                <c:pt idx="0">
                  <c:v>98.436857260386674</c:v>
                </c:pt>
                <c:pt idx="1">
                  <c:v>96.524064171123001</c:v>
                </c:pt>
                <c:pt idx="2">
                  <c:v>94.220485396955993</c:v>
                </c:pt>
                <c:pt idx="3">
                  <c:v>90.55944055944056</c:v>
                </c:pt>
                <c:pt idx="4">
                  <c:v>98.78650761003702</c:v>
                </c:pt>
                <c:pt idx="5">
                  <c:v>102.11846976552859</c:v>
                </c:pt>
                <c:pt idx="6">
                  <c:v>104.09296585767173</c:v>
                </c:pt>
                <c:pt idx="7">
                  <c:v>104.6277252159605</c:v>
                </c:pt>
                <c:pt idx="8">
                  <c:v>109.15261209378855</c:v>
                </c:pt>
                <c:pt idx="9">
                  <c:v>111.47675853558204</c:v>
                </c:pt>
                <c:pt idx="10">
                  <c:v>114.35623200329078</c:v>
                </c:pt>
                <c:pt idx="11">
                  <c:v>112.4228712464006</c:v>
                </c:pt>
                <c:pt idx="12">
                  <c:v>113.47182229535166</c:v>
                </c:pt>
                <c:pt idx="13">
                  <c:v>116.63924310983128</c:v>
                </c:pt>
                <c:pt idx="14">
                  <c:v>113.41011929247217</c:v>
                </c:pt>
                <c:pt idx="15">
                  <c:v>116.3101604278074</c:v>
                </c:pt>
                <c:pt idx="16">
                  <c:v>116.65981077745775</c:v>
                </c:pt>
                <c:pt idx="17">
                  <c:v>113.92431098313443</c:v>
                </c:pt>
                <c:pt idx="18">
                  <c:v>113.75976964212251</c:v>
                </c:pt>
                <c:pt idx="19">
                  <c:v>112.79308926367742</c:v>
                </c:pt>
                <c:pt idx="20">
                  <c:v>114.50020567667617</c:v>
                </c:pt>
                <c:pt idx="21">
                  <c:v>117.31797614150545</c:v>
                </c:pt>
                <c:pt idx="22">
                  <c:v>110.79802550390775</c:v>
                </c:pt>
                <c:pt idx="23">
                  <c:v>111.74413821472635</c:v>
                </c:pt>
                <c:pt idx="24">
                  <c:v>107.36322501028376</c:v>
                </c:pt>
                <c:pt idx="25">
                  <c:v>107.54833401892218</c:v>
                </c:pt>
                <c:pt idx="26">
                  <c:v>113.08103661044829</c:v>
                </c:pt>
                <c:pt idx="27">
                  <c:v>115.11723570547092</c:v>
                </c:pt>
                <c:pt idx="28">
                  <c:v>113.0604689428218</c:v>
                </c:pt>
                <c:pt idx="29">
                  <c:v>116.96832579185511</c:v>
                </c:pt>
                <c:pt idx="30">
                  <c:v>119.29247223364861</c:v>
                </c:pt>
                <c:pt idx="31">
                  <c:v>116.24845742492792</c:v>
                </c:pt>
                <c:pt idx="32">
                  <c:v>101.43973673385429</c:v>
                </c:pt>
                <c:pt idx="33">
                  <c:v>102.96174413821463</c:v>
                </c:pt>
                <c:pt idx="34">
                  <c:v>101.33689839572183</c:v>
                </c:pt>
                <c:pt idx="35">
                  <c:v>96.380090497737456</c:v>
                </c:pt>
                <c:pt idx="36">
                  <c:v>104.09296585767163</c:v>
                </c:pt>
                <c:pt idx="37">
                  <c:v>96.318387494857973</c:v>
                </c:pt>
                <c:pt idx="38">
                  <c:v>102.96174413821461</c:v>
                </c:pt>
                <c:pt idx="39">
                  <c:v>103.33196215549147</c:v>
                </c:pt>
                <c:pt idx="40">
                  <c:v>107.09584533113934</c:v>
                </c:pt>
                <c:pt idx="41">
                  <c:v>110.67461949814881</c:v>
                </c:pt>
                <c:pt idx="42">
                  <c:v>106.27313862607971</c:v>
                </c:pt>
                <c:pt idx="43">
                  <c:v>103.90785684903324</c:v>
                </c:pt>
                <c:pt idx="44">
                  <c:v>107.28095433977778</c:v>
                </c:pt>
                <c:pt idx="45">
                  <c:v>110.30440148087197</c:v>
                </c:pt>
                <c:pt idx="46">
                  <c:v>114.08473879062105</c:v>
                </c:pt>
                <c:pt idx="47">
                  <c:v>116.57754010695176</c:v>
                </c:pt>
                <c:pt idx="48">
                  <c:v>117.52365281777035</c:v>
                </c:pt>
                <c:pt idx="49">
                  <c:v>116.82435211846965</c:v>
                </c:pt>
                <c:pt idx="50">
                  <c:v>120.15631427396121</c:v>
                </c:pt>
                <c:pt idx="51">
                  <c:v>118.81941587823928</c:v>
                </c:pt>
                <c:pt idx="52">
                  <c:v>114.76758535582051</c:v>
                </c:pt>
                <c:pt idx="53">
                  <c:v>118.53146853146841</c:v>
                </c:pt>
                <c:pt idx="54">
                  <c:v>118.55203619909489</c:v>
                </c:pt>
                <c:pt idx="55">
                  <c:v>120.73220896750294</c:v>
                </c:pt>
                <c:pt idx="56">
                  <c:v>121.20526532291223</c:v>
                </c:pt>
                <c:pt idx="57">
                  <c:v>123.13862607980238</c:v>
                </c:pt>
                <c:pt idx="58">
                  <c:v>125.42163718634288</c:v>
                </c:pt>
                <c:pt idx="59">
                  <c:v>126.49115590292043</c:v>
                </c:pt>
                <c:pt idx="60">
                  <c:v>126.59399424105287</c:v>
                </c:pt>
                <c:pt idx="61">
                  <c:v>122.04853969559835</c:v>
                </c:pt>
                <c:pt idx="62">
                  <c:v>122.05882352941158</c:v>
                </c:pt>
                <c:pt idx="63">
                  <c:v>124.16700946112694</c:v>
                </c:pt>
                <c:pt idx="64">
                  <c:v>126.03866721513764</c:v>
                </c:pt>
                <c:pt idx="65">
                  <c:v>123.69395310571764</c:v>
                </c:pt>
                <c:pt idx="66">
                  <c:v>130.5224187577127</c:v>
                </c:pt>
                <c:pt idx="67">
                  <c:v>126.63512957630587</c:v>
                </c:pt>
                <c:pt idx="68">
                  <c:v>121.51378033730958</c:v>
                </c:pt>
                <c:pt idx="69">
                  <c:v>125.25709584533097</c:v>
                </c:pt>
                <c:pt idx="70">
                  <c:v>123.96133278486204</c:v>
                </c:pt>
                <c:pt idx="71">
                  <c:v>118.57260386672135</c:v>
                </c:pt>
                <c:pt idx="72">
                  <c:v>124.31098313451237</c:v>
                </c:pt>
                <c:pt idx="73">
                  <c:v>119.25133689839555</c:v>
                </c:pt>
                <c:pt idx="74">
                  <c:v>122.99465240641695</c:v>
                </c:pt>
                <c:pt idx="75">
                  <c:v>116.76264911559014</c:v>
                </c:pt>
                <c:pt idx="76">
                  <c:v>108.80296174413806</c:v>
                </c:pt>
                <c:pt idx="77">
                  <c:v>107.26038667215123</c:v>
                </c:pt>
                <c:pt idx="78">
                  <c:v>106.39654463183859</c:v>
                </c:pt>
                <c:pt idx="79">
                  <c:v>104.68942821883984</c:v>
                </c:pt>
                <c:pt idx="80">
                  <c:v>101.50143973673372</c:v>
                </c:pt>
                <c:pt idx="81">
                  <c:v>100.74043603455354</c:v>
                </c:pt>
                <c:pt idx="82">
                  <c:v>106.23200329082667</c:v>
                </c:pt>
                <c:pt idx="83">
                  <c:v>114.2945290004112</c:v>
                </c:pt>
                <c:pt idx="84">
                  <c:v>106.99300699300686</c:v>
                </c:pt>
                <c:pt idx="85">
                  <c:v>102.36528177704635</c:v>
                </c:pt>
                <c:pt idx="86">
                  <c:v>99.609214315096523</c:v>
                </c:pt>
                <c:pt idx="87">
                  <c:v>105.9029206088028</c:v>
                </c:pt>
                <c:pt idx="88">
                  <c:v>99.413821472644841</c:v>
                </c:pt>
                <c:pt idx="89">
                  <c:v>99.557795146030273</c:v>
                </c:pt>
                <c:pt idx="90">
                  <c:v>103.02344714109402</c:v>
                </c:pt>
                <c:pt idx="91">
                  <c:v>106.8078979843684</c:v>
                </c:pt>
                <c:pt idx="92">
                  <c:v>109.15261209378838</c:v>
                </c:pt>
                <c:pt idx="93">
                  <c:v>110.81859317153416</c:v>
                </c:pt>
                <c:pt idx="94">
                  <c:v>112.75195392842433</c:v>
                </c:pt>
                <c:pt idx="95">
                  <c:v>108.47387906211418</c:v>
                </c:pt>
                <c:pt idx="96">
                  <c:v>113.38955162484557</c:v>
                </c:pt>
                <c:pt idx="97">
                  <c:v>114.10941999177274</c:v>
                </c:pt>
                <c:pt idx="98">
                  <c:v>109.70793911970365</c:v>
                </c:pt>
                <c:pt idx="99">
                  <c:v>110.11929247223345</c:v>
                </c:pt>
                <c:pt idx="100">
                  <c:v>110.7363225010282</c:v>
                </c:pt>
                <c:pt idx="101">
                  <c:v>106.62278897572997</c:v>
                </c:pt>
                <c:pt idx="102">
                  <c:v>99.670917317975977</c:v>
                </c:pt>
                <c:pt idx="103">
                  <c:v>100.18510900863826</c:v>
                </c:pt>
                <c:pt idx="104">
                  <c:v>99.773755656108435</c:v>
                </c:pt>
                <c:pt idx="105">
                  <c:v>103.20855614973246</c:v>
                </c:pt>
                <c:pt idx="106">
                  <c:v>99.177293294940199</c:v>
                </c:pt>
                <c:pt idx="107">
                  <c:v>100.78157136980651</c:v>
                </c:pt>
                <c:pt idx="108">
                  <c:v>103.51707116412983</c:v>
                </c:pt>
                <c:pt idx="109">
                  <c:v>103.47593582887686</c:v>
                </c:pt>
                <c:pt idx="110">
                  <c:v>106.43767996709157</c:v>
                </c:pt>
                <c:pt idx="111">
                  <c:v>107.44549568078963</c:v>
                </c:pt>
                <c:pt idx="112">
                  <c:v>106.78733031674192</c:v>
                </c:pt>
                <c:pt idx="113">
                  <c:v>108.67955573837909</c:v>
                </c:pt>
                <c:pt idx="114">
                  <c:v>112.83422459893029</c:v>
                </c:pt>
                <c:pt idx="115">
                  <c:v>109.00863842040295</c:v>
                </c:pt>
                <c:pt idx="116">
                  <c:v>109.48169477581223</c:v>
                </c:pt>
                <c:pt idx="117">
                  <c:v>112.1349238996296</c:v>
                </c:pt>
                <c:pt idx="118">
                  <c:v>110.41752365281758</c:v>
                </c:pt>
                <c:pt idx="119">
                  <c:v>107.98025503907837</c:v>
                </c:pt>
                <c:pt idx="120">
                  <c:v>112.17605923488257</c:v>
                </c:pt>
                <c:pt idx="121">
                  <c:v>113.68778280542966</c:v>
                </c:pt>
                <c:pt idx="122">
                  <c:v>114.9321266968324</c:v>
                </c:pt>
                <c:pt idx="123">
                  <c:v>115.91937474290397</c:v>
                </c:pt>
                <c:pt idx="124">
                  <c:v>117.6881941587822</c:v>
                </c:pt>
                <c:pt idx="125">
                  <c:v>118.75771287535973</c:v>
                </c:pt>
                <c:pt idx="126">
                  <c:v>120.81447963800885</c:v>
                </c:pt>
                <c:pt idx="127">
                  <c:v>120.60880296174393</c:v>
                </c:pt>
                <c:pt idx="128">
                  <c:v>120.17688194158761</c:v>
                </c:pt>
                <c:pt idx="129">
                  <c:v>119.86836692719025</c:v>
                </c:pt>
                <c:pt idx="130">
                  <c:v>122.50102838338113</c:v>
                </c:pt>
                <c:pt idx="131">
                  <c:v>122.15137803373078</c:v>
                </c:pt>
                <c:pt idx="132">
                  <c:v>119.64212258329886</c:v>
                </c:pt>
                <c:pt idx="133">
                  <c:v>123.58083093377189</c:v>
                </c:pt>
                <c:pt idx="134">
                  <c:v>121.55491567256252</c:v>
                </c:pt>
                <c:pt idx="135">
                  <c:v>127.39613327848598</c:v>
                </c:pt>
                <c:pt idx="136">
                  <c:v>128.93870835047281</c:v>
                </c:pt>
                <c:pt idx="137">
                  <c:v>129.35006170300264</c:v>
                </c:pt>
                <c:pt idx="138">
                  <c:v>124.02303578774143</c:v>
                </c:pt>
                <c:pt idx="139">
                  <c:v>124.3521184697653</c:v>
                </c:pt>
                <c:pt idx="140">
                  <c:v>117.29740847387885</c:v>
                </c:pt>
                <c:pt idx="141">
                  <c:v>118.40806252570935</c:v>
                </c:pt>
                <c:pt idx="142">
                  <c:v>123.77622377622353</c:v>
                </c:pt>
                <c:pt idx="143">
                  <c:v>125.58617852735476</c:v>
                </c:pt>
                <c:pt idx="144">
                  <c:v>126.8408062525707</c:v>
                </c:pt>
                <c:pt idx="145">
                  <c:v>127.66351295763033</c:v>
                </c:pt>
                <c:pt idx="146">
                  <c:v>123.5705470999586</c:v>
                </c:pt>
                <c:pt idx="147">
                  <c:v>125.73015220074018</c:v>
                </c:pt>
                <c:pt idx="148">
                  <c:v>130.3167420814477</c:v>
                </c:pt>
                <c:pt idx="149">
                  <c:v>132.64088852324119</c:v>
                </c:pt>
                <c:pt idx="150">
                  <c:v>128.9592760180993</c:v>
                </c:pt>
                <c:pt idx="151">
                  <c:v>135.91114767585327</c:v>
                </c:pt>
                <c:pt idx="152">
                  <c:v>136.7544220485394</c:v>
                </c:pt>
                <c:pt idx="153">
                  <c:v>133.36075689016837</c:v>
                </c:pt>
                <c:pt idx="154">
                  <c:v>136.11682435211821</c:v>
                </c:pt>
                <c:pt idx="155">
                  <c:v>135.97285067873275</c:v>
                </c:pt>
                <c:pt idx="156">
                  <c:v>134.30686960098697</c:v>
                </c:pt>
                <c:pt idx="157">
                  <c:v>133.07280954339751</c:v>
                </c:pt>
                <c:pt idx="158">
                  <c:v>137.49485808309308</c:v>
                </c:pt>
                <c:pt idx="159">
                  <c:v>137.41258741258713</c:v>
                </c:pt>
                <c:pt idx="160">
                  <c:v>138.07075277663483</c:v>
                </c:pt>
                <c:pt idx="161">
                  <c:v>129.6380090497735</c:v>
                </c:pt>
                <c:pt idx="162">
                  <c:v>136.24023035787715</c:v>
                </c:pt>
                <c:pt idx="163">
                  <c:v>138.60551213492363</c:v>
                </c:pt>
                <c:pt idx="164">
                  <c:v>139.92184286301907</c:v>
                </c:pt>
                <c:pt idx="165">
                  <c:v>135.62320032908241</c:v>
                </c:pt>
                <c:pt idx="166">
                  <c:v>135.80830933772083</c:v>
                </c:pt>
                <c:pt idx="167">
                  <c:v>138.54380913204415</c:v>
                </c:pt>
                <c:pt idx="168">
                  <c:v>136.48704236939503</c:v>
                </c:pt>
                <c:pt idx="169">
                  <c:v>138.62607980255012</c:v>
                </c:pt>
                <c:pt idx="170">
                  <c:v>140.3126285479224</c:v>
                </c:pt>
                <c:pt idx="171">
                  <c:v>139.69559851912769</c:v>
                </c:pt>
                <c:pt idx="172">
                  <c:v>142.76018099547485</c:v>
                </c:pt>
                <c:pt idx="173">
                  <c:v>143.29494035376365</c:v>
                </c:pt>
                <c:pt idx="174">
                  <c:v>144.71410941999153</c:v>
                </c:pt>
                <c:pt idx="175">
                  <c:v>142.08144796380066</c:v>
                </c:pt>
                <c:pt idx="176">
                  <c:v>139.79843685726016</c:v>
                </c:pt>
                <c:pt idx="177">
                  <c:v>140.00411353352504</c:v>
                </c:pt>
                <c:pt idx="178">
                  <c:v>136.01398601398577</c:v>
                </c:pt>
                <c:pt idx="179">
                  <c:v>134.67708761826387</c:v>
                </c:pt>
                <c:pt idx="180">
                  <c:v>136.71328671328646</c:v>
                </c:pt>
                <c:pt idx="181">
                  <c:v>138.44097079391173</c:v>
                </c:pt>
                <c:pt idx="182">
                  <c:v>135.78774167009436</c:v>
                </c:pt>
                <c:pt idx="183">
                  <c:v>133.95721925133665</c:v>
                </c:pt>
                <c:pt idx="184">
                  <c:v>128.91814068284634</c:v>
                </c:pt>
                <c:pt idx="185">
                  <c:v>123.59111476758515</c:v>
                </c:pt>
                <c:pt idx="186">
                  <c:v>127.99259563965424</c:v>
                </c:pt>
                <c:pt idx="187">
                  <c:v>129.65857671740005</c:v>
                </c:pt>
                <c:pt idx="188">
                  <c:v>130.13163307280934</c:v>
                </c:pt>
                <c:pt idx="189">
                  <c:v>131.94158782394058</c:v>
                </c:pt>
                <c:pt idx="190">
                  <c:v>131.26285479226635</c:v>
                </c:pt>
                <c:pt idx="191">
                  <c:v>123.34430275606728</c:v>
                </c:pt>
                <c:pt idx="192">
                  <c:v>127.68408062525691</c:v>
                </c:pt>
                <c:pt idx="193">
                  <c:v>121.61661867544204</c:v>
                </c:pt>
                <c:pt idx="194">
                  <c:v>125.03085150143956</c:v>
                </c:pt>
                <c:pt idx="195">
                  <c:v>126.20320855614955</c:v>
                </c:pt>
                <c:pt idx="196">
                  <c:v>128.54792266556953</c:v>
                </c:pt>
                <c:pt idx="197">
                  <c:v>133.27848621966248</c:v>
                </c:pt>
                <c:pt idx="198">
                  <c:v>132.74372686137374</c:v>
                </c:pt>
                <c:pt idx="199">
                  <c:v>129.76141505553252</c:v>
                </c:pt>
                <c:pt idx="200">
                  <c:v>135.43809132044404</c:v>
                </c:pt>
                <c:pt idx="201">
                  <c:v>134.08062525709565</c:v>
                </c:pt>
                <c:pt idx="202">
                  <c:v>136.42533936651563</c:v>
                </c:pt>
                <c:pt idx="203">
                  <c:v>137.82394076511704</c:v>
                </c:pt>
                <c:pt idx="204">
                  <c:v>136.46647470176862</c:v>
                </c:pt>
                <c:pt idx="205">
                  <c:v>140.72398190045232</c:v>
                </c:pt>
                <c:pt idx="206">
                  <c:v>138.6466474701767</c:v>
                </c:pt>
                <c:pt idx="207">
                  <c:v>134.98560263266128</c:v>
                </c:pt>
                <c:pt idx="208">
                  <c:v>135.29411764705867</c:v>
                </c:pt>
                <c:pt idx="209">
                  <c:v>135.27354997943218</c:v>
                </c:pt>
                <c:pt idx="210">
                  <c:v>128.97984368572588</c:v>
                </c:pt>
                <c:pt idx="211">
                  <c:v>134.512546277252</c:v>
                </c:pt>
                <c:pt idx="212">
                  <c:v>130.44014808720675</c:v>
                </c:pt>
                <c:pt idx="213">
                  <c:v>133.68983957219234</c:v>
                </c:pt>
                <c:pt idx="214">
                  <c:v>131.63307280954322</c:v>
                </c:pt>
                <c:pt idx="215">
                  <c:v>120.11517893870818</c:v>
                </c:pt>
                <c:pt idx="216">
                  <c:v>121.26696832579171</c:v>
                </c:pt>
                <c:pt idx="217">
                  <c:v>122.15137803373082</c:v>
                </c:pt>
                <c:pt idx="218">
                  <c:v>117.15343480049347</c:v>
                </c:pt>
                <c:pt idx="219">
                  <c:v>124.35211846976537</c:v>
                </c:pt>
                <c:pt idx="220">
                  <c:v>125.56561085972834</c:v>
                </c:pt>
                <c:pt idx="221">
                  <c:v>126.88194158782376</c:v>
                </c:pt>
                <c:pt idx="222">
                  <c:v>125.33936651583693</c:v>
                </c:pt>
                <c:pt idx="223">
                  <c:v>123.81735911147661</c:v>
                </c:pt>
                <c:pt idx="224">
                  <c:v>124.84574249280115</c:v>
                </c:pt>
                <c:pt idx="225">
                  <c:v>122.50102838338115</c:v>
                </c:pt>
                <c:pt idx="226">
                  <c:v>121.28753599341817</c:v>
                </c:pt>
                <c:pt idx="227">
                  <c:v>123.15919374742889</c:v>
                </c:pt>
                <c:pt idx="228">
                  <c:v>113.45125462772506</c:v>
                </c:pt>
                <c:pt idx="229">
                  <c:v>108.84409707939106</c:v>
                </c:pt>
                <c:pt idx="230">
                  <c:v>113.98601398601386</c:v>
                </c:pt>
                <c:pt idx="231">
                  <c:v>109.70999588646634</c:v>
                </c:pt>
                <c:pt idx="232">
                  <c:v>111.25051419169054</c:v>
                </c:pt>
                <c:pt idx="233">
                  <c:v>114.64417935006158</c:v>
                </c:pt>
                <c:pt idx="234">
                  <c:v>118.46976552858892</c:v>
                </c:pt>
                <c:pt idx="235">
                  <c:v>117.85273549979418</c:v>
                </c:pt>
                <c:pt idx="236">
                  <c:v>113.94487865076086</c:v>
                </c:pt>
                <c:pt idx="237">
                  <c:v>123.03578774166994</c:v>
                </c:pt>
                <c:pt idx="238">
                  <c:v>120.69107363224994</c:v>
                </c:pt>
                <c:pt idx="239">
                  <c:v>118.42863019333592</c:v>
                </c:pt>
                <c:pt idx="240">
                  <c:v>117.87330316742067</c:v>
                </c:pt>
                <c:pt idx="241">
                  <c:v>119.97120526532277</c:v>
                </c:pt>
                <c:pt idx="242">
                  <c:v>115.83710407239805</c:v>
                </c:pt>
                <c:pt idx="243">
                  <c:v>117.48251748251734</c:v>
                </c:pt>
                <c:pt idx="244">
                  <c:v>114.8087206910735</c:v>
                </c:pt>
                <c:pt idx="245">
                  <c:v>116.74208144796366</c:v>
                </c:pt>
                <c:pt idx="246">
                  <c:v>117.31797614150543</c:v>
                </c:pt>
                <c:pt idx="247">
                  <c:v>117.99670917317961</c:v>
                </c:pt>
                <c:pt idx="248">
                  <c:v>121.26696832579171</c:v>
                </c:pt>
                <c:pt idx="249">
                  <c:v>121.55491567256259</c:v>
                </c:pt>
                <c:pt idx="250">
                  <c:v>120.8350473056354</c:v>
                </c:pt>
                <c:pt idx="251">
                  <c:v>118.92225421637173</c:v>
                </c:pt>
                <c:pt idx="252">
                  <c:v>121.32867132867118</c:v>
                </c:pt>
                <c:pt idx="253">
                  <c:v>120.48539695598502</c:v>
                </c:pt>
                <c:pt idx="254">
                  <c:v>119.43644590703398</c:v>
                </c:pt>
                <c:pt idx="255">
                  <c:v>118.90168654874522</c:v>
                </c:pt>
                <c:pt idx="256">
                  <c:v>117.95557383792662</c:v>
                </c:pt>
                <c:pt idx="257">
                  <c:v>115.98107774578347</c:v>
                </c:pt>
                <c:pt idx="258">
                  <c:v>116.18675442204838</c:v>
                </c:pt>
                <c:pt idx="259">
                  <c:v>120.36199095022609</c:v>
                </c:pt>
                <c:pt idx="260">
                  <c:v>119.55985191279294</c:v>
                </c:pt>
                <c:pt idx="261">
                  <c:v>118.0378445084326</c:v>
                </c:pt>
                <c:pt idx="262">
                  <c:v>121.2875359934182</c:v>
                </c:pt>
                <c:pt idx="263">
                  <c:v>122.15137803373082</c:v>
                </c:pt>
                <c:pt idx="264">
                  <c:v>123.20032908268188</c:v>
                </c:pt>
                <c:pt idx="265">
                  <c:v>124.18757712875346</c:v>
                </c:pt>
                <c:pt idx="266">
                  <c:v>125.11312217194556</c:v>
                </c:pt>
                <c:pt idx="267">
                  <c:v>124.49609214315083</c:v>
                </c:pt>
                <c:pt idx="268">
                  <c:v>127.66351295763047</c:v>
                </c:pt>
                <c:pt idx="269">
                  <c:v>128.13656931303976</c:v>
                </c:pt>
                <c:pt idx="270">
                  <c:v>127.21102426984767</c:v>
                </c:pt>
                <c:pt idx="271">
                  <c:v>127.45783628136556</c:v>
                </c:pt>
                <c:pt idx="272">
                  <c:v>131.24228712463994</c:v>
                </c:pt>
                <c:pt idx="273">
                  <c:v>133.44302756067449</c:v>
                </c:pt>
                <c:pt idx="274">
                  <c:v>136.13739201974485</c:v>
                </c:pt>
                <c:pt idx="275">
                  <c:v>136.7544220485396</c:v>
                </c:pt>
                <c:pt idx="276">
                  <c:v>136.91896338955152</c:v>
                </c:pt>
                <c:pt idx="277">
                  <c:v>133.64870423693947</c:v>
                </c:pt>
                <c:pt idx="278">
                  <c:v>133.93665158371033</c:v>
                </c:pt>
                <c:pt idx="279">
                  <c:v>135.45865898807065</c:v>
                </c:pt>
                <c:pt idx="280">
                  <c:v>136.50761003702172</c:v>
                </c:pt>
                <c:pt idx="281">
                  <c:v>138.48210612916486</c:v>
                </c:pt>
                <c:pt idx="282">
                  <c:v>135.6437679967091</c:v>
                </c:pt>
                <c:pt idx="283">
                  <c:v>136.77498971616612</c:v>
                </c:pt>
                <c:pt idx="284">
                  <c:v>137.78280542986417</c:v>
                </c:pt>
                <c:pt idx="285">
                  <c:v>139.61332784862188</c:v>
                </c:pt>
                <c:pt idx="286">
                  <c:v>140.66227889757295</c:v>
                </c:pt>
                <c:pt idx="287">
                  <c:v>142.47223364870416</c:v>
                </c:pt>
                <c:pt idx="288">
                  <c:v>142.61620732208959</c:v>
                </c:pt>
                <c:pt idx="289">
                  <c:v>143.21266968325781</c:v>
                </c:pt>
                <c:pt idx="290">
                  <c:v>142.88358700123396</c:v>
                </c:pt>
                <c:pt idx="291">
                  <c:v>142.04031262854784</c:v>
                </c:pt>
                <c:pt idx="292">
                  <c:v>144.1999177293294</c:v>
                </c:pt>
                <c:pt idx="293">
                  <c:v>144.01480872069098</c:v>
                </c:pt>
                <c:pt idx="294">
                  <c:v>143.31550802139031</c:v>
                </c:pt>
                <c:pt idx="295">
                  <c:v>146.38009049773748</c:v>
                </c:pt>
                <c:pt idx="296">
                  <c:v>151.17235705470992</c:v>
                </c:pt>
                <c:pt idx="297">
                  <c:v>153.74331550802131</c:v>
                </c:pt>
                <c:pt idx="298">
                  <c:v>152.30357877416691</c:v>
                </c:pt>
                <c:pt idx="299">
                  <c:v>143.23323735088431</c:v>
                </c:pt>
                <c:pt idx="300">
                  <c:v>146.7297408473878</c:v>
                </c:pt>
                <c:pt idx="301">
                  <c:v>144.34389140271483</c:v>
                </c:pt>
                <c:pt idx="302">
                  <c:v>144.94035376388305</c:v>
                </c:pt>
                <c:pt idx="303">
                  <c:v>141.19703825586168</c:v>
                </c:pt>
                <c:pt idx="304">
                  <c:v>142.7396133278485</c:v>
                </c:pt>
                <c:pt idx="305">
                  <c:v>146.48292883586987</c:v>
                </c:pt>
                <c:pt idx="306">
                  <c:v>145.82476347182217</c:v>
                </c:pt>
                <c:pt idx="307">
                  <c:v>146.27725215960496</c:v>
                </c:pt>
                <c:pt idx="308">
                  <c:v>146.70917317976128</c:v>
                </c:pt>
                <c:pt idx="309">
                  <c:v>143.64459070341411</c:v>
                </c:pt>
                <c:pt idx="310">
                  <c:v>145.74249280131619</c:v>
                </c:pt>
                <c:pt idx="311">
                  <c:v>137.98848210612903</c:v>
                </c:pt>
                <c:pt idx="312">
                  <c:v>136.48704236939517</c:v>
                </c:pt>
                <c:pt idx="313">
                  <c:v>138.99629781982708</c:v>
                </c:pt>
                <c:pt idx="314">
                  <c:v>140.00411353352513</c:v>
                </c:pt>
                <c:pt idx="315">
                  <c:v>140.95022624434372</c:v>
                </c:pt>
                <c:pt idx="316">
                  <c:v>137.26861373920178</c:v>
                </c:pt>
                <c:pt idx="317">
                  <c:v>138.6466474701767</c:v>
                </c:pt>
                <c:pt idx="318">
                  <c:v>138.5026737967913</c:v>
                </c:pt>
                <c:pt idx="319">
                  <c:v>135.52036199095008</c:v>
                </c:pt>
                <c:pt idx="320">
                  <c:v>141.09419991772916</c:v>
                </c:pt>
                <c:pt idx="321">
                  <c:v>136.58988070752761</c:v>
                </c:pt>
                <c:pt idx="322">
                  <c:v>132.4969148498559</c:v>
                </c:pt>
                <c:pt idx="323">
                  <c:v>126.34718222953505</c:v>
                </c:pt>
                <c:pt idx="324">
                  <c:v>130.83093377211011</c:v>
                </c:pt>
                <c:pt idx="325">
                  <c:v>129.35006170300275</c:v>
                </c:pt>
                <c:pt idx="326">
                  <c:v>128.97984368572591</c:v>
                </c:pt>
                <c:pt idx="327">
                  <c:v>127.41670094611258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8C-4331-B305-DF69D3AC341D}"/>
            </c:ext>
          </c:extLst>
        </c:ser>
        <c:ser>
          <c:idx val="3"/>
          <c:order val="3"/>
          <c:tx>
            <c:strRef>
              <c:f>포트폴리오결과!$E$1</c:f>
              <c:strCache>
                <c:ptCount val="1"/>
                <c:pt idx="0">
                  <c:v>EM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extLst>
                <c:ext xmlns:c15="http://schemas.microsoft.com/office/drawing/2012/chart" uri="{02D57815-91ED-43cb-92C2-25804820EDAC}">
                  <c15:fullRef>
                    <c15:sqref>포트폴리오결과!$A$1:$A$330</c15:sqref>
                  </c15:fullRef>
                </c:ext>
              </c:extLst>
              <c:f>포트폴리오결과!$A$2:$A$330</c:f>
              <c:strCache>
                <c:ptCount val="329"/>
                <c:pt idx="0">
                  <c:v>2009-06-01</c:v>
                </c:pt>
                <c:pt idx="1">
                  <c:v>2009-06-10</c:v>
                </c:pt>
                <c:pt idx="2">
                  <c:v>2009-06-19</c:v>
                </c:pt>
                <c:pt idx="3">
                  <c:v>2009-06-30</c:v>
                </c:pt>
                <c:pt idx="4">
                  <c:v>2009-07-10</c:v>
                </c:pt>
                <c:pt idx="5">
                  <c:v>2009-07-21</c:v>
                </c:pt>
                <c:pt idx="6">
                  <c:v>2009-07-30</c:v>
                </c:pt>
                <c:pt idx="7">
                  <c:v>2009-08-10</c:v>
                </c:pt>
                <c:pt idx="8">
                  <c:v>2009-08-19</c:v>
                </c:pt>
                <c:pt idx="9">
                  <c:v>2009-08-28</c:v>
                </c:pt>
                <c:pt idx="10">
                  <c:v>2009-09-09</c:v>
                </c:pt>
                <c:pt idx="11">
                  <c:v>2009-09-18</c:v>
                </c:pt>
                <c:pt idx="12">
                  <c:v>2009-09-29</c:v>
                </c:pt>
                <c:pt idx="13">
                  <c:v>2009-10-09</c:v>
                </c:pt>
                <c:pt idx="14">
                  <c:v>2009-10-20</c:v>
                </c:pt>
                <c:pt idx="15">
                  <c:v>2009-10-29</c:v>
                </c:pt>
                <c:pt idx="16">
                  <c:v>2009-11-09</c:v>
                </c:pt>
                <c:pt idx="17">
                  <c:v>2009-11-18</c:v>
                </c:pt>
                <c:pt idx="18">
                  <c:v>2009-11-30</c:v>
                </c:pt>
                <c:pt idx="19">
                  <c:v>2009-12-09</c:v>
                </c:pt>
                <c:pt idx="20">
                  <c:v>2009-12-18</c:v>
                </c:pt>
                <c:pt idx="21">
                  <c:v>2009-12-30</c:v>
                </c:pt>
                <c:pt idx="22">
                  <c:v>2010-01-12</c:v>
                </c:pt>
                <c:pt idx="23">
                  <c:v>2010-01-22</c:v>
                </c:pt>
                <c:pt idx="24">
                  <c:v>2010-02-02</c:v>
                </c:pt>
                <c:pt idx="25">
                  <c:v>2010-02-11</c:v>
                </c:pt>
                <c:pt idx="26">
                  <c:v>2010-02-23</c:v>
                </c:pt>
                <c:pt idx="27">
                  <c:v>2010-03-05</c:v>
                </c:pt>
                <c:pt idx="28">
                  <c:v>2010-03-16</c:v>
                </c:pt>
                <c:pt idx="29">
                  <c:v>2010-03-25</c:v>
                </c:pt>
                <c:pt idx="30">
                  <c:v>2010-04-06</c:v>
                </c:pt>
                <c:pt idx="31">
                  <c:v>2010-04-15</c:v>
                </c:pt>
                <c:pt idx="32">
                  <c:v>2010-04-26</c:v>
                </c:pt>
                <c:pt idx="33">
                  <c:v>2010-05-06</c:v>
                </c:pt>
                <c:pt idx="34">
                  <c:v>2010-05-17</c:v>
                </c:pt>
                <c:pt idx="35">
                  <c:v>2010-05-27</c:v>
                </c:pt>
                <c:pt idx="36">
                  <c:v>2010-06-09</c:v>
                </c:pt>
                <c:pt idx="37">
                  <c:v>2010-06-18</c:v>
                </c:pt>
                <c:pt idx="38">
                  <c:v>2010-06-29</c:v>
                </c:pt>
                <c:pt idx="39">
                  <c:v>2010-07-09</c:v>
                </c:pt>
                <c:pt idx="40">
                  <c:v>2010-07-20</c:v>
                </c:pt>
                <c:pt idx="41">
                  <c:v>2010-07-29</c:v>
                </c:pt>
                <c:pt idx="42">
                  <c:v>2010-08-09</c:v>
                </c:pt>
                <c:pt idx="43">
                  <c:v>2010-08-18</c:v>
                </c:pt>
                <c:pt idx="44">
                  <c:v>2010-08-27</c:v>
                </c:pt>
                <c:pt idx="45">
                  <c:v>2010-09-08</c:v>
                </c:pt>
                <c:pt idx="46">
                  <c:v>2010-09-17</c:v>
                </c:pt>
                <c:pt idx="47">
                  <c:v>2010-10-01</c:v>
                </c:pt>
                <c:pt idx="48">
                  <c:v>2010-10-12</c:v>
                </c:pt>
                <c:pt idx="49">
                  <c:v>2010-10-21</c:v>
                </c:pt>
                <c:pt idx="50">
                  <c:v>2010-11-01</c:v>
                </c:pt>
                <c:pt idx="51">
                  <c:v>2010-11-10</c:v>
                </c:pt>
                <c:pt idx="52">
                  <c:v>2010-11-19</c:v>
                </c:pt>
                <c:pt idx="53">
                  <c:v>2010-12-01</c:v>
                </c:pt>
                <c:pt idx="54">
                  <c:v>2010-12-10</c:v>
                </c:pt>
                <c:pt idx="55">
                  <c:v>2010-12-21</c:v>
                </c:pt>
                <c:pt idx="56">
                  <c:v>2011-01-03</c:v>
                </c:pt>
                <c:pt idx="57">
                  <c:v>2011-01-12</c:v>
                </c:pt>
                <c:pt idx="58">
                  <c:v>2011-01-24</c:v>
                </c:pt>
                <c:pt idx="59">
                  <c:v>2011-02-07</c:v>
                </c:pt>
                <c:pt idx="60">
                  <c:v>2011-02-16</c:v>
                </c:pt>
                <c:pt idx="61">
                  <c:v>2011-02-28</c:v>
                </c:pt>
                <c:pt idx="62">
                  <c:v>2011-03-10</c:v>
                </c:pt>
                <c:pt idx="63">
                  <c:v>2011-03-21</c:v>
                </c:pt>
                <c:pt idx="64">
                  <c:v>2011-03-30</c:v>
                </c:pt>
                <c:pt idx="65">
                  <c:v>2011-04-08</c:v>
                </c:pt>
                <c:pt idx="66">
                  <c:v>2011-04-19</c:v>
                </c:pt>
                <c:pt idx="67">
                  <c:v>2011-04-29</c:v>
                </c:pt>
                <c:pt idx="68">
                  <c:v>2011-05-12</c:v>
                </c:pt>
                <c:pt idx="69">
                  <c:v>2011-05-23</c:v>
                </c:pt>
                <c:pt idx="70">
                  <c:v>2011-06-02</c:v>
                </c:pt>
                <c:pt idx="71">
                  <c:v>2011-06-14</c:v>
                </c:pt>
                <c:pt idx="72">
                  <c:v>2011-06-23</c:v>
                </c:pt>
                <c:pt idx="73">
                  <c:v>2011-07-05</c:v>
                </c:pt>
                <c:pt idx="74">
                  <c:v>2011-07-14</c:v>
                </c:pt>
                <c:pt idx="75">
                  <c:v>2011-07-25</c:v>
                </c:pt>
                <c:pt idx="76">
                  <c:v>2011-08-03</c:v>
                </c:pt>
                <c:pt idx="77">
                  <c:v>2011-08-12</c:v>
                </c:pt>
                <c:pt idx="78">
                  <c:v>2011-08-24</c:v>
                </c:pt>
                <c:pt idx="79">
                  <c:v>2011-09-02</c:v>
                </c:pt>
                <c:pt idx="80">
                  <c:v>2011-09-16</c:v>
                </c:pt>
                <c:pt idx="81">
                  <c:v>2011-09-27</c:v>
                </c:pt>
                <c:pt idx="82">
                  <c:v>2011-10-07</c:v>
                </c:pt>
                <c:pt idx="83">
                  <c:v>2011-10-18</c:v>
                </c:pt>
                <c:pt idx="84">
                  <c:v>2011-10-27</c:v>
                </c:pt>
                <c:pt idx="85">
                  <c:v>2011-11-07</c:v>
                </c:pt>
                <c:pt idx="86">
                  <c:v>2011-11-16</c:v>
                </c:pt>
                <c:pt idx="87">
                  <c:v>2011-11-28</c:v>
                </c:pt>
                <c:pt idx="88">
                  <c:v>2011-12-07</c:v>
                </c:pt>
                <c:pt idx="89">
                  <c:v>2011-12-16</c:v>
                </c:pt>
                <c:pt idx="90">
                  <c:v>2011-12-28</c:v>
                </c:pt>
                <c:pt idx="91">
                  <c:v>2012-01-10</c:v>
                </c:pt>
                <c:pt idx="92">
                  <c:v>2012-01-20</c:v>
                </c:pt>
                <c:pt idx="93">
                  <c:v>2012-02-02</c:v>
                </c:pt>
                <c:pt idx="94">
                  <c:v>2012-02-13</c:v>
                </c:pt>
                <c:pt idx="95">
                  <c:v>2012-02-23</c:v>
                </c:pt>
                <c:pt idx="96">
                  <c:v>2012-03-06</c:v>
                </c:pt>
                <c:pt idx="97">
                  <c:v>2012-03-15</c:v>
                </c:pt>
                <c:pt idx="98">
                  <c:v>2012-03-26</c:v>
                </c:pt>
                <c:pt idx="99">
                  <c:v>2012-04-04</c:v>
                </c:pt>
                <c:pt idx="100">
                  <c:v>2012-04-17</c:v>
                </c:pt>
                <c:pt idx="101">
                  <c:v>2012-04-26</c:v>
                </c:pt>
                <c:pt idx="102">
                  <c:v>2012-05-08</c:v>
                </c:pt>
                <c:pt idx="103">
                  <c:v>2012-05-17</c:v>
                </c:pt>
                <c:pt idx="104">
                  <c:v>2012-05-29</c:v>
                </c:pt>
                <c:pt idx="105">
                  <c:v>2012-06-08</c:v>
                </c:pt>
                <c:pt idx="106">
                  <c:v>2012-06-19</c:v>
                </c:pt>
                <c:pt idx="107">
                  <c:v>2012-06-28</c:v>
                </c:pt>
                <c:pt idx="108">
                  <c:v>2012-07-10</c:v>
                </c:pt>
                <c:pt idx="109">
                  <c:v>2012-07-19</c:v>
                </c:pt>
                <c:pt idx="110">
                  <c:v>2012-07-30</c:v>
                </c:pt>
                <c:pt idx="111">
                  <c:v>2012-08-08</c:v>
                </c:pt>
                <c:pt idx="112">
                  <c:v>2012-08-20</c:v>
                </c:pt>
                <c:pt idx="113">
                  <c:v>2012-08-29</c:v>
                </c:pt>
                <c:pt idx="114">
                  <c:v>2012-09-10</c:v>
                </c:pt>
                <c:pt idx="115">
                  <c:v>2012-09-19</c:v>
                </c:pt>
                <c:pt idx="116">
                  <c:v>2012-09-28</c:v>
                </c:pt>
                <c:pt idx="117">
                  <c:v>2012-10-11</c:v>
                </c:pt>
                <c:pt idx="118">
                  <c:v>2012-10-22</c:v>
                </c:pt>
                <c:pt idx="119">
                  <c:v>2012-11-02</c:v>
                </c:pt>
                <c:pt idx="120">
                  <c:v>2012-11-13</c:v>
                </c:pt>
                <c:pt idx="121">
                  <c:v>2012-11-23</c:v>
                </c:pt>
                <c:pt idx="122">
                  <c:v>2012-12-04</c:v>
                </c:pt>
                <c:pt idx="123">
                  <c:v>2012-12-13</c:v>
                </c:pt>
                <c:pt idx="124">
                  <c:v>2012-12-24</c:v>
                </c:pt>
                <c:pt idx="125">
                  <c:v>2013-01-07</c:v>
                </c:pt>
                <c:pt idx="126">
                  <c:v>2013-01-16</c:v>
                </c:pt>
                <c:pt idx="127">
                  <c:v>2013-01-28</c:v>
                </c:pt>
                <c:pt idx="128">
                  <c:v>2013-02-06</c:v>
                </c:pt>
                <c:pt idx="129">
                  <c:v>2013-02-15</c:v>
                </c:pt>
                <c:pt idx="130">
                  <c:v>2013-02-27</c:v>
                </c:pt>
                <c:pt idx="131">
                  <c:v>2013-03-11</c:v>
                </c:pt>
                <c:pt idx="132">
                  <c:v>2013-03-20</c:v>
                </c:pt>
                <c:pt idx="133">
                  <c:v>2013-04-01</c:v>
                </c:pt>
                <c:pt idx="134">
                  <c:v>2013-04-10</c:v>
                </c:pt>
                <c:pt idx="135">
                  <c:v>2013-04-19</c:v>
                </c:pt>
                <c:pt idx="136">
                  <c:v>2013-04-30</c:v>
                </c:pt>
                <c:pt idx="137">
                  <c:v>2013-05-10</c:v>
                </c:pt>
                <c:pt idx="138">
                  <c:v>2013-05-22</c:v>
                </c:pt>
                <c:pt idx="139">
                  <c:v>2013-06-03</c:v>
                </c:pt>
                <c:pt idx="140">
                  <c:v>2013-06-13</c:v>
                </c:pt>
                <c:pt idx="141">
                  <c:v>2013-06-24</c:v>
                </c:pt>
                <c:pt idx="142">
                  <c:v>2013-07-03</c:v>
                </c:pt>
                <c:pt idx="143">
                  <c:v>2013-07-15</c:v>
                </c:pt>
                <c:pt idx="144">
                  <c:v>2013-07-24</c:v>
                </c:pt>
                <c:pt idx="145">
                  <c:v>2013-08-02</c:v>
                </c:pt>
                <c:pt idx="146">
                  <c:v>2013-08-13</c:v>
                </c:pt>
                <c:pt idx="147">
                  <c:v>2013-08-27</c:v>
                </c:pt>
                <c:pt idx="148">
                  <c:v>2013-09-06</c:v>
                </c:pt>
                <c:pt idx="149">
                  <c:v>2013-09-17</c:v>
                </c:pt>
                <c:pt idx="150">
                  <c:v>2013-09-26</c:v>
                </c:pt>
                <c:pt idx="151">
                  <c:v>2013-10-08</c:v>
                </c:pt>
                <c:pt idx="152">
                  <c:v>2013-10-18</c:v>
                </c:pt>
                <c:pt idx="153">
                  <c:v>2013-10-29</c:v>
                </c:pt>
                <c:pt idx="154">
                  <c:v>2013-11-07</c:v>
                </c:pt>
                <c:pt idx="155">
                  <c:v>2013-11-18</c:v>
                </c:pt>
                <c:pt idx="156">
                  <c:v>2013-11-27</c:v>
                </c:pt>
                <c:pt idx="157">
                  <c:v>2013-12-09</c:v>
                </c:pt>
                <c:pt idx="158">
                  <c:v>2013-12-18</c:v>
                </c:pt>
                <c:pt idx="159">
                  <c:v>2013-12-30</c:v>
                </c:pt>
                <c:pt idx="160">
                  <c:v>2014-01-10</c:v>
                </c:pt>
                <c:pt idx="161">
                  <c:v>2014-01-22</c:v>
                </c:pt>
                <c:pt idx="162">
                  <c:v>2014-02-04</c:v>
                </c:pt>
                <c:pt idx="163">
                  <c:v>2014-02-13</c:v>
                </c:pt>
                <c:pt idx="164">
                  <c:v>2014-02-25</c:v>
                </c:pt>
                <c:pt idx="165">
                  <c:v>2014-03-06</c:v>
                </c:pt>
                <c:pt idx="166">
                  <c:v>2014-03-17</c:v>
                </c:pt>
                <c:pt idx="167">
                  <c:v>2014-03-26</c:v>
                </c:pt>
                <c:pt idx="168">
                  <c:v>2014-04-04</c:v>
                </c:pt>
                <c:pt idx="169">
                  <c:v>2014-04-15</c:v>
                </c:pt>
                <c:pt idx="170">
                  <c:v>2014-04-25</c:v>
                </c:pt>
                <c:pt idx="171">
                  <c:v>2014-05-09</c:v>
                </c:pt>
                <c:pt idx="172">
                  <c:v>2014-05-20</c:v>
                </c:pt>
                <c:pt idx="173">
                  <c:v>2014-05-30</c:v>
                </c:pt>
                <c:pt idx="174">
                  <c:v>2014-06-12</c:v>
                </c:pt>
                <c:pt idx="175">
                  <c:v>2014-06-23</c:v>
                </c:pt>
                <c:pt idx="176">
                  <c:v>2014-07-02</c:v>
                </c:pt>
                <c:pt idx="177">
                  <c:v>2014-07-14</c:v>
                </c:pt>
                <c:pt idx="178">
                  <c:v>2014-07-23</c:v>
                </c:pt>
                <c:pt idx="179">
                  <c:v>2014-08-01</c:v>
                </c:pt>
                <c:pt idx="180">
                  <c:v>2014-08-12</c:v>
                </c:pt>
                <c:pt idx="181">
                  <c:v>2014-08-22</c:v>
                </c:pt>
                <c:pt idx="182">
                  <c:v>2014-09-03</c:v>
                </c:pt>
                <c:pt idx="183">
                  <c:v>2014-09-12</c:v>
                </c:pt>
                <c:pt idx="184">
                  <c:v>2014-09-23</c:v>
                </c:pt>
                <c:pt idx="185">
                  <c:v>2014-10-02</c:v>
                </c:pt>
                <c:pt idx="186">
                  <c:v>2014-10-15</c:v>
                </c:pt>
                <c:pt idx="187">
                  <c:v>2014-10-24</c:v>
                </c:pt>
                <c:pt idx="188">
                  <c:v>2014-11-04</c:v>
                </c:pt>
                <c:pt idx="189">
                  <c:v>2014-11-13</c:v>
                </c:pt>
                <c:pt idx="190">
                  <c:v>2014-11-24</c:v>
                </c:pt>
                <c:pt idx="191">
                  <c:v>2014-12-04</c:v>
                </c:pt>
                <c:pt idx="192">
                  <c:v>2014-12-15</c:v>
                </c:pt>
                <c:pt idx="193">
                  <c:v>2014-12-24</c:v>
                </c:pt>
                <c:pt idx="194">
                  <c:v>2015-01-07</c:v>
                </c:pt>
                <c:pt idx="195">
                  <c:v>2015-01-16</c:v>
                </c:pt>
                <c:pt idx="196">
                  <c:v>2015-01-28</c:v>
                </c:pt>
                <c:pt idx="197">
                  <c:v>2015-02-06</c:v>
                </c:pt>
                <c:pt idx="198">
                  <c:v>2015-02-23</c:v>
                </c:pt>
                <c:pt idx="199">
                  <c:v>2015-03-04</c:v>
                </c:pt>
                <c:pt idx="200">
                  <c:v>2015-03-13</c:v>
                </c:pt>
                <c:pt idx="201">
                  <c:v>2015-03-24</c:v>
                </c:pt>
                <c:pt idx="202">
                  <c:v>2015-04-02</c:v>
                </c:pt>
                <c:pt idx="203">
                  <c:v>2015-04-14</c:v>
                </c:pt>
                <c:pt idx="204">
                  <c:v>2015-04-23</c:v>
                </c:pt>
                <c:pt idx="205">
                  <c:v>2015-05-06</c:v>
                </c:pt>
                <c:pt idx="206">
                  <c:v>2015-05-15</c:v>
                </c:pt>
                <c:pt idx="207">
                  <c:v>2015-05-27</c:v>
                </c:pt>
                <c:pt idx="208">
                  <c:v>2015-06-05</c:v>
                </c:pt>
                <c:pt idx="209">
                  <c:v>2015-06-16</c:v>
                </c:pt>
                <c:pt idx="210">
                  <c:v>2015-06-25</c:v>
                </c:pt>
                <c:pt idx="211">
                  <c:v>2015-07-07</c:v>
                </c:pt>
                <c:pt idx="212">
                  <c:v>2015-07-16</c:v>
                </c:pt>
                <c:pt idx="213">
                  <c:v>2015-07-27</c:v>
                </c:pt>
                <c:pt idx="214">
                  <c:v>2015-08-05</c:v>
                </c:pt>
                <c:pt idx="215">
                  <c:v>2015-08-14</c:v>
                </c:pt>
                <c:pt idx="216">
                  <c:v>2015-08-25</c:v>
                </c:pt>
                <c:pt idx="217">
                  <c:v>2015-09-03</c:v>
                </c:pt>
                <c:pt idx="218">
                  <c:v>2015-09-15</c:v>
                </c:pt>
                <c:pt idx="219">
                  <c:v>2015-09-24</c:v>
                </c:pt>
                <c:pt idx="220">
                  <c:v>2015-10-07</c:v>
                </c:pt>
                <c:pt idx="221">
                  <c:v>2015-10-19</c:v>
                </c:pt>
                <c:pt idx="222">
                  <c:v>2015-10-28</c:v>
                </c:pt>
                <c:pt idx="223">
                  <c:v>2015-11-06</c:v>
                </c:pt>
                <c:pt idx="224">
                  <c:v>2015-11-17</c:v>
                </c:pt>
                <c:pt idx="225">
                  <c:v>2015-11-27</c:v>
                </c:pt>
                <c:pt idx="226">
                  <c:v>2015-12-08</c:v>
                </c:pt>
                <c:pt idx="227">
                  <c:v>2015-12-17</c:v>
                </c:pt>
                <c:pt idx="228">
                  <c:v>2015-12-29</c:v>
                </c:pt>
                <c:pt idx="229">
                  <c:v>2016-01-11</c:v>
                </c:pt>
                <c:pt idx="230">
                  <c:v>2016-01-21</c:v>
                </c:pt>
                <c:pt idx="231">
                  <c:v>2016-02-01</c:v>
                </c:pt>
                <c:pt idx="232">
                  <c:v>2016-02-16</c:v>
                </c:pt>
                <c:pt idx="233">
                  <c:v>2016-02-25</c:v>
                </c:pt>
                <c:pt idx="234">
                  <c:v>2016-03-08</c:v>
                </c:pt>
                <c:pt idx="235">
                  <c:v>2016-03-17</c:v>
                </c:pt>
                <c:pt idx="236">
                  <c:v>2016-03-29</c:v>
                </c:pt>
                <c:pt idx="237">
                  <c:v>2016-04-07</c:v>
                </c:pt>
                <c:pt idx="238">
                  <c:v>2016-04-19</c:v>
                </c:pt>
                <c:pt idx="239">
                  <c:v>2016-04-28</c:v>
                </c:pt>
                <c:pt idx="240">
                  <c:v>2016-05-11</c:v>
                </c:pt>
                <c:pt idx="241">
                  <c:v>2016-05-20</c:v>
                </c:pt>
                <c:pt idx="242">
                  <c:v>2016-06-01</c:v>
                </c:pt>
                <c:pt idx="243">
                  <c:v>2016-06-13</c:v>
                </c:pt>
                <c:pt idx="244">
                  <c:v>2016-06-22</c:v>
                </c:pt>
                <c:pt idx="245">
                  <c:v>2016-07-01</c:v>
                </c:pt>
                <c:pt idx="246">
                  <c:v>2016-07-13</c:v>
                </c:pt>
                <c:pt idx="247">
                  <c:v>2016-07-22</c:v>
                </c:pt>
                <c:pt idx="248">
                  <c:v>2016-08-02</c:v>
                </c:pt>
                <c:pt idx="249">
                  <c:v>2016-08-11</c:v>
                </c:pt>
                <c:pt idx="250">
                  <c:v>2016-08-23</c:v>
                </c:pt>
                <c:pt idx="251">
                  <c:v>2016-09-01</c:v>
                </c:pt>
                <c:pt idx="252">
                  <c:v>2016-09-13</c:v>
                </c:pt>
                <c:pt idx="253">
                  <c:v>2016-09-27</c:v>
                </c:pt>
                <c:pt idx="254">
                  <c:v>2016-10-07</c:v>
                </c:pt>
                <c:pt idx="255">
                  <c:v>2016-10-18</c:v>
                </c:pt>
                <c:pt idx="256">
                  <c:v>2016-10-27</c:v>
                </c:pt>
                <c:pt idx="257">
                  <c:v>2016-11-07</c:v>
                </c:pt>
                <c:pt idx="258">
                  <c:v>2016-11-16</c:v>
                </c:pt>
                <c:pt idx="259">
                  <c:v>2016-11-28</c:v>
                </c:pt>
                <c:pt idx="260">
                  <c:v>2016-12-07</c:v>
                </c:pt>
                <c:pt idx="261">
                  <c:v>2016-12-16</c:v>
                </c:pt>
                <c:pt idx="262">
                  <c:v>2016-12-28</c:v>
                </c:pt>
                <c:pt idx="263">
                  <c:v>2017-01-10</c:v>
                </c:pt>
                <c:pt idx="264">
                  <c:v>2017-01-20</c:v>
                </c:pt>
                <c:pt idx="265">
                  <c:v>2017-02-02</c:v>
                </c:pt>
                <c:pt idx="266">
                  <c:v>2017-02-13</c:v>
                </c:pt>
                <c:pt idx="267">
                  <c:v>2017-02-23</c:v>
                </c:pt>
                <c:pt idx="268">
                  <c:v>2017-03-07</c:v>
                </c:pt>
                <c:pt idx="269">
                  <c:v>2017-03-16</c:v>
                </c:pt>
                <c:pt idx="270">
                  <c:v>2017-03-27</c:v>
                </c:pt>
                <c:pt idx="271">
                  <c:v>2017-04-05</c:v>
                </c:pt>
                <c:pt idx="272">
                  <c:v>2017-04-17</c:v>
                </c:pt>
                <c:pt idx="273">
                  <c:v>2017-04-26</c:v>
                </c:pt>
                <c:pt idx="274">
                  <c:v>2017-05-11</c:v>
                </c:pt>
                <c:pt idx="275">
                  <c:v>2017-05-22</c:v>
                </c:pt>
                <c:pt idx="276">
                  <c:v>2017-06-01</c:v>
                </c:pt>
                <c:pt idx="277">
                  <c:v>2017-06-13</c:v>
                </c:pt>
                <c:pt idx="278">
                  <c:v>2017-06-22</c:v>
                </c:pt>
                <c:pt idx="279">
                  <c:v>2017-07-03</c:v>
                </c:pt>
                <c:pt idx="280">
                  <c:v>2017-07-13</c:v>
                </c:pt>
                <c:pt idx="281">
                  <c:v>2017-07-24</c:v>
                </c:pt>
                <c:pt idx="282">
                  <c:v>2017-08-02</c:v>
                </c:pt>
                <c:pt idx="283">
                  <c:v>2017-08-11</c:v>
                </c:pt>
                <c:pt idx="284">
                  <c:v>2017-08-23</c:v>
                </c:pt>
                <c:pt idx="285">
                  <c:v>2017-09-01</c:v>
                </c:pt>
                <c:pt idx="286">
                  <c:v>2017-09-13</c:v>
                </c:pt>
                <c:pt idx="287">
                  <c:v>2017-09-22</c:v>
                </c:pt>
                <c:pt idx="288">
                  <c:v>2017-10-11</c:v>
                </c:pt>
                <c:pt idx="289">
                  <c:v>2017-10-20</c:v>
                </c:pt>
                <c:pt idx="290">
                  <c:v>2017-10-31</c:v>
                </c:pt>
                <c:pt idx="291">
                  <c:v>2017-11-09</c:v>
                </c:pt>
                <c:pt idx="292">
                  <c:v>2017-11-20</c:v>
                </c:pt>
                <c:pt idx="293">
                  <c:v>2017-11-30</c:v>
                </c:pt>
                <c:pt idx="294">
                  <c:v>2017-12-11</c:v>
                </c:pt>
                <c:pt idx="295">
                  <c:v>2017-12-20</c:v>
                </c:pt>
                <c:pt idx="296">
                  <c:v>2018-01-03</c:v>
                </c:pt>
                <c:pt idx="297">
                  <c:v>2018-01-12</c:v>
                </c:pt>
                <c:pt idx="298">
                  <c:v>2018-01-23</c:v>
                </c:pt>
                <c:pt idx="299">
                  <c:v>2018-02-01</c:v>
                </c:pt>
                <c:pt idx="300">
                  <c:v>2018-02-12</c:v>
                </c:pt>
                <c:pt idx="301">
                  <c:v>2018-02-23</c:v>
                </c:pt>
                <c:pt idx="302">
                  <c:v>2018-03-07</c:v>
                </c:pt>
                <c:pt idx="303">
                  <c:v>2018-03-16</c:v>
                </c:pt>
                <c:pt idx="304">
                  <c:v>2018-03-27</c:v>
                </c:pt>
                <c:pt idx="305">
                  <c:v>2018-04-06</c:v>
                </c:pt>
                <c:pt idx="306">
                  <c:v>2018-04-17</c:v>
                </c:pt>
                <c:pt idx="307">
                  <c:v>2018-04-26</c:v>
                </c:pt>
                <c:pt idx="308">
                  <c:v>2018-05-09</c:v>
                </c:pt>
                <c:pt idx="309">
                  <c:v>2018-05-18</c:v>
                </c:pt>
                <c:pt idx="310">
                  <c:v>2018-05-30</c:v>
                </c:pt>
                <c:pt idx="311">
                  <c:v>2018-06-11</c:v>
                </c:pt>
                <c:pt idx="312">
                  <c:v>2018-06-21</c:v>
                </c:pt>
                <c:pt idx="313">
                  <c:v>2018-07-02</c:v>
                </c:pt>
                <c:pt idx="314">
                  <c:v>2018-07-12</c:v>
                </c:pt>
                <c:pt idx="315">
                  <c:v>2018-07-23</c:v>
                </c:pt>
                <c:pt idx="316">
                  <c:v>2018-08-01</c:v>
                </c:pt>
                <c:pt idx="317">
                  <c:v>2018-08-10</c:v>
                </c:pt>
                <c:pt idx="318">
                  <c:v>2018-08-22</c:v>
                </c:pt>
                <c:pt idx="319">
                  <c:v>2018-08-31</c:v>
                </c:pt>
                <c:pt idx="320">
                  <c:v>2018-09-11</c:v>
                </c:pt>
                <c:pt idx="321">
                  <c:v>2018-09-20</c:v>
                </c:pt>
                <c:pt idx="322">
                  <c:v>2018-10-05</c:v>
                </c:pt>
                <c:pt idx="323">
                  <c:v>2018-10-17</c:v>
                </c:pt>
                <c:pt idx="324">
                  <c:v>2018-10-26</c:v>
                </c:pt>
                <c:pt idx="325">
                  <c:v>2018-11-06</c:v>
                </c:pt>
                <c:pt idx="326">
                  <c:v>2018-11-15</c:v>
                </c:pt>
                <c:pt idx="327">
                  <c:v>2018-11-26</c:v>
                </c:pt>
                <c:pt idx="328">
                  <c:v>2018-12-05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포트폴리오결과!$E$2:$E$332</c15:sqref>
                  </c15:fullRef>
                </c:ext>
              </c:extLst>
              <c:f>포트폴리오결과!$E$3:$E$332</c:f>
              <c:numCache>
                <c:formatCode>General</c:formatCode>
                <c:ptCount val="330"/>
                <c:pt idx="0">
                  <c:v>96.806482364156338</c:v>
                </c:pt>
                <c:pt idx="1">
                  <c:v>91.26335842910008</c:v>
                </c:pt>
                <c:pt idx="2">
                  <c:v>92.622539690222254</c:v>
                </c:pt>
                <c:pt idx="3">
                  <c:v>88.698363526115173</c:v>
                </c:pt>
                <c:pt idx="4">
                  <c:v>98.280806087929705</c:v>
                </c:pt>
                <c:pt idx="5">
                  <c:v>100.88893194451757</c:v>
                </c:pt>
                <c:pt idx="6">
                  <c:v>102.31344344207304</c:v>
                </c:pt>
                <c:pt idx="7">
                  <c:v>99.519902324200729</c:v>
                </c:pt>
                <c:pt idx="8">
                  <c:v>101.89600215759366</c:v>
                </c:pt>
                <c:pt idx="9">
                  <c:v>105.52442740175962</c:v>
                </c:pt>
                <c:pt idx="10">
                  <c:v>110.06660106394145</c:v>
                </c:pt>
                <c:pt idx="11">
                  <c:v>109.03905851088646</c:v>
                </c:pt>
                <c:pt idx="12">
                  <c:v>112.27055482459683</c:v>
                </c:pt>
                <c:pt idx="13">
                  <c:v>115.36635099228337</c:v>
                </c:pt>
                <c:pt idx="14">
                  <c:v>110.77043190936318</c:v>
                </c:pt>
                <c:pt idx="15">
                  <c:v>115.35106275942199</c:v>
                </c:pt>
                <c:pt idx="16">
                  <c:v>116.68235658304602</c:v>
                </c:pt>
                <c:pt idx="17">
                  <c:v>113.60115911157861</c:v>
                </c:pt>
                <c:pt idx="18">
                  <c:v>114.82148406297252</c:v>
                </c:pt>
                <c:pt idx="19">
                  <c:v>113.11452443864685</c:v>
                </c:pt>
                <c:pt idx="20">
                  <c:v>115.84940172197972</c:v>
                </c:pt>
                <c:pt idx="21">
                  <c:v>118.74427126052991</c:v>
                </c:pt>
                <c:pt idx="22">
                  <c:v>110.32035300145168</c:v>
                </c:pt>
                <c:pt idx="23">
                  <c:v>110.37602817329194</c:v>
                </c:pt>
                <c:pt idx="24">
                  <c:v>108.39135774633831</c:v>
                </c:pt>
                <c:pt idx="25">
                  <c:v>107.23765949410574</c:v>
                </c:pt>
                <c:pt idx="26">
                  <c:v>113.6012129146351</c:v>
                </c:pt>
                <c:pt idx="27">
                  <c:v>115.37623186642627</c:v>
                </c:pt>
                <c:pt idx="28">
                  <c:v>113.40157753130406</c:v>
                </c:pt>
                <c:pt idx="29">
                  <c:v>120.76464292199688</c:v>
                </c:pt>
                <c:pt idx="30">
                  <c:v>120.76464292199688</c:v>
                </c:pt>
                <c:pt idx="31">
                  <c:v>118.85753755304756</c:v>
                </c:pt>
                <c:pt idx="32">
                  <c:v>102.99562011560475</c:v>
                </c:pt>
                <c:pt idx="33">
                  <c:v>106.30171391900987</c:v>
                </c:pt>
                <c:pt idx="34">
                  <c:v>104.90228505740184</c:v>
                </c:pt>
                <c:pt idx="35">
                  <c:v>100.73547394937836</c:v>
                </c:pt>
                <c:pt idx="36">
                  <c:v>107.44780763438203</c:v>
                </c:pt>
                <c:pt idx="37">
                  <c:v>100.72695727662857</c:v>
                </c:pt>
                <c:pt idx="38">
                  <c:v>106.78695308026315</c:v>
                </c:pt>
                <c:pt idx="39">
                  <c:v>107.06670931962012</c:v>
                </c:pt>
                <c:pt idx="40">
                  <c:v>109.9772606409302</c:v>
                </c:pt>
                <c:pt idx="41">
                  <c:v>112.83718940464232</c:v>
                </c:pt>
                <c:pt idx="42">
                  <c:v>110.5510524268348</c:v>
                </c:pt>
                <c:pt idx="43">
                  <c:v>107.9026325489877</c:v>
                </c:pt>
                <c:pt idx="44">
                  <c:v>111.45402806949275</c:v>
                </c:pt>
                <c:pt idx="45">
                  <c:v>114.43857108055866</c:v>
                </c:pt>
                <c:pt idx="46">
                  <c:v>120.50938235733933</c:v>
                </c:pt>
                <c:pt idx="47">
                  <c:v>122.02851823578438</c:v>
                </c:pt>
                <c:pt idx="48">
                  <c:v>121.94889980283367</c:v>
                </c:pt>
                <c:pt idx="49">
                  <c:v>123.64880940763405</c:v>
                </c:pt>
                <c:pt idx="50">
                  <c:v>127.25298040848118</c:v>
                </c:pt>
                <c:pt idx="51">
                  <c:v>123.09420745167851</c:v>
                </c:pt>
                <c:pt idx="52">
                  <c:v>121.90508507425537</c:v>
                </c:pt>
                <c:pt idx="53">
                  <c:v>123.27877405609665</c:v>
                </c:pt>
                <c:pt idx="54">
                  <c:v>123.04016997727838</c:v>
                </c:pt>
                <c:pt idx="55">
                  <c:v>127.13298228421488</c:v>
                </c:pt>
                <c:pt idx="56">
                  <c:v>127.42305961363333</c:v>
                </c:pt>
                <c:pt idx="57">
                  <c:v>123.70312506655229</c:v>
                </c:pt>
                <c:pt idx="58">
                  <c:v>122.95256379440237</c:v>
                </c:pt>
                <c:pt idx="59">
                  <c:v>121.10304844628511</c:v>
                </c:pt>
                <c:pt idx="60">
                  <c:v>120.89146854072271</c:v>
                </c:pt>
                <c:pt idx="61">
                  <c:v>120.28117359418263</c:v>
                </c:pt>
                <c:pt idx="62">
                  <c:v>121.68366029751519</c:v>
                </c:pt>
                <c:pt idx="63">
                  <c:v>127.11213861441472</c:v>
                </c:pt>
                <c:pt idx="64">
                  <c:v>131.6591155952261</c:v>
                </c:pt>
                <c:pt idx="65">
                  <c:v>127.72992694646088</c:v>
                </c:pt>
                <c:pt idx="66">
                  <c:v>131.33216634620499</c:v>
                </c:pt>
                <c:pt idx="67">
                  <c:v>125.77443656336578</c:v>
                </c:pt>
                <c:pt idx="68">
                  <c:v>120.64412758660018</c:v>
                </c:pt>
                <c:pt idx="69">
                  <c:v>125.70962618824083</c:v>
                </c:pt>
                <c:pt idx="70">
                  <c:v>122.9866739964378</c:v>
                </c:pt>
                <c:pt idx="71">
                  <c:v>118.9123019531157</c:v>
                </c:pt>
                <c:pt idx="72">
                  <c:v>125.23584771547499</c:v>
                </c:pt>
                <c:pt idx="73">
                  <c:v>120.4498331763139</c:v>
                </c:pt>
                <c:pt idx="74">
                  <c:v>123.4439804489617</c:v>
                </c:pt>
                <c:pt idx="75">
                  <c:v>117.77154748096977</c:v>
                </c:pt>
                <c:pt idx="76">
                  <c:v>105.81175694322459</c:v>
                </c:pt>
                <c:pt idx="77">
                  <c:v>104.14501993993481</c:v>
                </c:pt>
                <c:pt idx="78">
                  <c:v>106.47550282117012</c:v>
                </c:pt>
                <c:pt idx="79">
                  <c:v>103.76961168113051</c:v>
                </c:pt>
                <c:pt idx="80">
                  <c:v>95.623780003127976</c:v>
                </c:pt>
                <c:pt idx="81">
                  <c:v>92.632256698968646</c:v>
                </c:pt>
                <c:pt idx="82">
                  <c:v>99.307817851453535</c:v>
                </c:pt>
                <c:pt idx="83">
                  <c:v>107.41315658628918</c:v>
                </c:pt>
                <c:pt idx="84">
                  <c:v>104.25850923349012</c:v>
                </c:pt>
                <c:pt idx="85">
                  <c:v>98.567831527168622</c:v>
                </c:pt>
                <c:pt idx="86">
                  <c:v>94.503178680687441</c:v>
                </c:pt>
                <c:pt idx="87">
                  <c:v>99.696958173505649</c:v>
                </c:pt>
                <c:pt idx="88">
                  <c:v>93.027465502516876</c:v>
                </c:pt>
                <c:pt idx="89">
                  <c:v>92.928183255449071</c:v>
                </c:pt>
                <c:pt idx="90">
                  <c:v>97.586603511906034</c:v>
                </c:pt>
                <c:pt idx="91">
                  <c:v>102.11926305636915</c:v>
                </c:pt>
                <c:pt idx="92">
                  <c:v>106.33085453552431</c:v>
                </c:pt>
                <c:pt idx="93">
                  <c:v>107.44011829371907</c:v>
                </c:pt>
                <c:pt idx="94">
                  <c:v>107.77164780159681</c:v>
                </c:pt>
                <c:pt idx="95">
                  <c:v>104.35335122588292</c:v>
                </c:pt>
                <c:pt idx="96">
                  <c:v>108.45514244420886</c:v>
                </c:pt>
                <c:pt idx="97">
                  <c:v>107.25022332645737</c:v>
                </c:pt>
                <c:pt idx="98">
                  <c:v>104.36145584330532</c:v>
                </c:pt>
                <c:pt idx="99">
                  <c:v>104.16468665953289</c:v>
                </c:pt>
                <c:pt idx="100">
                  <c:v>103.72090811281772</c:v>
                </c:pt>
                <c:pt idx="101">
                  <c:v>100.16621358753144</c:v>
                </c:pt>
                <c:pt idx="102">
                  <c:v>91.652750546891312</c:v>
                </c:pt>
                <c:pt idx="103">
                  <c:v>92.972358211833466</c:v>
                </c:pt>
                <c:pt idx="104">
                  <c:v>92.31054601259288</c:v>
                </c:pt>
                <c:pt idx="105">
                  <c:v>96.426154739098919</c:v>
                </c:pt>
                <c:pt idx="106">
                  <c:v>90.687421750889925</c:v>
                </c:pt>
                <c:pt idx="107">
                  <c:v>92.420453632516882</c:v>
                </c:pt>
                <c:pt idx="108">
                  <c:v>94.697633199869841</c:v>
                </c:pt>
                <c:pt idx="109">
                  <c:v>95.022930413151826</c:v>
                </c:pt>
                <c:pt idx="110">
                  <c:v>97.541497060218276</c:v>
                </c:pt>
                <c:pt idx="111">
                  <c:v>97.734409786171753</c:v>
                </c:pt>
                <c:pt idx="112">
                  <c:v>95.053354094806096</c:v>
                </c:pt>
                <c:pt idx="113">
                  <c:v>96.830273725192541</c:v>
                </c:pt>
                <c:pt idx="114">
                  <c:v>101.01016390984789</c:v>
                </c:pt>
                <c:pt idx="115">
                  <c:v>99.531370221633537</c:v>
                </c:pt>
                <c:pt idx="116">
                  <c:v>99.711680674933589</c:v>
                </c:pt>
                <c:pt idx="117">
                  <c:v>100.90155753262968</c:v>
                </c:pt>
                <c:pt idx="118">
                  <c:v>100.17390206965399</c:v>
                </c:pt>
                <c:pt idx="119">
                  <c:v>98.159615662171987</c:v>
                </c:pt>
                <c:pt idx="120">
                  <c:v>100.16383553516853</c:v>
                </c:pt>
                <c:pt idx="121">
                  <c:v>100.78576323700493</c:v>
                </c:pt>
                <c:pt idx="122">
                  <c:v>103.81913701870862</c:v>
                </c:pt>
                <c:pt idx="123">
                  <c:v>103.79509367989002</c:v>
                </c:pt>
                <c:pt idx="124">
                  <c:v>107.21231176968706</c:v>
                </c:pt>
                <c:pt idx="125">
                  <c:v>106.68143829254704</c:v>
                </c:pt>
                <c:pt idx="126">
                  <c:v>105.27037251809602</c:v>
                </c:pt>
                <c:pt idx="127">
                  <c:v>105.43815316646277</c:v>
                </c:pt>
                <c:pt idx="128">
                  <c:v>105.6059338148295</c:v>
                </c:pt>
                <c:pt idx="129">
                  <c:v>104.194935390213</c:v>
                </c:pt>
                <c:pt idx="130">
                  <c:v>105.33445621471296</c:v>
                </c:pt>
                <c:pt idx="131">
                  <c:v>101.19650393178789</c:v>
                </c:pt>
                <c:pt idx="132">
                  <c:v>101.38545509724786</c:v>
                </c:pt>
                <c:pt idx="133">
                  <c:v>101.82683194612396</c:v>
                </c:pt>
                <c:pt idx="134">
                  <c:v>99.736007226769118</c:v>
                </c:pt>
                <c:pt idx="135">
                  <c:v>103.53744894365914</c:v>
                </c:pt>
                <c:pt idx="136">
                  <c:v>104.20282616891103</c:v>
                </c:pt>
                <c:pt idx="137">
                  <c:v>102.72322365580499</c:v>
                </c:pt>
                <c:pt idx="138">
                  <c:v>99.897782201507553</c:v>
                </c:pt>
                <c:pt idx="139">
                  <c:v>95.220545027826546</c:v>
                </c:pt>
                <c:pt idx="140">
                  <c:v>86.672779867074865</c:v>
                </c:pt>
                <c:pt idx="141">
                  <c:v>88.817689001624615</c:v>
                </c:pt>
                <c:pt idx="142">
                  <c:v>92.791230756654087</c:v>
                </c:pt>
                <c:pt idx="143">
                  <c:v>93.609495578141335</c:v>
                </c:pt>
                <c:pt idx="144">
                  <c:v>93.65664213849297</c:v>
                </c:pt>
                <c:pt idx="145">
                  <c:v>94.265867231212724</c:v>
                </c:pt>
                <c:pt idx="146">
                  <c:v>87.66687799792075</c:v>
                </c:pt>
                <c:pt idx="147">
                  <c:v>93.412649614044639</c:v>
                </c:pt>
                <c:pt idx="148">
                  <c:v>96.910281931642515</c:v>
                </c:pt>
                <c:pt idx="149">
                  <c:v>97.351627894418442</c:v>
                </c:pt>
                <c:pt idx="150">
                  <c:v>96.480525057152789</c:v>
                </c:pt>
                <c:pt idx="151">
                  <c:v>100.84463756464459</c:v>
                </c:pt>
                <c:pt idx="152">
                  <c:v>100.43784570336608</c:v>
                </c:pt>
                <c:pt idx="153">
                  <c:v>95.848140511830437</c:v>
                </c:pt>
                <c:pt idx="154">
                  <c:v>98.940016012212055</c:v>
                </c:pt>
                <c:pt idx="155">
                  <c:v>97.276067746739514</c:v>
                </c:pt>
                <c:pt idx="156">
                  <c:v>97.461355494828538</c:v>
                </c:pt>
                <c:pt idx="157">
                  <c:v>95.809468113560257</c:v>
                </c:pt>
                <c:pt idx="158">
                  <c:v>96.225227618392481</c:v>
                </c:pt>
                <c:pt idx="159">
                  <c:v>93.333930736886288</c:v>
                </c:pt>
                <c:pt idx="160">
                  <c:v>93.310747942366433</c:v>
                </c:pt>
                <c:pt idx="161">
                  <c:v>87.395645061709288</c:v>
                </c:pt>
                <c:pt idx="162">
                  <c:v>90.340061893803622</c:v>
                </c:pt>
                <c:pt idx="163">
                  <c:v>89.876541822516785</c:v>
                </c:pt>
                <c:pt idx="164">
                  <c:v>92.234032927029475</c:v>
                </c:pt>
                <c:pt idx="165">
                  <c:v>89.481486536616444</c:v>
                </c:pt>
                <c:pt idx="166">
                  <c:v>91.791409622649411</c:v>
                </c:pt>
                <c:pt idx="167">
                  <c:v>94.902982830196834</c:v>
                </c:pt>
                <c:pt idx="168">
                  <c:v>94.464365298264525</c:v>
                </c:pt>
                <c:pt idx="169">
                  <c:v>93.793256382622772</c:v>
                </c:pt>
                <c:pt idx="170">
                  <c:v>95.596106096849041</c:v>
                </c:pt>
                <c:pt idx="171">
                  <c:v>97.773336031433317</c:v>
                </c:pt>
                <c:pt idx="172">
                  <c:v>97.681422202026553</c:v>
                </c:pt>
                <c:pt idx="173">
                  <c:v>100.01197230732842</c:v>
                </c:pt>
                <c:pt idx="174">
                  <c:v>99.735886807515215</c:v>
                </c:pt>
                <c:pt idx="175">
                  <c:v>100.71279868285079</c:v>
                </c:pt>
                <c:pt idx="176">
                  <c:v>101.46421680551281</c:v>
                </c:pt>
                <c:pt idx="177">
                  <c:v>102.66564743346012</c:v>
                </c:pt>
                <c:pt idx="178">
                  <c:v>101.03455453279236</c:v>
                </c:pt>
                <c:pt idx="179">
                  <c:v>101.62726626967245</c:v>
                </c:pt>
                <c:pt idx="180">
                  <c:v>102.60379642600672</c:v>
                </c:pt>
                <c:pt idx="181">
                  <c:v>104.47218499629162</c:v>
                </c:pt>
                <c:pt idx="182">
                  <c:v>100.20168462763755</c:v>
                </c:pt>
                <c:pt idx="183">
                  <c:v>97.30581827209258</c:v>
                </c:pt>
                <c:pt idx="184">
                  <c:v>93.430702616497385</c:v>
                </c:pt>
                <c:pt idx="185">
                  <c:v>92.763997307472195</c:v>
                </c:pt>
                <c:pt idx="186">
                  <c:v>93.62334199242683</c:v>
                </c:pt>
                <c:pt idx="187">
                  <c:v>95.458216285777453</c:v>
                </c:pt>
                <c:pt idx="188">
                  <c:v>93.739503875765891</c:v>
                </c:pt>
                <c:pt idx="189">
                  <c:v>95.944353218531603</c:v>
                </c:pt>
                <c:pt idx="190">
                  <c:v>93.297450895852378</c:v>
                </c:pt>
                <c:pt idx="191">
                  <c:v>85.471229161535035</c:v>
                </c:pt>
                <c:pt idx="192">
                  <c:v>88.355965098462335</c:v>
                </c:pt>
                <c:pt idx="193">
                  <c:v>87.512090367268968</c:v>
                </c:pt>
                <c:pt idx="194">
                  <c:v>89.174133106581493</c:v>
                </c:pt>
                <c:pt idx="195">
                  <c:v>90.574424827846343</c:v>
                </c:pt>
                <c:pt idx="196">
                  <c:v>89.892045936627014</c:v>
                </c:pt>
                <c:pt idx="197">
                  <c:v>90.874472668174846</c:v>
                </c:pt>
                <c:pt idx="198">
                  <c:v>90.123443968437869</c:v>
                </c:pt>
                <c:pt idx="199">
                  <c:v>86.287903141582674</c:v>
                </c:pt>
                <c:pt idx="200">
                  <c:v>90.692092449602015</c:v>
                </c:pt>
                <c:pt idx="201">
                  <c:v>92.627326236111472</c:v>
                </c:pt>
                <c:pt idx="202">
                  <c:v>96.045149109840011</c:v>
                </c:pt>
                <c:pt idx="203">
                  <c:v>97.957698428346774</c:v>
                </c:pt>
                <c:pt idx="204">
                  <c:v>94.953569908487125</c:v>
                </c:pt>
                <c:pt idx="205">
                  <c:v>96.625985044766381</c:v>
                </c:pt>
                <c:pt idx="206">
                  <c:v>94.145451081173618</c:v>
                </c:pt>
                <c:pt idx="207">
                  <c:v>89.5449752866311</c:v>
                </c:pt>
                <c:pt idx="208">
                  <c:v>88.84751442384578</c:v>
                </c:pt>
                <c:pt idx="209">
                  <c:v>89.971608503631487</c:v>
                </c:pt>
                <c:pt idx="210">
                  <c:v>84.727791993312195</c:v>
                </c:pt>
                <c:pt idx="211">
                  <c:v>86.299655178964983</c:v>
                </c:pt>
                <c:pt idx="212">
                  <c:v>80.484634409205242</c:v>
                </c:pt>
                <c:pt idx="213">
                  <c:v>81.099691659057257</c:v>
                </c:pt>
                <c:pt idx="214">
                  <c:v>78.566039597656939</c:v>
                </c:pt>
                <c:pt idx="215">
                  <c:v>69.129198145353243</c:v>
                </c:pt>
                <c:pt idx="216">
                  <c:v>72.071310109885346</c:v>
                </c:pt>
                <c:pt idx="217">
                  <c:v>73.353337565145665</c:v>
                </c:pt>
                <c:pt idx="218">
                  <c:v>70.506857573396871</c:v>
                </c:pt>
                <c:pt idx="219">
                  <c:v>76.397354282887548</c:v>
                </c:pt>
                <c:pt idx="220">
                  <c:v>77.355515080749868</c:v>
                </c:pt>
                <c:pt idx="221">
                  <c:v>75.726514478594055</c:v>
                </c:pt>
                <c:pt idx="222">
                  <c:v>76.069750804842641</c:v>
                </c:pt>
                <c:pt idx="223">
                  <c:v>73.369709781848826</c:v>
                </c:pt>
                <c:pt idx="224">
                  <c:v>73.045447658475879</c:v>
                </c:pt>
                <c:pt idx="225">
                  <c:v>70.850758942788758</c:v>
                </c:pt>
                <c:pt idx="226">
                  <c:v>70.439841842693198</c:v>
                </c:pt>
                <c:pt idx="227">
                  <c:v>70.525744088842828</c:v>
                </c:pt>
                <c:pt idx="228">
                  <c:v>62.636423563650247</c:v>
                </c:pt>
                <c:pt idx="229">
                  <c:v>60.118598356930875</c:v>
                </c:pt>
                <c:pt idx="230">
                  <c:v>63.930609877581709</c:v>
                </c:pt>
                <c:pt idx="231">
                  <c:v>63.269332297933708</c:v>
                </c:pt>
                <c:pt idx="232">
                  <c:v>64.082080637729305</c:v>
                </c:pt>
                <c:pt idx="233">
                  <c:v>67.762672043497673</c:v>
                </c:pt>
                <c:pt idx="234">
                  <c:v>71.045708443832567</c:v>
                </c:pt>
                <c:pt idx="235">
                  <c:v>71.213219692742285</c:v>
                </c:pt>
                <c:pt idx="236">
                  <c:v>68.782289913532551</c:v>
                </c:pt>
                <c:pt idx="237">
                  <c:v>73.561547153695756</c:v>
                </c:pt>
                <c:pt idx="238">
                  <c:v>72.028127525709053</c:v>
                </c:pt>
                <c:pt idx="239">
                  <c:v>68.552415150416877</c:v>
                </c:pt>
                <c:pt idx="240">
                  <c:v>66.977476087662808</c:v>
                </c:pt>
                <c:pt idx="241">
                  <c:v>68.778381033826548</c:v>
                </c:pt>
                <c:pt idx="242">
                  <c:v>68.6951646018437</c:v>
                </c:pt>
                <c:pt idx="243">
                  <c:v>70.47630027802586</c:v>
                </c:pt>
                <c:pt idx="244">
                  <c:v>72.000002359562899</c:v>
                </c:pt>
                <c:pt idx="245">
                  <c:v>73.163927525330081</c:v>
                </c:pt>
                <c:pt idx="246">
                  <c:v>74.608086228220955</c:v>
                </c:pt>
                <c:pt idx="247">
                  <c:v>74.420942199220406</c:v>
                </c:pt>
                <c:pt idx="248">
                  <c:v>77.863059143043984</c:v>
                </c:pt>
                <c:pt idx="249">
                  <c:v>76.451198530707345</c:v>
                </c:pt>
                <c:pt idx="250">
                  <c:v>76.160430592801916</c:v>
                </c:pt>
                <c:pt idx="251">
                  <c:v>74.511661903865317</c:v>
                </c:pt>
                <c:pt idx="252">
                  <c:v>77.641904546994994</c:v>
                </c:pt>
                <c:pt idx="253">
                  <c:v>77.806705617935819</c:v>
                </c:pt>
                <c:pt idx="254">
                  <c:v>77.391625833364287</c:v>
                </c:pt>
                <c:pt idx="255">
                  <c:v>76.535893185260733</c:v>
                </c:pt>
                <c:pt idx="256">
                  <c:v>76.844256977304497</c:v>
                </c:pt>
                <c:pt idx="257">
                  <c:v>71.241491266855505</c:v>
                </c:pt>
                <c:pt idx="258">
                  <c:v>72.630488977342367</c:v>
                </c:pt>
                <c:pt idx="259">
                  <c:v>74.255646327387879</c:v>
                </c:pt>
                <c:pt idx="260">
                  <c:v>72.037483350325076</c:v>
                </c:pt>
                <c:pt idx="261">
                  <c:v>71.082244309069679</c:v>
                </c:pt>
                <c:pt idx="262">
                  <c:v>73.896408466377821</c:v>
                </c:pt>
                <c:pt idx="263">
                  <c:v>74.505110348308449</c:v>
                </c:pt>
                <c:pt idx="264">
                  <c:v>76.689428615449685</c:v>
                </c:pt>
                <c:pt idx="265">
                  <c:v>78.329630270761854</c:v>
                </c:pt>
                <c:pt idx="266">
                  <c:v>79.536558318077127</c:v>
                </c:pt>
                <c:pt idx="267">
                  <c:v>78.101781187633392</c:v>
                </c:pt>
                <c:pt idx="268">
                  <c:v>80.688063628376568</c:v>
                </c:pt>
                <c:pt idx="269">
                  <c:v>80.97260591824994</c:v>
                </c:pt>
                <c:pt idx="270">
                  <c:v>80.583216013808837</c:v>
                </c:pt>
                <c:pt idx="271">
                  <c:v>80.664716105858204</c:v>
                </c:pt>
                <c:pt idx="272">
                  <c:v>81.67176624450812</c:v>
                </c:pt>
                <c:pt idx="273">
                  <c:v>83.661334240720251</c:v>
                </c:pt>
                <c:pt idx="274">
                  <c:v>83.94568934617547</c:v>
                </c:pt>
                <c:pt idx="275">
                  <c:v>84.673016618488901</c:v>
                </c:pt>
                <c:pt idx="276">
                  <c:v>84.754452556568722</c:v>
                </c:pt>
                <c:pt idx="277">
                  <c:v>84.117972898319294</c:v>
                </c:pt>
                <c:pt idx="278">
                  <c:v>84.825186218386833</c:v>
                </c:pt>
                <c:pt idx="279">
                  <c:v>87.297935350219461</c:v>
                </c:pt>
                <c:pt idx="280">
                  <c:v>89.053469699126978</c:v>
                </c:pt>
                <c:pt idx="281">
                  <c:v>89.478787612177172</c:v>
                </c:pt>
                <c:pt idx="282">
                  <c:v>87.289767877955697</c:v>
                </c:pt>
                <c:pt idx="283">
                  <c:v>90.445764425979704</c:v>
                </c:pt>
                <c:pt idx="284">
                  <c:v>91.707518889849666</c:v>
                </c:pt>
                <c:pt idx="285">
                  <c:v>91.788675986212382</c:v>
                </c:pt>
                <c:pt idx="286">
                  <c:v>92.152756234725345</c:v>
                </c:pt>
                <c:pt idx="287">
                  <c:v>93.9057701881745</c:v>
                </c:pt>
                <c:pt idx="288">
                  <c:v>93.9057701881745</c:v>
                </c:pt>
                <c:pt idx="289">
                  <c:v>93.946351765611055</c:v>
                </c:pt>
                <c:pt idx="290">
                  <c:v>94.370716873608018</c:v>
                </c:pt>
                <c:pt idx="291">
                  <c:v>95.513753605821293</c:v>
                </c:pt>
                <c:pt idx="292">
                  <c:v>93.524747023140407</c:v>
                </c:pt>
                <c:pt idx="293">
                  <c:v>93.666543260775669</c:v>
                </c:pt>
                <c:pt idx="294">
                  <c:v>92.93046040607409</c:v>
                </c:pt>
                <c:pt idx="295">
                  <c:v>98.030419652621575</c:v>
                </c:pt>
                <c:pt idx="296">
                  <c:v>100.08963266895618</c:v>
                </c:pt>
                <c:pt idx="297">
                  <c:v>102.95663019096277</c:v>
                </c:pt>
                <c:pt idx="298">
                  <c:v>101.66813839477075</c:v>
                </c:pt>
                <c:pt idx="299">
                  <c:v>94.789636560638854</c:v>
                </c:pt>
                <c:pt idx="300">
                  <c:v>99.689261781090224</c:v>
                </c:pt>
                <c:pt idx="301">
                  <c:v>97.601314203745019</c:v>
                </c:pt>
                <c:pt idx="302">
                  <c:v>98.612829551111602</c:v>
                </c:pt>
                <c:pt idx="303">
                  <c:v>95.127250892456701</c:v>
                </c:pt>
                <c:pt idx="304">
                  <c:v>94.218005716126925</c:v>
                </c:pt>
                <c:pt idx="305">
                  <c:v>95.501091903335862</c:v>
                </c:pt>
                <c:pt idx="306">
                  <c:v>93.955832592147132</c:v>
                </c:pt>
                <c:pt idx="307">
                  <c:v>93.026576883860997</c:v>
                </c:pt>
                <c:pt idx="308">
                  <c:v>92.138109468430159</c:v>
                </c:pt>
                <c:pt idx="309">
                  <c:v>91.4124538261498</c:v>
                </c:pt>
                <c:pt idx="310">
                  <c:v>92.635758841738252</c:v>
                </c:pt>
                <c:pt idx="311">
                  <c:v>86.541020624867514</c:v>
                </c:pt>
                <c:pt idx="312">
                  <c:v>85.391174896285364</c:v>
                </c:pt>
                <c:pt idx="313">
                  <c:v>87.183960859420523</c:v>
                </c:pt>
                <c:pt idx="314">
                  <c:v>86.884496830821647</c:v>
                </c:pt>
                <c:pt idx="315">
                  <c:v>88.428328420932957</c:v>
                </c:pt>
                <c:pt idx="316">
                  <c:v>85.828097416196087</c:v>
                </c:pt>
                <c:pt idx="317">
                  <c:v>86.006575437625344</c:v>
                </c:pt>
                <c:pt idx="318">
                  <c:v>85.787425025345087</c:v>
                </c:pt>
                <c:pt idx="319">
                  <c:v>81.750859307441374</c:v>
                </c:pt>
                <c:pt idx="320">
                  <c:v>85.17060243440848</c:v>
                </c:pt>
                <c:pt idx="321">
                  <c:v>80.603422725021744</c:v>
                </c:pt>
                <c:pt idx="322">
                  <c:v>79.644809174278166</c:v>
                </c:pt>
                <c:pt idx="323">
                  <c:v>76.164081801520737</c:v>
                </c:pt>
                <c:pt idx="324">
                  <c:v>80.246297639634534</c:v>
                </c:pt>
                <c:pt idx="325">
                  <c:v>80.167663345034214</c:v>
                </c:pt>
                <c:pt idx="326">
                  <c:v>78.991950658641713</c:v>
                </c:pt>
                <c:pt idx="327">
                  <c:v>80.51324858697734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8C-4331-B305-DF69D3AC3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6293247"/>
        <c:axId val="636294079"/>
      </c:lineChart>
      <c:catAx>
        <c:axId val="636293247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6294079"/>
        <c:crosses val="autoZero"/>
        <c:auto val="1"/>
        <c:lblAlgn val="ctr"/>
        <c:lblOffset val="100"/>
        <c:noMultiLvlLbl val="0"/>
      </c:catAx>
      <c:valAx>
        <c:axId val="636294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629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843-40CF-4AF3-BEA3-B7C40A3E803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1AE2-9A00-4031-A92A-07F268639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6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843-40CF-4AF3-BEA3-B7C40A3E803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1AE2-9A00-4031-A92A-07F268639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0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843-40CF-4AF3-BEA3-B7C40A3E803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1AE2-9A00-4031-A92A-07F268639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13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843-40CF-4AF3-BEA3-B7C40A3E803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1AE2-9A00-4031-A92A-07F268639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2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843-40CF-4AF3-BEA3-B7C40A3E803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1AE2-9A00-4031-A92A-07F268639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43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843-40CF-4AF3-BEA3-B7C40A3E803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1AE2-9A00-4031-A92A-07F268639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843-40CF-4AF3-BEA3-B7C40A3E803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1AE2-9A00-4031-A92A-07F268639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3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843-40CF-4AF3-BEA3-B7C40A3E803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1AE2-9A00-4031-A92A-07F268639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6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843-40CF-4AF3-BEA3-B7C40A3E803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1AE2-9A00-4031-A92A-07F268639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6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843-40CF-4AF3-BEA3-B7C40A3E803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1AE2-9A00-4031-A92A-07F268639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1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843-40CF-4AF3-BEA3-B7C40A3E803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1AE2-9A00-4031-A92A-07F268639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3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59843-40CF-4AF3-BEA3-B7C40A3E803F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1AE2-9A00-4031-A92A-07F268639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8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6458" y="1163781"/>
            <a:ext cx="92936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err="1" smtClean="0"/>
              <a:t>머신러닝을</a:t>
            </a:r>
            <a:r>
              <a:rPr lang="ko-KR" altLang="en-US" sz="6600" smtClean="0"/>
              <a:t> 이용한 </a:t>
            </a:r>
            <a:endParaRPr lang="en-US" altLang="ko-KR" sz="6600" smtClean="0"/>
          </a:p>
          <a:p>
            <a:r>
              <a:rPr lang="ko-KR" altLang="en-US" sz="6600" smtClean="0"/>
              <a:t>투자 포트폴리오 구성 결과 브리핑</a:t>
            </a:r>
            <a:endParaRPr lang="ko-KR" altLang="en-US" sz="6600"/>
          </a:p>
        </p:txBody>
      </p:sp>
      <p:sp>
        <p:nvSpPr>
          <p:cNvPr id="5" name="TextBox 4"/>
          <p:cNvSpPr txBox="1"/>
          <p:nvPr/>
        </p:nvSpPr>
        <p:spPr>
          <a:xfrm>
            <a:off x="9617826" y="3832167"/>
            <a:ext cx="1645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김홍재</a:t>
            </a:r>
            <a:endParaRPr lang="en-US" altLang="ko-KR" smtClean="0"/>
          </a:p>
          <a:p>
            <a:r>
              <a:rPr lang="ko-KR" altLang="en-US" err="1" smtClean="0"/>
              <a:t>남보현</a:t>
            </a:r>
            <a:endParaRPr lang="en-US" altLang="ko-KR" smtClean="0"/>
          </a:p>
          <a:p>
            <a:r>
              <a:rPr lang="ko-KR" altLang="en-US" err="1" smtClean="0"/>
              <a:t>남승균</a:t>
            </a:r>
            <a:endParaRPr lang="en-US" altLang="ko-KR" smtClean="0"/>
          </a:p>
          <a:p>
            <a:r>
              <a:rPr lang="ko-KR" altLang="en-US" err="1" smtClean="0"/>
              <a:t>최수인</a:t>
            </a:r>
            <a:endParaRPr lang="en-US" altLang="ko-KR" smtClean="0"/>
          </a:p>
          <a:p>
            <a:r>
              <a:rPr lang="ko-KR" altLang="en-US" err="1" smtClean="0"/>
              <a:t>조윤하</a:t>
            </a:r>
            <a:endParaRPr lang="en-US" altLang="ko-KR" smtClean="0"/>
          </a:p>
          <a:p>
            <a:r>
              <a:rPr lang="ko-KR" altLang="en-US" err="1" smtClean="0"/>
              <a:t>홍현지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3320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4441" y="1614196"/>
            <a:ext cx="338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Hyperparameter Tuning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37510" y="1614196"/>
            <a:ext cx="278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2. Fitting &amp; Predicting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69778" y="2749813"/>
            <a:ext cx="2188032" cy="723408"/>
            <a:chOff x="177282" y="1110343"/>
            <a:chExt cx="2188032" cy="723408"/>
          </a:xfrm>
        </p:grpSpPr>
        <p:grpSp>
          <p:nvGrpSpPr>
            <p:cNvPr id="8" name="그룹 7"/>
            <p:cNvGrpSpPr/>
            <p:nvPr/>
          </p:nvGrpSpPr>
          <p:grpSpPr>
            <a:xfrm>
              <a:off x="177282" y="1110343"/>
              <a:ext cx="2164702" cy="307910"/>
              <a:chOff x="177282" y="1110343"/>
              <a:chExt cx="2164702" cy="30791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77282" y="1110343"/>
                <a:ext cx="1455576" cy="3079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Train</a:t>
                </a:r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632858" y="1110343"/>
                <a:ext cx="709126" cy="30791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Valid</a:t>
                </a:r>
                <a:endParaRPr lang="ko-KR" alt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68557" y="1418253"/>
              <a:ext cx="11453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smtClean="0"/>
                <a:t>150 Work days</a:t>
              </a:r>
              <a:endParaRPr lang="ko-KR" altLang="en-US" sz="105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14199" y="1418253"/>
              <a:ext cx="7511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7 Work days</a:t>
              </a:r>
              <a:endParaRPr lang="ko-KR" altLang="en-US" sz="105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474239" y="3512848"/>
            <a:ext cx="2258008" cy="723408"/>
            <a:chOff x="177282" y="1110343"/>
            <a:chExt cx="2258008" cy="723408"/>
          </a:xfrm>
        </p:grpSpPr>
        <p:grpSp>
          <p:nvGrpSpPr>
            <p:cNvPr id="13" name="그룹 12"/>
            <p:cNvGrpSpPr/>
            <p:nvPr/>
          </p:nvGrpSpPr>
          <p:grpSpPr>
            <a:xfrm>
              <a:off x="177282" y="1110343"/>
              <a:ext cx="2178698" cy="307910"/>
              <a:chOff x="177282" y="1110343"/>
              <a:chExt cx="2178698" cy="307910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177282" y="1110343"/>
                <a:ext cx="1455576" cy="3079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Train</a:t>
                </a:r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632858" y="1110343"/>
                <a:ext cx="723122" cy="30791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Valid</a:t>
                </a:r>
                <a:endParaRPr lang="ko-KR" alt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82553" y="1418253"/>
              <a:ext cx="11134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smtClean="0"/>
                <a:t>150 Work days</a:t>
              </a:r>
              <a:endParaRPr lang="ko-KR" altLang="en-US" sz="10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86204" y="1418253"/>
              <a:ext cx="8490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7 Work days</a:t>
              </a:r>
              <a:endParaRPr lang="ko-KR" altLang="en-US" sz="105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225354" y="4225339"/>
            <a:ext cx="2258008" cy="723408"/>
            <a:chOff x="177282" y="1110343"/>
            <a:chExt cx="2258008" cy="723408"/>
          </a:xfrm>
        </p:grpSpPr>
        <p:grpSp>
          <p:nvGrpSpPr>
            <p:cNvPr id="19" name="그룹 18"/>
            <p:cNvGrpSpPr/>
            <p:nvPr/>
          </p:nvGrpSpPr>
          <p:grpSpPr>
            <a:xfrm>
              <a:off x="177282" y="1110343"/>
              <a:ext cx="2183364" cy="307910"/>
              <a:chOff x="177282" y="1110343"/>
              <a:chExt cx="2183364" cy="30791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77282" y="1110343"/>
                <a:ext cx="1455576" cy="3079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Train</a:t>
                </a:r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632858" y="1110343"/>
                <a:ext cx="727788" cy="30791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Valid</a:t>
                </a:r>
                <a:endParaRPr lang="ko-KR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49896" y="1418253"/>
              <a:ext cx="11461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150 Work days</a:t>
              </a:r>
              <a:endParaRPr lang="ko-KR" altLang="en-US" sz="10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86204" y="1418253"/>
              <a:ext cx="8490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7 Work days</a:t>
              </a:r>
              <a:endParaRPr lang="ko-KR" altLang="en-US" sz="105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953142" y="5009673"/>
            <a:ext cx="2258008" cy="723408"/>
            <a:chOff x="177282" y="1110343"/>
            <a:chExt cx="2258008" cy="723408"/>
          </a:xfrm>
        </p:grpSpPr>
        <p:grpSp>
          <p:nvGrpSpPr>
            <p:cNvPr id="25" name="그룹 24"/>
            <p:cNvGrpSpPr/>
            <p:nvPr/>
          </p:nvGrpSpPr>
          <p:grpSpPr>
            <a:xfrm>
              <a:off x="177282" y="1110343"/>
              <a:ext cx="2183364" cy="307910"/>
              <a:chOff x="177282" y="1110343"/>
              <a:chExt cx="2183364" cy="30791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77282" y="1110343"/>
                <a:ext cx="1455576" cy="3079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Train</a:t>
                </a:r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632858" y="1110343"/>
                <a:ext cx="727788" cy="30791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Valid</a:t>
                </a:r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15210" y="1418253"/>
              <a:ext cx="10963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150 Work days</a:t>
              </a:r>
              <a:endParaRPr lang="ko-KR" altLang="en-US" sz="105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86204" y="1418253"/>
              <a:ext cx="8490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7 Work days</a:t>
              </a:r>
              <a:endParaRPr lang="ko-KR" altLang="en-US" sz="1050"/>
            </a:p>
          </p:txBody>
        </p:sp>
      </p:grpSp>
      <p:cxnSp>
        <p:nvCxnSpPr>
          <p:cNvPr id="31" name="직선 연결선 30"/>
          <p:cNvCxnSpPr/>
          <p:nvPr/>
        </p:nvCxnSpPr>
        <p:spPr>
          <a:xfrm>
            <a:off x="2934480" y="2451233"/>
            <a:ext cx="0" cy="16229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665378" y="3194965"/>
            <a:ext cx="0" cy="16229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408718" y="3955524"/>
            <a:ext cx="0" cy="16229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35493" y="5717464"/>
            <a:ext cx="615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….</a:t>
            </a:r>
            <a:endParaRPr lang="ko-KR" altLang="en-US" sz="3200"/>
          </a:p>
        </p:txBody>
      </p:sp>
      <p:grpSp>
        <p:nvGrpSpPr>
          <p:cNvPr id="47" name="그룹 46"/>
          <p:cNvGrpSpPr/>
          <p:nvPr/>
        </p:nvGrpSpPr>
        <p:grpSpPr>
          <a:xfrm>
            <a:off x="6102221" y="2534436"/>
            <a:ext cx="5533052" cy="738664"/>
            <a:chOff x="5383764" y="785304"/>
            <a:chExt cx="5533052" cy="738664"/>
          </a:xfrm>
        </p:grpSpPr>
        <p:sp>
          <p:nvSpPr>
            <p:cNvPr id="35" name="직사각형 34"/>
            <p:cNvSpPr/>
            <p:nvPr/>
          </p:nvSpPr>
          <p:spPr>
            <a:xfrm>
              <a:off x="7795727" y="858005"/>
              <a:ext cx="2733870" cy="606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162662" y="858005"/>
              <a:ext cx="774441" cy="3032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937103" y="858005"/>
              <a:ext cx="592494" cy="303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83764" y="785304"/>
              <a:ext cx="24119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400" smtClean="0"/>
                <a:t>When Tuning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400" smtClean="0"/>
                <a:t>When Fitting &amp; Predicting</a:t>
              </a:r>
              <a:endParaRPr lang="ko-KR" altLang="en-US" sz="140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937103" y="1161250"/>
              <a:ext cx="592494" cy="3032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>
              <a:off x="5561046" y="1161250"/>
              <a:ext cx="4376057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795726" y="820681"/>
              <a:ext cx="136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>
                  <a:solidFill>
                    <a:schemeClr val="bg1"/>
                  </a:solidFill>
                </a:rPr>
                <a:t>Train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866414" y="820681"/>
              <a:ext cx="136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>
                  <a:solidFill>
                    <a:schemeClr val="bg1"/>
                  </a:solidFill>
                </a:rPr>
                <a:t>Valid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82946" y="1122383"/>
              <a:ext cx="136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>
                  <a:solidFill>
                    <a:schemeClr val="bg1"/>
                  </a:solidFill>
                </a:rPr>
                <a:t>Train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549880" y="1142588"/>
              <a:ext cx="136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>
                  <a:solidFill>
                    <a:schemeClr val="bg1"/>
                  </a:solidFill>
                </a:rPr>
                <a:t>Test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603990" y="2322511"/>
            <a:ext cx="11838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150 Work days</a:t>
            </a:r>
            <a:endParaRPr lang="ko-KR" altLang="en-US" sz="1050"/>
          </a:p>
        </p:txBody>
      </p:sp>
      <p:sp>
        <p:nvSpPr>
          <p:cNvPr id="49" name="TextBox 48"/>
          <p:cNvSpPr txBox="1"/>
          <p:nvPr/>
        </p:nvSpPr>
        <p:spPr>
          <a:xfrm>
            <a:off x="9800641" y="2324275"/>
            <a:ext cx="10170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7</a:t>
            </a:r>
            <a:r>
              <a:rPr lang="en-US" altLang="ko-KR" sz="1050" smtClean="0"/>
              <a:t> Work days</a:t>
            </a:r>
            <a:endParaRPr lang="ko-KR" altLang="en-US" sz="1050"/>
          </a:p>
        </p:txBody>
      </p:sp>
      <p:sp>
        <p:nvSpPr>
          <p:cNvPr id="50" name="TextBox 49"/>
          <p:cNvSpPr txBox="1"/>
          <p:nvPr/>
        </p:nvSpPr>
        <p:spPr>
          <a:xfrm>
            <a:off x="9088017" y="3194965"/>
            <a:ext cx="11080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mtClean="0"/>
              <a:t>157 Work days</a:t>
            </a:r>
            <a:endParaRPr lang="ko-KR" altLang="en-US" sz="1050"/>
          </a:p>
        </p:txBody>
      </p:sp>
      <p:sp>
        <p:nvSpPr>
          <p:cNvPr id="51" name="TextBox 50"/>
          <p:cNvSpPr txBox="1"/>
          <p:nvPr/>
        </p:nvSpPr>
        <p:spPr>
          <a:xfrm>
            <a:off x="10545925" y="3201800"/>
            <a:ext cx="10170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7</a:t>
            </a:r>
            <a:r>
              <a:rPr lang="en-US" altLang="ko-KR" sz="1050" smtClean="0"/>
              <a:t> Work days</a:t>
            </a:r>
            <a:endParaRPr lang="ko-KR" altLang="en-US" sz="1050"/>
          </a:p>
        </p:txBody>
      </p:sp>
      <p:sp>
        <p:nvSpPr>
          <p:cNvPr id="52" name="TextBox 51"/>
          <p:cNvSpPr txBox="1"/>
          <p:nvPr/>
        </p:nvSpPr>
        <p:spPr>
          <a:xfrm>
            <a:off x="307910" y="248503"/>
            <a:ext cx="6718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Our window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59139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2065458" y="1077882"/>
            <a:ext cx="8629542" cy="5483768"/>
            <a:chOff x="1029759" y="99753"/>
            <a:chExt cx="10140793" cy="6444115"/>
          </a:xfrm>
        </p:grpSpPr>
        <p:sp>
          <p:nvSpPr>
            <p:cNvPr id="4" name="타원 3"/>
            <p:cNvSpPr/>
            <p:nvPr/>
          </p:nvSpPr>
          <p:spPr>
            <a:xfrm>
              <a:off x="5045825" y="99753"/>
              <a:ext cx="1679171" cy="8562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Raw data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54384" y="1122218"/>
              <a:ext cx="1862051" cy="731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Handled Data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5" idx="2"/>
            </p:cNvCxnSpPr>
            <p:nvPr/>
          </p:nvCxnSpPr>
          <p:spPr>
            <a:xfrm flipH="1">
              <a:off x="5885409" y="1853738"/>
              <a:ext cx="1" cy="523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1679171" y="2115589"/>
              <a:ext cx="42062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1679171" y="2115588"/>
              <a:ext cx="0" cy="261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885409" y="2115589"/>
              <a:ext cx="46357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8304414" y="2115587"/>
              <a:ext cx="0" cy="261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3793373" y="2115588"/>
              <a:ext cx="0" cy="261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0521142" y="2115588"/>
              <a:ext cx="0" cy="261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4" idx="4"/>
              <a:endCxn id="5" idx="0"/>
            </p:cNvCxnSpPr>
            <p:nvPr/>
          </p:nvCxnSpPr>
          <p:spPr>
            <a:xfrm flipH="1">
              <a:off x="5885410" y="955964"/>
              <a:ext cx="1" cy="166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1029759" y="2377438"/>
              <a:ext cx="1298823" cy="1298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Ridge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26381" y="2377437"/>
              <a:ext cx="1418147" cy="1298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ElasticNet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34858" y="2377438"/>
              <a:ext cx="1298823" cy="1298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Lasso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871729" y="2377436"/>
              <a:ext cx="1298823" cy="1298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Gradient</a:t>
              </a: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Boosting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655002" y="2377437"/>
              <a:ext cx="1298823" cy="1298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MLP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직선 연결선 41"/>
            <p:cNvCxnSpPr>
              <a:stCxn id="36" idx="2"/>
            </p:cNvCxnSpPr>
            <p:nvPr/>
          </p:nvCxnSpPr>
          <p:spPr>
            <a:xfrm flipH="1">
              <a:off x="1679170" y="3676261"/>
              <a:ext cx="1" cy="363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10521141" y="3673151"/>
              <a:ext cx="1" cy="363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>
              <a:off x="8310293" y="3673151"/>
              <a:ext cx="1" cy="363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3777481" y="3673151"/>
              <a:ext cx="1" cy="363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679170" y="4037045"/>
              <a:ext cx="88419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5902035" y="3673151"/>
              <a:ext cx="6164" cy="898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5126547" y="4572001"/>
              <a:ext cx="1517981" cy="9641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Weighted Average</a:t>
              </a:r>
            </a:p>
            <a:p>
              <a:pPr algn="ctr"/>
              <a:r>
                <a:rPr lang="en-US" altLang="ko-KR" sz="1600" smtClean="0">
                  <a:solidFill>
                    <a:schemeClr val="tx1"/>
                  </a:solidFill>
                </a:rPr>
                <a:t>Score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5909999" y="5536163"/>
              <a:ext cx="16498" cy="28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5045823" y="5825411"/>
              <a:ext cx="1679171" cy="718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Portfolio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04179" y="248078"/>
            <a:ext cx="3920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Our Algorithm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11168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096268"/>
              </p:ext>
            </p:extLst>
          </p:nvPr>
        </p:nvGraphicFramePr>
        <p:xfrm>
          <a:off x="1109752" y="870975"/>
          <a:ext cx="10105646" cy="5774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950" y="163089"/>
            <a:ext cx="66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Our Prediction Accuracy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54319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530149"/>
              </p:ext>
            </p:extLst>
          </p:nvPr>
        </p:nvGraphicFramePr>
        <p:xfrm>
          <a:off x="1263862" y="943365"/>
          <a:ext cx="9634293" cy="5505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950" y="163089"/>
            <a:ext cx="66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Our Prediction Accuracy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94521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773891"/>
              </p:ext>
            </p:extLst>
          </p:nvPr>
        </p:nvGraphicFramePr>
        <p:xfrm>
          <a:off x="1411383" y="973612"/>
          <a:ext cx="9530236" cy="5445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950" y="163089"/>
            <a:ext cx="66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Our Prediction Accuracy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66913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896864"/>
              </p:ext>
            </p:extLst>
          </p:nvPr>
        </p:nvGraphicFramePr>
        <p:xfrm>
          <a:off x="1101098" y="974800"/>
          <a:ext cx="9927686" cy="5672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587" y="182939"/>
            <a:ext cx="2948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Our Result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7364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9" y="1050769"/>
            <a:ext cx="2880000" cy="1800000"/>
          </a:xfrm>
          <a:prstGeom prst="rect">
            <a:avLst/>
          </a:prstGeom>
        </p:spPr>
      </p:pic>
      <p:pic>
        <p:nvPicPr>
          <p:cNvPr id="20" name="그림 19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20" y="1050769"/>
            <a:ext cx="2880000" cy="1800000"/>
          </a:xfrm>
          <a:prstGeom prst="rect">
            <a:avLst/>
          </a:prstGeom>
        </p:spPr>
      </p:pic>
      <p:pic>
        <p:nvPicPr>
          <p:cNvPr id="22" name="그림 21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131992" y="1050769"/>
            <a:ext cx="2880000" cy="1800000"/>
          </a:xfrm>
          <a:prstGeom prst="rect">
            <a:avLst/>
          </a:prstGeom>
        </p:spPr>
      </p:pic>
      <p:pic>
        <p:nvPicPr>
          <p:cNvPr id="24" name="그림 23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084549" y="1050769"/>
            <a:ext cx="2880000" cy="180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74449" y="2966468"/>
            <a:ext cx="2880000" cy="1800000"/>
          </a:xfrm>
          <a:prstGeom prst="rect">
            <a:avLst/>
          </a:prstGeom>
        </p:spPr>
      </p:pic>
      <p:pic>
        <p:nvPicPr>
          <p:cNvPr id="26" name="그림 25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153220" y="2966468"/>
            <a:ext cx="2880000" cy="1800000"/>
          </a:xfrm>
          <a:prstGeom prst="rect">
            <a:avLst/>
          </a:prstGeom>
        </p:spPr>
      </p:pic>
      <p:pic>
        <p:nvPicPr>
          <p:cNvPr id="28" name="그림 27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131991" y="2966468"/>
            <a:ext cx="2880000" cy="1800000"/>
          </a:xfrm>
          <a:prstGeom prst="rect">
            <a:avLst/>
          </a:prstGeom>
        </p:spPr>
      </p:pic>
      <p:pic>
        <p:nvPicPr>
          <p:cNvPr id="29" name="그림 28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9084549" y="2966468"/>
            <a:ext cx="2880000" cy="1800000"/>
          </a:xfrm>
          <a:prstGeom prst="rect">
            <a:avLst/>
          </a:prstGeom>
        </p:spPr>
      </p:pic>
      <p:pic>
        <p:nvPicPr>
          <p:cNvPr id="30" name="그림 29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174449" y="4882167"/>
            <a:ext cx="2880000" cy="1800000"/>
          </a:xfrm>
          <a:prstGeom prst="rect">
            <a:avLst/>
          </a:prstGeom>
        </p:spPr>
      </p:pic>
      <p:pic>
        <p:nvPicPr>
          <p:cNvPr id="31" name="그림 30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149534" y="4882167"/>
            <a:ext cx="2880000" cy="1800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74449" y="130629"/>
            <a:ext cx="3436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Yearly Graph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4309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138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김홍재</dc:creator>
  <cp:lastModifiedBy>김홍재</cp:lastModifiedBy>
  <cp:revision>18</cp:revision>
  <dcterms:created xsi:type="dcterms:W3CDTF">2019-12-27T01:04:03Z</dcterms:created>
  <dcterms:modified xsi:type="dcterms:W3CDTF">2019-12-27T06:34:46Z</dcterms:modified>
</cp:coreProperties>
</file>