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A856-AECC-DE3D-E9C5-741B9A797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9CBD9-9B92-48EB-0F5C-50ADD147F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B18CA-FD0A-02FD-74D2-AB4B50B3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E37AE-5172-BE54-5C49-D5358012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F8EEC-1637-2AC7-5470-379DA255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45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BB8D-343B-AB77-2D9A-C59B6E1A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0BDB0-4C94-30FD-08FD-2466BB9B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07117-734C-D887-A4DC-924DB636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13D28-5603-46C0-B731-376D057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3AA86-3F0A-F191-36AA-81EC269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05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A772C-02F8-6502-961B-6D9F84EC4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D358F-D085-99B5-B847-07AE73A6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147CF-A509-94EE-5043-8F1096DF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C99D-041E-8509-F5E6-8113CAFC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2E795-79D7-FB85-4FE4-E36AEEF4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5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B092-F34A-F4AB-3D1A-66D6EEB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29720-379D-DBC8-5BF9-4D3CB2B3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C7F3-7881-C681-88E3-E844F9A4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9A66B-03E0-E293-44DC-202EBE7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62FDF-F243-4AB3-1F5F-C386429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1ECE9-3DC0-E237-27B9-EB916157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2BBF0-832B-55C6-15D0-6F1C53E4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21F95-D536-2E19-110D-809F2E9D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61805-453F-1502-D42C-4C3EA78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20615-D535-8517-AC5C-D20D4760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4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05E4-CC0D-83E9-9945-564930B6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3F0A-153C-89F9-05EA-DA9F6BCE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C176E-7D83-F009-2BF6-0961241A6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9FB45-7FA3-9513-FCBE-85A1F098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C9E78-4116-3DA6-D896-759AAB9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B7769-EE51-AF09-7671-44CC5669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6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6308-FE3E-E13A-13C7-AFAFE87D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2E58F-EB97-70F9-6D53-FA5D617D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E2517-63A1-911A-F387-0A06A104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6F811-EB99-0ACB-101E-38CE106A1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043FC8-7018-04D9-BE9B-4CFDFCBB3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DA08FD-625C-3812-0143-03B4B003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DAA31-C85E-C19A-55AD-31C433F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77B3E-94B4-2F39-6F1B-B0FD72D6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91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0371-1496-8368-48DA-743CB380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5093A-4503-EFE8-A935-8AA30314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4D9AA-FEB2-5C2C-7382-123B8EE8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4F654-A694-F484-9A87-2ADBE0C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56C85-ECD0-3B39-5E42-1F24768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4064A-7F0D-E42E-9DDD-C243BB8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89CBA-B03B-76B8-E05F-5D478F0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4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EA21-2F7C-FBD3-02FC-9B1AE771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42FCD-6A99-1E07-22F1-348C4597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842A4-9BA9-A22A-9523-35D6F8ED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9BE2D-3A30-5376-3B71-8516DD24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60921-3070-C0B4-A6BD-FD00548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50935-1BEE-7DAE-8340-787612C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0F71-637E-B46C-8EAC-51FDF1BB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98D322-A41C-AFC1-65E6-A1DFE5BF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737A6-9C62-E1F7-094E-22F7DCD98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CC970-8C84-49B1-9DFA-EADBDDC6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7827D-AABA-12A3-5528-872B7B8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98203-1E18-15BD-077F-666C82AC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13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3F5B26-1A8E-7D92-4495-DA92A01B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C56C5-5424-BD70-C48C-6B048ECC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E73BF-1F0C-C917-C28E-112110D9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3C12-CD5E-394B-9B60-1B3066AA4AF1}" type="datetimeFigureOut">
              <a:rPr kumimoji="1" lang="zh-CN" altLang="en-US" smtClean="0"/>
              <a:t>2023/6/29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0EC2C-846E-F4A2-CD4A-54F74E4A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351D4-F113-3AB6-BF23-36C4A392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023C-31B8-004F-9A89-D34BEC631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77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85E79F4C-D8A7-4908-F923-0D211238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" y="283028"/>
            <a:ext cx="12020123" cy="58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中度可信度描述已自动生成">
            <a:extLst>
              <a:ext uri="{FF2B5EF4-FFF2-40B4-BE49-F238E27FC236}">
                <a16:creationId xmlns:a16="http://schemas.microsoft.com/office/drawing/2014/main" id="{6858B5B8-22AB-1D73-386C-5B3E1A7C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0" y="1776087"/>
            <a:ext cx="12019170" cy="35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90ED249-2D69-480B-98BE-2262E4C2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" y="268219"/>
            <a:ext cx="11736446" cy="63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Yunhan</dc:creator>
  <cp:lastModifiedBy>CHEN Yunhan</cp:lastModifiedBy>
  <cp:revision>2</cp:revision>
  <dcterms:created xsi:type="dcterms:W3CDTF">2023-06-29T02:16:07Z</dcterms:created>
  <dcterms:modified xsi:type="dcterms:W3CDTF">2023-06-29T02:21:48Z</dcterms:modified>
</cp:coreProperties>
</file>