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535F0-8974-3443-C732-AAAEEE224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F264C-F245-BB35-AB3C-95F22E8B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94DCB-1BF0-8861-CB0A-11F18BE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858FB-DAB8-4A80-F0EA-EC09D014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9B29F-8389-F6EF-4C27-BC80FA30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4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24B7-53B3-9AA0-E830-066CE0E3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CD158-453A-76D4-DFCD-002D8E68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EFC14-54CF-003D-0C25-DEA88AE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CCFEE-0C07-684F-9031-B45BAAB5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D30F0-DF5C-3274-A3E1-AAA21BF0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1F29-334F-24D9-09AB-CF866616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2782F-A890-F745-9478-76EC681D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7A430-948D-AF86-8312-8F6E1E4D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6A68C-E6E9-5F85-E0DB-45864902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691B9-24FA-DC3B-54BE-72DBC66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7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550EE-A9BE-D08C-714F-9435EB4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0EF2D-DA2F-6F82-DEAD-754A8537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325AF-8B5A-E2B9-60BC-F7CCBA8A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BFC63-779D-0896-D204-4623CBA7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543D0-EEAB-6978-1E88-73B599AC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38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912D-CA26-F4E9-40F3-03D5C02D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F4461-6966-1158-130D-1EB70396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976DB-7569-52FF-332B-AB700974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53B43-F41C-EA05-B3C2-0C9FC06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A4FB8-477B-C696-615E-A79E1DD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3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1290-18A6-709D-13F3-EE5FA04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47A7F-426C-7827-AF2A-86E4F0D2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DC15B-2B0F-C12D-8EC6-372A4C5E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47E1A-DAB9-82F0-2D68-C13CE8CD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26BF7-5BCC-A7AE-5CC7-02D07DC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D4715-B751-8459-15B5-AC6708B7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5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044D-08BB-E1A0-5A51-D2BD9BA0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7772C-46D6-1328-1E89-105E95B8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7DB14-E3CC-DE3C-2D88-620CE952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760503-171F-2391-4A19-47A79254F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727D2-B9C8-3E92-D3CD-C571708EF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47A3EA-B34A-2F6C-EF4D-6D3546C6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1B708-EAA8-CF7E-1949-4059FA8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04269-8AEF-AD43-4DA2-0C671694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00260-D4AE-9C91-B4B7-7C7A0E6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5A647-C6B9-E9CB-2E33-3E6EBFE5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1ED88-7371-94C9-0821-3E3AD0D8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26DEE-BD73-74E1-3540-50B46709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06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3C4758-168D-F9F5-9CC0-79FFCD6F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BB98D-3BD8-3BBB-B234-FFDE1E0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075D37-40B2-23A2-CBDB-2AFBEB4B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7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A2F0-7723-12FB-1912-83D33136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0B90D-F790-E254-B05D-384B6F21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0953B-7C98-BA7F-830B-85036CEC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C803F-7843-51A9-DA30-44971512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2569F-39FF-713A-BC52-3F132378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1B447-A642-6C62-4264-FD88258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9A5F-EB74-2133-4473-CB581BC7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112AF-AE57-0A50-44E2-A24FC0637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99FEB-33EE-BE6F-A147-4E320BD6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C3318-4BF9-388E-A6DC-2AC3636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44485-A153-2486-858C-ECF94927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FEE97-0803-1A18-177A-5990BA3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82B2AA-450A-28F2-5554-FD006C5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B165C-1949-6ED9-0659-DD229093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FF8C-82B5-1844-3582-199017CF3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F0D5-BC4E-B644-9497-FBD74B93EAA7}" type="datetimeFigureOut">
              <a:rPr kumimoji="1" lang="zh-CN" altLang="en-US" smtClean="0"/>
              <a:t>2023/7/10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4F12E-2FE9-C401-BA5E-9ABB06D1F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1994-1AAB-FAC2-3ABF-671DD21B0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8BB4-7148-9942-916C-81EBE6EC9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9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中度可信度描述已自动生成">
            <a:extLst>
              <a:ext uri="{FF2B5EF4-FFF2-40B4-BE49-F238E27FC236}">
                <a16:creationId xmlns:a16="http://schemas.microsoft.com/office/drawing/2014/main" id="{9714BCF8-DE91-ACE5-3BC1-740DC816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382600"/>
            <a:ext cx="10575235" cy="6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0550149-9BAE-51A0-451F-DC509060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939189"/>
            <a:ext cx="9144000" cy="51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Yunhan</dc:creator>
  <cp:lastModifiedBy>CHEN Yunhan</cp:lastModifiedBy>
  <cp:revision>1</cp:revision>
  <dcterms:created xsi:type="dcterms:W3CDTF">2023-07-10T06:45:36Z</dcterms:created>
  <dcterms:modified xsi:type="dcterms:W3CDTF">2023-07-10T06:57:58Z</dcterms:modified>
</cp:coreProperties>
</file>