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B7CB-3147-4883-B008-83D42C770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ADE1-4A84-4652-889B-C1A93C01B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403D-37A2-4DE6-8AF4-65068559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78D9-A896-419B-914A-F8D9EBD9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2A66-9196-4FEE-8036-C2A8AEF0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0970-6A24-4B3D-81BA-83E2E236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116F5-0426-4E88-8876-D8EFE430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668B-2E11-4138-BA44-0D59DC24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E939-6357-47B3-8299-2AC44699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4516-83BD-458A-9193-6D1F3188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0CC88-EC12-4558-87EE-ACBC53CE6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BC4E-4FF5-43B6-B5CE-DAD08A75E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323D-9B27-43A5-8B42-0C7C0FCA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C189-BDA6-4017-A353-BD8F8AEB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49F9-2DBB-4B05-8648-652C8C7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FA57-1895-429A-8201-68136827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BBF3-8AD3-4CA9-BF47-75B5CC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8980-CEE2-49BD-A954-A1EE4A3A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C172-5D6D-4B1D-949D-195E9C46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4A5B-7B59-4475-82EB-9C3BAD81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5C62-995C-48EB-B4C9-7B8FED96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60DB-D194-41FC-807B-EAD766C9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A1E0-6409-4A30-8395-94D9A5F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4152-4B5C-4134-B6BB-300C02E2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73EC-DAB1-4E6B-83EB-EEEF4C42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E494-2CEC-4C50-A75C-C9D5CF3F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6503-39EC-4469-9517-AE1D6EDA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3E88D-37A6-421C-BED7-DC439809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31C3-AE32-4F21-9032-169F2A4F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96E3B-1493-44E3-9556-A66E9F45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0156-F7B1-462B-9C82-63236507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7D13-B97E-4B87-940D-673646F4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6925D-8E09-4005-B0A7-491BAC36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A7F1C-16B6-45CA-A2B1-986A06FC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762CB-8050-4904-BDD2-719948E0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5CE7A-EA8B-465B-8152-208E84A0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4D69E-025D-4860-96BB-FE80D646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EA96D-1C0B-464E-860D-B4AA7990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E8FD1-725F-4437-8EC9-0719468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2034-7E6D-4960-A826-6C550E5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4FB2-C4F4-4EE1-AF22-6E7FF3F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325C1-921A-4893-B85D-CB511A29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2BD2F-FB7B-405F-812C-064A0CEC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B70E-0EA6-4083-8565-C3DD57A3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A4966-D120-40BA-84DB-06B4A77B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7BA36-E75C-4BDF-B982-8A51E5CC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C2E7-7E48-490B-A024-17E16CA3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E64C-1F5D-49AA-B284-5F17EF2A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F1AE-8875-4FFB-AD80-AC483740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D7A54-BEB6-4FC8-8D38-013626D2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14C8-82DE-474D-82CD-A9D61C4F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CFD5-F874-49AD-9E6F-CE882C0B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E8AC-7026-4EE7-B36A-6DD3E208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5249A-7C3A-48A3-9B67-F4885EFC8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B44E8-7F59-4A70-B4D0-A46B84ED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6B6F8-36E7-44E4-B3A7-D36DB3F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F705-EF4D-428E-AE63-F6F2355D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CF35-CA16-4301-8D90-8F17FD09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81719-0CF6-4D69-8F33-C0668F5E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9AEE-3DCF-49E1-9627-EE1CA81F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1CA5-2CDC-4741-9773-711281032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84F1-AF32-4718-9837-53687356892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85616-BADA-456C-AF76-BF3DED16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72A5-1499-4660-B1A8-EA803C0A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5D45-AD98-4C82-A182-76224A4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423B95-F9C0-4232-9D6C-1FC5964A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62" y="2555377"/>
            <a:ext cx="5696745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6E0125-7B23-46AD-9678-CABEC29FCB2F}"/>
              </a:ext>
            </a:extLst>
          </p:cNvPr>
          <p:cNvSpPr txBox="1"/>
          <p:nvPr/>
        </p:nvSpPr>
        <p:spPr>
          <a:xfrm>
            <a:off x="657726" y="4251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1-2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88A39D-A562-4A16-9550-50BB3A636C1F}"/>
              </a:ext>
            </a:extLst>
          </p:cNvPr>
          <p:cNvGrpSpPr/>
          <p:nvPr/>
        </p:nvGrpSpPr>
        <p:grpSpPr>
          <a:xfrm>
            <a:off x="657726" y="2555377"/>
            <a:ext cx="3987378" cy="1715306"/>
            <a:chOff x="657726" y="2555377"/>
            <a:chExt cx="3987378" cy="1715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DE8F28-40D2-4465-B7C1-9B7FD58E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3682" y="3266019"/>
              <a:ext cx="1086002" cy="7430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60ED9D-6055-4BD2-9258-99B65F7A85D2}"/>
                </a:ext>
              </a:extLst>
            </p:cNvPr>
            <p:cNvSpPr txBox="1"/>
            <p:nvPr/>
          </p:nvSpPr>
          <p:spPr>
            <a:xfrm>
              <a:off x="2292753" y="400907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FF0000"/>
                  </a:solidFill>
                </a:rPr>
                <a:t>描述符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376D9E-0F9C-4A73-B079-240C2BCEDCD3}"/>
                </a:ext>
              </a:extLst>
            </p:cNvPr>
            <p:cNvSpPr/>
            <p:nvPr/>
          </p:nvSpPr>
          <p:spPr>
            <a:xfrm>
              <a:off x="2053682" y="3324726"/>
              <a:ext cx="320239" cy="208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87059B-342F-4FD5-B1FC-CB86B0D41805}"/>
                </a:ext>
              </a:extLst>
            </p:cNvPr>
            <p:cNvSpPr/>
            <p:nvPr/>
          </p:nvSpPr>
          <p:spPr>
            <a:xfrm>
              <a:off x="2404478" y="3324726"/>
              <a:ext cx="320239" cy="208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D46D2E-504B-4073-BDDC-98DC50115FD0}"/>
                </a:ext>
              </a:extLst>
            </p:cNvPr>
            <p:cNvSpPr/>
            <p:nvPr/>
          </p:nvSpPr>
          <p:spPr>
            <a:xfrm>
              <a:off x="2772081" y="3324726"/>
              <a:ext cx="398160" cy="2085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DB3806-5E78-4480-9EA2-1C40B029A56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595525" y="3429000"/>
              <a:ext cx="4581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E8D495-5BF8-4D91-B8BD-9E8731AFC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6578" y="2924082"/>
              <a:ext cx="0" cy="3951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9DCBA8-CF51-4B43-975F-8A39C44CF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241" y="3428998"/>
              <a:ext cx="31429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5CA8A8-F339-4728-8994-4296B6848F1A}"/>
                </a:ext>
              </a:extLst>
            </p:cNvPr>
            <p:cNvSpPr txBox="1"/>
            <p:nvPr/>
          </p:nvSpPr>
          <p:spPr>
            <a:xfrm>
              <a:off x="2260667" y="2555377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FF0000"/>
                  </a:solidFill>
                </a:rPr>
                <a:t>长度为</a:t>
              </a:r>
              <a:r>
                <a:rPr lang="en-US" altLang="zh-CN" sz="1050" dirty="0">
                  <a:solidFill>
                    <a:srgbClr val="FF0000"/>
                  </a:solidFill>
                </a:rPr>
                <a:t>3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950DF-089D-4CC7-8BAE-DED739464663}"/>
                </a:ext>
              </a:extLst>
            </p:cNvPr>
            <p:cNvSpPr txBox="1"/>
            <p:nvPr/>
          </p:nvSpPr>
          <p:spPr>
            <a:xfrm>
              <a:off x="657726" y="3302040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Utf8</a:t>
              </a:r>
              <a:r>
                <a:rPr lang="zh-CN" altLang="en-US" sz="1050" dirty="0">
                  <a:solidFill>
                    <a:srgbClr val="FF0000"/>
                  </a:solidFill>
                </a:rPr>
                <a:t>字串类型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3E8A23-CA46-481B-A4C3-2D24D6A70640}"/>
                </a:ext>
              </a:extLst>
            </p:cNvPr>
            <p:cNvSpPr txBox="1"/>
            <p:nvPr/>
          </p:nvSpPr>
          <p:spPr>
            <a:xfrm>
              <a:off x="3509659" y="3319199"/>
              <a:ext cx="11354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FF0000"/>
                  </a:solidFill>
                </a:rPr>
                <a:t>描述的类型为“</a:t>
              </a:r>
              <a:r>
                <a:rPr lang="en-US" altLang="zh-CN" sz="1050" dirty="0">
                  <a:solidFill>
                    <a:srgbClr val="FF0000"/>
                  </a:solidFill>
                </a:rPr>
                <a:t>URL</a:t>
              </a:r>
              <a:r>
                <a:rPr lang="zh-CN" altLang="en-US" sz="1050" dirty="0">
                  <a:solidFill>
                    <a:srgbClr val="FF0000"/>
                  </a:solidFill>
                </a:rPr>
                <a:t>”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A2285A-7DF3-4890-876C-4EA9793490FB}"/>
              </a:ext>
            </a:extLst>
          </p:cNvPr>
          <p:cNvSpPr/>
          <p:nvPr/>
        </p:nvSpPr>
        <p:spPr>
          <a:xfrm>
            <a:off x="5812602" y="2682335"/>
            <a:ext cx="2023960" cy="117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BDF9C9-310A-412D-81EC-24EEBB3736E9}"/>
              </a:ext>
            </a:extLst>
          </p:cNvPr>
          <p:cNvCxnSpPr/>
          <p:nvPr/>
        </p:nvCxnSpPr>
        <p:spPr>
          <a:xfrm flipH="1">
            <a:off x="4866559" y="3441029"/>
            <a:ext cx="7657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4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 Adam</dc:creator>
  <cp:lastModifiedBy>Ling Adam</cp:lastModifiedBy>
  <cp:revision>5</cp:revision>
  <dcterms:created xsi:type="dcterms:W3CDTF">2019-10-15T06:19:49Z</dcterms:created>
  <dcterms:modified xsi:type="dcterms:W3CDTF">2019-10-15T08:00:18Z</dcterms:modified>
</cp:coreProperties>
</file>